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6"/>
  </p:notesMasterIdLst>
  <p:sldIdLst>
    <p:sldId id="257" r:id="rId2"/>
    <p:sldId id="357" r:id="rId3"/>
    <p:sldId id="354" r:id="rId4"/>
    <p:sldId id="356" r:id="rId5"/>
    <p:sldId id="321" r:id="rId6"/>
    <p:sldId id="261" r:id="rId7"/>
    <p:sldId id="346" r:id="rId8"/>
    <p:sldId id="276" r:id="rId9"/>
    <p:sldId id="311" r:id="rId10"/>
    <p:sldId id="312" r:id="rId11"/>
    <p:sldId id="360" r:id="rId12"/>
    <p:sldId id="339" r:id="rId13"/>
    <p:sldId id="340" r:id="rId14"/>
    <p:sldId id="361" r:id="rId15"/>
    <p:sldId id="326" r:id="rId16"/>
    <p:sldId id="316" r:id="rId17"/>
    <p:sldId id="317" r:id="rId18"/>
    <p:sldId id="325" r:id="rId19"/>
    <p:sldId id="330" r:id="rId20"/>
    <p:sldId id="358" r:id="rId21"/>
    <p:sldId id="320" r:id="rId22"/>
    <p:sldId id="363" r:id="rId23"/>
    <p:sldId id="362" r:id="rId24"/>
    <p:sldId id="327" r:id="rId25"/>
    <p:sldId id="353" r:id="rId26"/>
    <p:sldId id="332" r:id="rId27"/>
    <p:sldId id="329" r:id="rId28"/>
    <p:sldId id="333" r:id="rId29"/>
    <p:sldId id="336" r:id="rId30"/>
    <p:sldId id="345" r:id="rId31"/>
    <p:sldId id="258" r:id="rId32"/>
    <p:sldId id="319" r:id="rId33"/>
    <p:sldId id="307" r:id="rId34"/>
    <p:sldId id="308" r:id="rId35"/>
    <p:sldId id="306" r:id="rId36"/>
    <p:sldId id="296" r:id="rId37"/>
    <p:sldId id="314" r:id="rId38"/>
    <p:sldId id="305" r:id="rId39"/>
    <p:sldId id="299" r:id="rId40"/>
    <p:sldId id="342" r:id="rId41"/>
    <p:sldId id="344" r:id="rId42"/>
    <p:sldId id="347" r:id="rId43"/>
    <p:sldId id="359" r:id="rId44"/>
    <p:sldId id="355" r:id="rId45"/>
  </p:sldIdLst>
  <p:sldSz cx="9144000" cy="6858000" type="screen4x3"/>
  <p:notesSz cx="6718300" cy="9867900"/>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FFFF00"/>
    <a:srgbClr val="0066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69" autoAdjust="0"/>
    <p:restoredTop sz="81074" autoAdjust="0"/>
  </p:normalViewPr>
  <p:slideViewPr>
    <p:cSldViewPr>
      <p:cViewPr>
        <p:scale>
          <a:sx n="60" d="100"/>
          <a:sy n="60" d="100"/>
        </p:scale>
        <p:origin x="-1672"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0.png"/></Relationships>
</file>

<file path=ppt/drawings/_rels/vmlDrawing6.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wmf"/><Relationship Id="rId4" Type="http://schemas.openxmlformats.org/officeDocument/2006/relationships/image" Target="../media/image7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11475" cy="493713"/>
          </a:xfrm>
          <a:prstGeom prst="rect">
            <a:avLst/>
          </a:prstGeom>
        </p:spPr>
        <p:txBody>
          <a:bodyPr vert="horz" lIns="91440" tIns="45720" rIns="91440" bIns="45720" rtlCol="0"/>
          <a:lstStyle>
            <a:lvl1pPr algn="l">
              <a:defRPr sz="1200">
                <a:latin typeface="Arial" charset="0"/>
              </a:defRPr>
            </a:lvl1pPr>
          </a:lstStyle>
          <a:p>
            <a:pPr>
              <a:defRPr/>
            </a:pPr>
            <a:endParaRPr lang="pl-PL"/>
          </a:p>
        </p:txBody>
      </p:sp>
      <p:sp>
        <p:nvSpPr>
          <p:cNvPr id="3" name="Symbol zastępczy daty 2"/>
          <p:cNvSpPr>
            <a:spLocks noGrp="1"/>
          </p:cNvSpPr>
          <p:nvPr>
            <p:ph type="dt" idx="1"/>
          </p:nvPr>
        </p:nvSpPr>
        <p:spPr>
          <a:xfrm>
            <a:off x="3805238" y="0"/>
            <a:ext cx="2911475" cy="493713"/>
          </a:xfrm>
          <a:prstGeom prst="rect">
            <a:avLst/>
          </a:prstGeom>
        </p:spPr>
        <p:txBody>
          <a:bodyPr vert="horz" lIns="91440" tIns="45720" rIns="91440" bIns="45720" rtlCol="0"/>
          <a:lstStyle>
            <a:lvl1pPr algn="r">
              <a:defRPr sz="1200">
                <a:latin typeface="Arial" charset="0"/>
              </a:defRPr>
            </a:lvl1pPr>
          </a:lstStyle>
          <a:p>
            <a:pPr>
              <a:defRPr/>
            </a:pPr>
            <a:fld id="{BF727A6E-1709-44D8-9757-587BA5F7692C}" type="datetimeFigureOut">
              <a:rPr lang="pl-PL"/>
              <a:pPr>
                <a:defRPr/>
              </a:pPr>
              <a:t>2015-07-14</a:t>
            </a:fld>
            <a:endParaRPr lang="pl-PL"/>
          </a:p>
        </p:txBody>
      </p:sp>
      <p:sp>
        <p:nvSpPr>
          <p:cNvPr id="4" name="Symbol zastępczy obrazu slajdu 3"/>
          <p:cNvSpPr>
            <a:spLocks noGrp="1" noRot="1" noChangeAspect="1"/>
          </p:cNvSpPr>
          <p:nvPr>
            <p:ph type="sldImg" idx="2"/>
          </p:nvPr>
        </p:nvSpPr>
        <p:spPr>
          <a:xfrm>
            <a:off x="892175" y="739775"/>
            <a:ext cx="4933950" cy="3700463"/>
          </a:xfrm>
          <a:prstGeom prst="rect">
            <a:avLst/>
          </a:prstGeom>
          <a:noFill/>
          <a:ln w="12700">
            <a:solidFill>
              <a:prstClr val="black"/>
            </a:solidFill>
          </a:ln>
        </p:spPr>
        <p:txBody>
          <a:bodyPr vert="horz" lIns="91440" tIns="45720" rIns="91440" bIns="45720" rtlCol="0" anchor="ctr"/>
          <a:lstStyle/>
          <a:p>
            <a:pPr lvl="0"/>
            <a:endParaRPr lang="pl-PL" noProof="0" smtClean="0"/>
          </a:p>
        </p:txBody>
      </p:sp>
      <p:sp>
        <p:nvSpPr>
          <p:cNvPr id="5" name="Symbol zastępczy notatek 4"/>
          <p:cNvSpPr>
            <a:spLocks noGrp="1"/>
          </p:cNvSpPr>
          <p:nvPr>
            <p:ph type="body" sz="quarter" idx="3"/>
          </p:nvPr>
        </p:nvSpPr>
        <p:spPr>
          <a:xfrm>
            <a:off x="671513" y="4687888"/>
            <a:ext cx="5375275" cy="4440237"/>
          </a:xfrm>
          <a:prstGeom prst="rect">
            <a:avLst/>
          </a:prstGeom>
        </p:spPr>
        <p:txBody>
          <a:bodyPr vert="horz" lIns="91440" tIns="45720" rIns="91440" bIns="45720" rtlCol="0">
            <a:normAutofit/>
          </a:bodyPr>
          <a:lstStyle/>
          <a:p>
            <a:pPr lvl="0"/>
            <a:r>
              <a:rPr lang="pl-PL" noProof="0" smtClean="0"/>
              <a:t>Kliknij, aby edytować style wzorca tekstu</a:t>
            </a:r>
          </a:p>
          <a:p>
            <a:pPr lvl="1"/>
            <a:r>
              <a:rPr lang="pl-PL" noProof="0" smtClean="0"/>
              <a:t>Drugi poziom</a:t>
            </a:r>
          </a:p>
          <a:p>
            <a:pPr lvl="2"/>
            <a:r>
              <a:rPr lang="pl-PL" noProof="0" smtClean="0"/>
              <a:t>Trzeci poziom</a:t>
            </a:r>
          </a:p>
          <a:p>
            <a:pPr lvl="3"/>
            <a:r>
              <a:rPr lang="pl-PL" noProof="0" smtClean="0"/>
              <a:t>Czwarty poziom</a:t>
            </a:r>
          </a:p>
          <a:p>
            <a:pPr lvl="4"/>
            <a:r>
              <a:rPr lang="pl-PL" noProof="0" smtClean="0"/>
              <a:t>Piąty poziom</a:t>
            </a:r>
          </a:p>
        </p:txBody>
      </p:sp>
      <p:sp>
        <p:nvSpPr>
          <p:cNvPr id="6" name="Symbol zastępczy stopki 5"/>
          <p:cNvSpPr>
            <a:spLocks noGrp="1"/>
          </p:cNvSpPr>
          <p:nvPr>
            <p:ph type="ftr" sz="quarter" idx="4"/>
          </p:nvPr>
        </p:nvSpPr>
        <p:spPr>
          <a:xfrm>
            <a:off x="0" y="9372600"/>
            <a:ext cx="2911475" cy="493713"/>
          </a:xfrm>
          <a:prstGeom prst="rect">
            <a:avLst/>
          </a:prstGeom>
        </p:spPr>
        <p:txBody>
          <a:bodyPr vert="horz" lIns="91440" tIns="45720" rIns="91440" bIns="45720" rtlCol="0" anchor="b"/>
          <a:lstStyle>
            <a:lvl1pPr algn="l">
              <a:defRPr sz="1200">
                <a:latin typeface="Arial" charset="0"/>
              </a:defRPr>
            </a:lvl1pPr>
          </a:lstStyle>
          <a:p>
            <a:pPr>
              <a:defRPr/>
            </a:pPr>
            <a:endParaRPr lang="pl-PL"/>
          </a:p>
        </p:txBody>
      </p:sp>
      <p:sp>
        <p:nvSpPr>
          <p:cNvPr id="7" name="Symbol zastępczy numeru slajdu 6"/>
          <p:cNvSpPr>
            <a:spLocks noGrp="1"/>
          </p:cNvSpPr>
          <p:nvPr>
            <p:ph type="sldNum" sz="quarter" idx="5"/>
          </p:nvPr>
        </p:nvSpPr>
        <p:spPr>
          <a:xfrm>
            <a:off x="3805238" y="9372600"/>
            <a:ext cx="2911475" cy="493713"/>
          </a:xfrm>
          <a:prstGeom prst="rect">
            <a:avLst/>
          </a:prstGeom>
        </p:spPr>
        <p:txBody>
          <a:bodyPr vert="horz" lIns="91440" tIns="45720" rIns="91440" bIns="45720" rtlCol="0" anchor="b"/>
          <a:lstStyle>
            <a:lvl1pPr algn="r">
              <a:defRPr sz="1200">
                <a:latin typeface="Arial" charset="0"/>
              </a:defRPr>
            </a:lvl1pPr>
          </a:lstStyle>
          <a:p>
            <a:pPr>
              <a:defRPr/>
            </a:pPr>
            <a:fld id="{65F8E8B9-4835-4187-852E-2C1B69056A2F}" type="slidenum">
              <a:rPr lang="pl-PL"/>
              <a:pPr>
                <a:defRPr/>
              </a:pPr>
              <a:t>‹#›</a:t>
            </a:fld>
            <a:endParaRPr lang="pl-PL"/>
          </a:p>
        </p:txBody>
      </p:sp>
    </p:spTree>
    <p:extLst>
      <p:ext uri="{BB962C8B-B14F-4D97-AF65-F5344CB8AC3E}">
        <p14:creationId xmlns:p14="http://schemas.microsoft.com/office/powerpoint/2010/main" val="36667850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8"/>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buFont typeface="Times New Roman" pitchFamily="18" charset="0"/>
              <a:buNone/>
            </a:pPr>
            <a:fld id="{DDFDD6F2-239C-4447-8987-8A36AE85F887}" type="slidenum">
              <a:rPr lang="pl-PL" altLang="pl-PL" smtClean="0">
                <a:cs typeface="Arial" charset="0"/>
              </a:rPr>
              <a:pPr eaLnBrk="1" hangingPunct="1">
                <a:spcBef>
                  <a:spcPct val="0"/>
                </a:spcBef>
                <a:buFont typeface="Times New Roman" pitchFamily="18" charset="0"/>
                <a:buNone/>
              </a:pPr>
              <a:t>4</a:t>
            </a:fld>
            <a:endParaRPr lang="pl-PL" altLang="pl-PL" smtClean="0">
              <a:cs typeface="Arial" charset="0"/>
            </a:endParaRPr>
          </a:p>
        </p:txBody>
      </p:sp>
      <p:sp>
        <p:nvSpPr>
          <p:cNvPr id="59395" name="Text Box 1"/>
          <p:cNvSpPr txBox="1">
            <a:spLocks noChangeArrowheads="1"/>
          </p:cNvSpPr>
          <p:nvPr/>
        </p:nvSpPr>
        <p:spPr bwMode="auto">
          <a:xfrm>
            <a:off x="1119188" y="739775"/>
            <a:ext cx="4479925" cy="3700463"/>
          </a:xfrm>
          <a:prstGeom prst="rect">
            <a:avLst/>
          </a:prstGeom>
          <a:solidFill>
            <a:srgbClr val="FFFFFF"/>
          </a:solidFill>
          <a:ln w="9525">
            <a:solidFill>
              <a:srgbClr val="000000"/>
            </a:solidFill>
            <a:miter lim="800000"/>
            <a:headEnd/>
            <a:tailEnd/>
          </a:ln>
        </p:spPr>
        <p:txBody>
          <a:bodyPr wrap="none" anchor="ct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buClr>
                <a:srgbClr val="000000"/>
              </a:buClr>
              <a:buFont typeface="Times New Roman" pitchFamily="18" charset="0"/>
              <a:buNone/>
            </a:pPr>
            <a:endParaRPr lang="pl-PL" altLang="pl-PL" sz="1800">
              <a:latin typeface="Arial" charset="0"/>
            </a:endParaRPr>
          </a:p>
        </p:txBody>
      </p:sp>
      <p:sp>
        <p:nvSpPr>
          <p:cNvPr id="59396" name="Rectangle 2"/>
          <p:cNvSpPr>
            <a:spLocks noGrp="1" noChangeArrowheads="1"/>
          </p:cNvSpPr>
          <p:nvPr>
            <p:ph type="body"/>
          </p:nvPr>
        </p:nvSpPr>
        <p:spPr bwMode="auto">
          <a:xfrm>
            <a:off x="671513" y="4687888"/>
            <a:ext cx="5373687" cy="4440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pl-PL" altLang="pl-PL"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8"/>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buFont typeface="Times New Roman" pitchFamily="18" charset="0"/>
              <a:buNone/>
            </a:pPr>
            <a:fld id="{CD6CB0DC-CDE0-4193-920D-88FCFFA4D195}" type="slidenum">
              <a:rPr lang="pl-PL" altLang="pl-PL" smtClean="0">
                <a:cs typeface="Arial" charset="0"/>
              </a:rPr>
              <a:pPr eaLnBrk="1" hangingPunct="1">
                <a:spcBef>
                  <a:spcPct val="0"/>
                </a:spcBef>
                <a:buFont typeface="Times New Roman" pitchFamily="18" charset="0"/>
                <a:buNone/>
              </a:pPr>
              <a:t>5</a:t>
            </a:fld>
            <a:endParaRPr lang="pl-PL" altLang="pl-PL" smtClean="0">
              <a:cs typeface="Arial" charset="0"/>
            </a:endParaRPr>
          </a:p>
        </p:txBody>
      </p:sp>
      <p:sp>
        <p:nvSpPr>
          <p:cNvPr id="60419" name="Text Box 1"/>
          <p:cNvSpPr txBox="1">
            <a:spLocks noChangeArrowheads="1"/>
          </p:cNvSpPr>
          <p:nvPr/>
        </p:nvSpPr>
        <p:spPr bwMode="auto">
          <a:xfrm>
            <a:off x="1119188" y="739775"/>
            <a:ext cx="4479925" cy="3700463"/>
          </a:xfrm>
          <a:prstGeom prst="rect">
            <a:avLst/>
          </a:prstGeom>
          <a:solidFill>
            <a:srgbClr val="FFFFFF"/>
          </a:solidFill>
          <a:ln w="9525">
            <a:solidFill>
              <a:srgbClr val="000000"/>
            </a:solidFill>
            <a:miter lim="800000"/>
            <a:headEnd/>
            <a:tailEnd/>
          </a:ln>
        </p:spPr>
        <p:txBody>
          <a:bodyPr wrap="none" anchor="ct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buClr>
                <a:srgbClr val="000000"/>
              </a:buClr>
              <a:buFont typeface="Times New Roman" pitchFamily="18" charset="0"/>
              <a:buNone/>
            </a:pPr>
            <a:endParaRPr lang="pl-PL" altLang="pl-PL" sz="1800">
              <a:latin typeface="Arial" charset="0"/>
            </a:endParaRPr>
          </a:p>
        </p:txBody>
      </p:sp>
      <p:sp>
        <p:nvSpPr>
          <p:cNvPr id="60420" name="Rectangle 2"/>
          <p:cNvSpPr>
            <a:spLocks noGrp="1" noChangeArrowheads="1"/>
          </p:cNvSpPr>
          <p:nvPr>
            <p:ph type="body"/>
          </p:nvPr>
        </p:nvSpPr>
        <p:spPr bwMode="auto">
          <a:xfrm>
            <a:off x="671513" y="4687888"/>
            <a:ext cx="5373687" cy="4440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pl-PL" altLang="pl-PL"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pl-PL" smtClean="0"/>
              <a:t>Bowers group</a:t>
            </a:r>
            <a:endParaRPr lang="pl-PL" altLang="pl-PL" smtClean="0"/>
          </a:p>
        </p:txBody>
      </p:sp>
      <p:sp>
        <p:nvSpPr>
          <p:cNvPr id="61444"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D77D5D5-7868-4EE0-8C23-95A84B98B4D8}" type="slidenum">
              <a:rPr lang="pl-PL" altLang="pl-PL" smtClean="0">
                <a:latin typeface="Arial" charset="0"/>
              </a:rPr>
              <a:pPr eaLnBrk="1" hangingPunct="1">
                <a:spcBef>
                  <a:spcPct val="0"/>
                </a:spcBef>
              </a:pPr>
              <a:t>11</a:t>
            </a:fld>
            <a:endParaRPr lang="pl-PL" altLang="pl-PL"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it-IT" altLang="pl-PL" smtClean="0"/>
              <a:t>Ruotolo, B. T., Benesch, J. L., Sandercock, A. M.,</a:t>
            </a:r>
          </a:p>
          <a:p>
            <a:r>
              <a:rPr lang="pl-PL" altLang="pl-PL" smtClean="0"/>
              <a:t>Hyung, S. J. &amp; Robinson, C. V. (2008). Ion mobilitymass</a:t>
            </a:r>
          </a:p>
          <a:p>
            <a:r>
              <a:rPr lang="en-US" altLang="pl-PL" smtClean="0"/>
              <a:t>spectrometry analysis of large protein complexes.</a:t>
            </a:r>
          </a:p>
          <a:p>
            <a:r>
              <a:rPr lang="pl-PL" altLang="pl-PL" smtClean="0"/>
              <a:t>Nat. Protoc. 3, 1139–1152.</a:t>
            </a:r>
          </a:p>
        </p:txBody>
      </p:sp>
      <p:sp>
        <p:nvSpPr>
          <p:cNvPr id="62468"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EE3BA5F-90C3-4F69-AD27-F5F682D7B206}" type="slidenum">
              <a:rPr lang="pl-PL" altLang="pl-PL" smtClean="0">
                <a:latin typeface="Arial" charset="0"/>
              </a:rPr>
              <a:pPr eaLnBrk="1" hangingPunct="1">
                <a:spcBef>
                  <a:spcPct val="0"/>
                </a:spcBef>
              </a:pPr>
              <a:t>15</a:t>
            </a:fld>
            <a:endParaRPr lang="pl-PL" altLang="pl-PL"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ymbol zastępczy obrazu slajd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pl-PL" altLang="pl-PL" smtClean="0"/>
          </a:p>
        </p:txBody>
      </p:sp>
      <p:sp>
        <p:nvSpPr>
          <p:cNvPr id="63492"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B71EC4D-3445-4361-8491-BE2DCB3087D5}" type="slidenum">
              <a:rPr lang="pl-PL" altLang="pl-PL" smtClean="0">
                <a:latin typeface="Arial" charset="0"/>
              </a:rPr>
              <a:pPr eaLnBrk="1" hangingPunct="1">
                <a:spcBef>
                  <a:spcPct val="0"/>
                </a:spcBef>
              </a:pPr>
              <a:t>27</a:t>
            </a:fld>
            <a:endParaRPr lang="pl-PL" altLang="pl-PL"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4" name="Prostokąt zaokrąglony 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6" name="Prostokąt zaokrąglony 5"/>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Tytuł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pl-PL" smtClean="0"/>
              <a:t>Kliknij, aby edytować styl</a:t>
            </a:r>
            <a:endParaRPr lang="en-US"/>
          </a:p>
        </p:txBody>
      </p:sp>
      <p:sp>
        <p:nvSpPr>
          <p:cNvPr id="20" name="Podtytuł 19"/>
          <p:cNvSpPr>
            <a:spLocks noGrp="1"/>
          </p:cNvSpPr>
          <p:nvPr>
            <p:ph type="subTitle" idx="1"/>
          </p:nvPr>
        </p:nvSpPr>
        <p:spPr>
          <a:xfrm>
            <a:off x="722376" y="3685032"/>
            <a:ext cx="77724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pl-PL" smtClean="0"/>
              <a:t>Kliknij, aby edytować styl wzorca podtytułu</a:t>
            </a:r>
            <a:endParaRPr lang="en-US"/>
          </a:p>
        </p:txBody>
      </p:sp>
      <p:sp>
        <p:nvSpPr>
          <p:cNvPr id="7" name="Symbol zastępczy daty 18"/>
          <p:cNvSpPr>
            <a:spLocks noGrp="1"/>
          </p:cNvSpPr>
          <p:nvPr>
            <p:ph type="dt" sz="half" idx="10"/>
          </p:nvPr>
        </p:nvSpPr>
        <p:spPr/>
        <p:txBody>
          <a:bodyPr/>
          <a:lstStyle>
            <a:lvl1pPr>
              <a:defRPr/>
            </a:lvl1pPr>
            <a:extLst/>
          </a:lstStyle>
          <a:p>
            <a:pPr>
              <a:defRPr/>
            </a:pPr>
            <a:endParaRPr lang="pl-PL"/>
          </a:p>
        </p:txBody>
      </p:sp>
      <p:sp>
        <p:nvSpPr>
          <p:cNvPr id="8" name="Symbol zastępczy stopki 7"/>
          <p:cNvSpPr>
            <a:spLocks noGrp="1"/>
          </p:cNvSpPr>
          <p:nvPr>
            <p:ph type="ftr" sz="quarter" idx="11"/>
          </p:nvPr>
        </p:nvSpPr>
        <p:spPr/>
        <p:txBody>
          <a:bodyPr/>
          <a:lstStyle>
            <a:lvl1pPr>
              <a:defRPr/>
            </a:lvl1pPr>
            <a:extLst/>
          </a:lstStyle>
          <a:p>
            <a:pPr>
              <a:defRPr/>
            </a:pPr>
            <a:endParaRPr lang="pl-PL"/>
          </a:p>
        </p:txBody>
      </p:sp>
      <p:sp>
        <p:nvSpPr>
          <p:cNvPr id="9" name="Symbol zastępczy numeru slajdu 10"/>
          <p:cNvSpPr>
            <a:spLocks noGrp="1"/>
          </p:cNvSpPr>
          <p:nvPr>
            <p:ph type="sldNum" sz="quarter" idx="12"/>
          </p:nvPr>
        </p:nvSpPr>
        <p:spPr/>
        <p:txBody>
          <a:bodyPr/>
          <a:lstStyle>
            <a:lvl1pPr>
              <a:defRPr/>
            </a:lvl1pPr>
            <a:extLst/>
          </a:lstStyle>
          <a:p>
            <a:pPr>
              <a:defRPr/>
            </a:pPr>
            <a:fld id="{3D9E3557-311A-41D5-9B02-A53DDAF67605}" type="slidenum">
              <a:rPr lang="pl-PL"/>
              <a:pPr>
                <a:defRPr/>
              </a:pPr>
              <a:t>‹#›</a:t>
            </a:fld>
            <a:endParaRPr lang="pl-PL"/>
          </a:p>
        </p:txBody>
      </p:sp>
    </p:spTree>
    <p:extLst>
      <p:ext uri="{BB962C8B-B14F-4D97-AF65-F5344CB8AC3E}">
        <p14:creationId xmlns:p14="http://schemas.microsoft.com/office/powerpoint/2010/main" val="2178287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502920" y="4983480"/>
            <a:ext cx="8183880" cy="1051560"/>
          </a:xfrm>
        </p:spPr>
        <p:txBody>
          <a:bodyPr/>
          <a:lstStyle>
            <a:extLst/>
          </a:lstStyle>
          <a:p>
            <a:r>
              <a:rPr lang="pl-PL" smtClean="0"/>
              <a:t>Kliknij, aby edytować styl</a:t>
            </a:r>
            <a:endParaRPr lang="en-US"/>
          </a:p>
        </p:txBody>
      </p:sp>
      <p:sp>
        <p:nvSpPr>
          <p:cNvPr id="3" name="Symbol zastępczy zawartości 2"/>
          <p:cNvSpPr>
            <a:spLocks noGrp="1"/>
          </p:cNvSpPr>
          <p:nvPr>
            <p:ph idx="1"/>
          </p:nvPr>
        </p:nvSpPr>
        <p:spPr>
          <a:xfrm>
            <a:off x="502920" y="530352"/>
            <a:ext cx="8183880" cy="4187952"/>
          </a:xfrm>
        </p:spPr>
        <p:txBody>
          <a:bodyPr/>
          <a:lstStyle>
            <a:extLs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24"/>
          <p:cNvSpPr>
            <a:spLocks noGrp="1"/>
          </p:cNvSpPr>
          <p:nvPr>
            <p:ph type="dt" sz="half" idx="10"/>
          </p:nvPr>
        </p:nvSpPr>
        <p:spPr/>
        <p:txBody>
          <a:bodyPr/>
          <a:lstStyle>
            <a:lvl1pPr>
              <a:defRPr/>
            </a:lvl1pPr>
          </a:lstStyle>
          <a:p>
            <a:pPr>
              <a:defRPr/>
            </a:pPr>
            <a:endParaRPr lang="pl-PL"/>
          </a:p>
        </p:txBody>
      </p:sp>
      <p:sp>
        <p:nvSpPr>
          <p:cNvPr id="5" name="Symbol zastępczy stopki 17"/>
          <p:cNvSpPr>
            <a:spLocks noGrp="1"/>
          </p:cNvSpPr>
          <p:nvPr>
            <p:ph type="ftr" sz="quarter" idx="11"/>
          </p:nvPr>
        </p:nvSpPr>
        <p:spPr/>
        <p:txBody>
          <a:bodyPr/>
          <a:lstStyle>
            <a:lvl1pPr>
              <a:defRPr/>
            </a:lvl1pPr>
          </a:lstStyle>
          <a:p>
            <a:pPr>
              <a:defRPr/>
            </a:pPr>
            <a:endParaRPr lang="pl-PL"/>
          </a:p>
        </p:txBody>
      </p:sp>
      <p:sp>
        <p:nvSpPr>
          <p:cNvPr id="6" name="Symbol zastępczy numeru slajdu 4"/>
          <p:cNvSpPr>
            <a:spLocks noGrp="1"/>
          </p:cNvSpPr>
          <p:nvPr>
            <p:ph type="sldNum" sz="quarter" idx="12"/>
          </p:nvPr>
        </p:nvSpPr>
        <p:spPr/>
        <p:txBody>
          <a:bodyPr/>
          <a:lstStyle>
            <a:lvl1pPr>
              <a:defRPr/>
            </a:lvl1pPr>
          </a:lstStyle>
          <a:p>
            <a:pPr>
              <a:defRPr/>
            </a:pPr>
            <a:fld id="{40300DC7-1B25-4705-A97F-912646C4D78A}" type="slidenum">
              <a:rPr lang="pl-PL"/>
              <a:pPr>
                <a:defRPr/>
              </a:pPr>
              <a:t>‹#›</a:t>
            </a:fld>
            <a:endParaRPr lang="pl-PL"/>
          </a:p>
        </p:txBody>
      </p:sp>
    </p:spTree>
    <p:extLst>
      <p:ext uri="{BB962C8B-B14F-4D97-AF65-F5344CB8AC3E}">
        <p14:creationId xmlns:p14="http://schemas.microsoft.com/office/powerpoint/2010/main" val="2051314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4" name="Prostokąt zaokrąglony 3"/>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Prostokąt zaokrąglony 4"/>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2" name="Tytuł 1"/>
          <p:cNvSpPr>
            <a:spLocks noGrp="1"/>
          </p:cNvSpPr>
          <p:nvPr>
            <p:ph type="title"/>
          </p:nvPr>
        </p:nvSpPr>
        <p:spPr>
          <a:xfrm>
            <a:off x="468344" y="4928616"/>
            <a:ext cx="8183880" cy="676656"/>
          </a:xfrm>
        </p:spPr>
        <p:txBody>
          <a:bodyPr lIns="91440" bIns="0"/>
          <a:lstStyle>
            <a:lvl1pPr algn="l">
              <a:buNone/>
              <a:defRPr sz="3600" b="0" cap="none" baseline="0">
                <a:solidFill>
                  <a:schemeClr val="bg2">
                    <a:shade val="25000"/>
                  </a:schemeClr>
                </a:solidFill>
                <a:effectLst/>
              </a:defRPr>
            </a:lvl1pPr>
            <a:extLst/>
          </a:lstStyle>
          <a:p>
            <a:r>
              <a:rPr lang="pl-PL" smtClean="0"/>
              <a:t>Kliknij, aby edytować styl</a:t>
            </a:r>
            <a:endParaRPr lang="en-US"/>
          </a:p>
        </p:txBody>
      </p:sp>
      <p:sp>
        <p:nvSpPr>
          <p:cNvPr id="3" name="Symbol zastępczy tekstu 2"/>
          <p:cNvSpPr>
            <a:spLocks noGrp="1"/>
          </p:cNvSpPr>
          <p:nvPr>
            <p:ph type="body" idx="1"/>
          </p:nvPr>
        </p:nvSpPr>
        <p:spPr>
          <a:xfrm>
            <a:off x="468344" y="5624484"/>
            <a:ext cx="818388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pl-PL" smtClean="0"/>
              <a:t>Kliknij, aby edytować style wzorca tekstu</a:t>
            </a:r>
          </a:p>
        </p:txBody>
      </p:sp>
      <p:sp>
        <p:nvSpPr>
          <p:cNvPr id="6" name="Symbol zastępczy daty 3"/>
          <p:cNvSpPr>
            <a:spLocks noGrp="1"/>
          </p:cNvSpPr>
          <p:nvPr>
            <p:ph type="dt" sz="half" idx="10"/>
          </p:nvPr>
        </p:nvSpPr>
        <p:spPr/>
        <p:txBody>
          <a:bodyPr/>
          <a:lstStyle>
            <a:lvl1pPr>
              <a:defRPr/>
            </a:lvl1pPr>
            <a:extLst/>
          </a:lstStyle>
          <a:p>
            <a:pPr>
              <a:defRPr/>
            </a:pPr>
            <a:endParaRPr lang="pl-PL"/>
          </a:p>
        </p:txBody>
      </p:sp>
      <p:sp>
        <p:nvSpPr>
          <p:cNvPr id="7" name="Symbol zastępczy stopki 4"/>
          <p:cNvSpPr>
            <a:spLocks noGrp="1"/>
          </p:cNvSpPr>
          <p:nvPr>
            <p:ph type="ftr" sz="quarter" idx="11"/>
          </p:nvPr>
        </p:nvSpPr>
        <p:spPr/>
        <p:txBody>
          <a:bodyPr/>
          <a:lstStyle>
            <a:lvl1pPr>
              <a:defRPr/>
            </a:lvl1pPr>
            <a:extLst/>
          </a:lstStyle>
          <a:p>
            <a:pPr>
              <a:defRPr/>
            </a:pPr>
            <a:endParaRPr lang="pl-PL"/>
          </a:p>
        </p:txBody>
      </p:sp>
      <p:sp>
        <p:nvSpPr>
          <p:cNvPr id="8" name="Symbol zastępczy numeru slajdu 5"/>
          <p:cNvSpPr>
            <a:spLocks noGrp="1"/>
          </p:cNvSpPr>
          <p:nvPr>
            <p:ph type="sldNum" sz="quarter" idx="12"/>
          </p:nvPr>
        </p:nvSpPr>
        <p:spPr/>
        <p:txBody>
          <a:bodyPr/>
          <a:lstStyle>
            <a:lvl1pPr>
              <a:defRPr/>
            </a:lvl1pPr>
            <a:extLst/>
          </a:lstStyle>
          <a:p>
            <a:pPr>
              <a:defRPr/>
            </a:pPr>
            <a:fld id="{59065842-A820-4D4E-982D-4A3698193DE4}" type="slidenum">
              <a:rPr lang="pl-PL"/>
              <a:pPr>
                <a:defRPr/>
              </a:pPr>
              <a:t>‹#›</a:t>
            </a:fld>
            <a:endParaRPr lang="pl-PL"/>
          </a:p>
        </p:txBody>
      </p:sp>
    </p:spTree>
    <p:extLst>
      <p:ext uri="{BB962C8B-B14F-4D97-AF65-F5344CB8AC3E}">
        <p14:creationId xmlns:p14="http://schemas.microsoft.com/office/powerpoint/2010/main" val="3826670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lang="pl-PL" smtClean="0"/>
              <a:t>Kliknij, aby edytować styl</a:t>
            </a:r>
            <a:endParaRPr lang="en-US"/>
          </a:p>
        </p:txBody>
      </p:sp>
      <p:sp>
        <p:nvSpPr>
          <p:cNvPr id="3" name="Symbol zastępczy zawartości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zawartości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daty 24"/>
          <p:cNvSpPr>
            <a:spLocks noGrp="1"/>
          </p:cNvSpPr>
          <p:nvPr>
            <p:ph type="dt" sz="half" idx="10"/>
          </p:nvPr>
        </p:nvSpPr>
        <p:spPr/>
        <p:txBody>
          <a:bodyPr/>
          <a:lstStyle>
            <a:lvl1pPr>
              <a:defRPr/>
            </a:lvl1pPr>
          </a:lstStyle>
          <a:p>
            <a:pPr>
              <a:defRPr/>
            </a:pPr>
            <a:endParaRPr lang="pl-PL"/>
          </a:p>
        </p:txBody>
      </p:sp>
      <p:sp>
        <p:nvSpPr>
          <p:cNvPr id="6" name="Symbol zastępczy stopki 17"/>
          <p:cNvSpPr>
            <a:spLocks noGrp="1"/>
          </p:cNvSpPr>
          <p:nvPr>
            <p:ph type="ftr" sz="quarter" idx="11"/>
          </p:nvPr>
        </p:nvSpPr>
        <p:spPr/>
        <p:txBody>
          <a:bodyPr/>
          <a:lstStyle>
            <a:lvl1pPr>
              <a:defRPr/>
            </a:lvl1pPr>
          </a:lstStyle>
          <a:p>
            <a:pPr>
              <a:defRPr/>
            </a:pPr>
            <a:endParaRPr lang="pl-PL"/>
          </a:p>
        </p:txBody>
      </p:sp>
      <p:sp>
        <p:nvSpPr>
          <p:cNvPr id="7" name="Symbol zastępczy numeru slajdu 4"/>
          <p:cNvSpPr>
            <a:spLocks noGrp="1"/>
          </p:cNvSpPr>
          <p:nvPr>
            <p:ph type="sldNum" sz="quarter" idx="12"/>
          </p:nvPr>
        </p:nvSpPr>
        <p:spPr/>
        <p:txBody>
          <a:bodyPr/>
          <a:lstStyle>
            <a:lvl1pPr>
              <a:defRPr/>
            </a:lvl1pPr>
          </a:lstStyle>
          <a:p>
            <a:pPr>
              <a:defRPr/>
            </a:pPr>
            <a:fld id="{C224053C-C2B1-48DF-8A58-9AF42F0B0C45}" type="slidenum">
              <a:rPr lang="pl-PL"/>
              <a:pPr>
                <a:defRPr/>
              </a:pPr>
              <a:t>‹#›</a:t>
            </a:fld>
            <a:endParaRPr lang="pl-PL"/>
          </a:p>
        </p:txBody>
      </p:sp>
    </p:spTree>
    <p:extLst>
      <p:ext uri="{BB962C8B-B14F-4D97-AF65-F5344CB8AC3E}">
        <p14:creationId xmlns:p14="http://schemas.microsoft.com/office/powerpoint/2010/main" val="4078815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502920" y="4983480"/>
            <a:ext cx="8183880" cy="1051560"/>
          </a:xfrm>
        </p:spPr>
        <p:txBody>
          <a:bodyPr/>
          <a:lstStyle>
            <a:lvl1pPr>
              <a:defRPr b="1"/>
            </a:lvl1pPr>
            <a:extLst/>
          </a:lstStyle>
          <a:p>
            <a:r>
              <a:rPr lang="pl-PL" smtClean="0"/>
              <a:t>Kliknij, aby edytować styl</a:t>
            </a:r>
            <a:endParaRPr lang="en-US"/>
          </a:p>
        </p:txBody>
      </p:sp>
      <p:sp>
        <p:nvSpPr>
          <p:cNvPr id="3" name="Symbol zastępczy tekstu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pl-PL" smtClean="0"/>
              <a:t>Kliknij, aby edytować style wzorca tekstu</a:t>
            </a:r>
          </a:p>
        </p:txBody>
      </p:sp>
      <p:sp>
        <p:nvSpPr>
          <p:cNvPr id="4" name="Symbol zastępczy tekstu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pl-PL" smtClean="0"/>
              <a:t>Kliknij, aby edytować style wzorca tekstu</a:t>
            </a:r>
          </a:p>
        </p:txBody>
      </p:sp>
      <p:sp>
        <p:nvSpPr>
          <p:cNvPr id="5" name="Symbol zastępczy zawartości 4"/>
          <p:cNvSpPr>
            <a:spLocks noGrp="1"/>
          </p:cNvSpPr>
          <p:nvPr>
            <p:ph sz="quarter" idx="2"/>
          </p:nvPr>
        </p:nvSpPr>
        <p:spPr>
          <a:xfrm>
            <a:off x="607224"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6" name="Symbol zastępczy zawartości 5"/>
          <p:cNvSpPr>
            <a:spLocks noGrp="1"/>
          </p:cNvSpPr>
          <p:nvPr>
            <p:ph sz="quarter" idx="4"/>
          </p:nvPr>
        </p:nvSpPr>
        <p:spPr>
          <a:xfrm>
            <a:off x="4652169" y="1447800"/>
            <a:ext cx="393192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7" name="Symbol zastępczy daty 24"/>
          <p:cNvSpPr>
            <a:spLocks noGrp="1"/>
          </p:cNvSpPr>
          <p:nvPr>
            <p:ph type="dt" sz="half" idx="10"/>
          </p:nvPr>
        </p:nvSpPr>
        <p:spPr/>
        <p:txBody>
          <a:bodyPr/>
          <a:lstStyle>
            <a:lvl1pPr>
              <a:defRPr/>
            </a:lvl1pPr>
          </a:lstStyle>
          <a:p>
            <a:pPr>
              <a:defRPr/>
            </a:pPr>
            <a:endParaRPr lang="pl-PL"/>
          </a:p>
        </p:txBody>
      </p:sp>
      <p:sp>
        <p:nvSpPr>
          <p:cNvPr id="8" name="Symbol zastępczy stopki 17"/>
          <p:cNvSpPr>
            <a:spLocks noGrp="1"/>
          </p:cNvSpPr>
          <p:nvPr>
            <p:ph type="ftr" sz="quarter" idx="11"/>
          </p:nvPr>
        </p:nvSpPr>
        <p:spPr/>
        <p:txBody>
          <a:bodyPr/>
          <a:lstStyle>
            <a:lvl1pPr>
              <a:defRPr/>
            </a:lvl1pPr>
          </a:lstStyle>
          <a:p>
            <a:pPr>
              <a:defRPr/>
            </a:pPr>
            <a:endParaRPr lang="pl-PL"/>
          </a:p>
        </p:txBody>
      </p:sp>
      <p:sp>
        <p:nvSpPr>
          <p:cNvPr id="9" name="Symbol zastępczy numeru slajdu 4"/>
          <p:cNvSpPr>
            <a:spLocks noGrp="1"/>
          </p:cNvSpPr>
          <p:nvPr>
            <p:ph type="sldNum" sz="quarter" idx="12"/>
          </p:nvPr>
        </p:nvSpPr>
        <p:spPr/>
        <p:txBody>
          <a:bodyPr/>
          <a:lstStyle>
            <a:lvl1pPr>
              <a:defRPr/>
            </a:lvl1pPr>
          </a:lstStyle>
          <a:p>
            <a:pPr>
              <a:defRPr/>
            </a:pPr>
            <a:fld id="{97112FEB-CFDB-4AF2-871C-9833EF2CD82A}" type="slidenum">
              <a:rPr lang="pl-PL"/>
              <a:pPr>
                <a:defRPr/>
              </a:pPr>
              <a:t>‹#›</a:t>
            </a:fld>
            <a:endParaRPr lang="pl-PL"/>
          </a:p>
        </p:txBody>
      </p:sp>
    </p:spTree>
    <p:extLst>
      <p:ext uri="{BB962C8B-B14F-4D97-AF65-F5344CB8AC3E}">
        <p14:creationId xmlns:p14="http://schemas.microsoft.com/office/powerpoint/2010/main" val="1872185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lang="pl-PL" smtClean="0"/>
              <a:t>Kliknij, aby edytować styl</a:t>
            </a:r>
            <a:endParaRPr lang="en-US"/>
          </a:p>
        </p:txBody>
      </p:sp>
      <p:sp>
        <p:nvSpPr>
          <p:cNvPr id="3" name="Symbol zastępczy daty 24"/>
          <p:cNvSpPr>
            <a:spLocks noGrp="1"/>
          </p:cNvSpPr>
          <p:nvPr>
            <p:ph type="dt" sz="half" idx="10"/>
          </p:nvPr>
        </p:nvSpPr>
        <p:spPr/>
        <p:txBody>
          <a:bodyPr/>
          <a:lstStyle>
            <a:lvl1pPr>
              <a:defRPr/>
            </a:lvl1pPr>
          </a:lstStyle>
          <a:p>
            <a:pPr>
              <a:defRPr/>
            </a:pPr>
            <a:endParaRPr lang="pl-PL"/>
          </a:p>
        </p:txBody>
      </p:sp>
      <p:sp>
        <p:nvSpPr>
          <p:cNvPr id="4" name="Symbol zastępczy stopki 17"/>
          <p:cNvSpPr>
            <a:spLocks noGrp="1"/>
          </p:cNvSpPr>
          <p:nvPr>
            <p:ph type="ftr" sz="quarter" idx="11"/>
          </p:nvPr>
        </p:nvSpPr>
        <p:spPr/>
        <p:txBody>
          <a:bodyPr/>
          <a:lstStyle>
            <a:lvl1pPr>
              <a:defRPr/>
            </a:lvl1pPr>
          </a:lstStyle>
          <a:p>
            <a:pPr>
              <a:defRPr/>
            </a:pPr>
            <a:endParaRPr lang="pl-PL"/>
          </a:p>
        </p:txBody>
      </p:sp>
      <p:sp>
        <p:nvSpPr>
          <p:cNvPr id="5" name="Symbol zastępczy numeru slajdu 4"/>
          <p:cNvSpPr>
            <a:spLocks noGrp="1"/>
          </p:cNvSpPr>
          <p:nvPr>
            <p:ph type="sldNum" sz="quarter" idx="12"/>
          </p:nvPr>
        </p:nvSpPr>
        <p:spPr/>
        <p:txBody>
          <a:bodyPr/>
          <a:lstStyle>
            <a:lvl1pPr>
              <a:defRPr/>
            </a:lvl1pPr>
          </a:lstStyle>
          <a:p>
            <a:pPr>
              <a:defRPr/>
            </a:pPr>
            <a:fld id="{8B3DB018-5F3E-484B-8957-83AEEC6D6CCA}" type="slidenum">
              <a:rPr lang="pl-PL"/>
              <a:pPr>
                <a:defRPr/>
              </a:pPr>
              <a:t>‹#›</a:t>
            </a:fld>
            <a:endParaRPr lang="pl-PL"/>
          </a:p>
        </p:txBody>
      </p:sp>
    </p:spTree>
    <p:extLst>
      <p:ext uri="{BB962C8B-B14F-4D97-AF65-F5344CB8AC3E}">
        <p14:creationId xmlns:p14="http://schemas.microsoft.com/office/powerpoint/2010/main" val="2512572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Prostokąt zaokrąglony 1"/>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3" name="Symbol zastępczy daty 1"/>
          <p:cNvSpPr>
            <a:spLocks noGrp="1"/>
          </p:cNvSpPr>
          <p:nvPr>
            <p:ph type="dt" sz="half" idx="10"/>
          </p:nvPr>
        </p:nvSpPr>
        <p:spPr/>
        <p:txBody>
          <a:bodyPr/>
          <a:lstStyle>
            <a:lvl1pPr>
              <a:defRPr/>
            </a:lvl1pPr>
            <a:extLst/>
          </a:lstStyle>
          <a:p>
            <a:pPr>
              <a:defRPr/>
            </a:pPr>
            <a:endParaRPr lang="pl-PL"/>
          </a:p>
        </p:txBody>
      </p:sp>
      <p:sp>
        <p:nvSpPr>
          <p:cNvPr id="4" name="Symbol zastępczy stopki 2"/>
          <p:cNvSpPr>
            <a:spLocks noGrp="1"/>
          </p:cNvSpPr>
          <p:nvPr>
            <p:ph type="ftr" sz="quarter" idx="11"/>
          </p:nvPr>
        </p:nvSpPr>
        <p:spPr/>
        <p:txBody>
          <a:bodyPr/>
          <a:lstStyle>
            <a:lvl1pPr>
              <a:defRPr/>
            </a:lvl1pPr>
            <a:extLst/>
          </a:lstStyle>
          <a:p>
            <a:pPr>
              <a:defRPr/>
            </a:pPr>
            <a:endParaRPr lang="pl-PL"/>
          </a:p>
        </p:txBody>
      </p:sp>
      <p:sp>
        <p:nvSpPr>
          <p:cNvPr id="5" name="Symbol zastępczy numeru slajdu 3"/>
          <p:cNvSpPr>
            <a:spLocks noGrp="1"/>
          </p:cNvSpPr>
          <p:nvPr>
            <p:ph type="sldNum" sz="quarter" idx="12"/>
          </p:nvPr>
        </p:nvSpPr>
        <p:spPr/>
        <p:txBody>
          <a:bodyPr/>
          <a:lstStyle>
            <a:lvl1pPr>
              <a:defRPr/>
            </a:lvl1pPr>
            <a:extLst/>
          </a:lstStyle>
          <a:p>
            <a:pPr>
              <a:defRPr/>
            </a:pPr>
            <a:fld id="{7DC168C7-20D5-484F-8DC9-E9D0371D38B9}" type="slidenum">
              <a:rPr lang="pl-PL"/>
              <a:pPr>
                <a:defRPr/>
              </a:pPr>
              <a:t>‹#›</a:t>
            </a:fld>
            <a:endParaRPr lang="pl-PL"/>
          </a:p>
        </p:txBody>
      </p:sp>
    </p:spTree>
    <p:extLst>
      <p:ext uri="{BB962C8B-B14F-4D97-AF65-F5344CB8AC3E}">
        <p14:creationId xmlns:p14="http://schemas.microsoft.com/office/powerpoint/2010/main" val="1863684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5538784" y="533400"/>
            <a:ext cx="2971800" cy="914400"/>
          </a:xfrm>
        </p:spPr>
        <p:txBody>
          <a:bodyPr/>
          <a:lstStyle>
            <a:lvl1pPr algn="l">
              <a:buNone/>
              <a:defRPr sz="2200" b="1">
                <a:solidFill>
                  <a:schemeClr val="accent1"/>
                </a:solidFill>
              </a:defRPr>
            </a:lvl1pPr>
            <a:extLst/>
          </a:lstStyle>
          <a:p>
            <a:r>
              <a:rPr lang="pl-PL" smtClean="0"/>
              <a:t>Kliknij, aby edytować styl</a:t>
            </a:r>
            <a:endParaRPr lang="en-US"/>
          </a:p>
        </p:txBody>
      </p:sp>
      <p:sp>
        <p:nvSpPr>
          <p:cNvPr id="3" name="Symbol zastępczy tekstu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zawartości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daty 24"/>
          <p:cNvSpPr>
            <a:spLocks noGrp="1"/>
          </p:cNvSpPr>
          <p:nvPr>
            <p:ph type="dt" sz="half" idx="10"/>
          </p:nvPr>
        </p:nvSpPr>
        <p:spPr/>
        <p:txBody>
          <a:bodyPr/>
          <a:lstStyle>
            <a:lvl1pPr>
              <a:defRPr/>
            </a:lvl1pPr>
          </a:lstStyle>
          <a:p>
            <a:pPr>
              <a:defRPr/>
            </a:pPr>
            <a:endParaRPr lang="pl-PL"/>
          </a:p>
        </p:txBody>
      </p:sp>
      <p:sp>
        <p:nvSpPr>
          <p:cNvPr id="6" name="Symbol zastępczy stopki 17"/>
          <p:cNvSpPr>
            <a:spLocks noGrp="1"/>
          </p:cNvSpPr>
          <p:nvPr>
            <p:ph type="ftr" sz="quarter" idx="11"/>
          </p:nvPr>
        </p:nvSpPr>
        <p:spPr/>
        <p:txBody>
          <a:bodyPr/>
          <a:lstStyle>
            <a:lvl1pPr>
              <a:defRPr/>
            </a:lvl1pPr>
          </a:lstStyle>
          <a:p>
            <a:pPr>
              <a:defRPr/>
            </a:pPr>
            <a:endParaRPr lang="pl-PL"/>
          </a:p>
        </p:txBody>
      </p:sp>
      <p:sp>
        <p:nvSpPr>
          <p:cNvPr id="7" name="Symbol zastępczy numeru slajdu 4"/>
          <p:cNvSpPr>
            <a:spLocks noGrp="1"/>
          </p:cNvSpPr>
          <p:nvPr>
            <p:ph type="sldNum" sz="quarter" idx="12"/>
          </p:nvPr>
        </p:nvSpPr>
        <p:spPr/>
        <p:txBody>
          <a:bodyPr/>
          <a:lstStyle>
            <a:lvl1pPr>
              <a:defRPr/>
            </a:lvl1pPr>
          </a:lstStyle>
          <a:p>
            <a:pPr>
              <a:defRPr/>
            </a:pPr>
            <a:fld id="{36EEA926-3AE8-45F9-9F06-7B2BA57C8A5E}" type="slidenum">
              <a:rPr lang="pl-PL"/>
              <a:pPr>
                <a:defRPr/>
              </a:pPr>
              <a:t>‹#›</a:t>
            </a:fld>
            <a:endParaRPr lang="pl-PL"/>
          </a:p>
        </p:txBody>
      </p:sp>
    </p:spTree>
    <p:extLst>
      <p:ext uri="{BB962C8B-B14F-4D97-AF65-F5344CB8AC3E}">
        <p14:creationId xmlns:p14="http://schemas.microsoft.com/office/powerpoint/2010/main" val="2790369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5" name="Prostokąt zaokrąglony 4"/>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6" name="Prostokąt z zaokrąglonym rogiem 5"/>
          <p:cNvSpPr/>
          <p:nvPr/>
        </p:nvSpPr>
        <p:spPr>
          <a:xfrm>
            <a:off x="6400800" y="433388"/>
            <a:ext cx="23241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2" name="Tytuł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lang="pl-PL" smtClean="0"/>
              <a:t>Kliknij, aby edytować styl</a:t>
            </a:r>
            <a:endParaRPr lang="en-US"/>
          </a:p>
        </p:txBody>
      </p:sp>
      <p:sp>
        <p:nvSpPr>
          <p:cNvPr id="4" name="Symbol zastępczy tekstu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3" name="Symbol zastępczy obrazu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pl-PL" noProof="0" smtClean="0"/>
              <a:t>Kliknij ikonę, aby dodać obraz</a:t>
            </a:r>
            <a:endParaRPr lang="en-US" noProof="0"/>
          </a:p>
        </p:txBody>
      </p:sp>
      <p:sp>
        <p:nvSpPr>
          <p:cNvPr id="7" name="Symbol zastępczy daty 4"/>
          <p:cNvSpPr>
            <a:spLocks noGrp="1"/>
          </p:cNvSpPr>
          <p:nvPr>
            <p:ph type="dt" sz="half" idx="10"/>
          </p:nvPr>
        </p:nvSpPr>
        <p:spPr/>
        <p:txBody>
          <a:bodyPr/>
          <a:lstStyle>
            <a:lvl1pPr>
              <a:defRPr/>
            </a:lvl1pPr>
            <a:extLst/>
          </a:lstStyle>
          <a:p>
            <a:pPr>
              <a:defRPr/>
            </a:pPr>
            <a:endParaRPr lang="pl-PL"/>
          </a:p>
        </p:txBody>
      </p:sp>
      <p:sp>
        <p:nvSpPr>
          <p:cNvPr id="8" name="Symbol zastępczy stopki 5"/>
          <p:cNvSpPr>
            <a:spLocks noGrp="1"/>
          </p:cNvSpPr>
          <p:nvPr>
            <p:ph type="ftr" sz="quarter" idx="11"/>
          </p:nvPr>
        </p:nvSpPr>
        <p:spPr/>
        <p:txBody>
          <a:bodyPr/>
          <a:lstStyle>
            <a:lvl1pPr>
              <a:defRPr/>
            </a:lvl1pPr>
            <a:extLst/>
          </a:lstStyle>
          <a:p>
            <a:pPr>
              <a:defRPr/>
            </a:pPr>
            <a:endParaRPr lang="pl-PL"/>
          </a:p>
        </p:txBody>
      </p:sp>
      <p:sp>
        <p:nvSpPr>
          <p:cNvPr id="9" name="Symbol zastępczy numeru slajdu 6"/>
          <p:cNvSpPr>
            <a:spLocks noGrp="1"/>
          </p:cNvSpPr>
          <p:nvPr>
            <p:ph type="sldNum" sz="quarter" idx="12"/>
          </p:nvPr>
        </p:nvSpPr>
        <p:spPr/>
        <p:txBody>
          <a:bodyPr/>
          <a:lstStyle>
            <a:lvl1pPr>
              <a:defRPr/>
            </a:lvl1pPr>
            <a:extLst/>
          </a:lstStyle>
          <a:p>
            <a:pPr>
              <a:defRPr/>
            </a:pPr>
            <a:fld id="{C8533353-6310-457D-9336-285591514C7F}" type="slidenum">
              <a:rPr lang="pl-PL"/>
              <a:pPr>
                <a:defRPr/>
              </a:pPr>
              <a:t>‹#›</a:t>
            </a:fld>
            <a:endParaRPr lang="pl-PL"/>
          </a:p>
        </p:txBody>
      </p:sp>
    </p:spTree>
    <p:extLst>
      <p:ext uri="{BB962C8B-B14F-4D97-AF65-F5344CB8AC3E}">
        <p14:creationId xmlns:p14="http://schemas.microsoft.com/office/powerpoint/2010/main" val="2391776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a:xfrm>
            <a:off x="502920" y="4983480"/>
            <a:ext cx="8183880" cy="1051560"/>
          </a:xfrm>
        </p:spPr>
        <p:txBody>
          <a:bodyPr/>
          <a:lstStyle>
            <a:extLst/>
          </a:lstStyle>
          <a:p>
            <a:r>
              <a:rPr lang="pl-PL" smtClean="0"/>
              <a:t>Kliknij, aby edytować styl</a:t>
            </a:r>
            <a:endParaRPr lang="en-US"/>
          </a:p>
        </p:txBody>
      </p:sp>
      <p:sp>
        <p:nvSpPr>
          <p:cNvPr id="3" name="Symbol zastępczy tytułu pionowego 2"/>
          <p:cNvSpPr>
            <a:spLocks noGrp="1"/>
          </p:cNvSpPr>
          <p:nvPr>
            <p:ph type="body" orient="vert" idx="1"/>
          </p:nvPr>
        </p:nvSpPr>
        <p:spPr>
          <a:xfrm>
            <a:off x="502920" y="530352"/>
            <a:ext cx="8183880" cy="4187952"/>
          </a:xfrm>
        </p:spPr>
        <p:txBody>
          <a:bodyPr vert="eaVert"/>
          <a:lstStyle>
            <a:extLs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24"/>
          <p:cNvSpPr>
            <a:spLocks noGrp="1"/>
          </p:cNvSpPr>
          <p:nvPr>
            <p:ph type="dt" sz="half" idx="10"/>
          </p:nvPr>
        </p:nvSpPr>
        <p:spPr/>
        <p:txBody>
          <a:bodyPr/>
          <a:lstStyle>
            <a:lvl1pPr>
              <a:defRPr/>
            </a:lvl1pPr>
          </a:lstStyle>
          <a:p>
            <a:pPr>
              <a:defRPr/>
            </a:pPr>
            <a:endParaRPr lang="pl-PL"/>
          </a:p>
        </p:txBody>
      </p:sp>
      <p:sp>
        <p:nvSpPr>
          <p:cNvPr id="5" name="Symbol zastępczy stopki 17"/>
          <p:cNvSpPr>
            <a:spLocks noGrp="1"/>
          </p:cNvSpPr>
          <p:nvPr>
            <p:ph type="ftr" sz="quarter" idx="11"/>
          </p:nvPr>
        </p:nvSpPr>
        <p:spPr/>
        <p:txBody>
          <a:bodyPr/>
          <a:lstStyle>
            <a:lvl1pPr>
              <a:defRPr/>
            </a:lvl1pPr>
          </a:lstStyle>
          <a:p>
            <a:pPr>
              <a:defRPr/>
            </a:pPr>
            <a:endParaRPr lang="pl-PL"/>
          </a:p>
        </p:txBody>
      </p:sp>
      <p:sp>
        <p:nvSpPr>
          <p:cNvPr id="6" name="Symbol zastępczy numeru slajdu 4"/>
          <p:cNvSpPr>
            <a:spLocks noGrp="1"/>
          </p:cNvSpPr>
          <p:nvPr>
            <p:ph type="sldNum" sz="quarter" idx="12"/>
          </p:nvPr>
        </p:nvSpPr>
        <p:spPr/>
        <p:txBody>
          <a:bodyPr/>
          <a:lstStyle>
            <a:lvl1pPr>
              <a:defRPr/>
            </a:lvl1pPr>
          </a:lstStyle>
          <a:p>
            <a:pPr>
              <a:defRPr/>
            </a:pPr>
            <a:fld id="{9741E0C9-4C6E-4731-9A7D-1EAB834A9CD3}" type="slidenum">
              <a:rPr lang="pl-PL"/>
              <a:pPr>
                <a:defRPr/>
              </a:pPr>
              <a:t>‹#›</a:t>
            </a:fld>
            <a:endParaRPr lang="pl-PL"/>
          </a:p>
        </p:txBody>
      </p:sp>
    </p:spTree>
    <p:extLst>
      <p:ext uri="{BB962C8B-B14F-4D97-AF65-F5344CB8AC3E}">
        <p14:creationId xmlns:p14="http://schemas.microsoft.com/office/powerpoint/2010/main" val="2539929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533404"/>
            <a:ext cx="1981200" cy="5257799"/>
          </a:xfrm>
        </p:spPr>
        <p:txBody>
          <a:bodyPr vert="eaVert"/>
          <a:lstStyle>
            <a:extLst/>
          </a:lstStyle>
          <a:p>
            <a:r>
              <a:rPr lang="pl-PL" smtClean="0"/>
              <a:t>Kliknij, aby edytować styl</a:t>
            </a:r>
            <a:endParaRPr lang="en-US"/>
          </a:p>
        </p:txBody>
      </p:sp>
      <p:sp>
        <p:nvSpPr>
          <p:cNvPr id="3" name="Symbol zastępczy tytułu pionowego 2"/>
          <p:cNvSpPr>
            <a:spLocks noGrp="1"/>
          </p:cNvSpPr>
          <p:nvPr>
            <p:ph type="body" orient="vert" idx="1"/>
          </p:nvPr>
        </p:nvSpPr>
        <p:spPr>
          <a:xfrm>
            <a:off x="533400" y="533402"/>
            <a:ext cx="5943600" cy="5257801"/>
          </a:xfrm>
        </p:spPr>
        <p:txBody>
          <a:bodyPr vert="eaVert"/>
          <a:lstStyle>
            <a:extLs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24"/>
          <p:cNvSpPr>
            <a:spLocks noGrp="1"/>
          </p:cNvSpPr>
          <p:nvPr>
            <p:ph type="dt" sz="half" idx="10"/>
          </p:nvPr>
        </p:nvSpPr>
        <p:spPr/>
        <p:txBody>
          <a:bodyPr/>
          <a:lstStyle>
            <a:lvl1pPr>
              <a:defRPr/>
            </a:lvl1pPr>
          </a:lstStyle>
          <a:p>
            <a:pPr>
              <a:defRPr/>
            </a:pPr>
            <a:endParaRPr lang="pl-PL"/>
          </a:p>
        </p:txBody>
      </p:sp>
      <p:sp>
        <p:nvSpPr>
          <p:cNvPr id="5" name="Symbol zastępczy stopki 17"/>
          <p:cNvSpPr>
            <a:spLocks noGrp="1"/>
          </p:cNvSpPr>
          <p:nvPr>
            <p:ph type="ftr" sz="quarter" idx="11"/>
          </p:nvPr>
        </p:nvSpPr>
        <p:spPr/>
        <p:txBody>
          <a:bodyPr/>
          <a:lstStyle>
            <a:lvl1pPr>
              <a:defRPr/>
            </a:lvl1pPr>
          </a:lstStyle>
          <a:p>
            <a:pPr>
              <a:defRPr/>
            </a:pPr>
            <a:endParaRPr lang="pl-PL"/>
          </a:p>
        </p:txBody>
      </p:sp>
      <p:sp>
        <p:nvSpPr>
          <p:cNvPr id="6" name="Symbol zastępczy numeru slajdu 4"/>
          <p:cNvSpPr>
            <a:spLocks noGrp="1"/>
          </p:cNvSpPr>
          <p:nvPr>
            <p:ph type="sldNum" sz="quarter" idx="12"/>
          </p:nvPr>
        </p:nvSpPr>
        <p:spPr/>
        <p:txBody>
          <a:bodyPr/>
          <a:lstStyle>
            <a:lvl1pPr>
              <a:defRPr/>
            </a:lvl1pPr>
          </a:lstStyle>
          <a:p>
            <a:pPr>
              <a:defRPr/>
            </a:pPr>
            <a:fld id="{2EA98AC9-0B58-4AA0-AE5B-CC7D450AEE40}" type="slidenum">
              <a:rPr lang="pl-PL"/>
              <a:pPr>
                <a:defRPr/>
              </a:pPr>
              <a:t>‹#›</a:t>
            </a:fld>
            <a:endParaRPr lang="pl-PL"/>
          </a:p>
        </p:txBody>
      </p:sp>
    </p:spTree>
    <p:extLst>
      <p:ext uri="{BB962C8B-B14F-4D97-AF65-F5344CB8AC3E}">
        <p14:creationId xmlns:p14="http://schemas.microsoft.com/office/powerpoint/2010/main" val="2587660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Prostokąt zaokrąglony 6"/>
          <p:cNvSpPr/>
          <p:nvPr/>
        </p:nvSpPr>
        <p:spPr>
          <a:xfrm>
            <a:off x="304800" y="328613"/>
            <a:ext cx="8532813"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9" name="Prostokąt zaokrąglony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3" name="Symbol zastępczy tytułu 12"/>
          <p:cNvSpPr>
            <a:spLocks noGrp="1"/>
          </p:cNvSpPr>
          <p:nvPr>
            <p:ph type="title"/>
          </p:nvPr>
        </p:nvSpPr>
        <p:spPr>
          <a:xfrm>
            <a:off x="503238" y="4986338"/>
            <a:ext cx="8183562" cy="1050925"/>
          </a:xfrm>
          <a:prstGeom prst="rect">
            <a:avLst/>
          </a:prstGeom>
        </p:spPr>
        <p:txBody>
          <a:bodyPr vert="horz" anchor="b">
            <a:normAutofit/>
          </a:bodyPr>
          <a:lstStyle>
            <a:extLst/>
          </a:lstStyle>
          <a:p>
            <a:r>
              <a:rPr lang="pl-PL" smtClean="0"/>
              <a:t>Kliknij, aby edytować styl</a:t>
            </a:r>
            <a:endParaRPr lang="en-US"/>
          </a:p>
        </p:txBody>
      </p:sp>
      <p:sp>
        <p:nvSpPr>
          <p:cNvPr id="1031" name="Symbol zastępczy tekstu 3"/>
          <p:cNvSpPr>
            <a:spLocks noGrp="1"/>
          </p:cNvSpPr>
          <p:nvPr>
            <p:ph type="body" idx="1"/>
          </p:nvPr>
        </p:nvSpPr>
        <p:spPr bwMode="auto">
          <a:xfrm>
            <a:off x="503238" y="530225"/>
            <a:ext cx="8183562"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91440" bIns="45720" numCol="1" anchor="t" anchorCtr="0" compatLnSpc="1">
            <a:prstTxWarp prst="textNoShape">
              <a:avLst/>
            </a:prstTxWarp>
          </a:bodyPr>
          <a:lstStyle/>
          <a:p>
            <a:pPr lvl="0"/>
            <a:r>
              <a:rPr lang="pl-PL" altLang="pl-PL" smtClean="0"/>
              <a:t>Kliknij, aby edytować style wzorca tekstu</a:t>
            </a:r>
          </a:p>
          <a:p>
            <a:pPr lvl="1"/>
            <a:r>
              <a:rPr lang="pl-PL" altLang="pl-PL" smtClean="0"/>
              <a:t>Drugi poziom</a:t>
            </a:r>
          </a:p>
          <a:p>
            <a:pPr lvl="2"/>
            <a:r>
              <a:rPr lang="pl-PL" altLang="pl-PL" smtClean="0"/>
              <a:t>Trzeci poziom</a:t>
            </a:r>
          </a:p>
          <a:p>
            <a:pPr lvl="3"/>
            <a:r>
              <a:rPr lang="pl-PL" altLang="pl-PL" smtClean="0"/>
              <a:t>Czwarty poziom</a:t>
            </a:r>
          </a:p>
          <a:p>
            <a:pPr lvl="4"/>
            <a:r>
              <a:rPr lang="pl-PL" altLang="pl-PL" smtClean="0"/>
              <a:t>Piąty poziom</a:t>
            </a:r>
            <a:endParaRPr lang="en-US" altLang="pl-PL" smtClean="0"/>
          </a:p>
        </p:txBody>
      </p:sp>
      <p:sp>
        <p:nvSpPr>
          <p:cNvPr id="25" name="Symbol zastępczy daty 24"/>
          <p:cNvSpPr>
            <a:spLocks noGrp="1"/>
          </p:cNvSpPr>
          <p:nvPr>
            <p:ph type="dt" sz="half" idx="2"/>
          </p:nvPr>
        </p:nvSpPr>
        <p:spPr>
          <a:xfrm>
            <a:off x="3776663" y="6111875"/>
            <a:ext cx="2286000" cy="365125"/>
          </a:xfrm>
          <a:prstGeom prst="rect">
            <a:avLst/>
          </a:prstGeom>
        </p:spPr>
        <p:txBody>
          <a:bodyPr vert="horz" anchor="b"/>
          <a:lstStyle>
            <a:lvl1pPr algn="r" eaLnBrk="1" latinLnBrk="0" hangingPunct="1">
              <a:defRPr kumimoji="0" sz="1000">
                <a:solidFill>
                  <a:schemeClr val="bg2">
                    <a:shade val="50000"/>
                  </a:schemeClr>
                </a:solidFill>
                <a:latin typeface="Arial" charset="0"/>
              </a:defRPr>
            </a:lvl1pPr>
            <a:extLst/>
          </a:lstStyle>
          <a:p>
            <a:pPr>
              <a:defRPr/>
            </a:pPr>
            <a:endParaRPr lang="pl-PL"/>
          </a:p>
        </p:txBody>
      </p:sp>
      <p:sp>
        <p:nvSpPr>
          <p:cNvPr id="18" name="Symbol zastępczy stopki 17"/>
          <p:cNvSpPr>
            <a:spLocks noGrp="1"/>
          </p:cNvSpPr>
          <p:nvPr>
            <p:ph type="ftr" sz="quarter" idx="3"/>
          </p:nvPr>
        </p:nvSpPr>
        <p:spPr>
          <a:xfrm>
            <a:off x="6062663" y="6111875"/>
            <a:ext cx="2286000" cy="365125"/>
          </a:xfrm>
          <a:prstGeom prst="rect">
            <a:avLst/>
          </a:prstGeom>
        </p:spPr>
        <p:txBody>
          <a:bodyPr vert="horz" anchor="b"/>
          <a:lstStyle>
            <a:lvl1pPr algn="l" eaLnBrk="1" latinLnBrk="0" hangingPunct="1">
              <a:defRPr kumimoji="0" sz="1000">
                <a:solidFill>
                  <a:schemeClr val="bg2">
                    <a:shade val="50000"/>
                  </a:schemeClr>
                </a:solidFill>
                <a:latin typeface="Arial" charset="0"/>
              </a:defRPr>
            </a:lvl1pPr>
            <a:extLst/>
          </a:lstStyle>
          <a:p>
            <a:pPr>
              <a:defRPr/>
            </a:pPr>
            <a:endParaRPr lang="pl-PL"/>
          </a:p>
        </p:txBody>
      </p:sp>
      <p:sp>
        <p:nvSpPr>
          <p:cNvPr id="5" name="Symbol zastępczy numeru slajdu 4"/>
          <p:cNvSpPr>
            <a:spLocks noGrp="1"/>
          </p:cNvSpPr>
          <p:nvPr>
            <p:ph type="sldNum" sz="quarter" idx="4"/>
          </p:nvPr>
        </p:nvSpPr>
        <p:spPr>
          <a:xfrm>
            <a:off x="8348663" y="6111875"/>
            <a:ext cx="457200" cy="365125"/>
          </a:xfrm>
          <a:prstGeom prst="rect">
            <a:avLst/>
          </a:prstGeom>
        </p:spPr>
        <p:txBody>
          <a:bodyPr vert="horz" anchor="b"/>
          <a:lstStyle>
            <a:lvl1pPr algn="r" eaLnBrk="1" latinLnBrk="0" hangingPunct="1">
              <a:defRPr kumimoji="0" sz="1000">
                <a:solidFill>
                  <a:schemeClr val="bg2">
                    <a:shade val="50000"/>
                  </a:schemeClr>
                </a:solidFill>
                <a:latin typeface="Arial" charset="0"/>
              </a:defRPr>
            </a:lvl1pPr>
            <a:extLst/>
          </a:lstStyle>
          <a:p>
            <a:pPr>
              <a:defRPr/>
            </a:pPr>
            <a:fld id="{5273C79B-F420-4E93-87E4-896739D4E8F8}" type="slidenum">
              <a:rPr lang="pl-PL"/>
              <a:pPr>
                <a:defRPr/>
              </a:pPr>
              <a:t>‹#›</a:t>
            </a:fld>
            <a:endParaRPr lang="pl-PL"/>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sz="20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16.wmf"/><Relationship Id="rId7"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3.wmf"/><Relationship Id="rId4" Type="http://schemas.openxmlformats.org/officeDocument/2006/relationships/oleObject" Target="../embeddings/oleObject1.bin"/><Relationship Id="rId9" Type="http://schemas.openxmlformats.org/officeDocument/2006/relationships/image" Target="../media/image15.wmf"/></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0.emf"/><Relationship Id="rId5" Type="http://schemas.openxmlformats.org/officeDocument/2006/relationships/oleObject" Target="../embeddings/oleObject5.bin"/><Relationship Id="rId4" Type="http://schemas.openxmlformats.org/officeDocument/2006/relationships/image" Target="../media/image29.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2.wmf"/></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6.xml"/><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9.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0.emf"/></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62.wmf"/><Relationship Id="rId4" Type="http://schemas.openxmlformats.org/officeDocument/2006/relationships/oleObject" Target="../embeddings/oleObject7.bin"/></Relationships>
</file>

<file path=ppt/slides/_rels/slide3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Unfolding.avi" TargetMode="External"/><Relationship Id="rId2" Type="http://schemas.openxmlformats.org/officeDocument/2006/relationships/hyperlink" Target="Folded.avi"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70.png"/><Relationship Id="rId4" Type="http://schemas.openxmlformats.org/officeDocument/2006/relationships/oleObject" Target="../embeddings/oleObject8.bin"/></Relationships>
</file>

<file path=ppt/slides/_rels/slide42.xml.rels><?xml version="1.0" encoding="UTF-8" standalone="yes"?>
<Relationships xmlns="http://schemas.openxmlformats.org/package/2006/relationships"><Relationship Id="rId8" Type="http://schemas.openxmlformats.org/officeDocument/2006/relationships/image" Target="../media/image73.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72.wmf"/><Relationship Id="rId5" Type="http://schemas.openxmlformats.org/officeDocument/2006/relationships/oleObject" Target="../embeddings/oleObject10.bin"/><Relationship Id="rId10" Type="http://schemas.openxmlformats.org/officeDocument/2006/relationships/image" Target="../media/image74.wmf"/><Relationship Id="rId4" Type="http://schemas.openxmlformats.org/officeDocument/2006/relationships/image" Target="../media/image71.wmf"/><Relationship Id="rId9" Type="http://schemas.openxmlformats.org/officeDocument/2006/relationships/oleObject" Target="../embeddings/oleObject12.bin"/></Relationships>
</file>

<file path=ppt/slides/_rels/slide4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76.jpe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png"/><Relationship Id="rId10" Type="http://schemas.openxmlformats.org/officeDocument/2006/relationships/image" Target="../media/image45.png"/><Relationship Id="rId4" Type="http://schemas.openxmlformats.org/officeDocument/2006/relationships/image" Target="../media/image77.png"/><Relationship Id="rId9" Type="http://schemas.openxmlformats.org/officeDocument/2006/relationships/image" Target="../media/image81.jpeg"/></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85.jpeg"/><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Prostokąt 17"/>
          <p:cNvSpPr/>
          <p:nvPr/>
        </p:nvSpPr>
        <p:spPr bwMode="auto">
          <a:xfrm>
            <a:off x="1708150" y="1519238"/>
            <a:ext cx="3055938" cy="1211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grpSp>
        <p:nvGrpSpPr>
          <p:cNvPr id="13315" name="Group 4"/>
          <p:cNvGrpSpPr>
            <a:grpSpLocks noChangeAspect="1"/>
          </p:cNvGrpSpPr>
          <p:nvPr/>
        </p:nvGrpSpPr>
        <p:grpSpPr bwMode="auto">
          <a:xfrm>
            <a:off x="3679825" y="179388"/>
            <a:ext cx="1643063" cy="671512"/>
            <a:chOff x="1779" y="1709"/>
            <a:chExt cx="2201" cy="899"/>
          </a:xfrm>
        </p:grpSpPr>
        <p:sp>
          <p:nvSpPr>
            <p:cNvPr id="13319" name="AutoShape 5"/>
            <p:cNvSpPr>
              <a:spLocks noChangeAspect="1" noChangeArrowheads="1" noTextEdit="1"/>
            </p:cNvSpPr>
            <p:nvPr/>
          </p:nvSpPr>
          <p:spPr bwMode="auto">
            <a:xfrm>
              <a:off x="1779" y="1709"/>
              <a:ext cx="2201" cy="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p>
          </p:txBody>
        </p:sp>
        <p:sp>
          <p:nvSpPr>
            <p:cNvPr id="13320" name="Freeform 6"/>
            <p:cNvSpPr>
              <a:spLocks noEditPoints="1"/>
            </p:cNvSpPr>
            <p:nvPr/>
          </p:nvSpPr>
          <p:spPr bwMode="auto">
            <a:xfrm>
              <a:off x="2871" y="2331"/>
              <a:ext cx="1099" cy="269"/>
            </a:xfrm>
            <a:custGeom>
              <a:avLst/>
              <a:gdLst>
                <a:gd name="T0" fmla="*/ 886 w 1099"/>
                <a:gd name="T1" fmla="*/ 267 h 269"/>
                <a:gd name="T2" fmla="*/ 760 w 1099"/>
                <a:gd name="T3" fmla="*/ 267 h 269"/>
                <a:gd name="T4" fmla="*/ 756 w 1099"/>
                <a:gd name="T5" fmla="*/ 164 h 269"/>
                <a:gd name="T6" fmla="*/ 781 w 1099"/>
                <a:gd name="T7" fmla="*/ 179 h 269"/>
                <a:gd name="T8" fmla="*/ 750 w 1099"/>
                <a:gd name="T9" fmla="*/ 252 h 269"/>
                <a:gd name="T10" fmla="*/ 708 w 1099"/>
                <a:gd name="T11" fmla="*/ 164 h 269"/>
                <a:gd name="T12" fmla="*/ 614 w 1099"/>
                <a:gd name="T13" fmla="*/ 208 h 269"/>
                <a:gd name="T14" fmla="*/ 491 w 1099"/>
                <a:gd name="T15" fmla="*/ 231 h 269"/>
                <a:gd name="T16" fmla="*/ 447 w 1099"/>
                <a:gd name="T17" fmla="*/ 265 h 269"/>
                <a:gd name="T18" fmla="*/ 472 w 1099"/>
                <a:gd name="T19" fmla="*/ 162 h 269"/>
                <a:gd name="T20" fmla="*/ 466 w 1099"/>
                <a:gd name="T21" fmla="*/ 173 h 269"/>
                <a:gd name="T22" fmla="*/ 464 w 1099"/>
                <a:gd name="T23" fmla="*/ 256 h 269"/>
                <a:gd name="T24" fmla="*/ 378 w 1099"/>
                <a:gd name="T25" fmla="*/ 256 h 269"/>
                <a:gd name="T26" fmla="*/ 372 w 1099"/>
                <a:gd name="T27" fmla="*/ 219 h 269"/>
                <a:gd name="T28" fmla="*/ 374 w 1099"/>
                <a:gd name="T29" fmla="*/ 162 h 269"/>
                <a:gd name="T30" fmla="*/ 366 w 1099"/>
                <a:gd name="T31" fmla="*/ 175 h 269"/>
                <a:gd name="T32" fmla="*/ 411 w 1099"/>
                <a:gd name="T33" fmla="*/ 229 h 269"/>
                <a:gd name="T34" fmla="*/ 341 w 1099"/>
                <a:gd name="T35" fmla="*/ 242 h 269"/>
                <a:gd name="T36" fmla="*/ 232 w 1099"/>
                <a:gd name="T37" fmla="*/ 267 h 269"/>
                <a:gd name="T38" fmla="*/ 192 w 1099"/>
                <a:gd name="T39" fmla="*/ 250 h 269"/>
                <a:gd name="T40" fmla="*/ 167 w 1099"/>
                <a:gd name="T41" fmla="*/ 173 h 269"/>
                <a:gd name="T42" fmla="*/ 142 w 1099"/>
                <a:gd name="T43" fmla="*/ 177 h 269"/>
                <a:gd name="T44" fmla="*/ 211 w 1099"/>
                <a:gd name="T45" fmla="*/ 242 h 269"/>
                <a:gd name="T46" fmla="*/ 1053 w 1099"/>
                <a:gd name="T47" fmla="*/ 62 h 269"/>
                <a:gd name="T48" fmla="*/ 1053 w 1099"/>
                <a:gd name="T49" fmla="*/ 106 h 269"/>
                <a:gd name="T50" fmla="*/ 996 w 1099"/>
                <a:gd name="T51" fmla="*/ 106 h 269"/>
                <a:gd name="T52" fmla="*/ 852 w 1099"/>
                <a:gd name="T53" fmla="*/ 46 h 269"/>
                <a:gd name="T54" fmla="*/ 798 w 1099"/>
                <a:gd name="T55" fmla="*/ 89 h 269"/>
                <a:gd name="T56" fmla="*/ 760 w 1099"/>
                <a:gd name="T57" fmla="*/ 16 h 269"/>
                <a:gd name="T58" fmla="*/ 823 w 1099"/>
                <a:gd name="T59" fmla="*/ 54 h 269"/>
                <a:gd name="T60" fmla="*/ 681 w 1099"/>
                <a:gd name="T61" fmla="*/ 64 h 269"/>
                <a:gd name="T62" fmla="*/ 725 w 1099"/>
                <a:gd name="T63" fmla="*/ 106 h 269"/>
                <a:gd name="T64" fmla="*/ 625 w 1099"/>
                <a:gd name="T65" fmla="*/ 106 h 269"/>
                <a:gd name="T66" fmla="*/ 576 w 1099"/>
                <a:gd name="T67" fmla="*/ 25 h 269"/>
                <a:gd name="T68" fmla="*/ 648 w 1099"/>
                <a:gd name="T69" fmla="*/ 31 h 269"/>
                <a:gd name="T70" fmla="*/ 583 w 1099"/>
                <a:gd name="T71" fmla="*/ 66 h 269"/>
                <a:gd name="T72" fmla="*/ 528 w 1099"/>
                <a:gd name="T73" fmla="*/ 35 h 269"/>
                <a:gd name="T74" fmla="*/ 503 w 1099"/>
                <a:gd name="T75" fmla="*/ 75 h 269"/>
                <a:gd name="T76" fmla="*/ 430 w 1099"/>
                <a:gd name="T77" fmla="*/ 58 h 269"/>
                <a:gd name="T78" fmla="*/ 328 w 1099"/>
                <a:gd name="T79" fmla="*/ 95 h 269"/>
                <a:gd name="T80" fmla="*/ 307 w 1099"/>
                <a:gd name="T81" fmla="*/ 54 h 269"/>
                <a:gd name="T82" fmla="*/ 328 w 1099"/>
                <a:gd name="T83" fmla="*/ 2 h 269"/>
                <a:gd name="T84" fmla="*/ 303 w 1099"/>
                <a:gd name="T85" fmla="*/ 18 h 269"/>
                <a:gd name="T86" fmla="*/ 355 w 1099"/>
                <a:gd name="T87" fmla="*/ 77 h 269"/>
                <a:gd name="T88" fmla="*/ 284 w 1099"/>
                <a:gd name="T89" fmla="*/ 73 h 269"/>
                <a:gd name="T90" fmla="*/ 182 w 1099"/>
                <a:gd name="T91" fmla="*/ 106 h 269"/>
                <a:gd name="T92" fmla="*/ 142 w 1099"/>
                <a:gd name="T93" fmla="*/ 91 h 269"/>
                <a:gd name="T94" fmla="*/ 119 w 1099"/>
                <a:gd name="T95" fmla="*/ 14 h 269"/>
                <a:gd name="T96" fmla="*/ 94 w 1099"/>
                <a:gd name="T97" fmla="*/ 16 h 269"/>
                <a:gd name="T98" fmla="*/ 161 w 1099"/>
                <a:gd name="T99" fmla="*/ 83 h 269"/>
                <a:gd name="T100" fmla="*/ 36 w 1099"/>
                <a:gd name="T101" fmla="*/ 52 h 269"/>
                <a:gd name="T102" fmla="*/ 13 w 1099"/>
                <a:gd name="T103" fmla="*/ 52 h 269"/>
                <a:gd name="T104" fmla="*/ 69 w 1099"/>
                <a:gd name="T105" fmla="*/ 39 h 269"/>
                <a:gd name="T106" fmla="*/ 908 w 1099"/>
                <a:gd name="T107" fmla="*/ 233 h 269"/>
                <a:gd name="T108" fmla="*/ 957 w 1099"/>
                <a:gd name="T109" fmla="*/ 239 h 269"/>
                <a:gd name="T110" fmla="*/ 900 w 1099"/>
                <a:gd name="T111" fmla="*/ 191 h 269"/>
                <a:gd name="T112" fmla="*/ 965 w 1099"/>
                <a:gd name="T113" fmla="*/ 192 h 269"/>
                <a:gd name="T114" fmla="*/ 921 w 1099"/>
                <a:gd name="T115" fmla="*/ 202 h 269"/>
                <a:gd name="T116" fmla="*/ 944 w 1099"/>
                <a:gd name="T117" fmla="*/ 267 h 26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99"/>
                <a:gd name="T178" fmla="*/ 0 h 269"/>
                <a:gd name="T179" fmla="*/ 1099 w 1099"/>
                <a:gd name="T180" fmla="*/ 269 h 26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99" h="269">
                  <a:moveTo>
                    <a:pt x="819" y="267"/>
                  </a:moveTo>
                  <a:lnTo>
                    <a:pt x="819" y="164"/>
                  </a:lnTo>
                  <a:lnTo>
                    <a:pt x="884" y="164"/>
                  </a:lnTo>
                  <a:lnTo>
                    <a:pt x="884" y="175"/>
                  </a:lnTo>
                  <a:lnTo>
                    <a:pt x="831" y="175"/>
                  </a:lnTo>
                  <a:lnTo>
                    <a:pt x="831" y="208"/>
                  </a:lnTo>
                  <a:lnTo>
                    <a:pt x="881" y="208"/>
                  </a:lnTo>
                  <a:lnTo>
                    <a:pt x="881" y="219"/>
                  </a:lnTo>
                  <a:lnTo>
                    <a:pt x="831" y="219"/>
                  </a:lnTo>
                  <a:lnTo>
                    <a:pt x="831" y="254"/>
                  </a:lnTo>
                  <a:lnTo>
                    <a:pt x="886" y="254"/>
                  </a:lnTo>
                  <a:lnTo>
                    <a:pt x="886" y="267"/>
                  </a:lnTo>
                  <a:lnTo>
                    <a:pt x="819" y="267"/>
                  </a:lnTo>
                  <a:close/>
                  <a:moveTo>
                    <a:pt x="792" y="231"/>
                  </a:moveTo>
                  <a:lnTo>
                    <a:pt x="804" y="235"/>
                  </a:lnTo>
                  <a:lnTo>
                    <a:pt x="802" y="242"/>
                  </a:lnTo>
                  <a:lnTo>
                    <a:pt x="798" y="248"/>
                  </a:lnTo>
                  <a:lnTo>
                    <a:pt x="794" y="254"/>
                  </a:lnTo>
                  <a:lnTo>
                    <a:pt x="790" y="260"/>
                  </a:lnTo>
                  <a:lnTo>
                    <a:pt x="785" y="264"/>
                  </a:lnTo>
                  <a:lnTo>
                    <a:pt x="779" y="265"/>
                  </a:lnTo>
                  <a:lnTo>
                    <a:pt x="773" y="267"/>
                  </a:lnTo>
                  <a:lnTo>
                    <a:pt x="766" y="269"/>
                  </a:lnTo>
                  <a:lnTo>
                    <a:pt x="760" y="267"/>
                  </a:lnTo>
                  <a:lnTo>
                    <a:pt x="754" y="267"/>
                  </a:lnTo>
                  <a:lnTo>
                    <a:pt x="748" y="265"/>
                  </a:lnTo>
                  <a:lnTo>
                    <a:pt x="742" y="262"/>
                  </a:lnTo>
                  <a:lnTo>
                    <a:pt x="735" y="254"/>
                  </a:lnTo>
                  <a:lnTo>
                    <a:pt x="729" y="242"/>
                  </a:lnTo>
                  <a:lnTo>
                    <a:pt x="725" y="229"/>
                  </a:lnTo>
                  <a:lnTo>
                    <a:pt x="723" y="214"/>
                  </a:lnTo>
                  <a:lnTo>
                    <a:pt x="725" y="200"/>
                  </a:lnTo>
                  <a:lnTo>
                    <a:pt x="729" y="187"/>
                  </a:lnTo>
                  <a:lnTo>
                    <a:pt x="737" y="175"/>
                  </a:lnTo>
                  <a:lnTo>
                    <a:pt x="744" y="168"/>
                  </a:lnTo>
                  <a:lnTo>
                    <a:pt x="756" y="164"/>
                  </a:lnTo>
                  <a:lnTo>
                    <a:pt x="767" y="162"/>
                  </a:lnTo>
                  <a:lnTo>
                    <a:pt x="773" y="162"/>
                  </a:lnTo>
                  <a:lnTo>
                    <a:pt x="779" y="164"/>
                  </a:lnTo>
                  <a:lnTo>
                    <a:pt x="785" y="166"/>
                  </a:lnTo>
                  <a:lnTo>
                    <a:pt x="789" y="169"/>
                  </a:lnTo>
                  <a:lnTo>
                    <a:pt x="794" y="173"/>
                  </a:lnTo>
                  <a:lnTo>
                    <a:pt x="796" y="179"/>
                  </a:lnTo>
                  <a:lnTo>
                    <a:pt x="800" y="185"/>
                  </a:lnTo>
                  <a:lnTo>
                    <a:pt x="802" y="192"/>
                  </a:lnTo>
                  <a:lnTo>
                    <a:pt x="790" y="194"/>
                  </a:lnTo>
                  <a:lnTo>
                    <a:pt x="787" y="185"/>
                  </a:lnTo>
                  <a:lnTo>
                    <a:pt x="781" y="179"/>
                  </a:lnTo>
                  <a:lnTo>
                    <a:pt x="775" y="175"/>
                  </a:lnTo>
                  <a:lnTo>
                    <a:pt x="766" y="173"/>
                  </a:lnTo>
                  <a:lnTo>
                    <a:pt x="756" y="175"/>
                  </a:lnTo>
                  <a:lnTo>
                    <a:pt x="748" y="179"/>
                  </a:lnTo>
                  <a:lnTo>
                    <a:pt x="742" y="187"/>
                  </a:lnTo>
                  <a:lnTo>
                    <a:pt x="739" y="194"/>
                  </a:lnTo>
                  <a:lnTo>
                    <a:pt x="737" y="204"/>
                  </a:lnTo>
                  <a:lnTo>
                    <a:pt x="737" y="214"/>
                  </a:lnTo>
                  <a:lnTo>
                    <a:pt x="737" y="227"/>
                  </a:lnTo>
                  <a:lnTo>
                    <a:pt x="741" y="237"/>
                  </a:lnTo>
                  <a:lnTo>
                    <a:pt x="744" y="246"/>
                  </a:lnTo>
                  <a:lnTo>
                    <a:pt x="750" y="252"/>
                  </a:lnTo>
                  <a:lnTo>
                    <a:pt x="758" y="256"/>
                  </a:lnTo>
                  <a:lnTo>
                    <a:pt x="766" y="256"/>
                  </a:lnTo>
                  <a:lnTo>
                    <a:pt x="775" y="256"/>
                  </a:lnTo>
                  <a:lnTo>
                    <a:pt x="783" y="250"/>
                  </a:lnTo>
                  <a:lnTo>
                    <a:pt x="789" y="242"/>
                  </a:lnTo>
                  <a:lnTo>
                    <a:pt x="792" y="231"/>
                  </a:lnTo>
                  <a:close/>
                  <a:moveTo>
                    <a:pt x="637" y="267"/>
                  </a:moveTo>
                  <a:lnTo>
                    <a:pt x="637" y="164"/>
                  </a:lnTo>
                  <a:lnTo>
                    <a:pt x="648" y="164"/>
                  </a:lnTo>
                  <a:lnTo>
                    <a:pt x="696" y="244"/>
                  </a:lnTo>
                  <a:lnTo>
                    <a:pt x="696" y="164"/>
                  </a:lnTo>
                  <a:lnTo>
                    <a:pt x="708" y="164"/>
                  </a:lnTo>
                  <a:lnTo>
                    <a:pt x="708" y="267"/>
                  </a:lnTo>
                  <a:lnTo>
                    <a:pt x="695" y="267"/>
                  </a:lnTo>
                  <a:lnTo>
                    <a:pt x="648" y="185"/>
                  </a:lnTo>
                  <a:lnTo>
                    <a:pt x="648" y="267"/>
                  </a:lnTo>
                  <a:lnTo>
                    <a:pt x="637" y="267"/>
                  </a:lnTo>
                  <a:close/>
                  <a:moveTo>
                    <a:pt x="553" y="267"/>
                  </a:moveTo>
                  <a:lnTo>
                    <a:pt x="553" y="164"/>
                  </a:lnTo>
                  <a:lnTo>
                    <a:pt x="618" y="164"/>
                  </a:lnTo>
                  <a:lnTo>
                    <a:pt x="618" y="175"/>
                  </a:lnTo>
                  <a:lnTo>
                    <a:pt x="566" y="175"/>
                  </a:lnTo>
                  <a:lnTo>
                    <a:pt x="566" y="208"/>
                  </a:lnTo>
                  <a:lnTo>
                    <a:pt x="614" y="208"/>
                  </a:lnTo>
                  <a:lnTo>
                    <a:pt x="614" y="219"/>
                  </a:lnTo>
                  <a:lnTo>
                    <a:pt x="566" y="219"/>
                  </a:lnTo>
                  <a:lnTo>
                    <a:pt x="566" y="254"/>
                  </a:lnTo>
                  <a:lnTo>
                    <a:pt x="620" y="254"/>
                  </a:lnTo>
                  <a:lnTo>
                    <a:pt x="620" y="267"/>
                  </a:lnTo>
                  <a:lnTo>
                    <a:pt x="553" y="267"/>
                  </a:lnTo>
                  <a:close/>
                  <a:moveTo>
                    <a:pt x="520" y="267"/>
                  </a:moveTo>
                  <a:lnTo>
                    <a:pt x="520" y="164"/>
                  </a:lnTo>
                  <a:lnTo>
                    <a:pt x="531" y="164"/>
                  </a:lnTo>
                  <a:lnTo>
                    <a:pt x="531" y="267"/>
                  </a:lnTo>
                  <a:lnTo>
                    <a:pt x="520" y="267"/>
                  </a:lnTo>
                  <a:close/>
                  <a:moveTo>
                    <a:pt x="491" y="231"/>
                  </a:moveTo>
                  <a:lnTo>
                    <a:pt x="503" y="235"/>
                  </a:lnTo>
                  <a:lnTo>
                    <a:pt x="501" y="242"/>
                  </a:lnTo>
                  <a:lnTo>
                    <a:pt x="499" y="248"/>
                  </a:lnTo>
                  <a:lnTo>
                    <a:pt x="495" y="254"/>
                  </a:lnTo>
                  <a:lnTo>
                    <a:pt x="489" y="260"/>
                  </a:lnTo>
                  <a:lnTo>
                    <a:pt x="485" y="264"/>
                  </a:lnTo>
                  <a:lnTo>
                    <a:pt x="480" y="265"/>
                  </a:lnTo>
                  <a:lnTo>
                    <a:pt x="474" y="267"/>
                  </a:lnTo>
                  <a:lnTo>
                    <a:pt x="466" y="269"/>
                  </a:lnTo>
                  <a:lnTo>
                    <a:pt x="458" y="267"/>
                  </a:lnTo>
                  <a:lnTo>
                    <a:pt x="453" y="267"/>
                  </a:lnTo>
                  <a:lnTo>
                    <a:pt x="447" y="265"/>
                  </a:lnTo>
                  <a:lnTo>
                    <a:pt x="443" y="262"/>
                  </a:lnTo>
                  <a:lnTo>
                    <a:pt x="434" y="254"/>
                  </a:lnTo>
                  <a:lnTo>
                    <a:pt x="428" y="242"/>
                  </a:lnTo>
                  <a:lnTo>
                    <a:pt x="426" y="229"/>
                  </a:lnTo>
                  <a:lnTo>
                    <a:pt x="424" y="214"/>
                  </a:lnTo>
                  <a:lnTo>
                    <a:pt x="426" y="200"/>
                  </a:lnTo>
                  <a:lnTo>
                    <a:pt x="430" y="187"/>
                  </a:lnTo>
                  <a:lnTo>
                    <a:pt x="435" y="175"/>
                  </a:lnTo>
                  <a:lnTo>
                    <a:pt x="445" y="168"/>
                  </a:lnTo>
                  <a:lnTo>
                    <a:pt x="455" y="164"/>
                  </a:lnTo>
                  <a:lnTo>
                    <a:pt x="466" y="162"/>
                  </a:lnTo>
                  <a:lnTo>
                    <a:pt x="472" y="162"/>
                  </a:lnTo>
                  <a:lnTo>
                    <a:pt x="480" y="164"/>
                  </a:lnTo>
                  <a:lnTo>
                    <a:pt x="483" y="166"/>
                  </a:lnTo>
                  <a:lnTo>
                    <a:pt x="489" y="169"/>
                  </a:lnTo>
                  <a:lnTo>
                    <a:pt x="493" y="173"/>
                  </a:lnTo>
                  <a:lnTo>
                    <a:pt x="497" y="179"/>
                  </a:lnTo>
                  <a:lnTo>
                    <a:pt x="499" y="185"/>
                  </a:lnTo>
                  <a:lnTo>
                    <a:pt x="503" y="192"/>
                  </a:lnTo>
                  <a:lnTo>
                    <a:pt x="491" y="194"/>
                  </a:lnTo>
                  <a:lnTo>
                    <a:pt x="487" y="185"/>
                  </a:lnTo>
                  <a:lnTo>
                    <a:pt x="482" y="179"/>
                  </a:lnTo>
                  <a:lnTo>
                    <a:pt x="474" y="175"/>
                  </a:lnTo>
                  <a:lnTo>
                    <a:pt x="466" y="173"/>
                  </a:lnTo>
                  <a:lnTo>
                    <a:pt x="457" y="175"/>
                  </a:lnTo>
                  <a:lnTo>
                    <a:pt x="449" y="179"/>
                  </a:lnTo>
                  <a:lnTo>
                    <a:pt x="443" y="187"/>
                  </a:lnTo>
                  <a:lnTo>
                    <a:pt x="439" y="194"/>
                  </a:lnTo>
                  <a:lnTo>
                    <a:pt x="437" y="204"/>
                  </a:lnTo>
                  <a:lnTo>
                    <a:pt x="435" y="214"/>
                  </a:lnTo>
                  <a:lnTo>
                    <a:pt x="437" y="227"/>
                  </a:lnTo>
                  <a:lnTo>
                    <a:pt x="439" y="237"/>
                  </a:lnTo>
                  <a:lnTo>
                    <a:pt x="443" y="246"/>
                  </a:lnTo>
                  <a:lnTo>
                    <a:pt x="451" y="252"/>
                  </a:lnTo>
                  <a:lnTo>
                    <a:pt x="457" y="256"/>
                  </a:lnTo>
                  <a:lnTo>
                    <a:pt x="464" y="256"/>
                  </a:lnTo>
                  <a:lnTo>
                    <a:pt x="474" y="256"/>
                  </a:lnTo>
                  <a:lnTo>
                    <a:pt x="482" y="250"/>
                  </a:lnTo>
                  <a:lnTo>
                    <a:pt x="487" y="242"/>
                  </a:lnTo>
                  <a:lnTo>
                    <a:pt x="491" y="231"/>
                  </a:lnTo>
                  <a:close/>
                  <a:moveTo>
                    <a:pt x="340" y="233"/>
                  </a:moveTo>
                  <a:lnTo>
                    <a:pt x="351" y="233"/>
                  </a:lnTo>
                  <a:lnTo>
                    <a:pt x="353" y="239"/>
                  </a:lnTo>
                  <a:lnTo>
                    <a:pt x="355" y="244"/>
                  </a:lnTo>
                  <a:lnTo>
                    <a:pt x="359" y="250"/>
                  </a:lnTo>
                  <a:lnTo>
                    <a:pt x="363" y="254"/>
                  </a:lnTo>
                  <a:lnTo>
                    <a:pt x="370" y="256"/>
                  </a:lnTo>
                  <a:lnTo>
                    <a:pt x="378" y="256"/>
                  </a:lnTo>
                  <a:lnTo>
                    <a:pt x="384" y="256"/>
                  </a:lnTo>
                  <a:lnTo>
                    <a:pt x="389" y="254"/>
                  </a:lnTo>
                  <a:lnTo>
                    <a:pt x="393" y="250"/>
                  </a:lnTo>
                  <a:lnTo>
                    <a:pt x="397" y="248"/>
                  </a:lnTo>
                  <a:lnTo>
                    <a:pt x="399" y="242"/>
                  </a:lnTo>
                  <a:lnTo>
                    <a:pt x="399" y="239"/>
                  </a:lnTo>
                  <a:lnTo>
                    <a:pt x="399" y="235"/>
                  </a:lnTo>
                  <a:lnTo>
                    <a:pt x="397" y="231"/>
                  </a:lnTo>
                  <a:lnTo>
                    <a:pt x="393" y="227"/>
                  </a:lnTo>
                  <a:lnTo>
                    <a:pt x="389" y="223"/>
                  </a:lnTo>
                  <a:lnTo>
                    <a:pt x="384" y="221"/>
                  </a:lnTo>
                  <a:lnTo>
                    <a:pt x="372" y="219"/>
                  </a:lnTo>
                  <a:lnTo>
                    <a:pt x="363" y="216"/>
                  </a:lnTo>
                  <a:lnTo>
                    <a:pt x="355" y="212"/>
                  </a:lnTo>
                  <a:lnTo>
                    <a:pt x="349" y="208"/>
                  </a:lnTo>
                  <a:lnTo>
                    <a:pt x="345" y="202"/>
                  </a:lnTo>
                  <a:lnTo>
                    <a:pt x="343" y="196"/>
                  </a:lnTo>
                  <a:lnTo>
                    <a:pt x="343" y="191"/>
                  </a:lnTo>
                  <a:lnTo>
                    <a:pt x="343" y="183"/>
                  </a:lnTo>
                  <a:lnTo>
                    <a:pt x="347" y="175"/>
                  </a:lnTo>
                  <a:lnTo>
                    <a:pt x="351" y="169"/>
                  </a:lnTo>
                  <a:lnTo>
                    <a:pt x="359" y="166"/>
                  </a:lnTo>
                  <a:lnTo>
                    <a:pt x="366" y="162"/>
                  </a:lnTo>
                  <a:lnTo>
                    <a:pt x="374" y="162"/>
                  </a:lnTo>
                  <a:lnTo>
                    <a:pt x="384" y="162"/>
                  </a:lnTo>
                  <a:lnTo>
                    <a:pt x="391" y="166"/>
                  </a:lnTo>
                  <a:lnTo>
                    <a:pt x="399" y="169"/>
                  </a:lnTo>
                  <a:lnTo>
                    <a:pt x="405" y="177"/>
                  </a:lnTo>
                  <a:lnTo>
                    <a:pt x="407" y="185"/>
                  </a:lnTo>
                  <a:lnTo>
                    <a:pt x="409" y="192"/>
                  </a:lnTo>
                  <a:lnTo>
                    <a:pt x="397" y="194"/>
                  </a:lnTo>
                  <a:lnTo>
                    <a:pt x="395" y="185"/>
                  </a:lnTo>
                  <a:lnTo>
                    <a:pt x="391" y="179"/>
                  </a:lnTo>
                  <a:lnTo>
                    <a:pt x="384" y="175"/>
                  </a:lnTo>
                  <a:lnTo>
                    <a:pt x="376" y="173"/>
                  </a:lnTo>
                  <a:lnTo>
                    <a:pt x="366" y="175"/>
                  </a:lnTo>
                  <a:lnTo>
                    <a:pt x="359" y="179"/>
                  </a:lnTo>
                  <a:lnTo>
                    <a:pt x="355" y="183"/>
                  </a:lnTo>
                  <a:lnTo>
                    <a:pt x="355" y="189"/>
                  </a:lnTo>
                  <a:lnTo>
                    <a:pt x="355" y="194"/>
                  </a:lnTo>
                  <a:lnTo>
                    <a:pt x="359" y="198"/>
                  </a:lnTo>
                  <a:lnTo>
                    <a:pt x="364" y="202"/>
                  </a:lnTo>
                  <a:lnTo>
                    <a:pt x="376" y="206"/>
                  </a:lnTo>
                  <a:lnTo>
                    <a:pt x="387" y="210"/>
                  </a:lnTo>
                  <a:lnTo>
                    <a:pt x="395" y="212"/>
                  </a:lnTo>
                  <a:lnTo>
                    <a:pt x="403" y="217"/>
                  </a:lnTo>
                  <a:lnTo>
                    <a:pt x="407" y="223"/>
                  </a:lnTo>
                  <a:lnTo>
                    <a:pt x="411" y="229"/>
                  </a:lnTo>
                  <a:lnTo>
                    <a:pt x="411" y="237"/>
                  </a:lnTo>
                  <a:lnTo>
                    <a:pt x="411" y="246"/>
                  </a:lnTo>
                  <a:lnTo>
                    <a:pt x="407" y="254"/>
                  </a:lnTo>
                  <a:lnTo>
                    <a:pt x="403" y="260"/>
                  </a:lnTo>
                  <a:lnTo>
                    <a:pt x="395" y="264"/>
                  </a:lnTo>
                  <a:lnTo>
                    <a:pt x="387" y="267"/>
                  </a:lnTo>
                  <a:lnTo>
                    <a:pt x="378" y="269"/>
                  </a:lnTo>
                  <a:lnTo>
                    <a:pt x="366" y="267"/>
                  </a:lnTo>
                  <a:lnTo>
                    <a:pt x="357" y="264"/>
                  </a:lnTo>
                  <a:lnTo>
                    <a:pt x="349" y="260"/>
                  </a:lnTo>
                  <a:lnTo>
                    <a:pt x="345" y="252"/>
                  </a:lnTo>
                  <a:lnTo>
                    <a:pt x="341" y="242"/>
                  </a:lnTo>
                  <a:lnTo>
                    <a:pt x="340" y="233"/>
                  </a:lnTo>
                  <a:close/>
                  <a:moveTo>
                    <a:pt x="232" y="267"/>
                  </a:moveTo>
                  <a:lnTo>
                    <a:pt x="232" y="164"/>
                  </a:lnTo>
                  <a:lnTo>
                    <a:pt x="293" y="164"/>
                  </a:lnTo>
                  <a:lnTo>
                    <a:pt x="293" y="175"/>
                  </a:lnTo>
                  <a:lnTo>
                    <a:pt x="244" y="175"/>
                  </a:lnTo>
                  <a:lnTo>
                    <a:pt x="244" y="208"/>
                  </a:lnTo>
                  <a:lnTo>
                    <a:pt x="286" y="208"/>
                  </a:lnTo>
                  <a:lnTo>
                    <a:pt x="286" y="219"/>
                  </a:lnTo>
                  <a:lnTo>
                    <a:pt x="244" y="219"/>
                  </a:lnTo>
                  <a:lnTo>
                    <a:pt x="244" y="267"/>
                  </a:lnTo>
                  <a:lnTo>
                    <a:pt x="232" y="267"/>
                  </a:lnTo>
                  <a:close/>
                  <a:moveTo>
                    <a:pt x="142" y="217"/>
                  </a:moveTo>
                  <a:lnTo>
                    <a:pt x="144" y="225"/>
                  </a:lnTo>
                  <a:lnTo>
                    <a:pt x="146" y="233"/>
                  </a:lnTo>
                  <a:lnTo>
                    <a:pt x="148" y="241"/>
                  </a:lnTo>
                  <a:lnTo>
                    <a:pt x="151" y="246"/>
                  </a:lnTo>
                  <a:lnTo>
                    <a:pt x="155" y="250"/>
                  </a:lnTo>
                  <a:lnTo>
                    <a:pt x="161" y="254"/>
                  </a:lnTo>
                  <a:lnTo>
                    <a:pt x="167" y="256"/>
                  </a:lnTo>
                  <a:lnTo>
                    <a:pt x="173" y="256"/>
                  </a:lnTo>
                  <a:lnTo>
                    <a:pt x="180" y="256"/>
                  </a:lnTo>
                  <a:lnTo>
                    <a:pt x="186" y="254"/>
                  </a:lnTo>
                  <a:lnTo>
                    <a:pt x="192" y="250"/>
                  </a:lnTo>
                  <a:lnTo>
                    <a:pt x="196" y="246"/>
                  </a:lnTo>
                  <a:lnTo>
                    <a:pt x="199" y="241"/>
                  </a:lnTo>
                  <a:lnTo>
                    <a:pt x="201" y="233"/>
                  </a:lnTo>
                  <a:lnTo>
                    <a:pt x="203" y="225"/>
                  </a:lnTo>
                  <a:lnTo>
                    <a:pt x="205" y="216"/>
                  </a:lnTo>
                  <a:lnTo>
                    <a:pt x="203" y="204"/>
                  </a:lnTo>
                  <a:lnTo>
                    <a:pt x="201" y="192"/>
                  </a:lnTo>
                  <a:lnTo>
                    <a:pt x="196" y="185"/>
                  </a:lnTo>
                  <a:lnTo>
                    <a:pt x="190" y="179"/>
                  </a:lnTo>
                  <a:lnTo>
                    <a:pt x="182" y="175"/>
                  </a:lnTo>
                  <a:lnTo>
                    <a:pt x="174" y="173"/>
                  </a:lnTo>
                  <a:lnTo>
                    <a:pt x="167" y="173"/>
                  </a:lnTo>
                  <a:lnTo>
                    <a:pt x="161" y="175"/>
                  </a:lnTo>
                  <a:lnTo>
                    <a:pt x="157" y="179"/>
                  </a:lnTo>
                  <a:lnTo>
                    <a:pt x="151" y="183"/>
                  </a:lnTo>
                  <a:lnTo>
                    <a:pt x="148" y="189"/>
                  </a:lnTo>
                  <a:lnTo>
                    <a:pt x="146" y="196"/>
                  </a:lnTo>
                  <a:lnTo>
                    <a:pt x="144" y="206"/>
                  </a:lnTo>
                  <a:lnTo>
                    <a:pt x="142" y="217"/>
                  </a:lnTo>
                  <a:close/>
                  <a:moveTo>
                    <a:pt x="130" y="216"/>
                  </a:moveTo>
                  <a:lnTo>
                    <a:pt x="130" y="204"/>
                  </a:lnTo>
                  <a:lnTo>
                    <a:pt x="134" y="194"/>
                  </a:lnTo>
                  <a:lnTo>
                    <a:pt x="138" y="185"/>
                  </a:lnTo>
                  <a:lnTo>
                    <a:pt x="142" y="177"/>
                  </a:lnTo>
                  <a:lnTo>
                    <a:pt x="150" y="169"/>
                  </a:lnTo>
                  <a:lnTo>
                    <a:pt x="157" y="166"/>
                  </a:lnTo>
                  <a:lnTo>
                    <a:pt x="165" y="162"/>
                  </a:lnTo>
                  <a:lnTo>
                    <a:pt x="174" y="162"/>
                  </a:lnTo>
                  <a:lnTo>
                    <a:pt x="186" y="164"/>
                  </a:lnTo>
                  <a:lnTo>
                    <a:pt x="196" y="169"/>
                  </a:lnTo>
                  <a:lnTo>
                    <a:pt x="205" y="177"/>
                  </a:lnTo>
                  <a:lnTo>
                    <a:pt x="211" y="187"/>
                  </a:lnTo>
                  <a:lnTo>
                    <a:pt x="215" y="200"/>
                  </a:lnTo>
                  <a:lnTo>
                    <a:pt x="217" y="216"/>
                  </a:lnTo>
                  <a:lnTo>
                    <a:pt x="215" y="231"/>
                  </a:lnTo>
                  <a:lnTo>
                    <a:pt x="211" y="242"/>
                  </a:lnTo>
                  <a:lnTo>
                    <a:pt x="205" y="254"/>
                  </a:lnTo>
                  <a:lnTo>
                    <a:pt x="196" y="262"/>
                  </a:lnTo>
                  <a:lnTo>
                    <a:pt x="184" y="267"/>
                  </a:lnTo>
                  <a:lnTo>
                    <a:pt x="173" y="269"/>
                  </a:lnTo>
                  <a:lnTo>
                    <a:pt x="161" y="267"/>
                  </a:lnTo>
                  <a:lnTo>
                    <a:pt x="151" y="262"/>
                  </a:lnTo>
                  <a:lnTo>
                    <a:pt x="142" y="254"/>
                  </a:lnTo>
                  <a:lnTo>
                    <a:pt x="136" y="242"/>
                  </a:lnTo>
                  <a:lnTo>
                    <a:pt x="132" y="229"/>
                  </a:lnTo>
                  <a:lnTo>
                    <a:pt x="130" y="216"/>
                  </a:lnTo>
                  <a:close/>
                  <a:moveTo>
                    <a:pt x="1053" y="106"/>
                  </a:moveTo>
                  <a:lnTo>
                    <a:pt x="1053" y="62"/>
                  </a:lnTo>
                  <a:lnTo>
                    <a:pt x="1019" y="2"/>
                  </a:lnTo>
                  <a:lnTo>
                    <a:pt x="1032" y="2"/>
                  </a:lnTo>
                  <a:lnTo>
                    <a:pt x="1050" y="33"/>
                  </a:lnTo>
                  <a:lnTo>
                    <a:pt x="1055" y="43"/>
                  </a:lnTo>
                  <a:lnTo>
                    <a:pt x="1059" y="50"/>
                  </a:lnTo>
                  <a:lnTo>
                    <a:pt x="1063" y="43"/>
                  </a:lnTo>
                  <a:lnTo>
                    <a:pt x="1069" y="33"/>
                  </a:lnTo>
                  <a:lnTo>
                    <a:pt x="1086" y="2"/>
                  </a:lnTo>
                  <a:lnTo>
                    <a:pt x="1099" y="2"/>
                  </a:lnTo>
                  <a:lnTo>
                    <a:pt x="1065" y="62"/>
                  </a:lnTo>
                  <a:lnTo>
                    <a:pt x="1065" y="106"/>
                  </a:lnTo>
                  <a:lnTo>
                    <a:pt x="1053" y="106"/>
                  </a:lnTo>
                  <a:close/>
                  <a:moveTo>
                    <a:pt x="923" y="106"/>
                  </a:moveTo>
                  <a:lnTo>
                    <a:pt x="923" y="2"/>
                  </a:lnTo>
                  <a:lnTo>
                    <a:pt x="940" y="2"/>
                  </a:lnTo>
                  <a:lnTo>
                    <a:pt x="961" y="75"/>
                  </a:lnTo>
                  <a:lnTo>
                    <a:pt x="963" y="85"/>
                  </a:lnTo>
                  <a:lnTo>
                    <a:pt x="965" y="91"/>
                  </a:lnTo>
                  <a:lnTo>
                    <a:pt x="967" y="83"/>
                  </a:lnTo>
                  <a:lnTo>
                    <a:pt x="971" y="75"/>
                  </a:lnTo>
                  <a:lnTo>
                    <a:pt x="992" y="2"/>
                  </a:lnTo>
                  <a:lnTo>
                    <a:pt x="1007" y="2"/>
                  </a:lnTo>
                  <a:lnTo>
                    <a:pt x="1007" y="106"/>
                  </a:lnTo>
                  <a:lnTo>
                    <a:pt x="996" y="106"/>
                  </a:lnTo>
                  <a:lnTo>
                    <a:pt x="996" y="20"/>
                  </a:lnTo>
                  <a:lnTo>
                    <a:pt x="971" y="106"/>
                  </a:lnTo>
                  <a:lnTo>
                    <a:pt x="959" y="106"/>
                  </a:lnTo>
                  <a:lnTo>
                    <a:pt x="934" y="18"/>
                  </a:lnTo>
                  <a:lnTo>
                    <a:pt x="934" y="106"/>
                  </a:lnTo>
                  <a:lnTo>
                    <a:pt x="923" y="106"/>
                  </a:lnTo>
                  <a:close/>
                  <a:moveTo>
                    <a:pt x="838" y="106"/>
                  </a:moveTo>
                  <a:lnTo>
                    <a:pt x="838" y="2"/>
                  </a:lnTo>
                  <a:lnTo>
                    <a:pt x="904" y="2"/>
                  </a:lnTo>
                  <a:lnTo>
                    <a:pt x="904" y="16"/>
                  </a:lnTo>
                  <a:lnTo>
                    <a:pt x="852" y="16"/>
                  </a:lnTo>
                  <a:lnTo>
                    <a:pt x="852" y="46"/>
                  </a:lnTo>
                  <a:lnTo>
                    <a:pt x="900" y="46"/>
                  </a:lnTo>
                  <a:lnTo>
                    <a:pt x="900" y="58"/>
                  </a:lnTo>
                  <a:lnTo>
                    <a:pt x="852" y="58"/>
                  </a:lnTo>
                  <a:lnTo>
                    <a:pt x="852" y="95"/>
                  </a:lnTo>
                  <a:lnTo>
                    <a:pt x="906" y="95"/>
                  </a:lnTo>
                  <a:lnTo>
                    <a:pt x="906" y="106"/>
                  </a:lnTo>
                  <a:lnTo>
                    <a:pt x="838" y="106"/>
                  </a:lnTo>
                  <a:close/>
                  <a:moveTo>
                    <a:pt x="760" y="95"/>
                  </a:moveTo>
                  <a:lnTo>
                    <a:pt x="779" y="95"/>
                  </a:lnTo>
                  <a:lnTo>
                    <a:pt x="787" y="93"/>
                  </a:lnTo>
                  <a:lnTo>
                    <a:pt x="792" y="93"/>
                  </a:lnTo>
                  <a:lnTo>
                    <a:pt x="798" y="89"/>
                  </a:lnTo>
                  <a:lnTo>
                    <a:pt x="802" y="87"/>
                  </a:lnTo>
                  <a:lnTo>
                    <a:pt x="806" y="81"/>
                  </a:lnTo>
                  <a:lnTo>
                    <a:pt x="808" y="73"/>
                  </a:lnTo>
                  <a:lnTo>
                    <a:pt x="810" y="64"/>
                  </a:lnTo>
                  <a:lnTo>
                    <a:pt x="810" y="54"/>
                  </a:lnTo>
                  <a:lnTo>
                    <a:pt x="810" y="39"/>
                  </a:lnTo>
                  <a:lnTo>
                    <a:pt x="806" y="29"/>
                  </a:lnTo>
                  <a:lnTo>
                    <a:pt x="800" y="22"/>
                  </a:lnTo>
                  <a:lnTo>
                    <a:pt x="794" y="18"/>
                  </a:lnTo>
                  <a:lnTo>
                    <a:pt x="789" y="16"/>
                  </a:lnTo>
                  <a:lnTo>
                    <a:pt x="779" y="16"/>
                  </a:lnTo>
                  <a:lnTo>
                    <a:pt x="760" y="16"/>
                  </a:lnTo>
                  <a:lnTo>
                    <a:pt x="760" y="95"/>
                  </a:lnTo>
                  <a:close/>
                  <a:moveTo>
                    <a:pt x="748" y="106"/>
                  </a:moveTo>
                  <a:lnTo>
                    <a:pt x="748" y="2"/>
                  </a:lnTo>
                  <a:lnTo>
                    <a:pt x="779" y="2"/>
                  </a:lnTo>
                  <a:lnTo>
                    <a:pt x="789" y="2"/>
                  </a:lnTo>
                  <a:lnTo>
                    <a:pt x="794" y="4"/>
                  </a:lnTo>
                  <a:lnTo>
                    <a:pt x="802" y="6"/>
                  </a:lnTo>
                  <a:lnTo>
                    <a:pt x="808" y="12"/>
                  </a:lnTo>
                  <a:lnTo>
                    <a:pt x="813" y="20"/>
                  </a:lnTo>
                  <a:lnTo>
                    <a:pt x="819" y="29"/>
                  </a:lnTo>
                  <a:lnTo>
                    <a:pt x="821" y="41"/>
                  </a:lnTo>
                  <a:lnTo>
                    <a:pt x="823" y="54"/>
                  </a:lnTo>
                  <a:lnTo>
                    <a:pt x="821" y="64"/>
                  </a:lnTo>
                  <a:lnTo>
                    <a:pt x="819" y="75"/>
                  </a:lnTo>
                  <a:lnTo>
                    <a:pt x="817" y="83"/>
                  </a:lnTo>
                  <a:lnTo>
                    <a:pt x="813" y="89"/>
                  </a:lnTo>
                  <a:lnTo>
                    <a:pt x="810" y="95"/>
                  </a:lnTo>
                  <a:lnTo>
                    <a:pt x="806" y="98"/>
                  </a:lnTo>
                  <a:lnTo>
                    <a:pt x="800" y="102"/>
                  </a:lnTo>
                  <a:lnTo>
                    <a:pt x="794" y="104"/>
                  </a:lnTo>
                  <a:lnTo>
                    <a:pt x="789" y="106"/>
                  </a:lnTo>
                  <a:lnTo>
                    <a:pt x="781" y="106"/>
                  </a:lnTo>
                  <a:lnTo>
                    <a:pt x="748" y="106"/>
                  </a:lnTo>
                  <a:close/>
                  <a:moveTo>
                    <a:pt x="681" y="64"/>
                  </a:moveTo>
                  <a:lnTo>
                    <a:pt x="710" y="64"/>
                  </a:lnTo>
                  <a:lnTo>
                    <a:pt x="702" y="35"/>
                  </a:lnTo>
                  <a:lnTo>
                    <a:pt x="698" y="23"/>
                  </a:lnTo>
                  <a:lnTo>
                    <a:pt x="695" y="14"/>
                  </a:lnTo>
                  <a:lnTo>
                    <a:pt x="693" y="23"/>
                  </a:lnTo>
                  <a:lnTo>
                    <a:pt x="691" y="33"/>
                  </a:lnTo>
                  <a:lnTo>
                    <a:pt x="681" y="64"/>
                  </a:lnTo>
                  <a:close/>
                  <a:moveTo>
                    <a:pt x="654" y="106"/>
                  </a:moveTo>
                  <a:lnTo>
                    <a:pt x="689" y="2"/>
                  </a:lnTo>
                  <a:lnTo>
                    <a:pt x="702" y="2"/>
                  </a:lnTo>
                  <a:lnTo>
                    <a:pt x="739" y="106"/>
                  </a:lnTo>
                  <a:lnTo>
                    <a:pt x="725" y="106"/>
                  </a:lnTo>
                  <a:lnTo>
                    <a:pt x="714" y="75"/>
                  </a:lnTo>
                  <a:lnTo>
                    <a:pt x="677" y="75"/>
                  </a:lnTo>
                  <a:lnTo>
                    <a:pt x="668" y="106"/>
                  </a:lnTo>
                  <a:lnTo>
                    <a:pt x="654" y="106"/>
                  </a:lnTo>
                  <a:close/>
                  <a:moveTo>
                    <a:pt x="637" y="70"/>
                  </a:moveTo>
                  <a:lnTo>
                    <a:pt x="650" y="73"/>
                  </a:lnTo>
                  <a:lnTo>
                    <a:pt x="647" y="81"/>
                  </a:lnTo>
                  <a:lnTo>
                    <a:pt x="645" y="89"/>
                  </a:lnTo>
                  <a:lnTo>
                    <a:pt x="641" y="95"/>
                  </a:lnTo>
                  <a:lnTo>
                    <a:pt x="637" y="98"/>
                  </a:lnTo>
                  <a:lnTo>
                    <a:pt x="631" y="102"/>
                  </a:lnTo>
                  <a:lnTo>
                    <a:pt x="625" y="106"/>
                  </a:lnTo>
                  <a:lnTo>
                    <a:pt x="620" y="106"/>
                  </a:lnTo>
                  <a:lnTo>
                    <a:pt x="612" y="108"/>
                  </a:lnTo>
                  <a:lnTo>
                    <a:pt x="606" y="108"/>
                  </a:lnTo>
                  <a:lnTo>
                    <a:pt x="599" y="106"/>
                  </a:lnTo>
                  <a:lnTo>
                    <a:pt x="593" y="104"/>
                  </a:lnTo>
                  <a:lnTo>
                    <a:pt x="589" y="100"/>
                  </a:lnTo>
                  <a:lnTo>
                    <a:pt x="581" y="93"/>
                  </a:lnTo>
                  <a:lnTo>
                    <a:pt x="576" y="81"/>
                  </a:lnTo>
                  <a:lnTo>
                    <a:pt x="572" y="68"/>
                  </a:lnTo>
                  <a:lnTo>
                    <a:pt x="570" y="54"/>
                  </a:lnTo>
                  <a:lnTo>
                    <a:pt x="572" y="39"/>
                  </a:lnTo>
                  <a:lnTo>
                    <a:pt x="576" y="25"/>
                  </a:lnTo>
                  <a:lnTo>
                    <a:pt x="581" y="14"/>
                  </a:lnTo>
                  <a:lnTo>
                    <a:pt x="591" y="6"/>
                  </a:lnTo>
                  <a:lnTo>
                    <a:pt x="600" y="2"/>
                  </a:lnTo>
                  <a:lnTo>
                    <a:pt x="612" y="0"/>
                  </a:lnTo>
                  <a:lnTo>
                    <a:pt x="620" y="2"/>
                  </a:lnTo>
                  <a:lnTo>
                    <a:pt x="625" y="2"/>
                  </a:lnTo>
                  <a:lnTo>
                    <a:pt x="631" y="6"/>
                  </a:lnTo>
                  <a:lnTo>
                    <a:pt x="635" y="8"/>
                  </a:lnTo>
                  <a:lnTo>
                    <a:pt x="639" y="14"/>
                  </a:lnTo>
                  <a:lnTo>
                    <a:pt x="643" y="18"/>
                  </a:lnTo>
                  <a:lnTo>
                    <a:pt x="647" y="23"/>
                  </a:lnTo>
                  <a:lnTo>
                    <a:pt x="648" y="31"/>
                  </a:lnTo>
                  <a:lnTo>
                    <a:pt x="637" y="35"/>
                  </a:lnTo>
                  <a:lnTo>
                    <a:pt x="633" y="23"/>
                  </a:lnTo>
                  <a:lnTo>
                    <a:pt x="627" y="18"/>
                  </a:lnTo>
                  <a:lnTo>
                    <a:pt x="620" y="14"/>
                  </a:lnTo>
                  <a:lnTo>
                    <a:pt x="612" y="12"/>
                  </a:lnTo>
                  <a:lnTo>
                    <a:pt x="602" y="14"/>
                  </a:lnTo>
                  <a:lnTo>
                    <a:pt x="595" y="18"/>
                  </a:lnTo>
                  <a:lnTo>
                    <a:pt x="589" y="25"/>
                  </a:lnTo>
                  <a:lnTo>
                    <a:pt x="585" y="33"/>
                  </a:lnTo>
                  <a:lnTo>
                    <a:pt x="583" y="43"/>
                  </a:lnTo>
                  <a:lnTo>
                    <a:pt x="583" y="54"/>
                  </a:lnTo>
                  <a:lnTo>
                    <a:pt x="583" y="66"/>
                  </a:lnTo>
                  <a:lnTo>
                    <a:pt x="585" y="77"/>
                  </a:lnTo>
                  <a:lnTo>
                    <a:pt x="589" y="85"/>
                  </a:lnTo>
                  <a:lnTo>
                    <a:pt x="597" y="91"/>
                  </a:lnTo>
                  <a:lnTo>
                    <a:pt x="604" y="95"/>
                  </a:lnTo>
                  <a:lnTo>
                    <a:pt x="612" y="96"/>
                  </a:lnTo>
                  <a:lnTo>
                    <a:pt x="620" y="95"/>
                  </a:lnTo>
                  <a:lnTo>
                    <a:pt x="627" y="89"/>
                  </a:lnTo>
                  <a:lnTo>
                    <a:pt x="635" y="81"/>
                  </a:lnTo>
                  <a:lnTo>
                    <a:pt x="637" y="70"/>
                  </a:lnTo>
                  <a:close/>
                  <a:moveTo>
                    <a:pt x="506" y="64"/>
                  </a:moveTo>
                  <a:lnTo>
                    <a:pt x="537" y="64"/>
                  </a:lnTo>
                  <a:lnTo>
                    <a:pt x="528" y="35"/>
                  </a:lnTo>
                  <a:lnTo>
                    <a:pt x="524" y="23"/>
                  </a:lnTo>
                  <a:lnTo>
                    <a:pt x="520" y="14"/>
                  </a:lnTo>
                  <a:lnTo>
                    <a:pt x="518" y="23"/>
                  </a:lnTo>
                  <a:lnTo>
                    <a:pt x="516" y="33"/>
                  </a:lnTo>
                  <a:lnTo>
                    <a:pt x="506" y="64"/>
                  </a:lnTo>
                  <a:close/>
                  <a:moveTo>
                    <a:pt x="480" y="106"/>
                  </a:moveTo>
                  <a:lnTo>
                    <a:pt x="514" y="2"/>
                  </a:lnTo>
                  <a:lnTo>
                    <a:pt x="528" y="2"/>
                  </a:lnTo>
                  <a:lnTo>
                    <a:pt x="564" y="106"/>
                  </a:lnTo>
                  <a:lnTo>
                    <a:pt x="551" y="106"/>
                  </a:lnTo>
                  <a:lnTo>
                    <a:pt x="539" y="75"/>
                  </a:lnTo>
                  <a:lnTo>
                    <a:pt x="503" y="75"/>
                  </a:lnTo>
                  <a:lnTo>
                    <a:pt x="493" y="106"/>
                  </a:lnTo>
                  <a:lnTo>
                    <a:pt x="480" y="106"/>
                  </a:lnTo>
                  <a:close/>
                  <a:moveTo>
                    <a:pt x="372" y="106"/>
                  </a:moveTo>
                  <a:lnTo>
                    <a:pt x="372" y="2"/>
                  </a:lnTo>
                  <a:lnTo>
                    <a:pt x="384" y="2"/>
                  </a:lnTo>
                  <a:lnTo>
                    <a:pt x="384" y="45"/>
                  </a:lnTo>
                  <a:lnTo>
                    <a:pt x="430" y="45"/>
                  </a:lnTo>
                  <a:lnTo>
                    <a:pt x="430" y="2"/>
                  </a:lnTo>
                  <a:lnTo>
                    <a:pt x="441" y="2"/>
                  </a:lnTo>
                  <a:lnTo>
                    <a:pt x="441" y="106"/>
                  </a:lnTo>
                  <a:lnTo>
                    <a:pt x="430" y="106"/>
                  </a:lnTo>
                  <a:lnTo>
                    <a:pt x="430" y="58"/>
                  </a:lnTo>
                  <a:lnTo>
                    <a:pt x="384" y="58"/>
                  </a:lnTo>
                  <a:lnTo>
                    <a:pt x="384" y="106"/>
                  </a:lnTo>
                  <a:lnTo>
                    <a:pt x="372" y="106"/>
                  </a:lnTo>
                  <a:close/>
                  <a:moveTo>
                    <a:pt x="284" y="73"/>
                  </a:moveTo>
                  <a:lnTo>
                    <a:pt x="293" y="71"/>
                  </a:lnTo>
                  <a:lnTo>
                    <a:pt x="295" y="79"/>
                  </a:lnTo>
                  <a:lnTo>
                    <a:pt x="297" y="85"/>
                  </a:lnTo>
                  <a:lnTo>
                    <a:pt x="301" y="89"/>
                  </a:lnTo>
                  <a:lnTo>
                    <a:pt x="307" y="93"/>
                  </a:lnTo>
                  <a:lnTo>
                    <a:pt x="313" y="95"/>
                  </a:lnTo>
                  <a:lnTo>
                    <a:pt x="320" y="95"/>
                  </a:lnTo>
                  <a:lnTo>
                    <a:pt x="328" y="95"/>
                  </a:lnTo>
                  <a:lnTo>
                    <a:pt x="334" y="93"/>
                  </a:lnTo>
                  <a:lnTo>
                    <a:pt x="338" y="91"/>
                  </a:lnTo>
                  <a:lnTo>
                    <a:pt x="341" y="87"/>
                  </a:lnTo>
                  <a:lnTo>
                    <a:pt x="343" y="83"/>
                  </a:lnTo>
                  <a:lnTo>
                    <a:pt x="343" y="77"/>
                  </a:lnTo>
                  <a:lnTo>
                    <a:pt x="343" y="73"/>
                  </a:lnTo>
                  <a:lnTo>
                    <a:pt x="341" y="70"/>
                  </a:lnTo>
                  <a:lnTo>
                    <a:pt x="338" y="66"/>
                  </a:lnTo>
                  <a:lnTo>
                    <a:pt x="332" y="64"/>
                  </a:lnTo>
                  <a:lnTo>
                    <a:pt x="326" y="62"/>
                  </a:lnTo>
                  <a:lnTo>
                    <a:pt x="316" y="58"/>
                  </a:lnTo>
                  <a:lnTo>
                    <a:pt x="307" y="54"/>
                  </a:lnTo>
                  <a:lnTo>
                    <a:pt x="299" y="52"/>
                  </a:lnTo>
                  <a:lnTo>
                    <a:pt x="293" y="46"/>
                  </a:lnTo>
                  <a:lnTo>
                    <a:pt x="290" y="43"/>
                  </a:lnTo>
                  <a:lnTo>
                    <a:pt x="288" y="37"/>
                  </a:lnTo>
                  <a:lnTo>
                    <a:pt x="286" y="29"/>
                  </a:lnTo>
                  <a:lnTo>
                    <a:pt x="288" y="22"/>
                  </a:lnTo>
                  <a:lnTo>
                    <a:pt x="290" y="14"/>
                  </a:lnTo>
                  <a:lnTo>
                    <a:pt x="295" y="8"/>
                  </a:lnTo>
                  <a:lnTo>
                    <a:pt x="301" y="4"/>
                  </a:lnTo>
                  <a:lnTo>
                    <a:pt x="309" y="2"/>
                  </a:lnTo>
                  <a:lnTo>
                    <a:pt x="318" y="0"/>
                  </a:lnTo>
                  <a:lnTo>
                    <a:pt x="328" y="2"/>
                  </a:lnTo>
                  <a:lnTo>
                    <a:pt x="336" y="4"/>
                  </a:lnTo>
                  <a:lnTo>
                    <a:pt x="343" y="10"/>
                  </a:lnTo>
                  <a:lnTo>
                    <a:pt x="347" y="16"/>
                  </a:lnTo>
                  <a:lnTo>
                    <a:pt x="351" y="23"/>
                  </a:lnTo>
                  <a:lnTo>
                    <a:pt x="353" y="31"/>
                  </a:lnTo>
                  <a:lnTo>
                    <a:pt x="341" y="33"/>
                  </a:lnTo>
                  <a:lnTo>
                    <a:pt x="340" y="23"/>
                  </a:lnTo>
                  <a:lnTo>
                    <a:pt x="334" y="18"/>
                  </a:lnTo>
                  <a:lnTo>
                    <a:pt x="328" y="14"/>
                  </a:lnTo>
                  <a:lnTo>
                    <a:pt x="318" y="14"/>
                  </a:lnTo>
                  <a:lnTo>
                    <a:pt x="309" y="14"/>
                  </a:lnTo>
                  <a:lnTo>
                    <a:pt x="303" y="18"/>
                  </a:lnTo>
                  <a:lnTo>
                    <a:pt x="299" y="22"/>
                  </a:lnTo>
                  <a:lnTo>
                    <a:pt x="297" y="29"/>
                  </a:lnTo>
                  <a:lnTo>
                    <a:pt x="299" y="33"/>
                  </a:lnTo>
                  <a:lnTo>
                    <a:pt x="301" y="37"/>
                  </a:lnTo>
                  <a:lnTo>
                    <a:pt x="307" y="41"/>
                  </a:lnTo>
                  <a:lnTo>
                    <a:pt x="320" y="45"/>
                  </a:lnTo>
                  <a:lnTo>
                    <a:pt x="332" y="48"/>
                  </a:lnTo>
                  <a:lnTo>
                    <a:pt x="340" y="52"/>
                  </a:lnTo>
                  <a:lnTo>
                    <a:pt x="345" y="56"/>
                  </a:lnTo>
                  <a:lnTo>
                    <a:pt x="351" y="62"/>
                  </a:lnTo>
                  <a:lnTo>
                    <a:pt x="353" y="70"/>
                  </a:lnTo>
                  <a:lnTo>
                    <a:pt x="355" y="77"/>
                  </a:lnTo>
                  <a:lnTo>
                    <a:pt x="353" y="85"/>
                  </a:lnTo>
                  <a:lnTo>
                    <a:pt x="351" y="93"/>
                  </a:lnTo>
                  <a:lnTo>
                    <a:pt x="345" y="98"/>
                  </a:lnTo>
                  <a:lnTo>
                    <a:pt x="340" y="104"/>
                  </a:lnTo>
                  <a:lnTo>
                    <a:pt x="330" y="106"/>
                  </a:lnTo>
                  <a:lnTo>
                    <a:pt x="322" y="108"/>
                  </a:lnTo>
                  <a:lnTo>
                    <a:pt x="311" y="106"/>
                  </a:lnTo>
                  <a:lnTo>
                    <a:pt x="301" y="104"/>
                  </a:lnTo>
                  <a:lnTo>
                    <a:pt x="293" y="98"/>
                  </a:lnTo>
                  <a:lnTo>
                    <a:pt x="288" y="91"/>
                  </a:lnTo>
                  <a:lnTo>
                    <a:pt x="284" y="83"/>
                  </a:lnTo>
                  <a:lnTo>
                    <a:pt x="284" y="73"/>
                  </a:lnTo>
                  <a:close/>
                  <a:moveTo>
                    <a:pt x="255" y="106"/>
                  </a:moveTo>
                  <a:lnTo>
                    <a:pt x="255" y="2"/>
                  </a:lnTo>
                  <a:lnTo>
                    <a:pt x="267" y="2"/>
                  </a:lnTo>
                  <a:lnTo>
                    <a:pt x="267" y="106"/>
                  </a:lnTo>
                  <a:lnTo>
                    <a:pt x="255" y="106"/>
                  </a:lnTo>
                  <a:close/>
                  <a:moveTo>
                    <a:pt x="182" y="106"/>
                  </a:moveTo>
                  <a:lnTo>
                    <a:pt x="182" y="2"/>
                  </a:lnTo>
                  <a:lnTo>
                    <a:pt x="194" y="2"/>
                  </a:lnTo>
                  <a:lnTo>
                    <a:pt x="194" y="95"/>
                  </a:lnTo>
                  <a:lnTo>
                    <a:pt x="238" y="95"/>
                  </a:lnTo>
                  <a:lnTo>
                    <a:pt x="238" y="106"/>
                  </a:lnTo>
                  <a:lnTo>
                    <a:pt x="182" y="106"/>
                  </a:lnTo>
                  <a:close/>
                  <a:moveTo>
                    <a:pt x="94" y="56"/>
                  </a:moveTo>
                  <a:lnTo>
                    <a:pt x="94" y="64"/>
                  </a:lnTo>
                  <a:lnTo>
                    <a:pt x="96" y="71"/>
                  </a:lnTo>
                  <a:lnTo>
                    <a:pt x="98" y="79"/>
                  </a:lnTo>
                  <a:lnTo>
                    <a:pt x="102" y="85"/>
                  </a:lnTo>
                  <a:lnTo>
                    <a:pt x="107" y="91"/>
                  </a:lnTo>
                  <a:lnTo>
                    <a:pt x="111" y="93"/>
                  </a:lnTo>
                  <a:lnTo>
                    <a:pt x="117" y="95"/>
                  </a:lnTo>
                  <a:lnTo>
                    <a:pt x="125" y="96"/>
                  </a:lnTo>
                  <a:lnTo>
                    <a:pt x="130" y="95"/>
                  </a:lnTo>
                  <a:lnTo>
                    <a:pt x="136" y="93"/>
                  </a:lnTo>
                  <a:lnTo>
                    <a:pt x="142" y="91"/>
                  </a:lnTo>
                  <a:lnTo>
                    <a:pt x="146" y="85"/>
                  </a:lnTo>
                  <a:lnTo>
                    <a:pt x="150" y="79"/>
                  </a:lnTo>
                  <a:lnTo>
                    <a:pt x="153" y="71"/>
                  </a:lnTo>
                  <a:lnTo>
                    <a:pt x="153" y="64"/>
                  </a:lnTo>
                  <a:lnTo>
                    <a:pt x="155" y="54"/>
                  </a:lnTo>
                  <a:lnTo>
                    <a:pt x="153" y="43"/>
                  </a:lnTo>
                  <a:lnTo>
                    <a:pt x="151" y="33"/>
                  </a:lnTo>
                  <a:lnTo>
                    <a:pt x="146" y="23"/>
                  </a:lnTo>
                  <a:lnTo>
                    <a:pt x="140" y="18"/>
                  </a:lnTo>
                  <a:lnTo>
                    <a:pt x="132" y="14"/>
                  </a:lnTo>
                  <a:lnTo>
                    <a:pt x="125" y="12"/>
                  </a:lnTo>
                  <a:lnTo>
                    <a:pt x="119" y="14"/>
                  </a:lnTo>
                  <a:lnTo>
                    <a:pt x="113" y="16"/>
                  </a:lnTo>
                  <a:lnTo>
                    <a:pt x="107" y="18"/>
                  </a:lnTo>
                  <a:lnTo>
                    <a:pt x="102" y="23"/>
                  </a:lnTo>
                  <a:lnTo>
                    <a:pt x="98" y="29"/>
                  </a:lnTo>
                  <a:lnTo>
                    <a:pt x="96" y="35"/>
                  </a:lnTo>
                  <a:lnTo>
                    <a:pt x="94" y="45"/>
                  </a:lnTo>
                  <a:lnTo>
                    <a:pt x="94" y="56"/>
                  </a:lnTo>
                  <a:close/>
                  <a:moveTo>
                    <a:pt x="80" y="56"/>
                  </a:moveTo>
                  <a:lnTo>
                    <a:pt x="82" y="43"/>
                  </a:lnTo>
                  <a:lnTo>
                    <a:pt x="84" y="33"/>
                  </a:lnTo>
                  <a:lnTo>
                    <a:pt x="88" y="23"/>
                  </a:lnTo>
                  <a:lnTo>
                    <a:pt x="94" y="16"/>
                  </a:lnTo>
                  <a:lnTo>
                    <a:pt x="100" y="8"/>
                  </a:lnTo>
                  <a:lnTo>
                    <a:pt x="107" y="4"/>
                  </a:lnTo>
                  <a:lnTo>
                    <a:pt x="115" y="2"/>
                  </a:lnTo>
                  <a:lnTo>
                    <a:pt x="125" y="0"/>
                  </a:lnTo>
                  <a:lnTo>
                    <a:pt x="136" y="2"/>
                  </a:lnTo>
                  <a:lnTo>
                    <a:pt x="146" y="8"/>
                  </a:lnTo>
                  <a:lnTo>
                    <a:pt x="155" y="16"/>
                  </a:lnTo>
                  <a:lnTo>
                    <a:pt x="161" y="27"/>
                  </a:lnTo>
                  <a:lnTo>
                    <a:pt x="165" y="39"/>
                  </a:lnTo>
                  <a:lnTo>
                    <a:pt x="167" y="54"/>
                  </a:lnTo>
                  <a:lnTo>
                    <a:pt x="165" y="70"/>
                  </a:lnTo>
                  <a:lnTo>
                    <a:pt x="161" y="83"/>
                  </a:lnTo>
                  <a:lnTo>
                    <a:pt x="155" y="93"/>
                  </a:lnTo>
                  <a:lnTo>
                    <a:pt x="146" y="100"/>
                  </a:lnTo>
                  <a:lnTo>
                    <a:pt x="136" y="106"/>
                  </a:lnTo>
                  <a:lnTo>
                    <a:pt x="125" y="108"/>
                  </a:lnTo>
                  <a:lnTo>
                    <a:pt x="111" y="106"/>
                  </a:lnTo>
                  <a:lnTo>
                    <a:pt x="102" y="100"/>
                  </a:lnTo>
                  <a:lnTo>
                    <a:pt x="92" y="93"/>
                  </a:lnTo>
                  <a:lnTo>
                    <a:pt x="86" y="81"/>
                  </a:lnTo>
                  <a:lnTo>
                    <a:pt x="82" y="70"/>
                  </a:lnTo>
                  <a:lnTo>
                    <a:pt x="80" y="56"/>
                  </a:lnTo>
                  <a:close/>
                  <a:moveTo>
                    <a:pt x="13" y="52"/>
                  </a:moveTo>
                  <a:lnTo>
                    <a:pt x="36" y="52"/>
                  </a:lnTo>
                  <a:lnTo>
                    <a:pt x="46" y="50"/>
                  </a:lnTo>
                  <a:lnTo>
                    <a:pt x="52" y="46"/>
                  </a:lnTo>
                  <a:lnTo>
                    <a:pt x="56" y="41"/>
                  </a:lnTo>
                  <a:lnTo>
                    <a:pt x="57" y="33"/>
                  </a:lnTo>
                  <a:lnTo>
                    <a:pt x="57" y="27"/>
                  </a:lnTo>
                  <a:lnTo>
                    <a:pt x="54" y="22"/>
                  </a:lnTo>
                  <a:lnTo>
                    <a:pt x="52" y="18"/>
                  </a:lnTo>
                  <a:lnTo>
                    <a:pt x="46" y="16"/>
                  </a:lnTo>
                  <a:lnTo>
                    <a:pt x="42" y="16"/>
                  </a:lnTo>
                  <a:lnTo>
                    <a:pt x="36" y="16"/>
                  </a:lnTo>
                  <a:lnTo>
                    <a:pt x="13" y="16"/>
                  </a:lnTo>
                  <a:lnTo>
                    <a:pt x="13" y="52"/>
                  </a:lnTo>
                  <a:close/>
                  <a:moveTo>
                    <a:pt x="0" y="106"/>
                  </a:moveTo>
                  <a:lnTo>
                    <a:pt x="0" y="2"/>
                  </a:lnTo>
                  <a:lnTo>
                    <a:pt x="34" y="2"/>
                  </a:lnTo>
                  <a:lnTo>
                    <a:pt x="42" y="2"/>
                  </a:lnTo>
                  <a:lnTo>
                    <a:pt x="48" y="4"/>
                  </a:lnTo>
                  <a:lnTo>
                    <a:pt x="54" y="6"/>
                  </a:lnTo>
                  <a:lnTo>
                    <a:pt x="59" y="8"/>
                  </a:lnTo>
                  <a:lnTo>
                    <a:pt x="63" y="12"/>
                  </a:lnTo>
                  <a:lnTo>
                    <a:pt x="67" y="18"/>
                  </a:lnTo>
                  <a:lnTo>
                    <a:pt x="69" y="25"/>
                  </a:lnTo>
                  <a:lnTo>
                    <a:pt x="69" y="33"/>
                  </a:lnTo>
                  <a:lnTo>
                    <a:pt x="69" y="39"/>
                  </a:lnTo>
                  <a:lnTo>
                    <a:pt x="67" y="45"/>
                  </a:lnTo>
                  <a:lnTo>
                    <a:pt x="65" y="50"/>
                  </a:lnTo>
                  <a:lnTo>
                    <a:pt x="61" y="54"/>
                  </a:lnTo>
                  <a:lnTo>
                    <a:pt x="57" y="58"/>
                  </a:lnTo>
                  <a:lnTo>
                    <a:pt x="52" y="62"/>
                  </a:lnTo>
                  <a:lnTo>
                    <a:pt x="44" y="64"/>
                  </a:lnTo>
                  <a:lnTo>
                    <a:pt x="36" y="64"/>
                  </a:lnTo>
                  <a:lnTo>
                    <a:pt x="13" y="64"/>
                  </a:lnTo>
                  <a:lnTo>
                    <a:pt x="13" y="106"/>
                  </a:lnTo>
                  <a:lnTo>
                    <a:pt x="0" y="106"/>
                  </a:lnTo>
                  <a:close/>
                  <a:moveTo>
                    <a:pt x="898" y="233"/>
                  </a:moveTo>
                  <a:lnTo>
                    <a:pt x="908" y="233"/>
                  </a:lnTo>
                  <a:lnTo>
                    <a:pt x="909" y="239"/>
                  </a:lnTo>
                  <a:lnTo>
                    <a:pt x="911" y="244"/>
                  </a:lnTo>
                  <a:lnTo>
                    <a:pt x="915" y="250"/>
                  </a:lnTo>
                  <a:lnTo>
                    <a:pt x="921" y="254"/>
                  </a:lnTo>
                  <a:lnTo>
                    <a:pt x="927" y="256"/>
                  </a:lnTo>
                  <a:lnTo>
                    <a:pt x="934" y="256"/>
                  </a:lnTo>
                  <a:lnTo>
                    <a:pt x="942" y="256"/>
                  </a:lnTo>
                  <a:lnTo>
                    <a:pt x="946" y="254"/>
                  </a:lnTo>
                  <a:lnTo>
                    <a:pt x="952" y="250"/>
                  </a:lnTo>
                  <a:lnTo>
                    <a:pt x="955" y="248"/>
                  </a:lnTo>
                  <a:lnTo>
                    <a:pt x="957" y="242"/>
                  </a:lnTo>
                  <a:lnTo>
                    <a:pt x="957" y="239"/>
                  </a:lnTo>
                  <a:lnTo>
                    <a:pt x="957" y="235"/>
                  </a:lnTo>
                  <a:lnTo>
                    <a:pt x="955" y="231"/>
                  </a:lnTo>
                  <a:lnTo>
                    <a:pt x="952" y="227"/>
                  </a:lnTo>
                  <a:lnTo>
                    <a:pt x="946" y="223"/>
                  </a:lnTo>
                  <a:lnTo>
                    <a:pt x="940" y="221"/>
                  </a:lnTo>
                  <a:lnTo>
                    <a:pt x="931" y="219"/>
                  </a:lnTo>
                  <a:lnTo>
                    <a:pt x="921" y="216"/>
                  </a:lnTo>
                  <a:lnTo>
                    <a:pt x="913" y="212"/>
                  </a:lnTo>
                  <a:lnTo>
                    <a:pt x="908" y="208"/>
                  </a:lnTo>
                  <a:lnTo>
                    <a:pt x="904" y="202"/>
                  </a:lnTo>
                  <a:lnTo>
                    <a:pt x="902" y="196"/>
                  </a:lnTo>
                  <a:lnTo>
                    <a:pt x="900" y="191"/>
                  </a:lnTo>
                  <a:lnTo>
                    <a:pt x="902" y="183"/>
                  </a:lnTo>
                  <a:lnTo>
                    <a:pt x="904" y="175"/>
                  </a:lnTo>
                  <a:lnTo>
                    <a:pt x="909" y="169"/>
                  </a:lnTo>
                  <a:lnTo>
                    <a:pt x="915" y="166"/>
                  </a:lnTo>
                  <a:lnTo>
                    <a:pt x="923" y="162"/>
                  </a:lnTo>
                  <a:lnTo>
                    <a:pt x="932" y="162"/>
                  </a:lnTo>
                  <a:lnTo>
                    <a:pt x="942" y="162"/>
                  </a:lnTo>
                  <a:lnTo>
                    <a:pt x="950" y="166"/>
                  </a:lnTo>
                  <a:lnTo>
                    <a:pt x="957" y="169"/>
                  </a:lnTo>
                  <a:lnTo>
                    <a:pt x="961" y="177"/>
                  </a:lnTo>
                  <a:lnTo>
                    <a:pt x="965" y="185"/>
                  </a:lnTo>
                  <a:lnTo>
                    <a:pt x="965" y="192"/>
                  </a:lnTo>
                  <a:lnTo>
                    <a:pt x="954" y="194"/>
                  </a:lnTo>
                  <a:lnTo>
                    <a:pt x="952" y="185"/>
                  </a:lnTo>
                  <a:lnTo>
                    <a:pt x="948" y="179"/>
                  </a:lnTo>
                  <a:lnTo>
                    <a:pt x="942" y="175"/>
                  </a:lnTo>
                  <a:lnTo>
                    <a:pt x="932" y="173"/>
                  </a:lnTo>
                  <a:lnTo>
                    <a:pt x="923" y="175"/>
                  </a:lnTo>
                  <a:lnTo>
                    <a:pt x="917" y="179"/>
                  </a:lnTo>
                  <a:lnTo>
                    <a:pt x="913" y="183"/>
                  </a:lnTo>
                  <a:lnTo>
                    <a:pt x="911" y="189"/>
                  </a:lnTo>
                  <a:lnTo>
                    <a:pt x="913" y="194"/>
                  </a:lnTo>
                  <a:lnTo>
                    <a:pt x="915" y="198"/>
                  </a:lnTo>
                  <a:lnTo>
                    <a:pt x="921" y="202"/>
                  </a:lnTo>
                  <a:lnTo>
                    <a:pt x="932" y="206"/>
                  </a:lnTo>
                  <a:lnTo>
                    <a:pt x="946" y="210"/>
                  </a:lnTo>
                  <a:lnTo>
                    <a:pt x="954" y="212"/>
                  </a:lnTo>
                  <a:lnTo>
                    <a:pt x="959" y="217"/>
                  </a:lnTo>
                  <a:lnTo>
                    <a:pt x="965" y="223"/>
                  </a:lnTo>
                  <a:lnTo>
                    <a:pt x="967" y="229"/>
                  </a:lnTo>
                  <a:lnTo>
                    <a:pt x="969" y="237"/>
                  </a:lnTo>
                  <a:lnTo>
                    <a:pt x="967" y="246"/>
                  </a:lnTo>
                  <a:lnTo>
                    <a:pt x="965" y="254"/>
                  </a:lnTo>
                  <a:lnTo>
                    <a:pt x="959" y="260"/>
                  </a:lnTo>
                  <a:lnTo>
                    <a:pt x="954" y="264"/>
                  </a:lnTo>
                  <a:lnTo>
                    <a:pt x="944" y="267"/>
                  </a:lnTo>
                  <a:lnTo>
                    <a:pt x="936" y="269"/>
                  </a:lnTo>
                  <a:lnTo>
                    <a:pt x="925" y="267"/>
                  </a:lnTo>
                  <a:lnTo>
                    <a:pt x="915" y="264"/>
                  </a:lnTo>
                  <a:lnTo>
                    <a:pt x="908" y="260"/>
                  </a:lnTo>
                  <a:lnTo>
                    <a:pt x="902" y="252"/>
                  </a:lnTo>
                  <a:lnTo>
                    <a:pt x="898" y="242"/>
                  </a:lnTo>
                  <a:lnTo>
                    <a:pt x="898" y="23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13321" name="Freeform 7"/>
            <p:cNvSpPr>
              <a:spLocks noEditPoints="1"/>
            </p:cNvSpPr>
            <p:nvPr/>
          </p:nvSpPr>
          <p:spPr bwMode="auto">
            <a:xfrm>
              <a:off x="2871" y="2128"/>
              <a:ext cx="1099" cy="125"/>
            </a:xfrm>
            <a:custGeom>
              <a:avLst/>
              <a:gdLst>
                <a:gd name="T0" fmla="*/ 56 w 1099"/>
                <a:gd name="T1" fmla="*/ 2 h 125"/>
                <a:gd name="T2" fmla="*/ 121 w 1099"/>
                <a:gd name="T3" fmla="*/ 2 h 125"/>
                <a:gd name="T4" fmla="*/ 103 w 1099"/>
                <a:gd name="T5" fmla="*/ 121 h 125"/>
                <a:gd name="T6" fmla="*/ 270 w 1099"/>
                <a:gd name="T7" fmla="*/ 34 h 125"/>
                <a:gd name="T8" fmla="*/ 247 w 1099"/>
                <a:gd name="T9" fmla="*/ 119 h 125"/>
                <a:gd name="T10" fmla="*/ 234 w 1099"/>
                <a:gd name="T11" fmla="*/ 102 h 125"/>
                <a:gd name="T12" fmla="*/ 253 w 1099"/>
                <a:gd name="T13" fmla="*/ 50 h 125"/>
                <a:gd name="T14" fmla="*/ 215 w 1099"/>
                <a:gd name="T15" fmla="*/ 21 h 125"/>
                <a:gd name="T16" fmla="*/ 393 w 1099"/>
                <a:gd name="T17" fmla="*/ 17 h 125"/>
                <a:gd name="T18" fmla="*/ 397 w 1099"/>
                <a:gd name="T19" fmla="*/ 69 h 125"/>
                <a:gd name="T20" fmla="*/ 378 w 1099"/>
                <a:gd name="T21" fmla="*/ 121 h 125"/>
                <a:gd name="T22" fmla="*/ 364 w 1099"/>
                <a:gd name="T23" fmla="*/ 50 h 125"/>
                <a:gd name="T24" fmla="*/ 374 w 1099"/>
                <a:gd name="T25" fmla="*/ 23 h 125"/>
                <a:gd name="T26" fmla="*/ 368 w 1099"/>
                <a:gd name="T27" fmla="*/ 102 h 125"/>
                <a:gd name="T28" fmla="*/ 378 w 1099"/>
                <a:gd name="T29" fmla="*/ 73 h 125"/>
                <a:gd name="T30" fmla="*/ 435 w 1099"/>
                <a:gd name="T31" fmla="*/ 121 h 125"/>
                <a:gd name="T32" fmla="*/ 474 w 1099"/>
                <a:gd name="T33" fmla="*/ 4 h 125"/>
                <a:gd name="T34" fmla="*/ 535 w 1099"/>
                <a:gd name="T35" fmla="*/ 36 h 125"/>
                <a:gd name="T36" fmla="*/ 512 w 1099"/>
                <a:gd name="T37" fmla="*/ 119 h 125"/>
                <a:gd name="T38" fmla="*/ 451 w 1099"/>
                <a:gd name="T39" fmla="*/ 88 h 125"/>
                <a:gd name="T40" fmla="*/ 480 w 1099"/>
                <a:gd name="T41" fmla="*/ 98 h 125"/>
                <a:gd name="T42" fmla="*/ 514 w 1099"/>
                <a:gd name="T43" fmla="*/ 86 h 125"/>
                <a:gd name="T44" fmla="*/ 508 w 1099"/>
                <a:gd name="T45" fmla="*/ 27 h 125"/>
                <a:gd name="T46" fmla="*/ 472 w 1099"/>
                <a:gd name="T47" fmla="*/ 36 h 125"/>
                <a:gd name="T48" fmla="*/ 604 w 1099"/>
                <a:gd name="T49" fmla="*/ 4 h 125"/>
                <a:gd name="T50" fmla="*/ 612 w 1099"/>
                <a:gd name="T51" fmla="*/ 69 h 125"/>
                <a:gd name="T52" fmla="*/ 572 w 1099"/>
                <a:gd name="T53" fmla="*/ 21 h 125"/>
                <a:gd name="T54" fmla="*/ 604 w 1099"/>
                <a:gd name="T55" fmla="*/ 38 h 125"/>
                <a:gd name="T56" fmla="*/ 639 w 1099"/>
                <a:gd name="T57" fmla="*/ 121 h 125"/>
                <a:gd name="T58" fmla="*/ 693 w 1099"/>
                <a:gd name="T59" fmla="*/ 121 h 125"/>
                <a:gd name="T60" fmla="*/ 742 w 1099"/>
                <a:gd name="T61" fmla="*/ 2 h 125"/>
                <a:gd name="T62" fmla="*/ 829 w 1099"/>
                <a:gd name="T63" fmla="*/ 80 h 125"/>
                <a:gd name="T64" fmla="*/ 867 w 1099"/>
                <a:gd name="T65" fmla="*/ 86 h 125"/>
                <a:gd name="T66" fmla="*/ 823 w 1099"/>
                <a:gd name="T67" fmla="*/ 57 h 125"/>
                <a:gd name="T68" fmla="*/ 831 w 1099"/>
                <a:gd name="T69" fmla="*/ 4 h 125"/>
                <a:gd name="T70" fmla="*/ 881 w 1099"/>
                <a:gd name="T71" fmla="*/ 21 h 125"/>
                <a:gd name="T72" fmla="*/ 840 w 1099"/>
                <a:gd name="T73" fmla="*/ 21 h 125"/>
                <a:gd name="T74" fmla="*/ 863 w 1099"/>
                <a:gd name="T75" fmla="*/ 52 h 125"/>
                <a:gd name="T76" fmla="*/ 877 w 1099"/>
                <a:gd name="T77" fmla="*/ 113 h 125"/>
                <a:gd name="T78" fmla="*/ 819 w 1099"/>
                <a:gd name="T79" fmla="*/ 107 h 125"/>
                <a:gd name="T80" fmla="*/ 902 w 1099"/>
                <a:gd name="T81" fmla="*/ 121 h 125"/>
                <a:gd name="T82" fmla="*/ 990 w 1099"/>
                <a:gd name="T83" fmla="*/ 121 h 125"/>
                <a:gd name="T84" fmla="*/ 938 w 1099"/>
                <a:gd name="T85" fmla="*/ 88 h 125"/>
                <a:gd name="T86" fmla="*/ 959 w 1099"/>
                <a:gd name="T87" fmla="*/ 4 h 125"/>
                <a:gd name="T88" fmla="*/ 1015 w 1099"/>
                <a:gd name="T89" fmla="*/ 34 h 125"/>
                <a:gd name="T90" fmla="*/ 963 w 1099"/>
                <a:gd name="T91" fmla="*/ 25 h 125"/>
                <a:gd name="T92" fmla="*/ 957 w 1099"/>
                <a:gd name="T93" fmla="*/ 88 h 125"/>
                <a:gd name="T94" fmla="*/ 994 w 1099"/>
                <a:gd name="T95" fmla="*/ 88 h 125"/>
                <a:gd name="T96" fmla="*/ 1073 w 1099"/>
                <a:gd name="T97" fmla="*/ 102 h 125"/>
                <a:gd name="T98" fmla="*/ 1069 w 1099"/>
                <a:gd name="T99" fmla="*/ 73 h 125"/>
                <a:gd name="T100" fmla="*/ 1030 w 1099"/>
                <a:gd name="T101" fmla="*/ 25 h 125"/>
                <a:gd name="T102" fmla="*/ 1084 w 1099"/>
                <a:gd name="T103" fmla="*/ 6 h 125"/>
                <a:gd name="T104" fmla="*/ 1074 w 1099"/>
                <a:gd name="T105" fmla="*/ 23 h 125"/>
                <a:gd name="T106" fmla="*/ 1050 w 1099"/>
                <a:gd name="T107" fmla="*/ 38 h 125"/>
                <a:gd name="T108" fmla="*/ 1099 w 1099"/>
                <a:gd name="T109" fmla="*/ 86 h 125"/>
                <a:gd name="T110" fmla="*/ 1048 w 1099"/>
                <a:gd name="T111" fmla="*/ 121 h 12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99"/>
                <a:gd name="T169" fmla="*/ 0 h 125"/>
                <a:gd name="T170" fmla="*/ 1099 w 1099"/>
                <a:gd name="T171" fmla="*/ 125 h 12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99" h="125">
                  <a:moveTo>
                    <a:pt x="94" y="121"/>
                  </a:moveTo>
                  <a:lnTo>
                    <a:pt x="73" y="121"/>
                  </a:lnTo>
                  <a:lnTo>
                    <a:pt x="65" y="94"/>
                  </a:lnTo>
                  <a:lnTo>
                    <a:pt x="29" y="94"/>
                  </a:lnTo>
                  <a:lnTo>
                    <a:pt x="21" y="121"/>
                  </a:lnTo>
                  <a:lnTo>
                    <a:pt x="0" y="121"/>
                  </a:lnTo>
                  <a:lnTo>
                    <a:pt x="36" y="2"/>
                  </a:lnTo>
                  <a:lnTo>
                    <a:pt x="56" y="2"/>
                  </a:lnTo>
                  <a:lnTo>
                    <a:pt x="94" y="121"/>
                  </a:lnTo>
                  <a:close/>
                  <a:moveTo>
                    <a:pt x="59" y="75"/>
                  </a:moveTo>
                  <a:lnTo>
                    <a:pt x="46" y="29"/>
                  </a:lnTo>
                  <a:lnTo>
                    <a:pt x="34" y="75"/>
                  </a:lnTo>
                  <a:lnTo>
                    <a:pt x="59" y="75"/>
                  </a:lnTo>
                  <a:close/>
                  <a:moveTo>
                    <a:pt x="103" y="121"/>
                  </a:moveTo>
                  <a:lnTo>
                    <a:pt x="103" y="2"/>
                  </a:lnTo>
                  <a:lnTo>
                    <a:pt x="121" y="2"/>
                  </a:lnTo>
                  <a:lnTo>
                    <a:pt x="159" y="82"/>
                  </a:lnTo>
                  <a:lnTo>
                    <a:pt x="159" y="2"/>
                  </a:lnTo>
                  <a:lnTo>
                    <a:pt x="176" y="2"/>
                  </a:lnTo>
                  <a:lnTo>
                    <a:pt x="176" y="121"/>
                  </a:lnTo>
                  <a:lnTo>
                    <a:pt x="157" y="121"/>
                  </a:lnTo>
                  <a:lnTo>
                    <a:pt x="121" y="44"/>
                  </a:lnTo>
                  <a:lnTo>
                    <a:pt x="121" y="121"/>
                  </a:lnTo>
                  <a:lnTo>
                    <a:pt x="103" y="121"/>
                  </a:lnTo>
                  <a:close/>
                  <a:moveTo>
                    <a:pt x="196" y="2"/>
                  </a:moveTo>
                  <a:lnTo>
                    <a:pt x="230" y="2"/>
                  </a:lnTo>
                  <a:lnTo>
                    <a:pt x="240" y="2"/>
                  </a:lnTo>
                  <a:lnTo>
                    <a:pt x="247" y="4"/>
                  </a:lnTo>
                  <a:lnTo>
                    <a:pt x="255" y="7"/>
                  </a:lnTo>
                  <a:lnTo>
                    <a:pt x="261" y="15"/>
                  </a:lnTo>
                  <a:lnTo>
                    <a:pt x="267" y="23"/>
                  </a:lnTo>
                  <a:lnTo>
                    <a:pt x="270" y="34"/>
                  </a:lnTo>
                  <a:lnTo>
                    <a:pt x="272" y="48"/>
                  </a:lnTo>
                  <a:lnTo>
                    <a:pt x="272" y="63"/>
                  </a:lnTo>
                  <a:lnTo>
                    <a:pt x="272" y="77"/>
                  </a:lnTo>
                  <a:lnTo>
                    <a:pt x="270" y="88"/>
                  </a:lnTo>
                  <a:lnTo>
                    <a:pt x="265" y="100"/>
                  </a:lnTo>
                  <a:lnTo>
                    <a:pt x="261" y="109"/>
                  </a:lnTo>
                  <a:lnTo>
                    <a:pt x="255" y="115"/>
                  </a:lnTo>
                  <a:lnTo>
                    <a:pt x="247" y="119"/>
                  </a:lnTo>
                  <a:lnTo>
                    <a:pt x="240" y="121"/>
                  </a:lnTo>
                  <a:lnTo>
                    <a:pt x="230" y="121"/>
                  </a:lnTo>
                  <a:lnTo>
                    <a:pt x="196" y="121"/>
                  </a:lnTo>
                  <a:lnTo>
                    <a:pt x="196" y="2"/>
                  </a:lnTo>
                  <a:close/>
                  <a:moveTo>
                    <a:pt x="215" y="21"/>
                  </a:moveTo>
                  <a:lnTo>
                    <a:pt x="215" y="102"/>
                  </a:lnTo>
                  <a:lnTo>
                    <a:pt x="228" y="102"/>
                  </a:lnTo>
                  <a:lnTo>
                    <a:pt x="234" y="102"/>
                  </a:lnTo>
                  <a:lnTo>
                    <a:pt x="240" y="100"/>
                  </a:lnTo>
                  <a:lnTo>
                    <a:pt x="244" y="98"/>
                  </a:lnTo>
                  <a:lnTo>
                    <a:pt x="247" y="96"/>
                  </a:lnTo>
                  <a:lnTo>
                    <a:pt x="249" y="90"/>
                  </a:lnTo>
                  <a:lnTo>
                    <a:pt x="251" y="84"/>
                  </a:lnTo>
                  <a:lnTo>
                    <a:pt x="253" y="75"/>
                  </a:lnTo>
                  <a:lnTo>
                    <a:pt x="253" y="61"/>
                  </a:lnTo>
                  <a:lnTo>
                    <a:pt x="253" y="50"/>
                  </a:lnTo>
                  <a:lnTo>
                    <a:pt x="251" y="40"/>
                  </a:lnTo>
                  <a:lnTo>
                    <a:pt x="249" y="34"/>
                  </a:lnTo>
                  <a:lnTo>
                    <a:pt x="245" y="29"/>
                  </a:lnTo>
                  <a:lnTo>
                    <a:pt x="242" y="25"/>
                  </a:lnTo>
                  <a:lnTo>
                    <a:pt x="238" y="23"/>
                  </a:lnTo>
                  <a:lnTo>
                    <a:pt x="232" y="23"/>
                  </a:lnTo>
                  <a:lnTo>
                    <a:pt x="222" y="21"/>
                  </a:lnTo>
                  <a:lnTo>
                    <a:pt x="215" y="21"/>
                  </a:lnTo>
                  <a:close/>
                  <a:moveTo>
                    <a:pt x="324" y="2"/>
                  </a:moveTo>
                  <a:lnTo>
                    <a:pt x="361" y="2"/>
                  </a:lnTo>
                  <a:lnTo>
                    <a:pt x="370" y="2"/>
                  </a:lnTo>
                  <a:lnTo>
                    <a:pt x="378" y="2"/>
                  </a:lnTo>
                  <a:lnTo>
                    <a:pt x="382" y="4"/>
                  </a:lnTo>
                  <a:lnTo>
                    <a:pt x="387" y="7"/>
                  </a:lnTo>
                  <a:lnTo>
                    <a:pt x="391" y="11"/>
                  </a:lnTo>
                  <a:lnTo>
                    <a:pt x="393" y="17"/>
                  </a:lnTo>
                  <a:lnTo>
                    <a:pt x="395" y="25"/>
                  </a:lnTo>
                  <a:lnTo>
                    <a:pt x="397" y="32"/>
                  </a:lnTo>
                  <a:lnTo>
                    <a:pt x="395" y="40"/>
                  </a:lnTo>
                  <a:lnTo>
                    <a:pt x="393" y="48"/>
                  </a:lnTo>
                  <a:lnTo>
                    <a:pt x="389" y="54"/>
                  </a:lnTo>
                  <a:lnTo>
                    <a:pt x="384" y="57"/>
                  </a:lnTo>
                  <a:lnTo>
                    <a:pt x="391" y="61"/>
                  </a:lnTo>
                  <a:lnTo>
                    <a:pt x="397" y="69"/>
                  </a:lnTo>
                  <a:lnTo>
                    <a:pt x="399" y="77"/>
                  </a:lnTo>
                  <a:lnTo>
                    <a:pt x="401" y="86"/>
                  </a:lnTo>
                  <a:lnTo>
                    <a:pt x="401" y="94"/>
                  </a:lnTo>
                  <a:lnTo>
                    <a:pt x="399" y="103"/>
                  </a:lnTo>
                  <a:lnTo>
                    <a:pt x="395" y="109"/>
                  </a:lnTo>
                  <a:lnTo>
                    <a:pt x="389" y="115"/>
                  </a:lnTo>
                  <a:lnTo>
                    <a:pt x="384" y="119"/>
                  </a:lnTo>
                  <a:lnTo>
                    <a:pt x="378" y="121"/>
                  </a:lnTo>
                  <a:lnTo>
                    <a:pt x="370" y="121"/>
                  </a:lnTo>
                  <a:lnTo>
                    <a:pt x="355" y="121"/>
                  </a:lnTo>
                  <a:lnTo>
                    <a:pt x="324" y="121"/>
                  </a:lnTo>
                  <a:lnTo>
                    <a:pt x="324" y="2"/>
                  </a:lnTo>
                  <a:close/>
                  <a:moveTo>
                    <a:pt x="343" y="21"/>
                  </a:moveTo>
                  <a:lnTo>
                    <a:pt x="343" y="50"/>
                  </a:lnTo>
                  <a:lnTo>
                    <a:pt x="355" y="50"/>
                  </a:lnTo>
                  <a:lnTo>
                    <a:pt x="364" y="50"/>
                  </a:lnTo>
                  <a:lnTo>
                    <a:pt x="368" y="48"/>
                  </a:lnTo>
                  <a:lnTo>
                    <a:pt x="372" y="48"/>
                  </a:lnTo>
                  <a:lnTo>
                    <a:pt x="376" y="44"/>
                  </a:lnTo>
                  <a:lnTo>
                    <a:pt x="378" y="40"/>
                  </a:lnTo>
                  <a:lnTo>
                    <a:pt x="378" y="34"/>
                  </a:lnTo>
                  <a:lnTo>
                    <a:pt x="378" y="31"/>
                  </a:lnTo>
                  <a:lnTo>
                    <a:pt x="376" y="27"/>
                  </a:lnTo>
                  <a:lnTo>
                    <a:pt x="374" y="23"/>
                  </a:lnTo>
                  <a:lnTo>
                    <a:pt x="368" y="21"/>
                  </a:lnTo>
                  <a:lnTo>
                    <a:pt x="364" y="21"/>
                  </a:lnTo>
                  <a:lnTo>
                    <a:pt x="353" y="21"/>
                  </a:lnTo>
                  <a:lnTo>
                    <a:pt x="343" y="21"/>
                  </a:lnTo>
                  <a:close/>
                  <a:moveTo>
                    <a:pt x="343" y="69"/>
                  </a:moveTo>
                  <a:lnTo>
                    <a:pt x="343" y="102"/>
                  </a:lnTo>
                  <a:lnTo>
                    <a:pt x="361" y="102"/>
                  </a:lnTo>
                  <a:lnTo>
                    <a:pt x="368" y="102"/>
                  </a:lnTo>
                  <a:lnTo>
                    <a:pt x="372" y="100"/>
                  </a:lnTo>
                  <a:lnTo>
                    <a:pt x="376" y="100"/>
                  </a:lnTo>
                  <a:lnTo>
                    <a:pt x="380" y="96"/>
                  </a:lnTo>
                  <a:lnTo>
                    <a:pt x="382" y="92"/>
                  </a:lnTo>
                  <a:lnTo>
                    <a:pt x="382" y="86"/>
                  </a:lnTo>
                  <a:lnTo>
                    <a:pt x="382" y="80"/>
                  </a:lnTo>
                  <a:lnTo>
                    <a:pt x="380" y="77"/>
                  </a:lnTo>
                  <a:lnTo>
                    <a:pt x="378" y="73"/>
                  </a:lnTo>
                  <a:lnTo>
                    <a:pt x="374" y="71"/>
                  </a:lnTo>
                  <a:lnTo>
                    <a:pt x="368" y="69"/>
                  </a:lnTo>
                  <a:lnTo>
                    <a:pt x="357" y="69"/>
                  </a:lnTo>
                  <a:lnTo>
                    <a:pt x="343" y="69"/>
                  </a:lnTo>
                  <a:close/>
                  <a:moveTo>
                    <a:pt x="416" y="121"/>
                  </a:moveTo>
                  <a:lnTo>
                    <a:pt x="416" y="2"/>
                  </a:lnTo>
                  <a:lnTo>
                    <a:pt x="435" y="2"/>
                  </a:lnTo>
                  <a:lnTo>
                    <a:pt x="435" y="121"/>
                  </a:lnTo>
                  <a:lnTo>
                    <a:pt x="416" y="121"/>
                  </a:lnTo>
                  <a:close/>
                  <a:moveTo>
                    <a:pt x="449" y="63"/>
                  </a:moveTo>
                  <a:lnTo>
                    <a:pt x="449" y="46"/>
                  </a:lnTo>
                  <a:lnTo>
                    <a:pt x="453" y="31"/>
                  </a:lnTo>
                  <a:lnTo>
                    <a:pt x="457" y="23"/>
                  </a:lnTo>
                  <a:lnTo>
                    <a:pt x="462" y="15"/>
                  </a:lnTo>
                  <a:lnTo>
                    <a:pt x="466" y="9"/>
                  </a:lnTo>
                  <a:lnTo>
                    <a:pt x="474" y="4"/>
                  </a:lnTo>
                  <a:lnTo>
                    <a:pt x="483" y="0"/>
                  </a:lnTo>
                  <a:lnTo>
                    <a:pt x="493" y="0"/>
                  </a:lnTo>
                  <a:lnTo>
                    <a:pt x="503" y="0"/>
                  </a:lnTo>
                  <a:lnTo>
                    <a:pt x="512" y="4"/>
                  </a:lnTo>
                  <a:lnTo>
                    <a:pt x="520" y="9"/>
                  </a:lnTo>
                  <a:lnTo>
                    <a:pt x="526" y="15"/>
                  </a:lnTo>
                  <a:lnTo>
                    <a:pt x="531" y="25"/>
                  </a:lnTo>
                  <a:lnTo>
                    <a:pt x="535" y="36"/>
                  </a:lnTo>
                  <a:lnTo>
                    <a:pt x="537" y="48"/>
                  </a:lnTo>
                  <a:lnTo>
                    <a:pt x="537" y="61"/>
                  </a:lnTo>
                  <a:lnTo>
                    <a:pt x="537" y="75"/>
                  </a:lnTo>
                  <a:lnTo>
                    <a:pt x="535" y="88"/>
                  </a:lnTo>
                  <a:lnTo>
                    <a:pt x="531" y="98"/>
                  </a:lnTo>
                  <a:lnTo>
                    <a:pt x="526" y="107"/>
                  </a:lnTo>
                  <a:lnTo>
                    <a:pt x="520" y="115"/>
                  </a:lnTo>
                  <a:lnTo>
                    <a:pt x="512" y="119"/>
                  </a:lnTo>
                  <a:lnTo>
                    <a:pt x="503" y="123"/>
                  </a:lnTo>
                  <a:lnTo>
                    <a:pt x="493" y="123"/>
                  </a:lnTo>
                  <a:lnTo>
                    <a:pt x="483" y="123"/>
                  </a:lnTo>
                  <a:lnTo>
                    <a:pt x="476" y="119"/>
                  </a:lnTo>
                  <a:lnTo>
                    <a:pt x="468" y="115"/>
                  </a:lnTo>
                  <a:lnTo>
                    <a:pt x="460" y="107"/>
                  </a:lnTo>
                  <a:lnTo>
                    <a:pt x="455" y="98"/>
                  </a:lnTo>
                  <a:lnTo>
                    <a:pt x="451" y="88"/>
                  </a:lnTo>
                  <a:lnTo>
                    <a:pt x="449" y="77"/>
                  </a:lnTo>
                  <a:lnTo>
                    <a:pt x="449" y="63"/>
                  </a:lnTo>
                  <a:close/>
                  <a:moveTo>
                    <a:pt x="468" y="61"/>
                  </a:moveTo>
                  <a:lnTo>
                    <a:pt x="468" y="71"/>
                  </a:lnTo>
                  <a:lnTo>
                    <a:pt x="470" y="79"/>
                  </a:lnTo>
                  <a:lnTo>
                    <a:pt x="472" y="86"/>
                  </a:lnTo>
                  <a:lnTo>
                    <a:pt x="476" y="92"/>
                  </a:lnTo>
                  <a:lnTo>
                    <a:pt x="480" y="98"/>
                  </a:lnTo>
                  <a:lnTo>
                    <a:pt x="483" y="100"/>
                  </a:lnTo>
                  <a:lnTo>
                    <a:pt x="487" y="102"/>
                  </a:lnTo>
                  <a:lnTo>
                    <a:pt x="493" y="103"/>
                  </a:lnTo>
                  <a:lnTo>
                    <a:pt x="499" y="102"/>
                  </a:lnTo>
                  <a:lnTo>
                    <a:pt x="503" y="100"/>
                  </a:lnTo>
                  <a:lnTo>
                    <a:pt x="508" y="98"/>
                  </a:lnTo>
                  <a:lnTo>
                    <a:pt x="512" y="92"/>
                  </a:lnTo>
                  <a:lnTo>
                    <a:pt x="514" y="86"/>
                  </a:lnTo>
                  <a:lnTo>
                    <a:pt x="516" y="79"/>
                  </a:lnTo>
                  <a:lnTo>
                    <a:pt x="518" y="71"/>
                  </a:lnTo>
                  <a:lnTo>
                    <a:pt x="518" y="61"/>
                  </a:lnTo>
                  <a:lnTo>
                    <a:pt x="518" y="52"/>
                  </a:lnTo>
                  <a:lnTo>
                    <a:pt x="516" y="44"/>
                  </a:lnTo>
                  <a:lnTo>
                    <a:pt x="514" y="36"/>
                  </a:lnTo>
                  <a:lnTo>
                    <a:pt x="512" y="31"/>
                  </a:lnTo>
                  <a:lnTo>
                    <a:pt x="508" y="27"/>
                  </a:lnTo>
                  <a:lnTo>
                    <a:pt x="505" y="23"/>
                  </a:lnTo>
                  <a:lnTo>
                    <a:pt x="499" y="21"/>
                  </a:lnTo>
                  <a:lnTo>
                    <a:pt x="493" y="21"/>
                  </a:lnTo>
                  <a:lnTo>
                    <a:pt x="487" y="21"/>
                  </a:lnTo>
                  <a:lnTo>
                    <a:pt x="483" y="23"/>
                  </a:lnTo>
                  <a:lnTo>
                    <a:pt x="478" y="27"/>
                  </a:lnTo>
                  <a:lnTo>
                    <a:pt x="474" y="31"/>
                  </a:lnTo>
                  <a:lnTo>
                    <a:pt x="472" y="36"/>
                  </a:lnTo>
                  <a:lnTo>
                    <a:pt x="470" y="44"/>
                  </a:lnTo>
                  <a:lnTo>
                    <a:pt x="468" y="52"/>
                  </a:lnTo>
                  <a:lnTo>
                    <a:pt x="468" y="61"/>
                  </a:lnTo>
                  <a:close/>
                  <a:moveTo>
                    <a:pt x="553" y="121"/>
                  </a:moveTo>
                  <a:lnTo>
                    <a:pt x="553" y="2"/>
                  </a:lnTo>
                  <a:lnTo>
                    <a:pt x="581" y="2"/>
                  </a:lnTo>
                  <a:lnTo>
                    <a:pt x="597" y="2"/>
                  </a:lnTo>
                  <a:lnTo>
                    <a:pt x="604" y="4"/>
                  </a:lnTo>
                  <a:lnTo>
                    <a:pt x="612" y="7"/>
                  </a:lnTo>
                  <a:lnTo>
                    <a:pt x="618" y="15"/>
                  </a:lnTo>
                  <a:lnTo>
                    <a:pt x="622" y="25"/>
                  </a:lnTo>
                  <a:lnTo>
                    <a:pt x="624" y="38"/>
                  </a:lnTo>
                  <a:lnTo>
                    <a:pt x="622" y="48"/>
                  </a:lnTo>
                  <a:lnTo>
                    <a:pt x="620" y="57"/>
                  </a:lnTo>
                  <a:lnTo>
                    <a:pt x="616" y="63"/>
                  </a:lnTo>
                  <a:lnTo>
                    <a:pt x="612" y="69"/>
                  </a:lnTo>
                  <a:lnTo>
                    <a:pt x="606" y="73"/>
                  </a:lnTo>
                  <a:lnTo>
                    <a:pt x="602" y="75"/>
                  </a:lnTo>
                  <a:lnTo>
                    <a:pt x="595" y="77"/>
                  </a:lnTo>
                  <a:lnTo>
                    <a:pt x="583" y="77"/>
                  </a:lnTo>
                  <a:lnTo>
                    <a:pt x="572" y="77"/>
                  </a:lnTo>
                  <a:lnTo>
                    <a:pt x="572" y="121"/>
                  </a:lnTo>
                  <a:lnTo>
                    <a:pt x="553" y="121"/>
                  </a:lnTo>
                  <a:close/>
                  <a:moveTo>
                    <a:pt x="572" y="21"/>
                  </a:moveTo>
                  <a:lnTo>
                    <a:pt x="572" y="55"/>
                  </a:lnTo>
                  <a:lnTo>
                    <a:pt x="581" y="55"/>
                  </a:lnTo>
                  <a:lnTo>
                    <a:pt x="591" y="55"/>
                  </a:lnTo>
                  <a:lnTo>
                    <a:pt x="595" y="54"/>
                  </a:lnTo>
                  <a:lnTo>
                    <a:pt x="599" y="52"/>
                  </a:lnTo>
                  <a:lnTo>
                    <a:pt x="602" y="48"/>
                  </a:lnTo>
                  <a:lnTo>
                    <a:pt x="602" y="44"/>
                  </a:lnTo>
                  <a:lnTo>
                    <a:pt x="604" y="38"/>
                  </a:lnTo>
                  <a:lnTo>
                    <a:pt x="602" y="32"/>
                  </a:lnTo>
                  <a:lnTo>
                    <a:pt x="600" y="29"/>
                  </a:lnTo>
                  <a:lnTo>
                    <a:pt x="597" y="25"/>
                  </a:lnTo>
                  <a:lnTo>
                    <a:pt x="593" y="23"/>
                  </a:lnTo>
                  <a:lnTo>
                    <a:pt x="589" y="23"/>
                  </a:lnTo>
                  <a:lnTo>
                    <a:pt x="579" y="21"/>
                  </a:lnTo>
                  <a:lnTo>
                    <a:pt x="572" y="21"/>
                  </a:lnTo>
                  <a:close/>
                  <a:moveTo>
                    <a:pt x="639" y="121"/>
                  </a:moveTo>
                  <a:lnTo>
                    <a:pt x="639" y="2"/>
                  </a:lnTo>
                  <a:lnTo>
                    <a:pt x="656" y="2"/>
                  </a:lnTo>
                  <a:lnTo>
                    <a:pt x="656" y="48"/>
                  </a:lnTo>
                  <a:lnTo>
                    <a:pt x="693" y="48"/>
                  </a:lnTo>
                  <a:lnTo>
                    <a:pt x="693" y="2"/>
                  </a:lnTo>
                  <a:lnTo>
                    <a:pt x="712" y="2"/>
                  </a:lnTo>
                  <a:lnTo>
                    <a:pt x="712" y="121"/>
                  </a:lnTo>
                  <a:lnTo>
                    <a:pt x="693" y="121"/>
                  </a:lnTo>
                  <a:lnTo>
                    <a:pt x="693" y="69"/>
                  </a:lnTo>
                  <a:lnTo>
                    <a:pt x="656" y="69"/>
                  </a:lnTo>
                  <a:lnTo>
                    <a:pt x="656" y="121"/>
                  </a:lnTo>
                  <a:lnTo>
                    <a:pt x="639" y="121"/>
                  </a:lnTo>
                  <a:close/>
                  <a:moveTo>
                    <a:pt x="754" y="121"/>
                  </a:moveTo>
                  <a:lnTo>
                    <a:pt x="754" y="71"/>
                  </a:lnTo>
                  <a:lnTo>
                    <a:pt x="721" y="2"/>
                  </a:lnTo>
                  <a:lnTo>
                    <a:pt x="742" y="2"/>
                  </a:lnTo>
                  <a:lnTo>
                    <a:pt x="764" y="50"/>
                  </a:lnTo>
                  <a:lnTo>
                    <a:pt x="787" y="2"/>
                  </a:lnTo>
                  <a:lnTo>
                    <a:pt x="808" y="2"/>
                  </a:lnTo>
                  <a:lnTo>
                    <a:pt x="773" y="71"/>
                  </a:lnTo>
                  <a:lnTo>
                    <a:pt x="773" y="121"/>
                  </a:lnTo>
                  <a:lnTo>
                    <a:pt x="754" y="121"/>
                  </a:lnTo>
                  <a:close/>
                  <a:moveTo>
                    <a:pt x="812" y="82"/>
                  </a:moveTo>
                  <a:lnTo>
                    <a:pt x="829" y="80"/>
                  </a:lnTo>
                  <a:lnTo>
                    <a:pt x="833" y="90"/>
                  </a:lnTo>
                  <a:lnTo>
                    <a:pt x="837" y="98"/>
                  </a:lnTo>
                  <a:lnTo>
                    <a:pt x="842" y="102"/>
                  </a:lnTo>
                  <a:lnTo>
                    <a:pt x="850" y="103"/>
                  </a:lnTo>
                  <a:lnTo>
                    <a:pt x="858" y="102"/>
                  </a:lnTo>
                  <a:lnTo>
                    <a:pt x="863" y="98"/>
                  </a:lnTo>
                  <a:lnTo>
                    <a:pt x="867" y="92"/>
                  </a:lnTo>
                  <a:lnTo>
                    <a:pt x="867" y="86"/>
                  </a:lnTo>
                  <a:lnTo>
                    <a:pt x="867" y="82"/>
                  </a:lnTo>
                  <a:lnTo>
                    <a:pt x="865" y="79"/>
                  </a:lnTo>
                  <a:lnTo>
                    <a:pt x="863" y="77"/>
                  </a:lnTo>
                  <a:lnTo>
                    <a:pt x="860" y="75"/>
                  </a:lnTo>
                  <a:lnTo>
                    <a:pt x="854" y="73"/>
                  </a:lnTo>
                  <a:lnTo>
                    <a:pt x="844" y="69"/>
                  </a:lnTo>
                  <a:lnTo>
                    <a:pt x="831" y="63"/>
                  </a:lnTo>
                  <a:lnTo>
                    <a:pt x="823" y="57"/>
                  </a:lnTo>
                  <a:lnTo>
                    <a:pt x="819" y="52"/>
                  </a:lnTo>
                  <a:lnTo>
                    <a:pt x="817" y="46"/>
                  </a:lnTo>
                  <a:lnTo>
                    <a:pt x="815" y="40"/>
                  </a:lnTo>
                  <a:lnTo>
                    <a:pt x="815" y="32"/>
                  </a:lnTo>
                  <a:lnTo>
                    <a:pt x="815" y="25"/>
                  </a:lnTo>
                  <a:lnTo>
                    <a:pt x="819" y="15"/>
                  </a:lnTo>
                  <a:lnTo>
                    <a:pt x="823" y="9"/>
                  </a:lnTo>
                  <a:lnTo>
                    <a:pt x="831" y="4"/>
                  </a:lnTo>
                  <a:lnTo>
                    <a:pt x="838" y="0"/>
                  </a:lnTo>
                  <a:lnTo>
                    <a:pt x="848" y="0"/>
                  </a:lnTo>
                  <a:lnTo>
                    <a:pt x="856" y="0"/>
                  </a:lnTo>
                  <a:lnTo>
                    <a:pt x="863" y="2"/>
                  </a:lnTo>
                  <a:lnTo>
                    <a:pt x="869" y="6"/>
                  </a:lnTo>
                  <a:lnTo>
                    <a:pt x="875" y="9"/>
                  </a:lnTo>
                  <a:lnTo>
                    <a:pt x="879" y="15"/>
                  </a:lnTo>
                  <a:lnTo>
                    <a:pt x="881" y="21"/>
                  </a:lnTo>
                  <a:lnTo>
                    <a:pt x="883" y="29"/>
                  </a:lnTo>
                  <a:lnTo>
                    <a:pt x="884" y="36"/>
                  </a:lnTo>
                  <a:lnTo>
                    <a:pt x="865" y="36"/>
                  </a:lnTo>
                  <a:lnTo>
                    <a:pt x="863" y="29"/>
                  </a:lnTo>
                  <a:lnTo>
                    <a:pt x="860" y="23"/>
                  </a:lnTo>
                  <a:lnTo>
                    <a:pt x="856" y="21"/>
                  </a:lnTo>
                  <a:lnTo>
                    <a:pt x="848" y="19"/>
                  </a:lnTo>
                  <a:lnTo>
                    <a:pt x="840" y="21"/>
                  </a:lnTo>
                  <a:lnTo>
                    <a:pt x="837" y="23"/>
                  </a:lnTo>
                  <a:lnTo>
                    <a:pt x="833" y="27"/>
                  </a:lnTo>
                  <a:lnTo>
                    <a:pt x="833" y="31"/>
                  </a:lnTo>
                  <a:lnTo>
                    <a:pt x="833" y="34"/>
                  </a:lnTo>
                  <a:lnTo>
                    <a:pt x="835" y="38"/>
                  </a:lnTo>
                  <a:lnTo>
                    <a:pt x="842" y="42"/>
                  </a:lnTo>
                  <a:lnTo>
                    <a:pt x="852" y="46"/>
                  </a:lnTo>
                  <a:lnTo>
                    <a:pt x="863" y="52"/>
                  </a:lnTo>
                  <a:lnTo>
                    <a:pt x="873" y="55"/>
                  </a:lnTo>
                  <a:lnTo>
                    <a:pt x="879" y="61"/>
                  </a:lnTo>
                  <a:lnTo>
                    <a:pt x="883" y="67"/>
                  </a:lnTo>
                  <a:lnTo>
                    <a:pt x="884" y="77"/>
                  </a:lnTo>
                  <a:lnTo>
                    <a:pt x="886" y="86"/>
                  </a:lnTo>
                  <a:lnTo>
                    <a:pt x="884" y="96"/>
                  </a:lnTo>
                  <a:lnTo>
                    <a:pt x="883" y="105"/>
                  </a:lnTo>
                  <a:lnTo>
                    <a:pt x="877" y="113"/>
                  </a:lnTo>
                  <a:lnTo>
                    <a:pt x="869" y="119"/>
                  </a:lnTo>
                  <a:lnTo>
                    <a:pt x="861" y="123"/>
                  </a:lnTo>
                  <a:lnTo>
                    <a:pt x="850" y="125"/>
                  </a:lnTo>
                  <a:lnTo>
                    <a:pt x="840" y="123"/>
                  </a:lnTo>
                  <a:lnTo>
                    <a:pt x="835" y="121"/>
                  </a:lnTo>
                  <a:lnTo>
                    <a:pt x="829" y="117"/>
                  </a:lnTo>
                  <a:lnTo>
                    <a:pt x="823" y="113"/>
                  </a:lnTo>
                  <a:lnTo>
                    <a:pt x="819" y="107"/>
                  </a:lnTo>
                  <a:lnTo>
                    <a:pt x="815" y="100"/>
                  </a:lnTo>
                  <a:lnTo>
                    <a:pt x="813" y="92"/>
                  </a:lnTo>
                  <a:lnTo>
                    <a:pt x="812" y="82"/>
                  </a:lnTo>
                  <a:close/>
                  <a:moveTo>
                    <a:pt x="902" y="121"/>
                  </a:moveTo>
                  <a:lnTo>
                    <a:pt x="902" y="2"/>
                  </a:lnTo>
                  <a:lnTo>
                    <a:pt x="919" y="2"/>
                  </a:lnTo>
                  <a:lnTo>
                    <a:pt x="919" y="121"/>
                  </a:lnTo>
                  <a:lnTo>
                    <a:pt x="902" y="121"/>
                  </a:lnTo>
                  <a:close/>
                  <a:moveTo>
                    <a:pt x="996" y="77"/>
                  </a:moveTo>
                  <a:lnTo>
                    <a:pt x="1015" y="84"/>
                  </a:lnTo>
                  <a:lnTo>
                    <a:pt x="1011" y="94"/>
                  </a:lnTo>
                  <a:lnTo>
                    <a:pt x="1009" y="102"/>
                  </a:lnTo>
                  <a:lnTo>
                    <a:pt x="1005" y="109"/>
                  </a:lnTo>
                  <a:lnTo>
                    <a:pt x="1002" y="115"/>
                  </a:lnTo>
                  <a:lnTo>
                    <a:pt x="996" y="119"/>
                  </a:lnTo>
                  <a:lnTo>
                    <a:pt x="990" y="121"/>
                  </a:lnTo>
                  <a:lnTo>
                    <a:pt x="982" y="123"/>
                  </a:lnTo>
                  <a:lnTo>
                    <a:pt x="977" y="123"/>
                  </a:lnTo>
                  <a:lnTo>
                    <a:pt x="967" y="123"/>
                  </a:lnTo>
                  <a:lnTo>
                    <a:pt x="959" y="119"/>
                  </a:lnTo>
                  <a:lnTo>
                    <a:pt x="952" y="115"/>
                  </a:lnTo>
                  <a:lnTo>
                    <a:pt x="946" y="107"/>
                  </a:lnTo>
                  <a:lnTo>
                    <a:pt x="940" y="98"/>
                  </a:lnTo>
                  <a:lnTo>
                    <a:pt x="938" y="88"/>
                  </a:lnTo>
                  <a:lnTo>
                    <a:pt x="934" y="77"/>
                  </a:lnTo>
                  <a:lnTo>
                    <a:pt x="934" y="63"/>
                  </a:lnTo>
                  <a:lnTo>
                    <a:pt x="934" y="48"/>
                  </a:lnTo>
                  <a:lnTo>
                    <a:pt x="938" y="36"/>
                  </a:lnTo>
                  <a:lnTo>
                    <a:pt x="940" y="25"/>
                  </a:lnTo>
                  <a:lnTo>
                    <a:pt x="946" y="15"/>
                  </a:lnTo>
                  <a:lnTo>
                    <a:pt x="952" y="9"/>
                  </a:lnTo>
                  <a:lnTo>
                    <a:pt x="959" y="4"/>
                  </a:lnTo>
                  <a:lnTo>
                    <a:pt x="969" y="0"/>
                  </a:lnTo>
                  <a:lnTo>
                    <a:pt x="977" y="0"/>
                  </a:lnTo>
                  <a:lnTo>
                    <a:pt x="986" y="0"/>
                  </a:lnTo>
                  <a:lnTo>
                    <a:pt x="992" y="2"/>
                  </a:lnTo>
                  <a:lnTo>
                    <a:pt x="1000" y="7"/>
                  </a:lnTo>
                  <a:lnTo>
                    <a:pt x="1005" y="13"/>
                  </a:lnTo>
                  <a:lnTo>
                    <a:pt x="1011" y="21"/>
                  </a:lnTo>
                  <a:lnTo>
                    <a:pt x="1015" y="34"/>
                  </a:lnTo>
                  <a:lnTo>
                    <a:pt x="996" y="40"/>
                  </a:lnTo>
                  <a:lnTo>
                    <a:pt x="994" y="32"/>
                  </a:lnTo>
                  <a:lnTo>
                    <a:pt x="988" y="25"/>
                  </a:lnTo>
                  <a:lnTo>
                    <a:pt x="982" y="21"/>
                  </a:lnTo>
                  <a:lnTo>
                    <a:pt x="977" y="21"/>
                  </a:lnTo>
                  <a:lnTo>
                    <a:pt x="971" y="21"/>
                  </a:lnTo>
                  <a:lnTo>
                    <a:pt x="967" y="23"/>
                  </a:lnTo>
                  <a:lnTo>
                    <a:pt x="963" y="25"/>
                  </a:lnTo>
                  <a:lnTo>
                    <a:pt x="959" y="31"/>
                  </a:lnTo>
                  <a:lnTo>
                    <a:pt x="957" y="34"/>
                  </a:lnTo>
                  <a:lnTo>
                    <a:pt x="955" y="42"/>
                  </a:lnTo>
                  <a:lnTo>
                    <a:pt x="954" y="52"/>
                  </a:lnTo>
                  <a:lnTo>
                    <a:pt x="954" y="61"/>
                  </a:lnTo>
                  <a:lnTo>
                    <a:pt x="954" y="71"/>
                  </a:lnTo>
                  <a:lnTo>
                    <a:pt x="955" y="80"/>
                  </a:lnTo>
                  <a:lnTo>
                    <a:pt x="957" y="88"/>
                  </a:lnTo>
                  <a:lnTo>
                    <a:pt x="959" y="94"/>
                  </a:lnTo>
                  <a:lnTo>
                    <a:pt x="963" y="98"/>
                  </a:lnTo>
                  <a:lnTo>
                    <a:pt x="967" y="100"/>
                  </a:lnTo>
                  <a:lnTo>
                    <a:pt x="971" y="102"/>
                  </a:lnTo>
                  <a:lnTo>
                    <a:pt x="977" y="103"/>
                  </a:lnTo>
                  <a:lnTo>
                    <a:pt x="982" y="102"/>
                  </a:lnTo>
                  <a:lnTo>
                    <a:pt x="988" y="96"/>
                  </a:lnTo>
                  <a:lnTo>
                    <a:pt x="994" y="88"/>
                  </a:lnTo>
                  <a:lnTo>
                    <a:pt x="996" y="77"/>
                  </a:lnTo>
                  <a:close/>
                  <a:moveTo>
                    <a:pt x="1026" y="82"/>
                  </a:moveTo>
                  <a:lnTo>
                    <a:pt x="1044" y="80"/>
                  </a:lnTo>
                  <a:lnTo>
                    <a:pt x="1046" y="90"/>
                  </a:lnTo>
                  <a:lnTo>
                    <a:pt x="1050" y="98"/>
                  </a:lnTo>
                  <a:lnTo>
                    <a:pt x="1055" y="102"/>
                  </a:lnTo>
                  <a:lnTo>
                    <a:pt x="1063" y="103"/>
                  </a:lnTo>
                  <a:lnTo>
                    <a:pt x="1073" y="102"/>
                  </a:lnTo>
                  <a:lnTo>
                    <a:pt x="1076" y="98"/>
                  </a:lnTo>
                  <a:lnTo>
                    <a:pt x="1080" y="92"/>
                  </a:lnTo>
                  <a:lnTo>
                    <a:pt x="1082" y="86"/>
                  </a:lnTo>
                  <a:lnTo>
                    <a:pt x="1082" y="82"/>
                  </a:lnTo>
                  <a:lnTo>
                    <a:pt x="1080" y="79"/>
                  </a:lnTo>
                  <a:lnTo>
                    <a:pt x="1076" y="77"/>
                  </a:lnTo>
                  <a:lnTo>
                    <a:pt x="1073" y="75"/>
                  </a:lnTo>
                  <a:lnTo>
                    <a:pt x="1069" y="73"/>
                  </a:lnTo>
                  <a:lnTo>
                    <a:pt x="1059" y="69"/>
                  </a:lnTo>
                  <a:lnTo>
                    <a:pt x="1046" y="63"/>
                  </a:lnTo>
                  <a:lnTo>
                    <a:pt x="1038" y="57"/>
                  </a:lnTo>
                  <a:lnTo>
                    <a:pt x="1034" y="52"/>
                  </a:lnTo>
                  <a:lnTo>
                    <a:pt x="1030" y="46"/>
                  </a:lnTo>
                  <a:lnTo>
                    <a:pt x="1030" y="40"/>
                  </a:lnTo>
                  <a:lnTo>
                    <a:pt x="1028" y="32"/>
                  </a:lnTo>
                  <a:lnTo>
                    <a:pt x="1030" y="25"/>
                  </a:lnTo>
                  <a:lnTo>
                    <a:pt x="1032" y="15"/>
                  </a:lnTo>
                  <a:lnTo>
                    <a:pt x="1038" y="9"/>
                  </a:lnTo>
                  <a:lnTo>
                    <a:pt x="1044" y="4"/>
                  </a:lnTo>
                  <a:lnTo>
                    <a:pt x="1053" y="0"/>
                  </a:lnTo>
                  <a:lnTo>
                    <a:pt x="1063" y="0"/>
                  </a:lnTo>
                  <a:lnTo>
                    <a:pt x="1071" y="0"/>
                  </a:lnTo>
                  <a:lnTo>
                    <a:pt x="1078" y="2"/>
                  </a:lnTo>
                  <a:lnTo>
                    <a:pt x="1084" y="6"/>
                  </a:lnTo>
                  <a:lnTo>
                    <a:pt x="1088" y="9"/>
                  </a:lnTo>
                  <a:lnTo>
                    <a:pt x="1092" y="15"/>
                  </a:lnTo>
                  <a:lnTo>
                    <a:pt x="1096" y="21"/>
                  </a:lnTo>
                  <a:lnTo>
                    <a:pt x="1097" y="29"/>
                  </a:lnTo>
                  <a:lnTo>
                    <a:pt x="1097" y="36"/>
                  </a:lnTo>
                  <a:lnTo>
                    <a:pt x="1078" y="36"/>
                  </a:lnTo>
                  <a:lnTo>
                    <a:pt x="1076" y="29"/>
                  </a:lnTo>
                  <a:lnTo>
                    <a:pt x="1074" y="23"/>
                  </a:lnTo>
                  <a:lnTo>
                    <a:pt x="1069" y="21"/>
                  </a:lnTo>
                  <a:lnTo>
                    <a:pt x="1063" y="19"/>
                  </a:lnTo>
                  <a:lnTo>
                    <a:pt x="1055" y="21"/>
                  </a:lnTo>
                  <a:lnTo>
                    <a:pt x="1050" y="23"/>
                  </a:lnTo>
                  <a:lnTo>
                    <a:pt x="1048" y="27"/>
                  </a:lnTo>
                  <a:lnTo>
                    <a:pt x="1048" y="31"/>
                  </a:lnTo>
                  <a:lnTo>
                    <a:pt x="1048" y="34"/>
                  </a:lnTo>
                  <a:lnTo>
                    <a:pt x="1050" y="38"/>
                  </a:lnTo>
                  <a:lnTo>
                    <a:pt x="1055" y="42"/>
                  </a:lnTo>
                  <a:lnTo>
                    <a:pt x="1067" y="46"/>
                  </a:lnTo>
                  <a:lnTo>
                    <a:pt x="1078" y="52"/>
                  </a:lnTo>
                  <a:lnTo>
                    <a:pt x="1086" y="55"/>
                  </a:lnTo>
                  <a:lnTo>
                    <a:pt x="1092" y="61"/>
                  </a:lnTo>
                  <a:lnTo>
                    <a:pt x="1097" y="67"/>
                  </a:lnTo>
                  <a:lnTo>
                    <a:pt x="1099" y="77"/>
                  </a:lnTo>
                  <a:lnTo>
                    <a:pt x="1099" y="86"/>
                  </a:lnTo>
                  <a:lnTo>
                    <a:pt x="1099" y="96"/>
                  </a:lnTo>
                  <a:lnTo>
                    <a:pt x="1096" y="105"/>
                  </a:lnTo>
                  <a:lnTo>
                    <a:pt x="1090" y="113"/>
                  </a:lnTo>
                  <a:lnTo>
                    <a:pt x="1084" y="119"/>
                  </a:lnTo>
                  <a:lnTo>
                    <a:pt x="1074" y="123"/>
                  </a:lnTo>
                  <a:lnTo>
                    <a:pt x="1063" y="125"/>
                  </a:lnTo>
                  <a:lnTo>
                    <a:pt x="1055" y="123"/>
                  </a:lnTo>
                  <a:lnTo>
                    <a:pt x="1048" y="121"/>
                  </a:lnTo>
                  <a:lnTo>
                    <a:pt x="1042" y="117"/>
                  </a:lnTo>
                  <a:lnTo>
                    <a:pt x="1036" y="113"/>
                  </a:lnTo>
                  <a:lnTo>
                    <a:pt x="1032" y="107"/>
                  </a:lnTo>
                  <a:lnTo>
                    <a:pt x="1028" y="100"/>
                  </a:lnTo>
                  <a:lnTo>
                    <a:pt x="1026" y="92"/>
                  </a:lnTo>
                  <a:lnTo>
                    <a:pt x="1026" y="8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13322" name="Freeform 8"/>
            <p:cNvSpPr>
              <a:spLocks/>
            </p:cNvSpPr>
            <p:nvPr/>
          </p:nvSpPr>
          <p:spPr bwMode="auto">
            <a:xfrm>
              <a:off x="1789" y="1721"/>
              <a:ext cx="428" cy="428"/>
            </a:xfrm>
            <a:custGeom>
              <a:avLst/>
              <a:gdLst>
                <a:gd name="T0" fmla="*/ 234 w 428"/>
                <a:gd name="T1" fmla="*/ 0 h 428"/>
                <a:gd name="T2" fmla="*/ 276 w 428"/>
                <a:gd name="T3" fmla="*/ 9 h 428"/>
                <a:gd name="T4" fmla="*/ 314 w 428"/>
                <a:gd name="T5" fmla="*/ 24 h 428"/>
                <a:gd name="T6" fmla="*/ 349 w 428"/>
                <a:gd name="T7" fmla="*/ 48 h 428"/>
                <a:gd name="T8" fmla="*/ 378 w 428"/>
                <a:gd name="T9" fmla="*/ 76 h 428"/>
                <a:gd name="T10" fmla="*/ 401 w 428"/>
                <a:gd name="T11" fmla="*/ 111 h 428"/>
                <a:gd name="T12" fmla="*/ 418 w 428"/>
                <a:gd name="T13" fmla="*/ 149 h 428"/>
                <a:gd name="T14" fmla="*/ 426 w 428"/>
                <a:gd name="T15" fmla="*/ 192 h 428"/>
                <a:gd name="T16" fmla="*/ 426 w 428"/>
                <a:gd name="T17" fmla="*/ 236 h 428"/>
                <a:gd name="T18" fmla="*/ 418 w 428"/>
                <a:gd name="T19" fmla="*/ 276 h 428"/>
                <a:gd name="T20" fmla="*/ 401 w 428"/>
                <a:gd name="T21" fmla="*/ 315 h 428"/>
                <a:gd name="T22" fmla="*/ 378 w 428"/>
                <a:gd name="T23" fmla="*/ 349 h 428"/>
                <a:gd name="T24" fmla="*/ 349 w 428"/>
                <a:gd name="T25" fmla="*/ 378 h 428"/>
                <a:gd name="T26" fmla="*/ 314 w 428"/>
                <a:gd name="T27" fmla="*/ 401 h 428"/>
                <a:gd name="T28" fmla="*/ 276 w 428"/>
                <a:gd name="T29" fmla="*/ 418 h 428"/>
                <a:gd name="T30" fmla="*/ 234 w 428"/>
                <a:gd name="T31" fmla="*/ 426 h 428"/>
                <a:gd name="T32" fmla="*/ 191 w 428"/>
                <a:gd name="T33" fmla="*/ 426 h 428"/>
                <a:gd name="T34" fmla="*/ 149 w 428"/>
                <a:gd name="T35" fmla="*/ 418 h 428"/>
                <a:gd name="T36" fmla="*/ 111 w 428"/>
                <a:gd name="T37" fmla="*/ 401 h 428"/>
                <a:gd name="T38" fmla="*/ 76 w 428"/>
                <a:gd name="T39" fmla="*/ 378 h 428"/>
                <a:gd name="T40" fmla="*/ 48 w 428"/>
                <a:gd name="T41" fmla="*/ 349 h 428"/>
                <a:gd name="T42" fmla="*/ 25 w 428"/>
                <a:gd name="T43" fmla="*/ 315 h 428"/>
                <a:gd name="T44" fmla="*/ 9 w 428"/>
                <a:gd name="T45" fmla="*/ 276 h 428"/>
                <a:gd name="T46" fmla="*/ 0 w 428"/>
                <a:gd name="T47" fmla="*/ 236 h 428"/>
                <a:gd name="T48" fmla="*/ 0 w 428"/>
                <a:gd name="T49" fmla="*/ 192 h 428"/>
                <a:gd name="T50" fmla="*/ 9 w 428"/>
                <a:gd name="T51" fmla="*/ 149 h 428"/>
                <a:gd name="T52" fmla="*/ 25 w 428"/>
                <a:gd name="T53" fmla="*/ 111 h 428"/>
                <a:gd name="T54" fmla="*/ 48 w 428"/>
                <a:gd name="T55" fmla="*/ 76 h 428"/>
                <a:gd name="T56" fmla="*/ 76 w 428"/>
                <a:gd name="T57" fmla="*/ 48 h 428"/>
                <a:gd name="T58" fmla="*/ 111 w 428"/>
                <a:gd name="T59" fmla="*/ 24 h 428"/>
                <a:gd name="T60" fmla="*/ 149 w 428"/>
                <a:gd name="T61" fmla="*/ 9 h 428"/>
                <a:gd name="T62" fmla="*/ 191 w 428"/>
                <a:gd name="T63" fmla="*/ 0 h 4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28"/>
                <a:gd name="T97" fmla="*/ 0 h 428"/>
                <a:gd name="T98" fmla="*/ 428 w 428"/>
                <a:gd name="T99" fmla="*/ 428 h 4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28" h="428">
                  <a:moveTo>
                    <a:pt x="213" y="0"/>
                  </a:moveTo>
                  <a:lnTo>
                    <a:pt x="234" y="0"/>
                  </a:lnTo>
                  <a:lnTo>
                    <a:pt x="255" y="3"/>
                  </a:lnTo>
                  <a:lnTo>
                    <a:pt x="276" y="9"/>
                  </a:lnTo>
                  <a:lnTo>
                    <a:pt x="295" y="17"/>
                  </a:lnTo>
                  <a:lnTo>
                    <a:pt x="314" y="24"/>
                  </a:lnTo>
                  <a:lnTo>
                    <a:pt x="332" y="36"/>
                  </a:lnTo>
                  <a:lnTo>
                    <a:pt x="349" y="48"/>
                  </a:lnTo>
                  <a:lnTo>
                    <a:pt x="364" y="61"/>
                  </a:lnTo>
                  <a:lnTo>
                    <a:pt x="378" y="76"/>
                  </a:lnTo>
                  <a:lnTo>
                    <a:pt x="389" y="94"/>
                  </a:lnTo>
                  <a:lnTo>
                    <a:pt x="401" y="111"/>
                  </a:lnTo>
                  <a:lnTo>
                    <a:pt x="410" y="130"/>
                  </a:lnTo>
                  <a:lnTo>
                    <a:pt x="418" y="149"/>
                  </a:lnTo>
                  <a:lnTo>
                    <a:pt x="422" y="170"/>
                  </a:lnTo>
                  <a:lnTo>
                    <a:pt x="426" y="192"/>
                  </a:lnTo>
                  <a:lnTo>
                    <a:pt x="428" y="213"/>
                  </a:lnTo>
                  <a:lnTo>
                    <a:pt x="426" y="236"/>
                  </a:lnTo>
                  <a:lnTo>
                    <a:pt x="422" y="257"/>
                  </a:lnTo>
                  <a:lnTo>
                    <a:pt x="418" y="276"/>
                  </a:lnTo>
                  <a:lnTo>
                    <a:pt x="410" y="295"/>
                  </a:lnTo>
                  <a:lnTo>
                    <a:pt x="401" y="315"/>
                  </a:lnTo>
                  <a:lnTo>
                    <a:pt x="389" y="332"/>
                  </a:lnTo>
                  <a:lnTo>
                    <a:pt x="378" y="349"/>
                  </a:lnTo>
                  <a:lnTo>
                    <a:pt x="364" y="365"/>
                  </a:lnTo>
                  <a:lnTo>
                    <a:pt x="349" y="378"/>
                  </a:lnTo>
                  <a:lnTo>
                    <a:pt x="332" y="389"/>
                  </a:lnTo>
                  <a:lnTo>
                    <a:pt x="314" y="401"/>
                  </a:lnTo>
                  <a:lnTo>
                    <a:pt x="295" y="411"/>
                  </a:lnTo>
                  <a:lnTo>
                    <a:pt x="276" y="418"/>
                  </a:lnTo>
                  <a:lnTo>
                    <a:pt x="255" y="422"/>
                  </a:lnTo>
                  <a:lnTo>
                    <a:pt x="234" y="426"/>
                  </a:lnTo>
                  <a:lnTo>
                    <a:pt x="213" y="428"/>
                  </a:lnTo>
                  <a:lnTo>
                    <a:pt x="191" y="426"/>
                  </a:lnTo>
                  <a:lnTo>
                    <a:pt x="170" y="422"/>
                  </a:lnTo>
                  <a:lnTo>
                    <a:pt x="149" y="418"/>
                  </a:lnTo>
                  <a:lnTo>
                    <a:pt x="130" y="411"/>
                  </a:lnTo>
                  <a:lnTo>
                    <a:pt x="111" y="401"/>
                  </a:lnTo>
                  <a:lnTo>
                    <a:pt x="94" y="389"/>
                  </a:lnTo>
                  <a:lnTo>
                    <a:pt x="76" y="378"/>
                  </a:lnTo>
                  <a:lnTo>
                    <a:pt x="61" y="365"/>
                  </a:lnTo>
                  <a:lnTo>
                    <a:pt x="48" y="349"/>
                  </a:lnTo>
                  <a:lnTo>
                    <a:pt x="36" y="332"/>
                  </a:lnTo>
                  <a:lnTo>
                    <a:pt x="25" y="315"/>
                  </a:lnTo>
                  <a:lnTo>
                    <a:pt x="15" y="295"/>
                  </a:lnTo>
                  <a:lnTo>
                    <a:pt x="9" y="276"/>
                  </a:lnTo>
                  <a:lnTo>
                    <a:pt x="3" y="257"/>
                  </a:lnTo>
                  <a:lnTo>
                    <a:pt x="0" y="236"/>
                  </a:lnTo>
                  <a:lnTo>
                    <a:pt x="0" y="213"/>
                  </a:lnTo>
                  <a:lnTo>
                    <a:pt x="0" y="192"/>
                  </a:lnTo>
                  <a:lnTo>
                    <a:pt x="3" y="170"/>
                  </a:lnTo>
                  <a:lnTo>
                    <a:pt x="9" y="149"/>
                  </a:lnTo>
                  <a:lnTo>
                    <a:pt x="15" y="130"/>
                  </a:lnTo>
                  <a:lnTo>
                    <a:pt x="25" y="111"/>
                  </a:lnTo>
                  <a:lnTo>
                    <a:pt x="36" y="94"/>
                  </a:lnTo>
                  <a:lnTo>
                    <a:pt x="48" y="76"/>
                  </a:lnTo>
                  <a:lnTo>
                    <a:pt x="61" y="61"/>
                  </a:lnTo>
                  <a:lnTo>
                    <a:pt x="76" y="48"/>
                  </a:lnTo>
                  <a:lnTo>
                    <a:pt x="94" y="36"/>
                  </a:lnTo>
                  <a:lnTo>
                    <a:pt x="111" y="24"/>
                  </a:lnTo>
                  <a:lnTo>
                    <a:pt x="130" y="17"/>
                  </a:lnTo>
                  <a:lnTo>
                    <a:pt x="149" y="9"/>
                  </a:lnTo>
                  <a:lnTo>
                    <a:pt x="170" y="3"/>
                  </a:lnTo>
                  <a:lnTo>
                    <a:pt x="191" y="0"/>
                  </a:lnTo>
                  <a:lnTo>
                    <a:pt x="213" y="0"/>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13323" name="Rectangle 9"/>
            <p:cNvSpPr>
              <a:spLocks noChangeArrowheads="1"/>
            </p:cNvSpPr>
            <p:nvPr/>
          </p:nvSpPr>
          <p:spPr bwMode="auto">
            <a:xfrm>
              <a:off x="1789" y="2162"/>
              <a:ext cx="428" cy="429"/>
            </a:xfrm>
            <a:prstGeom prst="rect">
              <a:avLst/>
            </a:prstGeom>
            <a:solidFill>
              <a:srgbClr val="0092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3324" name="Freeform 10"/>
            <p:cNvSpPr>
              <a:spLocks/>
            </p:cNvSpPr>
            <p:nvPr/>
          </p:nvSpPr>
          <p:spPr bwMode="auto">
            <a:xfrm>
              <a:off x="2491" y="1721"/>
              <a:ext cx="213" cy="870"/>
            </a:xfrm>
            <a:custGeom>
              <a:avLst/>
              <a:gdLst>
                <a:gd name="T0" fmla="*/ 0 w 213"/>
                <a:gd name="T1" fmla="*/ 0 h 870"/>
                <a:gd name="T2" fmla="*/ 42 w 213"/>
                <a:gd name="T3" fmla="*/ 3 h 870"/>
                <a:gd name="T4" fmla="*/ 82 w 213"/>
                <a:gd name="T5" fmla="*/ 17 h 870"/>
                <a:gd name="T6" fmla="*/ 119 w 213"/>
                <a:gd name="T7" fmla="*/ 36 h 870"/>
                <a:gd name="T8" fmla="*/ 152 w 213"/>
                <a:gd name="T9" fmla="*/ 65 h 870"/>
                <a:gd name="T10" fmla="*/ 176 w 213"/>
                <a:gd name="T11" fmla="*/ 97 h 870"/>
                <a:gd name="T12" fmla="*/ 198 w 213"/>
                <a:gd name="T13" fmla="*/ 134 h 870"/>
                <a:gd name="T14" fmla="*/ 209 w 213"/>
                <a:gd name="T15" fmla="*/ 176 h 870"/>
                <a:gd name="T16" fmla="*/ 213 w 213"/>
                <a:gd name="T17" fmla="*/ 220 h 870"/>
                <a:gd name="T18" fmla="*/ 211 w 213"/>
                <a:gd name="T19" fmla="*/ 259 h 870"/>
                <a:gd name="T20" fmla="*/ 201 w 213"/>
                <a:gd name="T21" fmla="*/ 295 h 870"/>
                <a:gd name="T22" fmla="*/ 186 w 213"/>
                <a:gd name="T23" fmla="*/ 330 h 870"/>
                <a:gd name="T24" fmla="*/ 165 w 213"/>
                <a:gd name="T25" fmla="*/ 361 h 870"/>
                <a:gd name="T26" fmla="*/ 140 w 213"/>
                <a:gd name="T27" fmla="*/ 388 h 870"/>
                <a:gd name="T28" fmla="*/ 111 w 213"/>
                <a:gd name="T29" fmla="*/ 409 h 870"/>
                <a:gd name="T30" fmla="*/ 79 w 213"/>
                <a:gd name="T31" fmla="*/ 426 h 870"/>
                <a:gd name="T32" fmla="*/ 44 w 213"/>
                <a:gd name="T33" fmla="*/ 438 h 870"/>
                <a:gd name="T34" fmla="*/ 79 w 213"/>
                <a:gd name="T35" fmla="*/ 449 h 870"/>
                <a:gd name="T36" fmla="*/ 111 w 213"/>
                <a:gd name="T37" fmla="*/ 464 h 870"/>
                <a:gd name="T38" fmla="*/ 140 w 213"/>
                <a:gd name="T39" fmla="*/ 487 h 870"/>
                <a:gd name="T40" fmla="*/ 165 w 213"/>
                <a:gd name="T41" fmla="*/ 512 h 870"/>
                <a:gd name="T42" fmla="*/ 186 w 213"/>
                <a:gd name="T43" fmla="*/ 543 h 870"/>
                <a:gd name="T44" fmla="*/ 201 w 213"/>
                <a:gd name="T45" fmla="*/ 576 h 870"/>
                <a:gd name="T46" fmla="*/ 211 w 213"/>
                <a:gd name="T47" fmla="*/ 612 h 870"/>
                <a:gd name="T48" fmla="*/ 213 w 213"/>
                <a:gd name="T49" fmla="*/ 651 h 870"/>
                <a:gd name="T50" fmla="*/ 209 w 213"/>
                <a:gd name="T51" fmla="*/ 695 h 870"/>
                <a:gd name="T52" fmla="*/ 198 w 213"/>
                <a:gd name="T53" fmla="*/ 737 h 870"/>
                <a:gd name="T54" fmla="*/ 176 w 213"/>
                <a:gd name="T55" fmla="*/ 774 h 870"/>
                <a:gd name="T56" fmla="*/ 152 w 213"/>
                <a:gd name="T57" fmla="*/ 806 h 870"/>
                <a:gd name="T58" fmla="*/ 119 w 213"/>
                <a:gd name="T59" fmla="*/ 833 h 870"/>
                <a:gd name="T60" fmla="*/ 82 w 213"/>
                <a:gd name="T61" fmla="*/ 852 h 870"/>
                <a:gd name="T62" fmla="*/ 42 w 213"/>
                <a:gd name="T63" fmla="*/ 866 h 870"/>
                <a:gd name="T64" fmla="*/ 0 w 213"/>
                <a:gd name="T65" fmla="*/ 870 h 870"/>
                <a:gd name="T66" fmla="*/ 0 w 213"/>
                <a:gd name="T67" fmla="*/ 441 h 870"/>
                <a:gd name="T68" fmla="*/ 0 w 213"/>
                <a:gd name="T69" fmla="*/ 220 h 87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3"/>
                <a:gd name="T106" fmla="*/ 0 h 870"/>
                <a:gd name="T107" fmla="*/ 213 w 213"/>
                <a:gd name="T108" fmla="*/ 870 h 87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3" h="870">
                  <a:moveTo>
                    <a:pt x="0" y="220"/>
                  </a:moveTo>
                  <a:lnTo>
                    <a:pt x="0" y="0"/>
                  </a:lnTo>
                  <a:lnTo>
                    <a:pt x="21" y="0"/>
                  </a:lnTo>
                  <a:lnTo>
                    <a:pt x="42" y="3"/>
                  </a:lnTo>
                  <a:lnTo>
                    <a:pt x="63" y="9"/>
                  </a:lnTo>
                  <a:lnTo>
                    <a:pt x="82" y="17"/>
                  </a:lnTo>
                  <a:lnTo>
                    <a:pt x="102" y="26"/>
                  </a:lnTo>
                  <a:lnTo>
                    <a:pt x="119" y="36"/>
                  </a:lnTo>
                  <a:lnTo>
                    <a:pt x="136" y="49"/>
                  </a:lnTo>
                  <a:lnTo>
                    <a:pt x="152" y="65"/>
                  </a:lnTo>
                  <a:lnTo>
                    <a:pt x="165" y="80"/>
                  </a:lnTo>
                  <a:lnTo>
                    <a:pt x="176" y="97"/>
                  </a:lnTo>
                  <a:lnTo>
                    <a:pt x="188" y="115"/>
                  </a:lnTo>
                  <a:lnTo>
                    <a:pt x="198" y="134"/>
                  </a:lnTo>
                  <a:lnTo>
                    <a:pt x="203" y="155"/>
                  </a:lnTo>
                  <a:lnTo>
                    <a:pt x="209" y="176"/>
                  </a:lnTo>
                  <a:lnTo>
                    <a:pt x="213" y="197"/>
                  </a:lnTo>
                  <a:lnTo>
                    <a:pt x="213" y="220"/>
                  </a:lnTo>
                  <a:lnTo>
                    <a:pt x="213" y="240"/>
                  </a:lnTo>
                  <a:lnTo>
                    <a:pt x="211" y="259"/>
                  </a:lnTo>
                  <a:lnTo>
                    <a:pt x="207" y="278"/>
                  </a:lnTo>
                  <a:lnTo>
                    <a:pt x="201" y="295"/>
                  </a:lnTo>
                  <a:lnTo>
                    <a:pt x="194" y="315"/>
                  </a:lnTo>
                  <a:lnTo>
                    <a:pt x="186" y="330"/>
                  </a:lnTo>
                  <a:lnTo>
                    <a:pt x="176" y="345"/>
                  </a:lnTo>
                  <a:lnTo>
                    <a:pt x="165" y="361"/>
                  </a:lnTo>
                  <a:lnTo>
                    <a:pt x="153" y="374"/>
                  </a:lnTo>
                  <a:lnTo>
                    <a:pt x="140" y="388"/>
                  </a:lnTo>
                  <a:lnTo>
                    <a:pt x="127" y="399"/>
                  </a:lnTo>
                  <a:lnTo>
                    <a:pt x="111" y="409"/>
                  </a:lnTo>
                  <a:lnTo>
                    <a:pt x="96" y="418"/>
                  </a:lnTo>
                  <a:lnTo>
                    <a:pt x="79" y="426"/>
                  </a:lnTo>
                  <a:lnTo>
                    <a:pt x="61" y="432"/>
                  </a:lnTo>
                  <a:lnTo>
                    <a:pt x="44" y="438"/>
                  </a:lnTo>
                  <a:lnTo>
                    <a:pt x="61" y="441"/>
                  </a:lnTo>
                  <a:lnTo>
                    <a:pt x="79" y="449"/>
                  </a:lnTo>
                  <a:lnTo>
                    <a:pt x="96" y="457"/>
                  </a:lnTo>
                  <a:lnTo>
                    <a:pt x="111" y="464"/>
                  </a:lnTo>
                  <a:lnTo>
                    <a:pt x="127" y="476"/>
                  </a:lnTo>
                  <a:lnTo>
                    <a:pt x="140" y="487"/>
                  </a:lnTo>
                  <a:lnTo>
                    <a:pt x="153" y="499"/>
                  </a:lnTo>
                  <a:lnTo>
                    <a:pt x="165" y="512"/>
                  </a:lnTo>
                  <a:lnTo>
                    <a:pt x="176" y="528"/>
                  </a:lnTo>
                  <a:lnTo>
                    <a:pt x="186" y="543"/>
                  </a:lnTo>
                  <a:lnTo>
                    <a:pt x="194" y="559"/>
                  </a:lnTo>
                  <a:lnTo>
                    <a:pt x="201" y="576"/>
                  </a:lnTo>
                  <a:lnTo>
                    <a:pt x="207" y="595"/>
                  </a:lnTo>
                  <a:lnTo>
                    <a:pt x="211" y="612"/>
                  </a:lnTo>
                  <a:lnTo>
                    <a:pt x="213" y="632"/>
                  </a:lnTo>
                  <a:lnTo>
                    <a:pt x="213" y="651"/>
                  </a:lnTo>
                  <a:lnTo>
                    <a:pt x="213" y="674"/>
                  </a:lnTo>
                  <a:lnTo>
                    <a:pt x="209" y="695"/>
                  </a:lnTo>
                  <a:lnTo>
                    <a:pt x="203" y="716"/>
                  </a:lnTo>
                  <a:lnTo>
                    <a:pt x="198" y="737"/>
                  </a:lnTo>
                  <a:lnTo>
                    <a:pt x="188" y="756"/>
                  </a:lnTo>
                  <a:lnTo>
                    <a:pt x="176" y="774"/>
                  </a:lnTo>
                  <a:lnTo>
                    <a:pt x="165" y="791"/>
                  </a:lnTo>
                  <a:lnTo>
                    <a:pt x="152" y="806"/>
                  </a:lnTo>
                  <a:lnTo>
                    <a:pt x="136" y="820"/>
                  </a:lnTo>
                  <a:lnTo>
                    <a:pt x="119" y="833"/>
                  </a:lnTo>
                  <a:lnTo>
                    <a:pt x="102" y="843"/>
                  </a:lnTo>
                  <a:lnTo>
                    <a:pt x="82" y="852"/>
                  </a:lnTo>
                  <a:lnTo>
                    <a:pt x="63" y="860"/>
                  </a:lnTo>
                  <a:lnTo>
                    <a:pt x="42" y="866"/>
                  </a:lnTo>
                  <a:lnTo>
                    <a:pt x="21" y="870"/>
                  </a:lnTo>
                  <a:lnTo>
                    <a:pt x="0" y="870"/>
                  </a:lnTo>
                  <a:lnTo>
                    <a:pt x="0" y="651"/>
                  </a:lnTo>
                  <a:lnTo>
                    <a:pt x="0" y="441"/>
                  </a:lnTo>
                  <a:lnTo>
                    <a:pt x="0" y="432"/>
                  </a:lnTo>
                  <a:lnTo>
                    <a:pt x="0" y="220"/>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13325" name="Freeform 11"/>
            <p:cNvSpPr>
              <a:spLocks/>
            </p:cNvSpPr>
            <p:nvPr/>
          </p:nvSpPr>
          <p:spPr bwMode="auto">
            <a:xfrm>
              <a:off x="2245" y="1721"/>
              <a:ext cx="215" cy="870"/>
            </a:xfrm>
            <a:custGeom>
              <a:avLst/>
              <a:gdLst>
                <a:gd name="T0" fmla="*/ 0 w 215"/>
                <a:gd name="T1" fmla="*/ 0 h 870"/>
                <a:gd name="T2" fmla="*/ 44 w 215"/>
                <a:gd name="T3" fmla="*/ 3 h 870"/>
                <a:gd name="T4" fmla="*/ 85 w 215"/>
                <a:gd name="T5" fmla="*/ 17 h 870"/>
                <a:gd name="T6" fmla="*/ 119 w 215"/>
                <a:gd name="T7" fmla="*/ 36 h 870"/>
                <a:gd name="T8" fmla="*/ 152 w 215"/>
                <a:gd name="T9" fmla="*/ 65 h 870"/>
                <a:gd name="T10" fmla="*/ 179 w 215"/>
                <a:gd name="T11" fmla="*/ 97 h 870"/>
                <a:gd name="T12" fmla="*/ 198 w 215"/>
                <a:gd name="T13" fmla="*/ 134 h 870"/>
                <a:gd name="T14" fmla="*/ 209 w 215"/>
                <a:gd name="T15" fmla="*/ 176 h 870"/>
                <a:gd name="T16" fmla="*/ 215 w 215"/>
                <a:gd name="T17" fmla="*/ 220 h 870"/>
                <a:gd name="T18" fmla="*/ 211 w 215"/>
                <a:gd name="T19" fmla="*/ 259 h 870"/>
                <a:gd name="T20" fmla="*/ 202 w 215"/>
                <a:gd name="T21" fmla="*/ 295 h 870"/>
                <a:gd name="T22" fmla="*/ 186 w 215"/>
                <a:gd name="T23" fmla="*/ 330 h 870"/>
                <a:gd name="T24" fmla="*/ 165 w 215"/>
                <a:gd name="T25" fmla="*/ 361 h 870"/>
                <a:gd name="T26" fmla="*/ 140 w 215"/>
                <a:gd name="T27" fmla="*/ 388 h 870"/>
                <a:gd name="T28" fmla="*/ 112 w 215"/>
                <a:gd name="T29" fmla="*/ 409 h 870"/>
                <a:gd name="T30" fmla="*/ 81 w 215"/>
                <a:gd name="T31" fmla="*/ 426 h 870"/>
                <a:gd name="T32" fmla="*/ 44 w 215"/>
                <a:gd name="T33" fmla="*/ 438 h 870"/>
                <a:gd name="T34" fmla="*/ 81 w 215"/>
                <a:gd name="T35" fmla="*/ 449 h 870"/>
                <a:gd name="T36" fmla="*/ 112 w 215"/>
                <a:gd name="T37" fmla="*/ 464 h 870"/>
                <a:gd name="T38" fmla="*/ 140 w 215"/>
                <a:gd name="T39" fmla="*/ 487 h 870"/>
                <a:gd name="T40" fmla="*/ 165 w 215"/>
                <a:gd name="T41" fmla="*/ 512 h 870"/>
                <a:gd name="T42" fmla="*/ 186 w 215"/>
                <a:gd name="T43" fmla="*/ 543 h 870"/>
                <a:gd name="T44" fmla="*/ 202 w 215"/>
                <a:gd name="T45" fmla="*/ 576 h 870"/>
                <a:gd name="T46" fmla="*/ 211 w 215"/>
                <a:gd name="T47" fmla="*/ 612 h 870"/>
                <a:gd name="T48" fmla="*/ 215 w 215"/>
                <a:gd name="T49" fmla="*/ 651 h 870"/>
                <a:gd name="T50" fmla="*/ 209 w 215"/>
                <a:gd name="T51" fmla="*/ 695 h 870"/>
                <a:gd name="T52" fmla="*/ 198 w 215"/>
                <a:gd name="T53" fmla="*/ 737 h 870"/>
                <a:gd name="T54" fmla="*/ 179 w 215"/>
                <a:gd name="T55" fmla="*/ 774 h 870"/>
                <a:gd name="T56" fmla="*/ 152 w 215"/>
                <a:gd name="T57" fmla="*/ 806 h 870"/>
                <a:gd name="T58" fmla="*/ 119 w 215"/>
                <a:gd name="T59" fmla="*/ 833 h 870"/>
                <a:gd name="T60" fmla="*/ 85 w 215"/>
                <a:gd name="T61" fmla="*/ 852 h 870"/>
                <a:gd name="T62" fmla="*/ 44 w 215"/>
                <a:gd name="T63" fmla="*/ 866 h 870"/>
                <a:gd name="T64" fmla="*/ 0 w 215"/>
                <a:gd name="T65" fmla="*/ 870 h 870"/>
                <a:gd name="T66" fmla="*/ 0 w 215"/>
                <a:gd name="T67" fmla="*/ 441 h 870"/>
                <a:gd name="T68" fmla="*/ 0 w 215"/>
                <a:gd name="T69" fmla="*/ 220 h 87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5"/>
                <a:gd name="T106" fmla="*/ 0 h 870"/>
                <a:gd name="T107" fmla="*/ 215 w 215"/>
                <a:gd name="T108" fmla="*/ 870 h 87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5" h="870">
                  <a:moveTo>
                    <a:pt x="0" y="220"/>
                  </a:moveTo>
                  <a:lnTo>
                    <a:pt x="0" y="0"/>
                  </a:lnTo>
                  <a:lnTo>
                    <a:pt x="23" y="0"/>
                  </a:lnTo>
                  <a:lnTo>
                    <a:pt x="44" y="3"/>
                  </a:lnTo>
                  <a:lnTo>
                    <a:pt x="64" y="9"/>
                  </a:lnTo>
                  <a:lnTo>
                    <a:pt x="85" y="17"/>
                  </a:lnTo>
                  <a:lnTo>
                    <a:pt x="102" y="26"/>
                  </a:lnTo>
                  <a:lnTo>
                    <a:pt x="119" y="36"/>
                  </a:lnTo>
                  <a:lnTo>
                    <a:pt x="137" y="49"/>
                  </a:lnTo>
                  <a:lnTo>
                    <a:pt x="152" y="65"/>
                  </a:lnTo>
                  <a:lnTo>
                    <a:pt x="165" y="80"/>
                  </a:lnTo>
                  <a:lnTo>
                    <a:pt x="179" y="97"/>
                  </a:lnTo>
                  <a:lnTo>
                    <a:pt x="188" y="115"/>
                  </a:lnTo>
                  <a:lnTo>
                    <a:pt x="198" y="134"/>
                  </a:lnTo>
                  <a:lnTo>
                    <a:pt x="206" y="155"/>
                  </a:lnTo>
                  <a:lnTo>
                    <a:pt x="209" y="176"/>
                  </a:lnTo>
                  <a:lnTo>
                    <a:pt x="213" y="197"/>
                  </a:lnTo>
                  <a:lnTo>
                    <a:pt x="215" y="220"/>
                  </a:lnTo>
                  <a:lnTo>
                    <a:pt x="213" y="240"/>
                  </a:lnTo>
                  <a:lnTo>
                    <a:pt x="211" y="259"/>
                  </a:lnTo>
                  <a:lnTo>
                    <a:pt x="208" y="278"/>
                  </a:lnTo>
                  <a:lnTo>
                    <a:pt x="202" y="295"/>
                  </a:lnTo>
                  <a:lnTo>
                    <a:pt x="194" y="315"/>
                  </a:lnTo>
                  <a:lnTo>
                    <a:pt x="186" y="330"/>
                  </a:lnTo>
                  <a:lnTo>
                    <a:pt x="177" y="345"/>
                  </a:lnTo>
                  <a:lnTo>
                    <a:pt x="165" y="361"/>
                  </a:lnTo>
                  <a:lnTo>
                    <a:pt x="154" y="374"/>
                  </a:lnTo>
                  <a:lnTo>
                    <a:pt x="140" y="388"/>
                  </a:lnTo>
                  <a:lnTo>
                    <a:pt x="127" y="399"/>
                  </a:lnTo>
                  <a:lnTo>
                    <a:pt x="112" y="409"/>
                  </a:lnTo>
                  <a:lnTo>
                    <a:pt x="96" y="418"/>
                  </a:lnTo>
                  <a:lnTo>
                    <a:pt x="81" y="426"/>
                  </a:lnTo>
                  <a:lnTo>
                    <a:pt x="64" y="432"/>
                  </a:lnTo>
                  <a:lnTo>
                    <a:pt x="44" y="438"/>
                  </a:lnTo>
                  <a:lnTo>
                    <a:pt x="64" y="441"/>
                  </a:lnTo>
                  <a:lnTo>
                    <a:pt x="81" y="449"/>
                  </a:lnTo>
                  <a:lnTo>
                    <a:pt x="96" y="457"/>
                  </a:lnTo>
                  <a:lnTo>
                    <a:pt x="112" y="464"/>
                  </a:lnTo>
                  <a:lnTo>
                    <a:pt x="127" y="476"/>
                  </a:lnTo>
                  <a:lnTo>
                    <a:pt x="140" y="487"/>
                  </a:lnTo>
                  <a:lnTo>
                    <a:pt x="154" y="499"/>
                  </a:lnTo>
                  <a:lnTo>
                    <a:pt x="165" y="512"/>
                  </a:lnTo>
                  <a:lnTo>
                    <a:pt x="177" y="528"/>
                  </a:lnTo>
                  <a:lnTo>
                    <a:pt x="186" y="543"/>
                  </a:lnTo>
                  <a:lnTo>
                    <a:pt x="194" y="559"/>
                  </a:lnTo>
                  <a:lnTo>
                    <a:pt x="202" y="576"/>
                  </a:lnTo>
                  <a:lnTo>
                    <a:pt x="208" y="595"/>
                  </a:lnTo>
                  <a:lnTo>
                    <a:pt x="211" y="612"/>
                  </a:lnTo>
                  <a:lnTo>
                    <a:pt x="213" y="632"/>
                  </a:lnTo>
                  <a:lnTo>
                    <a:pt x="215" y="651"/>
                  </a:lnTo>
                  <a:lnTo>
                    <a:pt x="213" y="674"/>
                  </a:lnTo>
                  <a:lnTo>
                    <a:pt x="209" y="695"/>
                  </a:lnTo>
                  <a:lnTo>
                    <a:pt x="206" y="716"/>
                  </a:lnTo>
                  <a:lnTo>
                    <a:pt x="198" y="737"/>
                  </a:lnTo>
                  <a:lnTo>
                    <a:pt x="188" y="756"/>
                  </a:lnTo>
                  <a:lnTo>
                    <a:pt x="179" y="774"/>
                  </a:lnTo>
                  <a:lnTo>
                    <a:pt x="165" y="791"/>
                  </a:lnTo>
                  <a:lnTo>
                    <a:pt x="152" y="806"/>
                  </a:lnTo>
                  <a:lnTo>
                    <a:pt x="137" y="820"/>
                  </a:lnTo>
                  <a:lnTo>
                    <a:pt x="119" y="833"/>
                  </a:lnTo>
                  <a:lnTo>
                    <a:pt x="102" y="843"/>
                  </a:lnTo>
                  <a:lnTo>
                    <a:pt x="85" y="852"/>
                  </a:lnTo>
                  <a:lnTo>
                    <a:pt x="64" y="860"/>
                  </a:lnTo>
                  <a:lnTo>
                    <a:pt x="44" y="866"/>
                  </a:lnTo>
                  <a:lnTo>
                    <a:pt x="23" y="870"/>
                  </a:lnTo>
                  <a:lnTo>
                    <a:pt x="0" y="870"/>
                  </a:lnTo>
                  <a:lnTo>
                    <a:pt x="0" y="651"/>
                  </a:lnTo>
                  <a:lnTo>
                    <a:pt x="0" y="441"/>
                  </a:lnTo>
                  <a:lnTo>
                    <a:pt x="0" y="432"/>
                  </a:lnTo>
                  <a:lnTo>
                    <a:pt x="0" y="220"/>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13326" name="Freeform 12"/>
            <p:cNvSpPr>
              <a:spLocks noEditPoints="1"/>
            </p:cNvSpPr>
            <p:nvPr/>
          </p:nvSpPr>
          <p:spPr bwMode="auto">
            <a:xfrm>
              <a:off x="2871" y="1920"/>
              <a:ext cx="1099" cy="125"/>
            </a:xfrm>
            <a:custGeom>
              <a:avLst/>
              <a:gdLst>
                <a:gd name="T0" fmla="*/ 71 w 1099"/>
                <a:gd name="T1" fmla="*/ 10 h 125"/>
                <a:gd name="T2" fmla="*/ 79 w 1099"/>
                <a:gd name="T3" fmla="*/ 48 h 125"/>
                <a:gd name="T4" fmla="*/ 88 w 1099"/>
                <a:gd name="T5" fmla="*/ 89 h 125"/>
                <a:gd name="T6" fmla="*/ 61 w 1099"/>
                <a:gd name="T7" fmla="*/ 123 h 125"/>
                <a:gd name="T8" fmla="*/ 21 w 1099"/>
                <a:gd name="T9" fmla="*/ 50 h 125"/>
                <a:gd name="T10" fmla="*/ 61 w 1099"/>
                <a:gd name="T11" fmla="*/ 43 h 125"/>
                <a:gd name="T12" fmla="*/ 46 w 1099"/>
                <a:gd name="T13" fmla="*/ 23 h 125"/>
                <a:gd name="T14" fmla="*/ 50 w 1099"/>
                <a:gd name="T15" fmla="*/ 102 h 125"/>
                <a:gd name="T16" fmla="*/ 65 w 1099"/>
                <a:gd name="T17" fmla="*/ 83 h 125"/>
                <a:gd name="T18" fmla="*/ 21 w 1099"/>
                <a:gd name="T19" fmla="*/ 71 h 125"/>
                <a:gd name="T20" fmla="*/ 142 w 1099"/>
                <a:gd name="T21" fmla="*/ 64 h 125"/>
                <a:gd name="T22" fmla="*/ 171 w 1099"/>
                <a:gd name="T23" fmla="*/ 6 h 125"/>
                <a:gd name="T24" fmla="*/ 230 w 1099"/>
                <a:gd name="T25" fmla="*/ 18 h 125"/>
                <a:gd name="T26" fmla="*/ 240 w 1099"/>
                <a:gd name="T27" fmla="*/ 89 h 125"/>
                <a:gd name="T28" fmla="*/ 192 w 1099"/>
                <a:gd name="T29" fmla="*/ 125 h 125"/>
                <a:gd name="T30" fmla="*/ 146 w 1099"/>
                <a:gd name="T31" fmla="*/ 89 h 125"/>
                <a:gd name="T32" fmla="*/ 169 w 1099"/>
                <a:gd name="T33" fmla="*/ 89 h 125"/>
                <a:gd name="T34" fmla="*/ 199 w 1099"/>
                <a:gd name="T35" fmla="*/ 104 h 125"/>
                <a:gd name="T36" fmla="*/ 221 w 1099"/>
                <a:gd name="T37" fmla="*/ 73 h 125"/>
                <a:gd name="T38" fmla="*/ 209 w 1099"/>
                <a:gd name="T39" fmla="*/ 27 h 125"/>
                <a:gd name="T40" fmla="*/ 176 w 1099"/>
                <a:gd name="T41" fmla="*/ 27 h 125"/>
                <a:gd name="T42" fmla="*/ 326 w 1099"/>
                <a:gd name="T43" fmla="*/ 79 h 125"/>
                <a:gd name="T44" fmla="*/ 324 w 1099"/>
                <a:gd name="T45" fmla="*/ 119 h 125"/>
                <a:gd name="T46" fmla="*/ 276 w 1099"/>
                <a:gd name="T47" fmla="*/ 116 h 125"/>
                <a:gd name="T48" fmla="*/ 257 w 1099"/>
                <a:gd name="T49" fmla="*/ 50 h 125"/>
                <a:gd name="T50" fmla="*/ 293 w 1099"/>
                <a:gd name="T51" fmla="*/ 2 h 125"/>
                <a:gd name="T52" fmla="*/ 341 w 1099"/>
                <a:gd name="T53" fmla="*/ 23 h 125"/>
                <a:gd name="T54" fmla="*/ 303 w 1099"/>
                <a:gd name="T55" fmla="*/ 21 h 125"/>
                <a:gd name="T56" fmla="*/ 280 w 1099"/>
                <a:gd name="T57" fmla="*/ 44 h 125"/>
                <a:gd name="T58" fmla="*/ 284 w 1099"/>
                <a:gd name="T59" fmla="*/ 94 h 125"/>
                <a:gd name="T60" fmla="*/ 316 w 1099"/>
                <a:gd name="T61" fmla="*/ 98 h 125"/>
                <a:gd name="T62" fmla="*/ 386 w 1099"/>
                <a:gd name="T63" fmla="*/ 50 h 125"/>
                <a:gd name="T64" fmla="*/ 426 w 1099"/>
                <a:gd name="T65" fmla="*/ 71 h 125"/>
                <a:gd name="T66" fmla="*/ 547 w 1099"/>
                <a:gd name="T67" fmla="*/ 2 h 125"/>
                <a:gd name="T68" fmla="*/ 491 w 1099"/>
                <a:gd name="T69" fmla="*/ 69 h 125"/>
                <a:gd name="T70" fmla="*/ 566 w 1099"/>
                <a:gd name="T71" fmla="*/ 2 h 125"/>
                <a:gd name="T72" fmla="*/ 647 w 1099"/>
                <a:gd name="T73" fmla="*/ 123 h 125"/>
                <a:gd name="T74" fmla="*/ 566 w 1099"/>
                <a:gd name="T75" fmla="*/ 123 h 125"/>
                <a:gd name="T76" fmla="*/ 723 w 1099"/>
                <a:gd name="T77" fmla="*/ 85 h 125"/>
                <a:gd name="T78" fmla="*/ 775 w 1099"/>
                <a:gd name="T79" fmla="*/ 104 h 125"/>
                <a:gd name="T80" fmla="*/ 781 w 1099"/>
                <a:gd name="T81" fmla="*/ 79 h 125"/>
                <a:gd name="T82" fmla="*/ 733 w 1099"/>
                <a:gd name="T83" fmla="*/ 54 h 125"/>
                <a:gd name="T84" fmla="*/ 737 w 1099"/>
                <a:gd name="T85" fmla="*/ 10 h 125"/>
                <a:gd name="T86" fmla="*/ 789 w 1099"/>
                <a:gd name="T87" fmla="*/ 6 h 125"/>
                <a:gd name="T88" fmla="*/ 783 w 1099"/>
                <a:gd name="T89" fmla="*/ 39 h 125"/>
                <a:gd name="T90" fmla="*/ 750 w 1099"/>
                <a:gd name="T91" fmla="*/ 25 h 125"/>
                <a:gd name="T92" fmla="*/ 769 w 1099"/>
                <a:gd name="T93" fmla="*/ 48 h 125"/>
                <a:gd name="T94" fmla="*/ 808 w 1099"/>
                <a:gd name="T95" fmla="*/ 89 h 125"/>
                <a:gd name="T96" fmla="*/ 766 w 1099"/>
                <a:gd name="T97" fmla="*/ 125 h 125"/>
                <a:gd name="T98" fmla="*/ 727 w 1099"/>
                <a:gd name="T99" fmla="*/ 102 h 125"/>
                <a:gd name="T100" fmla="*/ 817 w 1099"/>
                <a:gd name="T101" fmla="*/ 2 h 125"/>
                <a:gd name="T102" fmla="*/ 913 w 1099"/>
                <a:gd name="T103" fmla="*/ 123 h 125"/>
                <a:gd name="T104" fmla="*/ 994 w 1099"/>
                <a:gd name="T105" fmla="*/ 18 h 125"/>
                <a:gd name="T106" fmla="*/ 992 w 1099"/>
                <a:gd name="T107" fmla="*/ 60 h 125"/>
                <a:gd name="T108" fmla="*/ 982 w 1099"/>
                <a:gd name="T109" fmla="*/ 81 h 125"/>
                <a:gd name="T110" fmla="*/ 961 w 1099"/>
                <a:gd name="T111" fmla="*/ 85 h 125"/>
                <a:gd name="T112" fmla="*/ 934 w 1099"/>
                <a:gd name="T113" fmla="*/ 73 h 125"/>
                <a:gd name="T114" fmla="*/ 969 w 1099"/>
                <a:gd name="T115" fmla="*/ 52 h 125"/>
                <a:gd name="T116" fmla="*/ 975 w 1099"/>
                <a:gd name="T117" fmla="*/ 29 h 125"/>
                <a:gd name="T118" fmla="*/ 934 w 1099"/>
                <a:gd name="T119" fmla="*/ 54 h 125"/>
                <a:gd name="T120" fmla="*/ 1076 w 1099"/>
                <a:gd name="T121" fmla="*/ 2 h 1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99"/>
                <a:gd name="T184" fmla="*/ 0 h 125"/>
                <a:gd name="T185" fmla="*/ 1099 w 1099"/>
                <a:gd name="T186" fmla="*/ 125 h 1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99" h="125">
                  <a:moveTo>
                    <a:pt x="0" y="2"/>
                  </a:moveTo>
                  <a:lnTo>
                    <a:pt x="42" y="2"/>
                  </a:lnTo>
                  <a:lnTo>
                    <a:pt x="54" y="4"/>
                  </a:lnTo>
                  <a:lnTo>
                    <a:pt x="61" y="4"/>
                  </a:lnTo>
                  <a:lnTo>
                    <a:pt x="67" y="6"/>
                  </a:lnTo>
                  <a:lnTo>
                    <a:pt x="71" y="10"/>
                  </a:lnTo>
                  <a:lnTo>
                    <a:pt x="77" y="14"/>
                  </a:lnTo>
                  <a:lnTo>
                    <a:pt x="80" y="20"/>
                  </a:lnTo>
                  <a:lnTo>
                    <a:pt x="82" y="25"/>
                  </a:lnTo>
                  <a:lnTo>
                    <a:pt x="82" y="33"/>
                  </a:lnTo>
                  <a:lnTo>
                    <a:pt x="82" y="41"/>
                  </a:lnTo>
                  <a:lnTo>
                    <a:pt x="79" y="48"/>
                  </a:lnTo>
                  <a:lnTo>
                    <a:pt x="75" y="54"/>
                  </a:lnTo>
                  <a:lnTo>
                    <a:pt x="69" y="60"/>
                  </a:lnTo>
                  <a:lnTo>
                    <a:pt x="77" y="64"/>
                  </a:lnTo>
                  <a:lnTo>
                    <a:pt x="82" y="69"/>
                  </a:lnTo>
                  <a:lnTo>
                    <a:pt x="86" y="79"/>
                  </a:lnTo>
                  <a:lnTo>
                    <a:pt x="88" y="89"/>
                  </a:lnTo>
                  <a:lnTo>
                    <a:pt x="88" y="96"/>
                  </a:lnTo>
                  <a:lnTo>
                    <a:pt x="84" y="104"/>
                  </a:lnTo>
                  <a:lnTo>
                    <a:pt x="80" y="112"/>
                  </a:lnTo>
                  <a:lnTo>
                    <a:pt x="77" y="117"/>
                  </a:lnTo>
                  <a:lnTo>
                    <a:pt x="69" y="121"/>
                  </a:lnTo>
                  <a:lnTo>
                    <a:pt x="61" y="123"/>
                  </a:lnTo>
                  <a:lnTo>
                    <a:pt x="54" y="123"/>
                  </a:lnTo>
                  <a:lnTo>
                    <a:pt x="36" y="123"/>
                  </a:lnTo>
                  <a:lnTo>
                    <a:pt x="0" y="123"/>
                  </a:lnTo>
                  <a:lnTo>
                    <a:pt x="0" y="2"/>
                  </a:lnTo>
                  <a:close/>
                  <a:moveTo>
                    <a:pt x="21" y="23"/>
                  </a:moveTo>
                  <a:lnTo>
                    <a:pt x="21" y="50"/>
                  </a:lnTo>
                  <a:lnTo>
                    <a:pt x="36" y="50"/>
                  </a:lnTo>
                  <a:lnTo>
                    <a:pt x="46" y="50"/>
                  </a:lnTo>
                  <a:lnTo>
                    <a:pt x="52" y="50"/>
                  </a:lnTo>
                  <a:lnTo>
                    <a:pt x="56" y="48"/>
                  </a:lnTo>
                  <a:lnTo>
                    <a:pt x="59" y="46"/>
                  </a:lnTo>
                  <a:lnTo>
                    <a:pt x="61" y="43"/>
                  </a:lnTo>
                  <a:lnTo>
                    <a:pt x="63" y="37"/>
                  </a:lnTo>
                  <a:lnTo>
                    <a:pt x="61" y="31"/>
                  </a:lnTo>
                  <a:lnTo>
                    <a:pt x="59" y="27"/>
                  </a:lnTo>
                  <a:lnTo>
                    <a:pt x="57" y="25"/>
                  </a:lnTo>
                  <a:lnTo>
                    <a:pt x="52" y="23"/>
                  </a:lnTo>
                  <a:lnTo>
                    <a:pt x="46" y="23"/>
                  </a:lnTo>
                  <a:lnTo>
                    <a:pt x="34" y="23"/>
                  </a:lnTo>
                  <a:lnTo>
                    <a:pt x="21" y="23"/>
                  </a:lnTo>
                  <a:close/>
                  <a:moveTo>
                    <a:pt x="21" y="71"/>
                  </a:moveTo>
                  <a:lnTo>
                    <a:pt x="21" y="102"/>
                  </a:lnTo>
                  <a:lnTo>
                    <a:pt x="42" y="102"/>
                  </a:lnTo>
                  <a:lnTo>
                    <a:pt x="50" y="102"/>
                  </a:lnTo>
                  <a:lnTo>
                    <a:pt x="56" y="102"/>
                  </a:lnTo>
                  <a:lnTo>
                    <a:pt x="59" y="100"/>
                  </a:lnTo>
                  <a:lnTo>
                    <a:pt x="63" y="98"/>
                  </a:lnTo>
                  <a:lnTo>
                    <a:pt x="65" y="93"/>
                  </a:lnTo>
                  <a:lnTo>
                    <a:pt x="67" y="87"/>
                  </a:lnTo>
                  <a:lnTo>
                    <a:pt x="65" y="83"/>
                  </a:lnTo>
                  <a:lnTo>
                    <a:pt x="63" y="77"/>
                  </a:lnTo>
                  <a:lnTo>
                    <a:pt x="61" y="75"/>
                  </a:lnTo>
                  <a:lnTo>
                    <a:pt x="57" y="73"/>
                  </a:lnTo>
                  <a:lnTo>
                    <a:pt x="50" y="71"/>
                  </a:lnTo>
                  <a:lnTo>
                    <a:pt x="38" y="71"/>
                  </a:lnTo>
                  <a:lnTo>
                    <a:pt x="21" y="71"/>
                  </a:lnTo>
                  <a:close/>
                  <a:moveTo>
                    <a:pt x="105" y="123"/>
                  </a:moveTo>
                  <a:lnTo>
                    <a:pt x="105" y="2"/>
                  </a:lnTo>
                  <a:lnTo>
                    <a:pt x="127" y="2"/>
                  </a:lnTo>
                  <a:lnTo>
                    <a:pt x="127" y="123"/>
                  </a:lnTo>
                  <a:lnTo>
                    <a:pt x="105" y="123"/>
                  </a:lnTo>
                  <a:close/>
                  <a:moveTo>
                    <a:pt x="142" y="64"/>
                  </a:moveTo>
                  <a:lnTo>
                    <a:pt x="144" y="46"/>
                  </a:lnTo>
                  <a:lnTo>
                    <a:pt x="148" y="33"/>
                  </a:lnTo>
                  <a:lnTo>
                    <a:pt x="151" y="25"/>
                  </a:lnTo>
                  <a:lnTo>
                    <a:pt x="157" y="16"/>
                  </a:lnTo>
                  <a:lnTo>
                    <a:pt x="163" y="10"/>
                  </a:lnTo>
                  <a:lnTo>
                    <a:pt x="171" y="6"/>
                  </a:lnTo>
                  <a:lnTo>
                    <a:pt x="180" y="2"/>
                  </a:lnTo>
                  <a:lnTo>
                    <a:pt x="192" y="0"/>
                  </a:lnTo>
                  <a:lnTo>
                    <a:pt x="203" y="2"/>
                  </a:lnTo>
                  <a:lnTo>
                    <a:pt x="213" y="4"/>
                  </a:lnTo>
                  <a:lnTo>
                    <a:pt x="222" y="10"/>
                  </a:lnTo>
                  <a:lnTo>
                    <a:pt x="230" y="18"/>
                  </a:lnTo>
                  <a:lnTo>
                    <a:pt x="236" y="27"/>
                  </a:lnTo>
                  <a:lnTo>
                    <a:pt x="240" y="37"/>
                  </a:lnTo>
                  <a:lnTo>
                    <a:pt x="242" y="50"/>
                  </a:lnTo>
                  <a:lnTo>
                    <a:pt x="244" y="64"/>
                  </a:lnTo>
                  <a:lnTo>
                    <a:pt x="242" y="77"/>
                  </a:lnTo>
                  <a:lnTo>
                    <a:pt x="240" y="89"/>
                  </a:lnTo>
                  <a:lnTo>
                    <a:pt x="236" y="100"/>
                  </a:lnTo>
                  <a:lnTo>
                    <a:pt x="230" y="110"/>
                  </a:lnTo>
                  <a:lnTo>
                    <a:pt x="222" y="116"/>
                  </a:lnTo>
                  <a:lnTo>
                    <a:pt x="213" y="121"/>
                  </a:lnTo>
                  <a:lnTo>
                    <a:pt x="203" y="125"/>
                  </a:lnTo>
                  <a:lnTo>
                    <a:pt x="192" y="125"/>
                  </a:lnTo>
                  <a:lnTo>
                    <a:pt x="182" y="125"/>
                  </a:lnTo>
                  <a:lnTo>
                    <a:pt x="173" y="121"/>
                  </a:lnTo>
                  <a:lnTo>
                    <a:pt x="163" y="116"/>
                  </a:lnTo>
                  <a:lnTo>
                    <a:pt x="155" y="110"/>
                  </a:lnTo>
                  <a:lnTo>
                    <a:pt x="150" y="100"/>
                  </a:lnTo>
                  <a:lnTo>
                    <a:pt x="146" y="89"/>
                  </a:lnTo>
                  <a:lnTo>
                    <a:pt x="144" y="77"/>
                  </a:lnTo>
                  <a:lnTo>
                    <a:pt x="142" y="64"/>
                  </a:lnTo>
                  <a:close/>
                  <a:moveTo>
                    <a:pt x="163" y="64"/>
                  </a:moveTo>
                  <a:lnTo>
                    <a:pt x="165" y="73"/>
                  </a:lnTo>
                  <a:lnTo>
                    <a:pt x="165" y="81"/>
                  </a:lnTo>
                  <a:lnTo>
                    <a:pt x="169" y="89"/>
                  </a:lnTo>
                  <a:lnTo>
                    <a:pt x="173" y="94"/>
                  </a:lnTo>
                  <a:lnTo>
                    <a:pt x="176" y="98"/>
                  </a:lnTo>
                  <a:lnTo>
                    <a:pt x="180" y="102"/>
                  </a:lnTo>
                  <a:lnTo>
                    <a:pt x="186" y="104"/>
                  </a:lnTo>
                  <a:lnTo>
                    <a:pt x="192" y="104"/>
                  </a:lnTo>
                  <a:lnTo>
                    <a:pt x="199" y="104"/>
                  </a:lnTo>
                  <a:lnTo>
                    <a:pt x="203" y="102"/>
                  </a:lnTo>
                  <a:lnTo>
                    <a:pt x="209" y="98"/>
                  </a:lnTo>
                  <a:lnTo>
                    <a:pt x="213" y="94"/>
                  </a:lnTo>
                  <a:lnTo>
                    <a:pt x="217" y="89"/>
                  </a:lnTo>
                  <a:lnTo>
                    <a:pt x="219" y="81"/>
                  </a:lnTo>
                  <a:lnTo>
                    <a:pt x="221" y="73"/>
                  </a:lnTo>
                  <a:lnTo>
                    <a:pt x="221" y="64"/>
                  </a:lnTo>
                  <a:lnTo>
                    <a:pt x="221" y="52"/>
                  </a:lnTo>
                  <a:lnTo>
                    <a:pt x="219" y="44"/>
                  </a:lnTo>
                  <a:lnTo>
                    <a:pt x="217" y="37"/>
                  </a:lnTo>
                  <a:lnTo>
                    <a:pt x="213" y="31"/>
                  </a:lnTo>
                  <a:lnTo>
                    <a:pt x="209" y="27"/>
                  </a:lnTo>
                  <a:lnTo>
                    <a:pt x="205" y="23"/>
                  </a:lnTo>
                  <a:lnTo>
                    <a:pt x="199" y="21"/>
                  </a:lnTo>
                  <a:lnTo>
                    <a:pt x="192" y="21"/>
                  </a:lnTo>
                  <a:lnTo>
                    <a:pt x="186" y="21"/>
                  </a:lnTo>
                  <a:lnTo>
                    <a:pt x="180" y="23"/>
                  </a:lnTo>
                  <a:lnTo>
                    <a:pt x="176" y="27"/>
                  </a:lnTo>
                  <a:lnTo>
                    <a:pt x="171" y="33"/>
                  </a:lnTo>
                  <a:lnTo>
                    <a:pt x="169" y="39"/>
                  </a:lnTo>
                  <a:lnTo>
                    <a:pt x="165" y="44"/>
                  </a:lnTo>
                  <a:lnTo>
                    <a:pt x="165" y="54"/>
                  </a:lnTo>
                  <a:lnTo>
                    <a:pt x="163" y="64"/>
                  </a:lnTo>
                  <a:close/>
                  <a:moveTo>
                    <a:pt x="326" y="79"/>
                  </a:moveTo>
                  <a:lnTo>
                    <a:pt x="347" y="87"/>
                  </a:lnTo>
                  <a:lnTo>
                    <a:pt x="343" y="96"/>
                  </a:lnTo>
                  <a:lnTo>
                    <a:pt x="340" y="104"/>
                  </a:lnTo>
                  <a:lnTo>
                    <a:pt x="336" y="110"/>
                  </a:lnTo>
                  <a:lnTo>
                    <a:pt x="330" y="116"/>
                  </a:lnTo>
                  <a:lnTo>
                    <a:pt x="324" y="119"/>
                  </a:lnTo>
                  <a:lnTo>
                    <a:pt x="318" y="123"/>
                  </a:lnTo>
                  <a:lnTo>
                    <a:pt x="311" y="125"/>
                  </a:lnTo>
                  <a:lnTo>
                    <a:pt x="303" y="125"/>
                  </a:lnTo>
                  <a:lnTo>
                    <a:pt x="293" y="125"/>
                  </a:lnTo>
                  <a:lnTo>
                    <a:pt x="284" y="121"/>
                  </a:lnTo>
                  <a:lnTo>
                    <a:pt x="276" y="116"/>
                  </a:lnTo>
                  <a:lnTo>
                    <a:pt x="269" y="110"/>
                  </a:lnTo>
                  <a:lnTo>
                    <a:pt x="263" y="100"/>
                  </a:lnTo>
                  <a:lnTo>
                    <a:pt x="259" y="89"/>
                  </a:lnTo>
                  <a:lnTo>
                    <a:pt x="257" y="77"/>
                  </a:lnTo>
                  <a:lnTo>
                    <a:pt x="255" y="64"/>
                  </a:lnTo>
                  <a:lnTo>
                    <a:pt x="257" y="50"/>
                  </a:lnTo>
                  <a:lnTo>
                    <a:pt x="259" y="37"/>
                  </a:lnTo>
                  <a:lnTo>
                    <a:pt x="263" y="27"/>
                  </a:lnTo>
                  <a:lnTo>
                    <a:pt x="269" y="18"/>
                  </a:lnTo>
                  <a:lnTo>
                    <a:pt x="276" y="10"/>
                  </a:lnTo>
                  <a:lnTo>
                    <a:pt x="284" y="6"/>
                  </a:lnTo>
                  <a:lnTo>
                    <a:pt x="293" y="2"/>
                  </a:lnTo>
                  <a:lnTo>
                    <a:pt x="305" y="0"/>
                  </a:lnTo>
                  <a:lnTo>
                    <a:pt x="313" y="2"/>
                  </a:lnTo>
                  <a:lnTo>
                    <a:pt x="322" y="4"/>
                  </a:lnTo>
                  <a:lnTo>
                    <a:pt x="330" y="8"/>
                  </a:lnTo>
                  <a:lnTo>
                    <a:pt x="336" y="14"/>
                  </a:lnTo>
                  <a:lnTo>
                    <a:pt x="341" y="23"/>
                  </a:lnTo>
                  <a:lnTo>
                    <a:pt x="345" y="37"/>
                  </a:lnTo>
                  <a:lnTo>
                    <a:pt x="326" y="43"/>
                  </a:lnTo>
                  <a:lnTo>
                    <a:pt x="322" y="33"/>
                  </a:lnTo>
                  <a:lnTo>
                    <a:pt x="318" y="27"/>
                  </a:lnTo>
                  <a:lnTo>
                    <a:pt x="311" y="23"/>
                  </a:lnTo>
                  <a:lnTo>
                    <a:pt x="303" y="21"/>
                  </a:lnTo>
                  <a:lnTo>
                    <a:pt x="297" y="21"/>
                  </a:lnTo>
                  <a:lnTo>
                    <a:pt x="293" y="23"/>
                  </a:lnTo>
                  <a:lnTo>
                    <a:pt x="288" y="27"/>
                  </a:lnTo>
                  <a:lnTo>
                    <a:pt x="284" y="31"/>
                  </a:lnTo>
                  <a:lnTo>
                    <a:pt x="282" y="37"/>
                  </a:lnTo>
                  <a:lnTo>
                    <a:pt x="280" y="44"/>
                  </a:lnTo>
                  <a:lnTo>
                    <a:pt x="278" y="52"/>
                  </a:lnTo>
                  <a:lnTo>
                    <a:pt x="278" y="62"/>
                  </a:lnTo>
                  <a:lnTo>
                    <a:pt x="278" y="73"/>
                  </a:lnTo>
                  <a:lnTo>
                    <a:pt x="280" y="81"/>
                  </a:lnTo>
                  <a:lnTo>
                    <a:pt x="282" y="89"/>
                  </a:lnTo>
                  <a:lnTo>
                    <a:pt x="284" y="94"/>
                  </a:lnTo>
                  <a:lnTo>
                    <a:pt x="288" y="98"/>
                  </a:lnTo>
                  <a:lnTo>
                    <a:pt x="293" y="102"/>
                  </a:lnTo>
                  <a:lnTo>
                    <a:pt x="297" y="104"/>
                  </a:lnTo>
                  <a:lnTo>
                    <a:pt x="303" y="104"/>
                  </a:lnTo>
                  <a:lnTo>
                    <a:pt x="311" y="102"/>
                  </a:lnTo>
                  <a:lnTo>
                    <a:pt x="316" y="98"/>
                  </a:lnTo>
                  <a:lnTo>
                    <a:pt x="322" y="91"/>
                  </a:lnTo>
                  <a:lnTo>
                    <a:pt x="326" y="79"/>
                  </a:lnTo>
                  <a:close/>
                  <a:moveTo>
                    <a:pt x="364" y="123"/>
                  </a:moveTo>
                  <a:lnTo>
                    <a:pt x="364" y="2"/>
                  </a:lnTo>
                  <a:lnTo>
                    <a:pt x="386" y="2"/>
                  </a:lnTo>
                  <a:lnTo>
                    <a:pt x="386" y="50"/>
                  </a:lnTo>
                  <a:lnTo>
                    <a:pt x="426" y="50"/>
                  </a:lnTo>
                  <a:lnTo>
                    <a:pt x="426" y="2"/>
                  </a:lnTo>
                  <a:lnTo>
                    <a:pt x="447" y="2"/>
                  </a:lnTo>
                  <a:lnTo>
                    <a:pt x="447" y="123"/>
                  </a:lnTo>
                  <a:lnTo>
                    <a:pt x="426" y="123"/>
                  </a:lnTo>
                  <a:lnTo>
                    <a:pt x="426" y="71"/>
                  </a:lnTo>
                  <a:lnTo>
                    <a:pt x="386" y="71"/>
                  </a:lnTo>
                  <a:lnTo>
                    <a:pt x="386" y="123"/>
                  </a:lnTo>
                  <a:lnTo>
                    <a:pt x="364" y="123"/>
                  </a:lnTo>
                  <a:close/>
                  <a:moveTo>
                    <a:pt x="470" y="123"/>
                  </a:moveTo>
                  <a:lnTo>
                    <a:pt x="470" y="2"/>
                  </a:lnTo>
                  <a:lnTo>
                    <a:pt x="547" y="2"/>
                  </a:lnTo>
                  <a:lnTo>
                    <a:pt x="547" y="23"/>
                  </a:lnTo>
                  <a:lnTo>
                    <a:pt x="491" y="23"/>
                  </a:lnTo>
                  <a:lnTo>
                    <a:pt x="491" y="50"/>
                  </a:lnTo>
                  <a:lnTo>
                    <a:pt x="543" y="50"/>
                  </a:lnTo>
                  <a:lnTo>
                    <a:pt x="543" y="69"/>
                  </a:lnTo>
                  <a:lnTo>
                    <a:pt x="491" y="69"/>
                  </a:lnTo>
                  <a:lnTo>
                    <a:pt x="491" y="102"/>
                  </a:lnTo>
                  <a:lnTo>
                    <a:pt x="549" y="102"/>
                  </a:lnTo>
                  <a:lnTo>
                    <a:pt x="549" y="123"/>
                  </a:lnTo>
                  <a:lnTo>
                    <a:pt x="470" y="123"/>
                  </a:lnTo>
                  <a:close/>
                  <a:moveTo>
                    <a:pt x="566" y="123"/>
                  </a:moveTo>
                  <a:lnTo>
                    <a:pt x="566" y="2"/>
                  </a:lnTo>
                  <a:lnTo>
                    <a:pt x="599" y="2"/>
                  </a:lnTo>
                  <a:lnTo>
                    <a:pt x="616" y="85"/>
                  </a:lnTo>
                  <a:lnTo>
                    <a:pt x="635" y="2"/>
                  </a:lnTo>
                  <a:lnTo>
                    <a:pt x="668" y="2"/>
                  </a:lnTo>
                  <a:lnTo>
                    <a:pt x="668" y="123"/>
                  </a:lnTo>
                  <a:lnTo>
                    <a:pt x="647" y="123"/>
                  </a:lnTo>
                  <a:lnTo>
                    <a:pt x="647" y="29"/>
                  </a:lnTo>
                  <a:lnTo>
                    <a:pt x="627" y="123"/>
                  </a:lnTo>
                  <a:lnTo>
                    <a:pt x="606" y="123"/>
                  </a:lnTo>
                  <a:lnTo>
                    <a:pt x="585" y="29"/>
                  </a:lnTo>
                  <a:lnTo>
                    <a:pt x="585" y="123"/>
                  </a:lnTo>
                  <a:lnTo>
                    <a:pt x="566" y="123"/>
                  </a:lnTo>
                  <a:close/>
                  <a:moveTo>
                    <a:pt x="687" y="123"/>
                  </a:moveTo>
                  <a:lnTo>
                    <a:pt x="687" y="2"/>
                  </a:lnTo>
                  <a:lnTo>
                    <a:pt x="708" y="2"/>
                  </a:lnTo>
                  <a:lnTo>
                    <a:pt x="708" y="123"/>
                  </a:lnTo>
                  <a:lnTo>
                    <a:pt x="687" y="123"/>
                  </a:lnTo>
                  <a:close/>
                  <a:moveTo>
                    <a:pt x="723" y="85"/>
                  </a:moveTo>
                  <a:lnTo>
                    <a:pt x="742" y="81"/>
                  </a:lnTo>
                  <a:lnTo>
                    <a:pt x="746" y="93"/>
                  </a:lnTo>
                  <a:lnTo>
                    <a:pt x="750" y="100"/>
                  </a:lnTo>
                  <a:lnTo>
                    <a:pt x="758" y="104"/>
                  </a:lnTo>
                  <a:lnTo>
                    <a:pt x="766" y="104"/>
                  </a:lnTo>
                  <a:lnTo>
                    <a:pt x="775" y="104"/>
                  </a:lnTo>
                  <a:lnTo>
                    <a:pt x="781" y="100"/>
                  </a:lnTo>
                  <a:lnTo>
                    <a:pt x="785" y="94"/>
                  </a:lnTo>
                  <a:lnTo>
                    <a:pt x="787" y="89"/>
                  </a:lnTo>
                  <a:lnTo>
                    <a:pt x="787" y="85"/>
                  </a:lnTo>
                  <a:lnTo>
                    <a:pt x="785" y="81"/>
                  </a:lnTo>
                  <a:lnTo>
                    <a:pt x="781" y="79"/>
                  </a:lnTo>
                  <a:lnTo>
                    <a:pt x="777" y="75"/>
                  </a:lnTo>
                  <a:lnTo>
                    <a:pt x="771" y="73"/>
                  </a:lnTo>
                  <a:lnTo>
                    <a:pt x="760" y="71"/>
                  </a:lnTo>
                  <a:lnTo>
                    <a:pt x="746" y="66"/>
                  </a:lnTo>
                  <a:lnTo>
                    <a:pt x="737" y="58"/>
                  </a:lnTo>
                  <a:lnTo>
                    <a:pt x="733" y="54"/>
                  </a:lnTo>
                  <a:lnTo>
                    <a:pt x="729" y="48"/>
                  </a:lnTo>
                  <a:lnTo>
                    <a:pt x="727" y="41"/>
                  </a:lnTo>
                  <a:lnTo>
                    <a:pt x="727" y="35"/>
                  </a:lnTo>
                  <a:lnTo>
                    <a:pt x="727" y="25"/>
                  </a:lnTo>
                  <a:lnTo>
                    <a:pt x="731" y="18"/>
                  </a:lnTo>
                  <a:lnTo>
                    <a:pt x="737" y="10"/>
                  </a:lnTo>
                  <a:lnTo>
                    <a:pt x="744" y="6"/>
                  </a:lnTo>
                  <a:lnTo>
                    <a:pt x="754" y="2"/>
                  </a:lnTo>
                  <a:lnTo>
                    <a:pt x="766" y="0"/>
                  </a:lnTo>
                  <a:lnTo>
                    <a:pt x="773" y="2"/>
                  </a:lnTo>
                  <a:lnTo>
                    <a:pt x="781" y="4"/>
                  </a:lnTo>
                  <a:lnTo>
                    <a:pt x="789" y="6"/>
                  </a:lnTo>
                  <a:lnTo>
                    <a:pt x="794" y="12"/>
                  </a:lnTo>
                  <a:lnTo>
                    <a:pt x="798" y="16"/>
                  </a:lnTo>
                  <a:lnTo>
                    <a:pt x="802" y="23"/>
                  </a:lnTo>
                  <a:lnTo>
                    <a:pt x="804" y="29"/>
                  </a:lnTo>
                  <a:lnTo>
                    <a:pt x="804" y="37"/>
                  </a:lnTo>
                  <a:lnTo>
                    <a:pt x="783" y="39"/>
                  </a:lnTo>
                  <a:lnTo>
                    <a:pt x="781" y="31"/>
                  </a:lnTo>
                  <a:lnTo>
                    <a:pt x="777" y="25"/>
                  </a:lnTo>
                  <a:lnTo>
                    <a:pt x="771" y="21"/>
                  </a:lnTo>
                  <a:lnTo>
                    <a:pt x="764" y="21"/>
                  </a:lnTo>
                  <a:lnTo>
                    <a:pt x="756" y="21"/>
                  </a:lnTo>
                  <a:lnTo>
                    <a:pt x="750" y="25"/>
                  </a:lnTo>
                  <a:lnTo>
                    <a:pt x="748" y="29"/>
                  </a:lnTo>
                  <a:lnTo>
                    <a:pt x="746" y="33"/>
                  </a:lnTo>
                  <a:lnTo>
                    <a:pt x="748" y="37"/>
                  </a:lnTo>
                  <a:lnTo>
                    <a:pt x="750" y="41"/>
                  </a:lnTo>
                  <a:lnTo>
                    <a:pt x="756" y="44"/>
                  </a:lnTo>
                  <a:lnTo>
                    <a:pt x="769" y="48"/>
                  </a:lnTo>
                  <a:lnTo>
                    <a:pt x="783" y="52"/>
                  </a:lnTo>
                  <a:lnTo>
                    <a:pt x="792" y="56"/>
                  </a:lnTo>
                  <a:lnTo>
                    <a:pt x="798" y="62"/>
                  </a:lnTo>
                  <a:lnTo>
                    <a:pt x="804" y="69"/>
                  </a:lnTo>
                  <a:lnTo>
                    <a:pt x="806" y="77"/>
                  </a:lnTo>
                  <a:lnTo>
                    <a:pt x="808" y="89"/>
                  </a:lnTo>
                  <a:lnTo>
                    <a:pt x="806" y="98"/>
                  </a:lnTo>
                  <a:lnTo>
                    <a:pt x="802" y="108"/>
                  </a:lnTo>
                  <a:lnTo>
                    <a:pt x="796" y="116"/>
                  </a:lnTo>
                  <a:lnTo>
                    <a:pt x="789" y="121"/>
                  </a:lnTo>
                  <a:lnTo>
                    <a:pt x="779" y="125"/>
                  </a:lnTo>
                  <a:lnTo>
                    <a:pt x="766" y="125"/>
                  </a:lnTo>
                  <a:lnTo>
                    <a:pt x="756" y="125"/>
                  </a:lnTo>
                  <a:lnTo>
                    <a:pt x="748" y="123"/>
                  </a:lnTo>
                  <a:lnTo>
                    <a:pt x="741" y="119"/>
                  </a:lnTo>
                  <a:lnTo>
                    <a:pt x="735" y="116"/>
                  </a:lnTo>
                  <a:lnTo>
                    <a:pt x="731" y="110"/>
                  </a:lnTo>
                  <a:lnTo>
                    <a:pt x="727" y="102"/>
                  </a:lnTo>
                  <a:lnTo>
                    <a:pt x="725" y="94"/>
                  </a:lnTo>
                  <a:lnTo>
                    <a:pt x="723" y="85"/>
                  </a:lnTo>
                  <a:close/>
                  <a:moveTo>
                    <a:pt x="848" y="123"/>
                  </a:moveTo>
                  <a:lnTo>
                    <a:pt x="848" y="23"/>
                  </a:lnTo>
                  <a:lnTo>
                    <a:pt x="817" y="23"/>
                  </a:lnTo>
                  <a:lnTo>
                    <a:pt x="817" y="2"/>
                  </a:lnTo>
                  <a:lnTo>
                    <a:pt x="900" y="2"/>
                  </a:lnTo>
                  <a:lnTo>
                    <a:pt x="900" y="23"/>
                  </a:lnTo>
                  <a:lnTo>
                    <a:pt x="869" y="23"/>
                  </a:lnTo>
                  <a:lnTo>
                    <a:pt x="869" y="123"/>
                  </a:lnTo>
                  <a:lnTo>
                    <a:pt x="848" y="123"/>
                  </a:lnTo>
                  <a:close/>
                  <a:moveTo>
                    <a:pt x="913" y="123"/>
                  </a:moveTo>
                  <a:lnTo>
                    <a:pt x="913" y="2"/>
                  </a:lnTo>
                  <a:lnTo>
                    <a:pt x="959" y="2"/>
                  </a:lnTo>
                  <a:lnTo>
                    <a:pt x="973" y="4"/>
                  </a:lnTo>
                  <a:lnTo>
                    <a:pt x="982" y="6"/>
                  </a:lnTo>
                  <a:lnTo>
                    <a:pt x="990" y="10"/>
                  </a:lnTo>
                  <a:lnTo>
                    <a:pt x="994" y="18"/>
                  </a:lnTo>
                  <a:lnTo>
                    <a:pt x="998" y="27"/>
                  </a:lnTo>
                  <a:lnTo>
                    <a:pt x="1000" y="37"/>
                  </a:lnTo>
                  <a:lnTo>
                    <a:pt x="1000" y="43"/>
                  </a:lnTo>
                  <a:lnTo>
                    <a:pt x="998" y="48"/>
                  </a:lnTo>
                  <a:lnTo>
                    <a:pt x="996" y="54"/>
                  </a:lnTo>
                  <a:lnTo>
                    <a:pt x="992" y="60"/>
                  </a:lnTo>
                  <a:lnTo>
                    <a:pt x="988" y="64"/>
                  </a:lnTo>
                  <a:lnTo>
                    <a:pt x="984" y="66"/>
                  </a:lnTo>
                  <a:lnTo>
                    <a:pt x="979" y="69"/>
                  </a:lnTo>
                  <a:lnTo>
                    <a:pt x="973" y="69"/>
                  </a:lnTo>
                  <a:lnTo>
                    <a:pt x="979" y="75"/>
                  </a:lnTo>
                  <a:lnTo>
                    <a:pt x="982" y="81"/>
                  </a:lnTo>
                  <a:lnTo>
                    <a:pt x="988" y="89"/>
                  </a:lnTo>
                  <a:lnTo>
                    <a:pt x="996" y="100"/>
                  </a:lnTo>
                  <a:lnTo>
                    <a:pt x="1007" y="123"/>
                  </a:lnTo>
                  <a:lnTo>
                    <a:pt x="982" y="123"/>
                  </a:lnTo>
                  <a:lnTo>
                    <a:pt x="967" y="96"/>
                  </a:lnTo>
                  <a:lnTo>
                    <a:pt x="961" y="85"/>
                  </a:lnTo>
                  <a:lnTo>
                    <a:pt x="955" y="79"/>
                  </a:lnTo>
                  <a:lnTo>
                    <a:pt x="954" y="77"/>
                  </a:lnTo>
                  <a:lnTo>
                    <a:pt x="950" y="75"/>
                  </a:lnTo>
                  <a:lnTo>
                    <a:pt x="946" y="73"/>
                  </a:lnTo>
                  <a:lnTo>
                    <a:pt x="940" y="73"/>
                  </a:lnTo>
                  <a:lnTo>
                    <a:pt x="934" y="73"/>
                  </a:lnTo>
                  <a:lnTo>
                    <a:pt x="934" y="123"/>
                  </a:lnTo>
                  <a:lnTo>
                    <a:pt x="913" y="123"/>
                  </a:lnTo>
                  <a:close/>
                  <a:moveTo>
                    <a:pt x="934" y="54"/>
                  </a:moveTo>
                  <a:lnTo>
                    <a:pt x="952" y="54"/>
                  </a:lnTo>
                  <a:lnTo>
                    <a:pt x="963" y="54"/>
                  </a:lnTo>
                  <a:lnTo>
                    <a:pt x="969" y="52"/>
                  </a:lnTo>
                  <a:lnTo>
                    <a:pt x="973" y="50"/>
                  </a:lnTo>
                  <a:lnTo>
                    <a:pt x="975" y="46"/>
                  </a:lnTo>
                  <a:lnTo>
                    <a:pt x="977" y="43"/>
                  </a:lnTo>
                  <a:lnTo>
                    <a:pt x="979" y="39"/>
                  </a:lnTo>
                  <a:lnTo>
                    <a:pt x="977" y="33"/>
                  </a:lnTo>
                  <a:lnTo>
                    <a:pt x="975" y="29"/>
                  </a:lnTo>
                  <a:lnTo>
                    <a:pt x="971" y="25"/>
                  </a:lnTo>
                  <a:lnTo>
                    <a:pt x="967" y="23"/>
                  </a:lnTo>
                  <a:lnTo>
                    <a:pt x="961" y="23"/>
                  </a:lnTo>
                  <a:lnTo>
                    <a:pt x="952" y="23"/>
                  </a:lnTo>
                  <a:lnTo>
                    <a:pt x="934" y="23"/>
                  </a:lnTo>
                  <a:lnTo>
                    <a:pt x="934" y="54"/>
                  </a:lnTo>
                  <a:close/>
                  <a:moveTo>
                    <a:pt x="1042" y="123"/>
                  </a:moveTo>
                  <a:lnTo>
                    <a:pt x="1042" y="73"/>
                  </a:lnTo>
                  <a:lnTo>
                    <a:pt x="1003" y="2"/>
                  </a:lnTo>
                  <a:lnTo>
                    <a:pt x="1028" y="2"/>
                  </a:lnTo>
                  <a:lnTo>
                    <a:pt x="1051" y="50"/>
                  </a:lnTo>
                  <a:lnTo>
                    <a:pt x="1076" y="2"/>
                  </a:lnTo>
                  <a:lnTo>
                    <a:pt x="1099" y="2"/>
                  </a:lnTo>
                  <a:lnTo>
                    <a:pt x="1063" y="73"/>
                  </a:lnTo>
                  <a:lnTo>
                    <a:pt x="1063" y="123"/>
                  </a:lnTo>
                  <a:lnTo>
                    <a:pt x="1042" y="1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13327" name="Freeform 13"/>
            <p:cNvSpPr>
              <a:spLocks noEditPoints="1"/>
            </p:cNvSpPr>
            <p:nvPr/>
          </p:nvSpPr>
          <p:spPr bwMode="auto">
            <a:xfrm>
              <a:off x="2871" y="1717"/>
              <a:ext cx="1099" cy="125"/>
            </a:xfrm>
            <a:custGeom>
              <a:avLst/>
              <a:gdLst>
                <a:gd name="T0" fmla="*/ 25 w 1099"/>
                <a:gd name="T1" fmla="*/ 123 h 125"/>
                <a:gd name="T2" fmla="*/ 71 w 1099"/>
                <a:gd name="T3" fmla="*/ 4 h 125"/>
                <a:gd name="T4" fmla="*/ 140 w 1099"/>
                <a:gd name="T5" fmla="*/ 123 h 125"/>
                <a:gd name="T6" fmla="*/ 48 w 1099"/>
                <a:gd name="T7" fmla="*/ 123 h 125"/>
                <a:gd name="T8" fmla="*/ 190 w 1099"/>
                <a:gd name="T9" fmla="*/ 100 h 125"/>
                <a:gd name="T10" fmla="*/ 224 w 1099"/>
                <a:gd name="T11" fmla="*/ 100 h 125"/>
                <a:gd name="T12" fmla="*/ 228 w 1099"/>
                <a:gd name="T13" fmla="*/ 80 h 125"/>
                <a:gd name="T14" fmla="*/ 201 w 1099"/>
                <a:gd name="T15" fmla="*/ 71 h 125"/>
                <a:gd name="T16" fmla="*/ 167 w 1099"/>
                <a:gd name="T17" fmla="*/ 48 h 125"/>
                <a:gd name="T18" fmla="*/ 169 w 1099"/>
                <a:gd name="T19" fmla="*/ 17 h 125"/>
                <a:gd name="T20" fmla="*/ 207 w 1099"/>
                <a:gd name="T21" fmla="*/ 0 h 125"/>
                <a:gd name="T22" fmla="*/ 240 w 1099"/>
                <a:gd name="T23" fmla="*/ 11 h 125"/>
                <a:gd name="T24" fmla="*/ 251 w 1099"/>
                <a:gd name="T25" fmla="*/ 36 h 125"/>
                <a:gd name="T26" fmla="*/ 215 w 1099"/>
                <a:gd name="T27" fmla="*/ 21 h 125"/>
                <a:gd name="T28" fmla="*/ 188 w 1099"/>
                <a:gd name="T29" fmla="*/ 28 h 125"/>
                <a:gd name="T30" fmla="*/ 198 w 1099"/>
                <a:gd name="T31" fmla="*/ 44 h 125"/>
                <a:gd name="T32" fmla="*/ 244 w 1099"/>
                <a:gd name="T33" fmla="*/ 61 h 125"/>
                <a:gd name="T34" fmla="*/ 253 w 1099"/>
                <a:gd name="T35" fmla="*/ 98 h 125"/>
                <a:gd name="T36" fmla="*/ 222 w 1099"/>
                <a:gd name="T37" fmla="*/ 125 h 125"/>
                <a:gd name="T38" fmla="*/ 180 w 1099"/>
                <a:gd name="T39" fmla="*/ 119 h 125"/>
                <a:gd name="T40" fmla="*/ 161 w 1099"/>
                <a:gd name="T41" fmla="*/ 94 h 125"/>
                <a:gd name="T42" fmla="*/ 267 w 1099"/>
                <a:gd name="T43" fmla="*/ 23 h 125"/>
                <a:gd name="T44" fmla="*/ 324 w 1099"/>
                <a:gd name="T45" fmla="*/ 23 h 125"/>
                <a:gd name="T46" fmla="*/ 374 w 1099"/>
                <a:gd name="T47" fmla="*/ 4 h 125"/>
                <a:gd name="T48" fmla="*/ 447 w 1099"/>
                <a:gd name="T49" fmla="*/ 123 h 125"/>
                <a:gd name="T50" fmla="*/ 505 w 1099"/>
                <a:gd name="T51" fmla="*/ 4 h 125"/>
                <a:gd name="T52" fmla="*/ 447 w 1099"/>
                <a:gd name="T53" fmla="*/ 123 h 125"/>
                <a:gd name="T54" fmla="*/ 543 w 1099"/>
                <a:gd name="T55" fmla="*/ 80 h 125"/>
                <a:gd name="T56" fmla="*/ 558 w 1099"/>
                <a:gd name="T57" fmla="*/ 103 h 125"/>
                <a:gd name="T58" fmla="*/ 587 w 1099"/>
                <a:gd name="T59" fmla="*/ 96 h 125"/>
                <a:gd name="T60" fmla="*/ 589 w 1099"/>
                <a:gd name="T61" fmla="*/ 4 h 125"/>
                <a:gd name="T62" fmla="*/ 612 w 1099"/>
                <a:gd name="T63" fmla="*/ 96 h 125"/>
                <a:gd name="T64" fmla="*/ 591 w 1099"/>
                <a:gd name="T65" fmla="*/ 121 h 125"/>
                <a:gd name="T66" fmla="*/ 543 w 1099"/>
                <a:gd name="T67" fmla="*/ 121 h 125"/>
                <a:gd name="T68" fmla="*/ 522 w 1099"/>
                <a:gd name="T69" fmla="*/ 98 h 125"/>
                <a:gd name="T70" fmla="*/ 664 w 1099"/>
                <a:gd name="T71" fmla="*/ 123 h 125"/>
                <a:gd name="T72" fmla="*/ 723 w 1099"/>
                <a:gd name="T73" fmla="*/ 4 h 125"/>
                <a:gd name="T74" fmla="*/ 664 w 1099"/>
                <a:gd name="T75" fmla="*/ 123 h 125"/>
                <a:gd name="T76" fmla="*/ 825 w 1099"/>
                <a:gd name="T77" fmla="*/ 23 h 125"/>
                <a:gd name="T78" fmla="*/ 821 w 1099"/>
                <a:gd name="T79" fmla="*/ 71 h 125"/>
                <a:gd name="T80" fmla="*/ 827 w 1099"/>
                <a:gd name="T81" fmla="*/ 123 h 125"/>
                <a:gd name="T82" fmla="*/ 894 w 1099"/>
                <a:gd name="T83" fmla="*/ 32 h 125"/>
                <a:gd name="T84" fmla="*/ 919 w 1099"/>
                <a:gd name="T85" fmla="*/ 5 h 125"/>
                <a:gd name="T86" fmla="*/ 967 w 1099"/>
                <a:gd name="T87" fmla="*/ 5 h 125"/>
                <a:gd name="T88" fmla="*/ 998 w 1099"/>
                <a:gd name="T89" fmla="*/ 36 h 125"/>
                <a:gd name="T90" fmla="*/ 998 w 1099"/>
                <a:gd name="T91" fmla="*/ 88 h 125"/>
                <a:gd name="T92" fmla="*/ 969 w 1099"/>
                <a:gd name="T93" fmla="*/ 121 h 125"/>
                <a:gd name="T94" fmla="*/ 921 w 1099"/>
                <a:gd name="T95" fmla="*/ 121 h 125"/>
                <a:gd name="T96" fmla="*/ 892 w 1099"/>
                <a:gd name="T97" fmla="*/ 90 h 125"/>
                <a:gd name="T98" fmla="*/ 913 w 1099"/>
                <a:gd name="T99" fmla="*/ 73 h 125"/>
                <a:gd name="T100" fmla="*/ 927 w 1099"/>
                <a:gd name="T101" fmla="*/ 98 h 125"/>
                <a:gd name="T102" fmla="*/ 952 w 1099"/>
                <a:gd name="T103" fmla="*/ 103 h 125"/>
                <a:gd name="T104" fmla="*/ 973 w 1099"/>
                <a:gd name="T105" fmla="*/ 88 h 125"/>
                <a:gd name="T106" fmla="*/ 977 w 1099"/>
                <a:gd name="T107" fmla="*/ 53 h 125"/>
                <a:gd name="T108" fmla="*/ 963 w 1099"/>
                <a:gd name="T109" fmla="*/ 27 h 125"/>
                <a:gd name="T110" fmla="*/ 938 w 1099"/>
                <a:gd name="T111" fmla="*/ 23 h 125"/>
                <a:gd name="T112" fmla="*/ 917 w 1099"/>
                <a:gd name="T113" fmla="*/ 38 h 125"/>
                <a:gd name="T114" fmla="*/ 1021 w 1099"/>
                <a:gd name="T115" fmla="*/ 123 h 125"/>
                <a:gd name="T116" fmla="*/ 1044 w 1099"/>
                <a:gd name="T117" fmla="*/ 23 h 125"/>
                <a:gd name="T118" fmla="*/ 1044 w 1099"/>
                <a:gd name="T119" fmla="*/ 73 h 12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99"/>
                <a:gd name="T181" fmla="*/ 0 h 125"/>
                <a:gd name="T182" fmla="*/ 1099 w 1099"/>
                <a:gd name="T183" fmla="*/ 125 h 12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99" h="125">
                  <a:moveTo>
                    <a:pt x="0" y="123"/>
                  </a:moveTo>
                  <a:lnTo>
                    <a:pt x="0" y="4"/>
                  </a:lnTo>
                  <a:lnTo>
                    <a:pt x="25" y="4"/>
                  </a:lnTo>
                  <a:lnTo>
                    <a:pt x="25" y="123"/>
                  </a:lnTo>
                  <a:lnTo>
                    <a:pt x="0" y="123"/>
                  </a:lnTo>
                  <a:close/>
                  <a:moveTo>
                    <a:pt x="48" y="123"/>
                  </a:moveTo>
                  <a:lnTo>
                    <a:pt x="48" y="4"/>
                  </a:lnTo>
                  <a:lnTo>
                    <a:pt x="71" y="4"/>
                  </a:lnTo>
                  <a:lnTo>
                    <a:pt x="119" y="82"/>
                  </a:lnTo>
                  <a:lnTo>
                    <a:pt x="119" y="4"/>
                  </a:lnTo>
                  <a:lnTo>
                    <a:pt x="140" y="4"/>
                  </a:lnTo>
                  <a:lnTo>
                    <a:pt x="140" y="123"/>
                  </a:lnTo>
                  <a:lnTo>
                    <a:pt x="117" y="123"/>
                  </a:lnTo>
                  <a:lnTo>
                    <a:pt x="69" y="44"/>
                  </a:lnTo>
                  <a:lnTo>
                    <a:pt x="69" y="123"/>
                  </a:lnTo>
                  <a:lnTo>
                    <a:pt x="48" y="123"/>
                  </a:lnTo>
                  <a:close/>
                  <a:moveTo>
                    <a:pt x="159" y="84"/>
                  </a:moveTo>
                  <a:lnTo>
                    <a:pt x="182" y="82"/>
                  </a:lnTo>
                  <a:lnTo>
                    <a:pt x="186" y="92"/>
                  </a:lnTo>
                  <a:lnTo>
                    <a:pt x="190" y="100"/>
                  </a:lnTo>
                  <a:lnTo>
                    <a:pt x="198" y="103"/>
                  </a:lnTo>
                  <a:lnTo>
                    <a:pt x="207" y="105"/>
                  </a:lnTo>
                  <a:lnTo>
                    <a:pt x="219" y="103"/>
                  </a:lnTo>
                  <a:lnTo>
                    <a:pt x="224" y="100"/>
                  </a:lnTo>
                  <a:lnTo>
                    <a:pt x="230" y="94"/>
                  </a:lnTo>
                  <a:lnTo>
                    <a:pt x="230" y="88"/>
                  </a:lnTo>
                  <a:lnTo>
                    <a:pt x="230" y="84"/>
                  </a:lnTo>
                  <a:lnTo>
                    <a:pt x="228" y="80"/>
                  </a:lnTo>
                  <a:lnTo>
                    <a:pt x="224" y="78"/>
                  </a:lnTo>
                  <a:lnTo>
                    <a:pt x="221" y="75"/>
                  </a:lnTo>
                  <a:lnTo>
                    <a:pt x="213" y="73"/>
                  </a:lnTo>
                  <a:lnTo>
                    <a:pt x="201" y="71"/>
                  </a:lnTo>
                  <a:lnTo>
                    <a:pt x="184" y="65"/>
                  </a:lnTo>
                  <a:lnTo>
                    <a:pt x="174" y="59"/>
                  </a:lnTo>
                  <a:lnTo>
                    <a:pt x="169" y="53"/>
                  </a:lnTo>
                  <a:lnTo>
                    <a:pt x="167" y="48"/>
                  </a:lnTo>
                  <a:lnTo>
                    <a:pt x="165" y="42"/>
                  </a:lnTo>
                  <a:lnTo>
                    <a:pt x="163" y="34"/>
                  </a:lnTo>
                  <a:lnTo>
                    <a:pt x="165" y="25"/>
                  </a:lnTo>
                  <a:lnTo>
                    <a:pt x="169" y="17"/>
                  </a:lnTo>
                  <a:lnTo>
                    <a:pt x="174" y="9"/>
                  </a:lnTo>
                  <a:lnTo>
                    <a:pt x="184" y="5"/>
                  </a:lnTo>
                  <a:lnTo>
                    <a:pt x="194" y="2"/>
                  </a:lnTo>
                  <a:lnTo>
                    <a:pt x="207" y="0"/>
                  </a:lnTo>
                  <a:lnTo>
                    <a:pt x="217" y="2"/>
                  </a:lnTo>
                  <a:lnTo>
                    <a:pt x="226" y="4"/>
                  </a:lnTo>
                  <a:lnTo>
                    <a:pt x="234" y="5"/>
                  </a:lnTo>
                  <a:lnTo>
                    <a:pt x="240" y="11"/>
                  </a:lnTo>
                  <a:lnTo>
                    <a:pt x="244" y="15"/>
                  </a:lnTo>
                  <a:lnTo>
                    <a:pt x="247" y="23"/>
                  </a:lnTo>
                  <a:lnTo>
                    <a:pt x="249" y="28"/>
                  </a:lnTo>
                  <a:lnTo>
                    <a:pt x="251" y="36"/>
                  </a:lnTo>
                  <a:lnTo>
                    <a:pt x="228" y="38"/>
                  </a:lnTo>
                  <a:lnTo>
                    <a:pt x="224" y="30"/>
                  </a:lnTo>
                  <a:lnTo>
                    <a:pt x="221" y="25"/>
                  </a:lnTo>
                  <a:lnTo>
                    <a:pt x="215" y="21"/>
                  </a:lnTo>
                  <a:lnTo>
                    <a:pt x="205" y="21"/>
                  </a:lnTo>
                  <a:lnTo>
                    <a:pt x="198" y="23"/>
                  </a:lnTo>
                  <a:lnTo>
                    <a:pt x="190" y="25"/>
                  </a:lnTo>
                  <a:lnTo>
                    <a:pt x="188" y="28"/>
                  </a:lnTo>
                  <a:lnTo>
                    <a:pt x="186" y="32"/>
                  </a:lnTo>
                  <a:lnTo>
                    <a:pt x="186" y="36"/>
                  </a:lnTo>
                  <a:lnTo>
                    <a:pt x="190" y="40"/>
                  </a:lnTo>
                  <a:lnTo>
                    <a:pt x="198" y="44"/>
                  </a:lnTo>
                  <a:lnTo>
                    <a:pt x="211" y="48"/>
                  </a:lnTo>
                  <a:lnTo>
                    <a:pt x="226" y="52"/>
                  </a:lnTo>
                  <a:lnTo>
                    <a:pt x="236" y="57"/>
                  </a:lnTo>
                  <a:lnTo>
                    <a:pt x="244" y="61"/>
                  </a:lnTo>
                  <a:lnTo>
                    <a:pt x="249" y="69"/>
                  </a:lnTo>
                  <a:lnTo>
                    <a:pt x="253" y="77"/>
                  </a:lnTo>
                  <a:lnTo>
                    <a:pt x="255" y="88"/>
                  </a:lnTo>
                  <a:lnTo>
                    <a:pt x="253" y="98"/>
                  </a:lnTo>
                  <a:lnTo>
                    <a:pt x="249" y="107"/>
                  </a:lnTo>
                  <a:lnTo>
                    <a:pt x="242" y="115"/>
                  </a:lnTo>
                  <a:lnTo>
                    <a:pt x="234" y="121"/>
                  </a:lnTo>
                  <a:lnTo>
                    <a:pt x="222" y="125"/>
                  </a:lnTo>
                  <a:lnTo>
                    <a:pt x="207" y="125"/>
                  </a:lnTo>
                  <a:lnTo>
                    <a:pt x="198" y="125"/>
                  </a:lnTo>
                  <a:lnTo>
                    <a:pt x="188" y="123"/>
                  </a:lnTo>
                  <a:lnTo>
                    <a:pt x="180" y="119"/>
                  </a:lnTo>
                  <a:lnTo>
                    <a:pt x="173" y="115"/>
                  </a:lnTo>
                  <a:lnTo>
                    <a:pt x="169" y="109"/>
                  </a:lnTo>
                  <a:lnTo>
                    <a:pt x="163" y="101"/>
                  </a:lnTo>
                  <a:lnTo>
                    <a:pt x="161" y="94"/>
                  </a:lnTo>
                  <a:lnTo>
                    <a:pt x="159" y="84"/>
                  </a:lnTo>
                  <a:close/>
                  <a:moveTo>
                    <a:pt x="301" y="123"/>
                  </a:moveTo>
                  <a:lnTo>
                    <a:pt x="301" y="23"/>
                  </a:lnTo>
                  <a:lnTo>
                    <a:pt x="267" y="23"/>
                  </a:lnTo>
                  <a:lnTo>
                    <a:pt x="267" y="4"/>
                  </a:lnTo>
                  <a:lnTo>
                    <a:pt x="359" y="4"/>
                  </a:lnTo>
                  <a:lnTo>
                    <a:pt x="359" y="23"/>
                  </a:lnTo>
                  <a:lnTo>
                    <a:pt x="324" y="23"/>
                  </a:lnTo>
                  <a:lnTo>
                    <a:pt x="324" y="123"/>
                  </a:lnTo>
                  <a:lnTo>
                    <a:pt x="301" y="123"/>
                  </a:lnTo>
                  <a:close/>
                  <a:moveTo>
                    <a:pt x="374" y="123"/>
                  </a:moveTo>
                  <a:lnTo>
                    <a:pt x="374" y="4"/>
                  </a:lnTo>
                  <a:lnTo>
                    <a:pt x="397" y="4"/>
                  </a:lnTo>
                  <a:lnTo>
                    <a:pt x="397" y="123"/>
                  </a:lnTo>
                  <a:lnTo>
                    <a:pt x="374" y="123"/>
                  </a:lnTo>
                  <a:close/>
                  <a:moveTo>
                    <a:pt x="447" y="123"/>
                  </a:moveTo>
                  <a:lnTo>
                    <a:pt x="447" y="23"/>
                  </a:lnTo>
                  <a:lnTo>
                    <a:pt x="411" y="23"/>
                  </a:lnTo>
                  <a:lnTo>
                    <a:pt x="411" y="4"/>
                  </a:lnTo>
                  <a:lnTo>
                    <a:pt x="505" y="4"/>
                  </a:lnTo>
                  <a:lnTo>
                    <a:pt x="505" y="23"/>
                  </a:lnTo>
                  <a:lnTo>
                    <a:pt x="470" y="23"/>
                  </a:lnTo>
                  <a:lnTo>
                    <a:pt x="470" y="123"/>
                  </a:lnTo>
                  <a:lnTo>
                    <a:pt x="447" y="123"/>
                  </a:lnTo>
                  <a:close/>
                  <a:moveTo>
                    <a:pt x="520" y="4"/>
                  </a:moveTo>
                  <a:lnTo>
                    <a:pt x="543" y="4"/>
                  </a:lnTo>
                  <a:lnTo>
                    <a:pt x="543" y="67"/>
                  </a:lnTo>
                  <a:lnTo>
                    <a:pt x="543" y="80"/>
                  </a:lnTo>
                  <a:lnTo>
                    <a:pt x="545" y="88"/>
                  </a:lnTo>
                  <a:lnTo>
                    <a:pt x="547" y="94"/>
                  </a:lnTo>
                  <a:lnTo>
                    <a:pt x="551" y="100"/>
                  </a:lnTo>
                  <a:lnTo>
                    <a:pt x="558" y="103"/>
                  </a:lnTo>
                  <a:lnTo>
                    <a:pt x="568" y="103"/>
                  </a:lnTo>
                  <a:lnTo>
                    <a:pt x="576" y="103"/>
                  </a:lnTo>
                  <a:lnTo>
                    <a:pt x="581" y="100"/>
                  </a:lnTo>
                  <a:lnTo>
                    <a:pt x="587" y="96"/>
                  </a:lnTo>
                  <a:lnTo>
                    <a:pt x="589" y="90"/>
                  </a:lnTo>
                  <a:lnTo>
                    <a:pt x="589" y="82"/>
                  </a:lnTo>
                  <a:lnTo>
                    <a:pt x="589" y="69"/>
                  </a:lnTo>
                  <a:lnTo>
                    <a:pt x="589" y="4"/>
                  </a:lnTo>
                  <a:lnTo>
                    <a:pt x="614" y="4"/>
                  </a:lnTo>
                  <a:lnTo>
                    <a:pt x="614" y="65"/>
                  </a:lnTo>
                  <a:lnTo>
                    <a:pt x="612" y="84"/>
                  </a:lnTo>
                  <a:lnTo>
                    <a:pt x="612" y="96"/>
                  </a:lnTo>
                  <a:lnTo>
                    <a:pt x="608" y="105"/>
                  </a:lnTo>
                  <a:lnTo>
                    <a:pt x="604" y="111"/>
                  </a:lnTo>
                  <a:lnTo>
                    <a:pt x="599" y="117"/>
                  </a:lnTo>
                  <a:lnTo>
                    <a:pt x="591" y="121"/>
                  </a:lnTo>
                  <a:lnTo>
                    <a:pt x="579" y="125"/>
                  </a:lnTo>
                  <a:lnTo>
                    <a:pt x="568" y="125"/>
                  </a:lnTo>
                  <a:lnTo>
                    <a:pt x="553" y="125"/>
                  </a:lnTo>
                  <a:lnTo>
                    <a:pt x="543" y="121"/>
                  </a:lnTo>
                  <a:lnTo>
                    <a:pt x="535" y="117"/>
                  </a:lnTo>
                  <a:lnTo>
                    <a:pt x="529" y="111"/>
                  </a:lnTo>
                  <a:lnTo>
                    <a:pt x="524" y="103"/>
                  </a:lnTo>
                  <a:lnTo>
                    <a:pt x="522" y="98"/>
                  </a:lnTo>
                  <a:lnTo>
                    <a:pt x="520" y="84"/>
                  </a:lnTo>
                  <a:lnTo>
                    <a:pt x="520" y="67"/>
                  </a:lnTo>
                  <a:lnTo>
                    <a:pt x="520" y="4"/>
                  </a:lnTo>
                  <a:close/>
                  <a:moveTo>
                    <a:pt x="664" y="123"/>
                  </a:moveTo>
                  <a:lnTo>
                    <a:pt x="664" y="23"/>
                  </a:lnTo>
                  <a:lnTo>
                    <a:pt x="629" y="23"/>
                  </a:lnTo>
                  <a:lnTo>
                    <a:pt x="629" y="4"/>
                  </a:lnTo>
                  <a:lnTo>
                    <a:pt x="723" y="4"/>
                  </a:lnTo>
                  <a:lnTo>
                    <a:pt x="723" y="23"/>
                  </a:lnTo>
                  <a:lnTo>
                    <a:pt x="689" y="23"/>
                  </a:lnTo>
                  <a:lnTo>
                    <a:pt x="689" y="123"/>
                  </a:lnTo>
                  <a:lnTo>
                    <a:pt x="664" y="123"/>
                  </a:lnTo>
                  <a:close/>
                  <a:moveTo>
                    <a:pt x="739" y="123"/>
                  </a:moveTo>
                  <a:lnTo>
                    <a:pt x="739" y="4"/>
                  </a:lnTo>
                  <a:lnTo>
                    <a:pt x="825" y="4"/>
                  </a:lnTo>
                  <a:lnTo>
                    <a:pt x="825" y="23"/>
                  </a:lnTo>
                  <a:lnTo>
                    <a:pt x="762" y="23"/>
                  </a:lnTo>
                  <a:lnTo>
                    <a:pt x="762" y="50"/>
                  </a:lnTo>
                  <a:lnTo>
                    <a:pt x="821" y="50"/>
                  </a:lnTo>
                  <a:lnTo>
                    <a:pt x="821" y="71"/>
                  </a:lnTo>
                  <a:lnTo>
                    <a:pt x="762" y="71"/>
                  </a:lnTo>
                  <a:lnTo>
                    <a:pt x="762" y="103"/>
                  </a:lnTo>
                  <a:lnTo>
                    <a:pt x="827" y="103"/>
                  </a:lnTo>
                  <a:lnTo>
                    <a:pt x="827" y="123"/>
                  </a:lnTo>
                  <a:lnTo>
                    <a:pt x="739" y="123"/>
                  </a:lnTo>
                  <a:close/>
                  <a:moveTo>
                    <a:pt x="888" y="63"/>
                  </a:moveTo>
                  <a:lnTo>
                    <a:pt x="888" y="46"/>
                  </a:lnTo>
                  <a:lnTo>
                    <a:pt x="894" y="32"/>
                  </a:lnTo>
                  <a:lnTo>
                    <a:pt x="898" y="25"/>
                  </a:lnTo>
                  <a:lnTo>
                    <a:pt x="904" y="17"/>
                  </a:lnTo>
                  <a:lnTo>
                    <a:pt x="911" y="9"/>
                  </a:lnTo>
                  <a:lnTo>
                    <a:pt x="919" y="5"/>
                  </a:lnTo>
                  <a:lnTo>
                    <a:pt x="931" y="2"/>
                  </a:lnTo>
                  <a:lnTo>
                    <a:pt x="944" y="0"/>
                  </a:lnTo>
                  <a:lnTo>
                    <a:pt x="957" y="2"/>
                  </a:lnTo>
                  <a:lnTo>
                    <a:pt x="967" y="5"/>
                  </a:lnTo>
                  <a:lnTo>
                    <a:pt x="977" y="9"/>
                  </a:lnTo>
                  <a:lnTo>
                    <a:pt x="986" y="17"/>
                  </a:lnTo>
                  <a:lnTo>
                    <a:pt x="992" y="27"/>
                  </a:lnTo>
                  <a:lnTo>
                    <a:pt x="998" y="36"/>
                  </a:lnTo>
                  <a:lnTo>
                    <a:pt x="1000" y="50"/>
                  </a:lnTo>
                  <a:lnTo>
                    <a:pt x="1002" y="63"/>
                  </a:lnTo>
                  <a:lnTo>
                    <a:pt x="1000" y="77"/>
                  </a:lnTo>
                  <a:lnTo>
                    <a:pt x="998" y="88"/>
                  </a:lnTo>
                  <a:lnTo>
                    <a:pt x="992" y="100"/>
                  </a:lnTo>
                  <a:lnTo>
                    <a:pt x="986" y="109"/>
                  </a:lnTo>
                  <a:lnTo>
                    <a:pt x="979" y="115"/>
                  </a:lnTo>
                  <a:lnTo>
                    <a:pt x="969" y="121"/>
                  </a:lnTo>
                  <a:lnTo>
                    <a:pt x="957" y="125"/>
                  </a:lnTo>
                  <a:lnTo>
                    <a:pt x="944" y="125"/>
                  </a:lnTo>
                  <a:lnTo>
                    <a:pt x="932" y="125"/>
                  </a:lnTo>
                  <a:lnTo>
                    <a:pt x="921" y="121"/>
                  </a:lnTo>
                  <a:lnTo>
                    <a:pt x="911" y="115"/>
                  </a:lnTo>
                  <a:lnTo>
                    <a:pt x="904" y="109"/>
                  </a:lnTo>
                  <a:lnTo>
                    <a:pt x="896" y="100"/>
                  </a:lnTo>
                  <a:lnTo>
                    <a:pt x="892" y="90"/>
                  </a:lnTo>
                  <a:lnTo>
                    <a:pt x="888" y="77"/>
                  </a:lnTo>
                  <a:lnTo>
                    <a:pt x="888" y="63"/>
                  </a:lnTo>
                  <a:close/>
                  <a:moveTo>
                    <a:pt x="911" y="63"/>
                  </a:moveTo>
                  <a:lnTo>
                    <a:pt x="913" y="73"/>
                  </a:lnTo>
                  <a:lnTo>
                    <a:pt x="915" y="80"/>
                  </a:lnTo>
                  <a:lnTo>
                    <a:pt x="917" y="88"/>
                  </a:lnTo>
                  <a:lnTo>
                    <a:pt x="921" y="94"/>
                  </a:lnTo>
                  <a:lnTo>
                    <a:pt x="927" y="98"/>
                  </a:lnTo>
                  <a:lnTo>
                    <a:pt x="932" y="101"/>
                  </a:lnTo>
                  <a:lnTo>
                    <a:pt x="938" y="103"/>
                  </a:lnTo>
                  <a:lnTo>
                    <a:pt x="944" y="103"/>
                  </a:lnTo>
                  <a:lnTo>
                    <a:pt x="952" y="103"/>
                  </a:lnTo>
                  <a:lnTo>
                    <a:pt x="957" y="101"/>
                  </a:lnTo>
                  <a:lnTo>
                    <a:pt x="963" y="98"/>
                  </a:lnTo>
                  <a:lnTo>
                    <a:pt x="967" y="94"/>
                  </a:lnTo>
                  <a:lnTo>
                    <a:pt x="973" y="88"/>
                  </a:lnTo>
                  <a:lnTo>
                    <a:pt x="975" y="80"/>
                  </a:lnTo>
                  <a:lnTo>
                    <a:pt x="977" y="73"/>
                  </a:lnTo>
                  <a:lnTo>
                    <a:pt x="977" y="63"/>
                  </a:lnTo>
                  <a:lnTo>
                    <a:pt x="977" y="53"/>
                  </a:lnTo>
                  <a:lnTo>
                    <a:pt x="975" y="44"/>
                  </a:lnTo>
                  <a:lnTo>
                    <a:pt x="973" y="38"/>
                  </a:lnTo>
                  <a:lnTo>
                    <a:pt x="969" y="32"/>
                  </a:lnTo>
                  <a:lnTo>
                    <a:pt x="963" y="27"/>
                  </a:lnTo>
                  <a:lnTo>
                    <a:pt x="957" y="25"/>
                  </a:lnTo>
                  <a:lnTo>
                    <a:pt x="952" y="23"/>
                  </a:lnTo>
                  <a:lnTo>
                    <a:pt x="944" y="21"/>
                  </a:lnTo>
                  <a:lnTo>
                    <a:pt x="938" y="23"/>
                  </a:lnTo>
                  <a:lnTo>
                    <a:pt x="931" y="25"/>
                  </a:lnTo>
                  <a:lnTo>
                    <a:pt x="927" y="27"/>
                  </a:lnTo>
                  <a:lnTo>
                    <a:pt x="921" y="32"/>
                  </a:lnTo>
                  <a:lnTo>
                    <a:pt x="917" y="38"/>
                  </a:lnTo>
                  <a:lnTo>
                    <a:pt x="915" y="44"/>
                  </a:lnTo>
                  <a:lnTo>
                    <a:pt x="913" y="53"/>
                  </a:lnTo>
                  <a:lnTo>
                    <a:pt x="911" y="63"/>
                  </a:lnTo>
                  <a:close/>
                  <a:moveTo>
                    <a:pt x="1021" y="123"/>
                  </a:moveTo>
                  <a:lnTo>
                    <a:pt x="1021" y="4"/>
                  </a:lnTo>
                  <a:lnTo>
                    <a:pt x="1099" y="4"/>
                  </a:lnTo>
                  <a:lnTo>
                    <a:pt x="1099" y="23"/>
                  </a:lnTo>
                  <a:lnTo>
                    <a:pt x="1044" y="23"/>
                  </a:lnTo>
                  <a:lnTo>
                    <a:pt x="1044" y="52"/>
                  </a:lnTo>
                  <a:lnTo>
                    <a:pt x="1092" y="52"/>
                  </a:lnTo>
                  <a:lnTo>
                    <a:pt x="1092" y="73"/>
                  </a:lnTo>
                  <a:lnTo>
                    <a:pt x="1044" y="73"/>
                  </a:lnTo>
                  <a:lnTo>
                    <a:pt x="1044" y="123"/>
                  </a:lnTo>
                  <a:lnTo>
                    <a:pt x="1021" y="1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grpSp>
      <p:sp>
        <p:nvSpPr>
          <p:cNvPr id="13316" name="Prostokąt 12"/>
          <p:cNvSpPr>
            <a:spLocks noChangeArrowheads="1"/>
          </p:cNvSpPr>
          <p:nvPr/>
        </p:nvSpPr>
        <p:spPr bwMode="auto">
          <a:xfrm>
            <a:off x="179388" y="1412875"/>
            <a:ext cx="5214937" cy="4400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2400" b="1" dirty="0" err="1">
                <a:latin typeface="Calibri" pitchFamily="34" charset="0"/>
                <a:cs typeface="Arial" charset="0"/>
              </a:rPr>
              <a:t>Ion</a:t>
            </a:r>
            <a:r>
              <a:rPr lang="pl-PL" altLang="pl-PL" sz="2400" b="1" dirty="0">
                <a:latin typeface="Calibri" pitchFamily="34" charset="0"/>
                <a:cs typeface="Arial" charset="0"/>
              </a:rPr>
              <a:t> </a:t>
            </a:r>
            <a:r>
              <a:rPr lang="pl-PL" altLang="pl-PL" sz="2400" b="1" dirty="0" err="1">
                <a:latin typeface="Calibri" pitchFamily="34" charset="0"/>
                <a:cs typeface="Arial" charset="0"/>
              </a:rPr>
              <a:t>Mobility</a:t>
            </a:r>
            <a:r>
              <a:rPr lang="pl-PL" altLang="pl-PL" sz="2400" b="1" dirty="0">
                <a:latin typeface="Calibri" pitchFamily="34" charset="0"/>
                <a:cs typeface="Arial" charset="0"/>
              </a:rPr>
              <a:t> </a:t>
            </a:r>
            <a:r>
              <a:rPr lang="pl-PL" altLang="pl-PL" sz="2400" b="1" dirty="0" err="1">
                <a:latin typeface="Calibri" pitchFamily="34" charset="0"/>
                <a:cs typeface="Arial" charset="0"/>
              </a:rPr>
              <a:t>Separation</a:t>
            </a:r>
            <a:r>
              <a:rPr lang="pl-PL" altLang="pl-PL" sz="2400" b="1" dirty="0">
                <a:latin typeface="Calibri" pitchFamily="34" charset="0"/>
                <a:cs typeface="Arial" charset="0"/>
              </a:rPr>
              <a:t> </a:t>
            </a:r>
            <a:br>
              <a:rPr lang="pl-PL" altLang="pl-PL" sz="2400" b="1" dirty="0">
                <a:latin typeface="Calibri" pitchFamily="34" charset="0"/>
                <a:cs typeface="Arial" charset="0"/>
              </a:rPr>
            </a:br>
            <a:r>
              <a:rPr lang="pl-PL" altLang="pl-PL" sz="2400" b="1" dirty="0" err="1">
                <a:latin typeface="Calibri" pitchFamily="34" charset="0"/>
                <a:cs typeface="Arial" charset="0"/>
              </a:rPr>
              <a:t>coupled</a:t>
            </a:r>
            <a:r>
              <a:rPr lang="pl-PL" altLang="pl-PL" sz="2400" b="1" dirty="0">
                <a:latin typeface="Calibri" pitchFamily="34" charset="0"/>
                <a:cs typeface="Arial" charset="0"/>
              </a:rPr>
              <a:t> with Mass </a:t>
            </a:r>
            <a:r>
              <a:rPr lang="pl-PL" altLang="pl-PL" sz="2400" b="1" dirty="0" err="1">
                <a:latin typeface="Calibri" pitchFamily="34" charset="0"/>
                <a:cs typeface="Arial" charset="0"/>
              </a:rPr>
              <a:t>Spectrometry</a:t>
            </a:r>
            <a:r>
              <a:rPr lang="pl-PL" altLang="pl-PL" sz="2400" b="1" dirty="0">
                <a:latin typeface="Calibri" pitchFamily="34" charset="0"/>
                <a:cs typeface="Arial" charset="0"/>
              </a:rPr>
              <a:t> </a:t>
            </a:r>
            <a:r>
              <a:rPr lang="pl-PL" altLang="pl-PL" sz="2400" b="1" dirty="0" err="1">
                <a:latin typeface="Calibri" pitchFamily="34" charset="0"/>
                <a:cs typeface="Arial" charset="0"/>
              </a:rPr>
              <a:t>detects</a:t>
            </a:r>
            <a:r>
              <a:rPr lang="pl-PL" altLang="pl-PL" sz="2400" b="1" dirty="0">
                <a:latin typeface="Calibri" pitchFamily="34" charset="0"/>
                <a:cs typeface="Arial" charset="0"/>
              </a:rPr>
              <a:t> </a:t>
            </a:r>
            <a:r>
              <a:rPr lang="en-US" altLang="pl-PL" sz="2400" b="1" dirty="0">
                <a:latin typeface="Calibri" pitchFamily="34" charset="0"/>
                <a:cs typeface="Arial" charset="0"/>
              </a:rPr>
              <a:t>alternative</a:t>
            </a:r>
            <a:r>
              <a:rPr lang="pl-PL" altLang="pl-PL" sz="2400" b="1" dirty="0">
                <a:latin typeface="Calibri" pitchFamily="34" charset="0"/>
                <a:cs typeface="Arial" charset="0"/>
              </a:rPr>
              <a:t> </a:t>
            </a:r>
            <a:r>
              <a:rPr lang="pl-PL" altLang="pl-PL" sz="2400" b="1" dirty="0" err="1">
                <a:latin typeface="Calibri" pitchFamily="34" charset="0"/>
                <a:cs typeface="Arial" charset="0"/>
              </a:rPr>
              <a:t>structural</a:t>
            </a:r>
            <a:r>
              <a:rPr lang="pl-PL" altLang="pl-PL" sz="2400" b="1" dirty="0">
                <a:latin typeface="Calibri" pitchFamily="34" charset="0"/>
                <a:cs typeface="Arial" charset="0"/>
              </a:rPr>
              <a:t> </a:t>
            </a:r>
            <a:r>
              <a:rPr lang="pl-PL" altLang="pl-PL" sz="2400" b="1" dirty="0" err="1">
                <a:latin typeface="Calibri" pitchFamily="34" charset="0"/>
                <a:cs typeface="Arial" charset="0"/>
              </a:rPr>
              <a:t>forms</a:t>
            </a:r>
            <a:r>
              <a:rPr lang="pl-PL" altLang="pl-PL" sz="2400" b="1" dirty="0">
                <a:latin typeface="Calibri" pitchFamily="34" charset="0"/>
                <a:cs typeface="Arial" charset="0"/>
              </a:rPr>
              <a:t> of A</a:t>
            </a:r>
            <a:r>
              <a:rPr lang="pl-PL" altLang="pl-PL" sz="2400" b="1" dirty="0">
                <a:latin typeface="Symbol" pitchFamily="18" charset="2"/>
                <a:cs typeface="Arial" charset="0"/>
              </a:rPr>
              <a:t>b</a:t>
            </a:r>
            <a:r>
              <a:rPr lang="pl-PL" altLang="pl-PL" sz="2400" b="1" dirty="0">
                <a:latin typeface="Calibri" pitchFamily="34" charset="0"/>
                <a:cs typeface="Arial" charset="0"/>
              </a:rPr>
              <a:t> </a:t>
            </a:r>
            <a:r>
              <a:rPr lang="pl-PL" altLang="pl-PL" sz="2400" b="1" dirty="0" err="1">
                <a:latin typeface="Calibri" pitchFamily="34" charset="0"/>
                <a:cs typeface="Arial" charset="0"/>
              </a:rPr>
              <a:t>oligomers</a:t>
            </a:r>
            <a:endParaRPr lang="pl-PL" altLang="pl-PL" sz="2400" b="1" dirty="0">
              <a:latin typeface="Calibri" pitchFamily="34" charset="0"/>
              <a:cs typeface="Arial" charset="0"/>
            </a:endParaRPr>
          </a:p>
          <a:p>
            <a:pPr algn="ctr" eaLnBrk="1" hangingPunct="1">
              <a:spcBef>
                <a:spcPct val="0"/>
              </a:spcBef>
              <a:buClrTx/>
              <a:buSzTx/>
              <a:buFontTx/>
              <a:buNone/>
            </a:pPr>
            <a:endParaRPr lang="pl-PL" altLang="pl-PL" sz="1400" b="1" dirty="0">
              <a:latin typeface="Calibri" pitchFamily="34" charset="0"/>
              <a:cs typeface="Arial" charset="0"/>
            </a:endParaRPr>
          </a:p>
          <a:p>
            <a:pPr eaLnBrk="1" hangingPunct="1">
              <a:spcBef>
                <a:spcPct val="0"/>
              </a:spcBef>
              <a:buClrTx/>
              <a:buSzTx/>
              <a:buFont typeface="Wingdings 2" pitchFamily="18" charset="2"/>
              <a:buNone/>
            </a:pPr>
            <a:r>
              <a:rPr lang="pl-PL" altLang="pl-PL" sz="1800" b="1" dirty="0">
                <a:latin typeface="Calibri" pitchFamily="34" charset="0"/>
              </a:rPr>
              <a:t>Michał </a:t>
            </a:r>
            <a:r>
              <a:rPr lang="pl-PL" altLang="pl-PL" sz="1800" b="1" dirty="0" err="1">
                <a:latin typeface="Calibri" pitchFamily="34" charset="0"/>
              </a:rPr>
              <a:t>Dadlez</a:t>
            </a:r>
            <a:r>
              <a:rPr lang="pl-PL" altLang="pl-PL" sz="1800" b="1" baseline="30000" dirty="0">
                <a:latin typeface="Calibri" pitchFamily="34" charset="0"/>
              </a:rPr>
              <a:t> </a:t>
            </a:r>
            <a:endParaRPr lang="pl-PL" altLang="pl-PL" sz="1800" b="1" dirty="0">
              <a:latin typeface="Calibri" pitchFamily="34" charset="0"/>
              <a:cs typeface="Arial" charset="0"/>
            </a:endParaRPr>
          </a:p>
          <a:p>
            <a:pPr eaLnBrk="1" hangingPunct="1">
              <a:spcBef>
                <a:spcPct val="0"/>
              </a:spcBef>
              <a:buClrTx/>
              <a:buSzTx/>
              <a:buFontTx/>
              <a:buNone/>
            </a:pPr>
            <a:endParaRPr lang="pl-PL" altLang="pl-PL" sz="1400" b="1" dirty="0">
              <a:latin typeface="Calibri" pitchFamily="34" charset="0"/>
            </a:endParaRPr>
          </a:p>
          <a:p>
            <a:pPr eaLnBrk="1" hangingPunct="1">
              <a:spcBef>
                <a:spcPct val="0"/>
              </a:spcBef>
              <a:buClrTx/>
              <a:buSzTx/>
              <a:buFontTx/>
              <a:buNone/>
            </a:pPr>
            <a:r>
              <a:rPr lang="pl-PL" altLang="pl-PL" sz="1400" b="1" dirty="0">
                <a:latin typeface="Calibri" pitchFamily="34" charset="0"/>
              </a:rPr>
              <a:t>&amp;</a:t>
            </a:r>
          </a:p>
          <a:p>
            <a:pPr eaLnBrk="1" hangingPunct="1">
              <a:spcBef>
                <a:spcPct val="0"/>
              </a:spcBef>
              <a:buClrTx/>
              <a:buSzTx/>
              <a:buFontTx/>
              <a:buNone/>
            </a:pPr>
            <a:r>
              <a:rPr lang="pl-PL" altLang="pl-PL" sz="1400" b="1" dirty="0">
                <a:latin typeface="Calibri" pitchFamily="34" charset="0"/>
              </a:rPr>
              <a:t>Marcin </a:t>
            </a:r>
            <a:r>
              <a:rPr lang="pl-PL" altLang="pl-PL" sz="1400" b="1" dirty="0" err="1">
                <a:latin typeface="Calibri" pitchFamily="34" charset="0"/>
              </a:rPr>
              <a:t>Kłoniecki</a:t>
            </a:r>
            <a:r>
              <a:rPr lang="pl-PL" altLang="pl-PL" sz="1400" b="1" dirty="0">
                <a:latin typeface="Calibri" pitchFamily="34" charset="0"/>
              </a:rPr>
              <a:t>, </a:t>
            </a:r>
            <a:br>
              <a:rPr lang="pl-PL" altLang="pl-PL" sz="1400" b="1" dirty="0">
                <a:latin typeface="Calibri" pitchFamily="34" charset="0"/>
              </a:rPr>
            </a:br>
            <a:r>
              <a:rPr lang="en-US" altLang="pl-PL" sz="1400" b="1" dirty="0" err="1">
                <a:latin typeface="Calibri" pitchFamily="34" charset="0"/>
              </a:rPr>
              <a:t>Ewa</a:t>
            </a:r>
            <a:r>
              <a:rPr lang="en-US" altLang="pl-PL" sz="1400" b="1" dirty="0">
                <a:latin typeface="Calibri" pitchFamily="34" charset="0"/>
              </a:rPr>
              <a:t> </a:t>
            </a:r>
            <a:r>
              <a:rPr lang="en-US" altLang="pl-PL" sz="1400" b="1" dirty="0" err="1">
                <a:latin typeface="Calibri" pitchFamily="34" charset="0"/>
              </a:rPr>
              <a:t>Sitkiewcz</a:t>
            </a:r>
            <a:r>
              <a:rPr lang="en-US" altLang="pl-PL" sz="1400" b="1" dirty="0">
                <a:latin typeface="Calibri" pitchFamily="34" charset="0"/>
              </a:rPr>
              <a:t>,</a:t>
            </a:r>
            <a:r>
              <a:rPr lang="pl-PL" altLang="pl-PL" sz="1400" b="1" dirty="0">
                <a:latin typeface="Calibri" pitchFamily="34" charset="0"/>
              </a:rPr>
              <a:t/>
            </a:r>
            <a:br>
              <a:rPr lang="pl-PL" altLang="pl-PL" sz="1400" b="1" dirty="0">
                <a:latin typeface="Calibri" pitchFamily="34" charset="0"/>
              </a:rPr>
            </a:br>
            <a:r>
              <a:rPr lang="pl-PL" altLang="pl-PL" sz="1400" b="1" dirty="0">
                <a:latin typeface="Calibri" pitchFamily="34" charset="0"/>
              </a:rPr>
              <a:t>Jarosław Poznański,</a:t>
            </a:r>
            <a:endParaRPr lang="en-US" altLang="pl-PL" sz="1400" b="1" dirty="0">
              <a:latin typeface="Calibri" pitchFamily="34" charset="0"/>
            </a:endParaRPr>
          </a:p>
          <a:p>
            <a:pPr eaLnBrk="1" hangingPunct="1">
              <a:spcBef>
                <a:spcPct val="0"/>
              </a:spcBef>
              <a:buClrTx/>
              <a:buSzTx/>
              <a:buFontTx/>
              <a:buNone/>
            </a:pPr>
            <a:r>
              <a:rPr lang="en-US" altLang="pl-PL" sz="1400" b="1" dirty="0" err="1">
                <a:latin typeface="Calibri" pitchFamily="34" charset="0"/>
              </a:rPr>
              <a:t>Wojciech</a:t>
            </a:r>
            <a:r>
              <a:rPr lang="en-US" altLang="pl-PL" sz="1400" b="1" dirty="0">
                <a:latin typeface="Calibri" pitchFamily="34" charset="0"/>
              </a:rPr>
              <a:t> Bal</a:t>
            </a:r>
            <a:r>
              <a:rPr lang="pl-PL" altLang="pl-PL" sz="1400" b="1" dirty="0">
                <a:latin typeface="Calibri" pitchFamily="34" charset="0"/>
              </a:rPr>
              <a:t> </a:t>
            </a:r>
            <a:br>
              <a:rPr lang="pl-PL" altLang="pl-PL" sz="1400" b="1" dirty="0">
                <a:latin typeface="Calibri" pitchFamily="34" charset="0"/>
              </a:rPr>
            </a:br>
            <a:r>
              <a:rPr lang="pl-PL" altLang="pl-PL" sz="1400" b="1" dirty="0">
                <a:latin typeface="Calibri" pitchFamily="34" charset="0"/>
              </a:rPr>
              <a:t>James </a:t>
            </a:r>
            <a:r>
              <a:rPr lang="pl-PL" altLang="pl-PL" sz="1400" b="1" dirty="0" err="1">
                <a:latin typeface="Calibri" pitchFamily="34" charset="0"/>
              </a:rPr>
              <a:t>Langridge</a:t>
            </a:r>
            <a:r>
              <a:rPr lang="pl-PL" altLang="pl-PL" sz="1400" b="1" dirty="0">
                <a:latin typeface="Calibri" pitchFamily="34" charset="0"/>
              </a:rPr>
              <a:t> (</a:t>
            </a:r>
            <a:r>
              <a:rPr lang="pl-PL" altLang="pl-PL" sz="1400" b="1" dirty="0" err="1">
                <a:latin typeface="Calibri" pitchFamily="34" charset="0"/>
              </a:rPr>
              <a:t>Waters</a:t>
            </a:r>
            <a:r>
              <a:rPr lang="pl-PL" altLang="pl-PL" sz="1400" b="1" dirty="0">
                <a:latin typeface="Calibri" pitchFamily="34" charset="0"/>
              </a:rPr>
              <a:t>), </a:t>
            </a:r>
            <a:br>
              <a:rPr lang="pl-PL" altLang="pl-PL" sz="1400" b="1" dirty="0">
                <a:latin typeface="Calibri" pitchFamily="34" charset="0"/>
              </a:rPr>
            </a:br>
            <a:r>
              <a:rPr lang="pl-PL" altLang="pl-PL" sz="1400" b="1" dirty="0">
                <a:latin typeface="Calibri" pitchFamily="34" charset="0"/>
              </a:rPr>
              <a:t/>
            </a:r>
            <a:br>
              <a:rPr lang="pl-PL" altLang="pl-PL" sz="1400" b="1" dirty="0">
                <a:latin typeface="Calibri" pitchFamily="34" charset="0"/>
              </a:rPr>
            </a:br>
            <a:endParaRPr lang="pl-PL" altLang="pl-PL" sz="2400" b="1" dirty="0">
              <a:latin typeface="Calibri" pitchFamily="34" charset="0"/>
              <a:cs typeface="Arial" charset="0"/>
            </a:endParaRPr>
          </a:p>
          <a:p>
            <a:pPr eaLnBrk="1" hangingPunct="1">
              <a:spcBef>
                <a:spcPct val="0"/>
              </a:spcBef>
              <a:buClrTx/>
              <a:buSzTx/>
              <a:buFontTx/>
              <a:buNone/>
            </a:pPr>
            <a:r>
              <a:rPr lang="pl-PL" altLang="pl-PL" sz="1600" b="1" dirty="0">
                <a:latin typeface="Calibri" pitchFamily="34" charset="0"/>
                <a:cs typeface="Arial" charset="0"/>
              </a:rPr>
              <a:t>New Orleans, </a:t>
            </a:r>
            <a:r>
              <a:rPr lang="pl-PL" altLang="pl-PL" sz="1600" b="1" dirty="0" smtClean="0">
                <a:latin typeface="Calibri" pitchFamily="34" charset="0"/>
                <a:cs typeface="Arial" charset="0"/>
              </a:rPr>
              <a:t>14 </a:t>
            </a:r>
            <a:r>
              <a:rPr lang="pl-PL" altLang="pl-PL" sz="1600" b="1" dirty="0" err="1">
                <a:latin typeface="Calibri" pitchFamily="34" charset="0"/>
                <a:cs typeface="Arial" charset="0"/>
              </a:rPr>
              <a:t>July</a:t>
            </a:r>
            <a:r>
              <a:rPr lang="pl-PL" altLang="pl-PL" sz="1600" b="1" dirty="0">
                <a:latin typeface="Calibri" pitchFamily="34" charset="0"/>
                <a:cs typeface="Arial" charset="0"/>
              </a:rPr>
              <a:t> 2015</a:t>
            </a:r>
            <a:endParaRPr lang="el-GR" altLang="pl-PL" sz="1600" b="1" dirty="0">
              <a:latin typeface="Calibri" pitchFamily="34" charset="0"/>
              <a:cs typeface="Arial" charset="0"/>
            </a:endParaRPr>
          </a:p>
        </p:txBody>
      </p:sp>
      <p:pic>
        <p:nvPicPr>
          <p:cNvPr id="13317" name="Picture 4"/>
          <p:cNvPicPr>
            <a:picLocks noChangeAspect="1" noChangeArrowheads="1"/>
          </p:cNvPicPr>
          <p:nvPr/>
        </p:nvPicPr>
        <p:blipFill>
          <a:blip r:embed="rId2">
            <a:extLst>
              <a:ext uri="{28A0092B-C50C-407E-A947-70E740481C1C}">
                <a14:useLocalDpi xmlns:a14="http://schemas.microsoft.com/office/drawing/2010/main" val="0"/>
              </a:ext>
            </a:extLst>
          </a:blip>
          <a:srcRect l="4134" t="3741" r="3543" b="6653"/>
          <a:stretch>
            <a:fillRect/>
          </a:stretch>
        </p:blipFill>
        <p:spPr bwMode="auto">
          <a:xfrm>
            <a:off x="5588000" y="242888"/>
            <a:ext cx="3556000" cy="661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Obraz 14" descr="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15888"/>
            <a:ext cx="1857375"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18"/>
          <p:cNvGrpSpPr>
            <a:grpSpLocks/>
          </p:cNvGrpSpPr>
          <p:nvPr/>
        </p:nvGrpSpPr>
        <p:grpSpPr bwMode="auto">
          <a:xfrm>
            <a:off x="31750" y="52388"/>
            <a:ext cx="1803400" cy="3054350"/>
            <a:chOff x="20" y="33"/>
            <a:chExt cx="1136" cy="1924"/>
          </a:xfrm>
        </p:grpSpPr>
        <p:pic>
          <p:nvPicPr>
            <p:cNvPr id="14346" name="Picture 4" descr="Alzheime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 y="33"/>
              <a:ext cx="1136" cy="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Rectangle 6"/>
            <p:cNvSpPr>
              <a:spLocks noChangeArrowheads="1"/>
            </p:cNvSpPr>
            <p:nvPr/>
          </p:nvSpPr>
          <p:spPr bwMode="auto">
            <a:xfrm>
              <a:off x="155" y="1669"/>
              <a:ext cx="8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200" b="1">
                  <a:solidFill>
                    <a:schemeClr val="tx2"/>
                  </a:solidFill>
                  <a:latin typeface="Arial" charset="0"/>
                  <a:cs typeface="Arial" charset="0"/>
                </a:rPr>
                <a:t>Alois Alzheimer</a:t>
              </a:r>
            </a:p>
            <a:p>
              <a:pPr algn="ctr" eaLnBrk="1" hangingPunct="1">
                <a:spcBef>
                  <a:spcPct val="0"/>
                </a:spcBef>
                <a:buClrTx/>
                <a:buSzTx/>
                <a:buFontTx/>
                <a:buNone/>
              </a:pPr>
              <a:r>
                <a:rPr lang="pl-PL" altLang="pl-PL" sz="1200">
                  <a:latin typeface="Arial" charset="0"/>
                  <a:cs typeface="Arial" charset="0"/>
                </a:rPr>
                <a:t>1864 - 1915</a:t>
              </a:r>
              <a:endParaRPr lang="en-GB" altLang="pl-PL" sz="1200">
                <a:latin typeface="Arial" charset="0"/>
                <a:cs typeface="Arial" charset="0"/>
              </a:endParaRPr>
            </a:p>
          </p:txBody>
        </p:sp>
      </p:grpSp>
      <p:sp>
        <p:nvSpPr>
          <p:cNvPr id="14339" name="Text Box 8"/>
          <p:cNvSpPr txBox="1">
            <a:spLocks noChangeArrowheads="1"/>
          </p:cNvSpPr>
          <p:nvPr/>
        </p:nvSpPr>
        <p:spPr bwMode="auto">
          <a:xfrm>
            <a:off x="2000250" y="357188"/>
            <a:ext cx="52911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2400" b="1">
                <a:latin typeface="Arial" charset="0"/>
                <a:cs typeface="Arial" charset="0"/>
              </a:rPr>
              <a:t>109 years of Alzheimer’s disease</a:t>
            </a:r>
            <a:endParaRPr lang="en-GB" altLang="pl-PL" sz="2400">
              <a:latin typeface="Arial" charset="0"/>
              <a:cs typeface="Arial" charset="0"/>
            </a:endParaRPr>
          </a:p>
        </p:txBody>
      </p:sp>
      <p:grpSp>
        <p:nvGrpSpPr>
          <p:cNvPr id="14340" name="Group 9"/>
          <p:cNvGrpSpPr>
            <a:grpSpLocks/>
          </p:cNvGrpSpPr>
          <p:nvPr/>
        </p:nvGrpSpPr>
        <p:grpSpPr bwMode="auto">
          <a:xfrm>
            <a:off x="7291388" y="36513"/>
            <a:ext cx="1835150" cy="2565400"/>
            <a:chOff x="68" y="56"/>
            <a:chExt cx="1043" cy="1431"/>
          </a:xfrm>
        </p:grpSpPr>
        <p:pic>
          <p:nvPicPr>
            <p:cNvPr id="14344"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 y="56"/>
              <a:ext cx="1020" cy="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 y="754"/>
              <a:ext cx="1043" cy="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41" name="Text Box 15"/>
          <p:cNvSpPr txBox="1">
            <a:spLocks noChangeArrowheads="1"/>
          </p:cNvSpPr>
          <p:nvPr/>
        </p:nvSpPr>
        <p:spPr bwMode="auto">
          <a:xfrm>
            <a:off x="1928813" y="1125538"/>
            <a:ext cx="5473700" cy="215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2000" b="1">
                <a:latin typeface="Arial" charset="0"/>
              </a:rPr>
              <a:t>Alzheimer’s disease is the disease </a:t>
            </a:r>
            <a:br>
              <a:rPr lang="pl-PL" altLang="pl-PL" sz="2000" b="1">
                <a:latin typeface="Arial" charset="0"/>
              </a:rPr>
            </a:br>
            <a:r>
              <a:rPr lang="pl-PL" altLang="pl-PL" sz="2000" b="1">
                <a:latin typeface="Arial" charset="0"/>
              </a:rPr>
              <a:t>of ageing societies.</a:t>
            </a:r>
          </a:p>
          <a:p>
            <a:pPr eaLnBrk="1" hangingPunct="1">
              <a:spcBef>
                <a:spcPct val="0"/>
              </a:spcBef>
              <a:buClrTx/>
              <a:buSzTx/>
              <a:buFontTx/>
              <a:buNone/>
            </a:pPr>
            <a:endParaRPr lang="pl-PL" altLang="pl-PL" sz="2000" b="1">
              <a:latin typeface="Arial" charset="0"/>
              <a:cs typeface="Arial" charset="0"/>
            </a:endParaRPr>
          </a:p>
          <a:p>
            <a:pPr eaLnBrk="1" hangingPunct="1">
              <a:spcBef>
                <a:spcPct val="0"/>
              </a:spcBef>
              <a:buClrTx/>
              <a:buSzTx/>
              <a:buFontTx/>
              <a:buNone/>
            </a:pPr>
            <a:r>
              <a:rPr lang="pl-PL" altLang="pl-PL" sz="2000" b="1">
                <a:latin typeface="Arial" charset="0"/>
                <a:cs typeface="Arial" charset="0"/>
              </a:rPr>
              <a:t>30 mln people affected worldwide, </a:t>
            </a:r>
            <a:br>
              <a:rPr lang="pl-PL" altLang="pl-PL" sz="2000" b="1">
                <a:latin typeface="Arial" charset="0"/>
                <a:cs typeface="Arial" charset="0"/>
              </a:rPr>
            </a:br>
            <a:r>
              <a:rPr lang="pl-PL" altLang="pl-PL" sz="2000" b="1">
                <a:latin typeface="Arial" charset="0"/>
                <a:cs typeface="Arial" charset="0"/>
              </a:rPr>
              <a:t>number expected to triplicate until 2050. </a:t>
            </a:r>
            <a:br>
              <a:rPr lang="pl-PL" altLang="pl-PL" sz="2000" b="1">
                <a:latin typeface="Arial" charset="0"/>
                <a:cs typeface="Arial" charset="0"/>
              </a:rPr>
            </a:br>
            <a:r>
              <a:rPr lang="pl-PL" altLang="pl-PL" sz="2000" b="1">
                <a:latin typeface="Arial" charset="0"/>
                <a:cs typeface="Arial" charset="0"/>
              </a:rPr>
              <a:t>No cure available at present.</a:t>
            </a:r>
            <a:endParaRPr lang="en-GB" altLang="pl-PL" sz="2000" b="1">
              <a:latin typeface="Arial" charset="0"/>
              <a:cs typeface="Arial" charset="0"/>
            </a:endParaRPr>
          </a:p>
          <a:p>
            <a:pPr eaLnBrk="1" hangingPunct="1">
              <a:spcBef>
                <a:spcPct val="0"/>
              </a:spcBef>
              <a:buClrTx/>
              <a:buSzTx/>
              <a:buFontTx/>
              <a:buNone/>
            </a:pPr>
            <a:endParaRPr lang="pl-PL" altLang="pl-PL" sz="1400" b="1" i="1">
              <a:latin typeface="Arial" charset="0"/>
              <a:cs typeface="Arial" charset="0"/>
            </a:endParaRPr>
          </a:p>
        </p:txBody>
      </p:sp>
      <p:pic>
        <p:nvPicPr>
          <p:cNvPr id="14342" name="Picture 2"/>
          <p:cNvPicPr>
            <a:picLocks noChangeAspect="1" noChangeArrowheads="1"/>
          </p:cNvPicPr>
          <p:nvPr/>
        </p:nvPicPr>
        <p:blipFill>
          <a:blip r:embed="rId5">
            <a:extLst>
              <a:ext uri="{28A0092B-C50C-407E-A947-70E740481C1C}">
                <a14:useLocalDpi xmlns:a14="http://schemas.microsoft.com/office/drawing/2010/main" val="0"/>
              </a:ext>
            </a:extLst>
          </a:blip>
          <a:srcRect l="77554" t="14481" r="1889" b="48180"/>
          <a:stretch>
            <a:fillRect/>
          </a:stretch>
        </p:blipFill>
        <p:spPr bwMode="auto">
          <a:xfrm>
            <a:off x="1573213" y="3573463"/>
            <a:ext cx="1571625"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3" name="pole tekstowe 10"/>
          <p:cNvSpPr txBox="1">
            <a:spLocks noChangeArrowheads="1"/>
          </p:cNvSpPr>
          <p:nvPr/>
        </p:nvSpPr>
        <p:spPr bwMode="auto">
          <a:xfrm>
            <a:off x="3429000" y="4365625"/>
            <a:ext cx="50831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rPr>
              <a:t>1889 </a:t>
            </a:r>
            <a:r>
              <a:rPr lang="en-US" altLang="pl-PL" sz="1800" b="1">
                <a:latin typeface="Arial" charset="0"/>
              </a:rPr>
              <a:t>- </a:t>
            </a:r>
            <a:r>
              <a:rPr lang="pl-PL" altLang="pl-PL" sz="1800">
                <a:latin typeface="Arial" charset="0"/>
              </a:rPr>
              <a:t>Otto von Bismarck – first retirement plan </a:t>
            </a:r>
            <a:br>
              <a:rPr lang="pl-PL" altLang="pl-PL" sz="1800">
                <a:latin typeface="Arial" charset="0"/>
              </a:rPr>
            </a:br>
            <a:r>
              <a:rPr lang="pl-PL" altLang="pl-PL" sz="1800">
                <a:latin typeface="Arial" charset="0"/>
              </a:rPr>
              <a:t>introduced in Prussia for infrequent cases </a:t>
            </a:r>
            <a:br>
              <a:rPr lang="pl-PL" altLang="pl-PL" sz="1800">
                <a:latin typeface="Arial" charset="0"/>
              </a:rPr>
            </a:br>
            <a:r>
              <a:rPr lang="pl-PL" altLang="pl-PL" sz="1800">
                <a:latin typeface="Arial" charset="0"/>
              </a:rPr>
              <a:t>of people older than 70!</a:t>
            </a:r>
          </a:p>
          <a:p>
            <a:pPr eaLnBrk="1" hangingPunct="1">
              <a:spcBef>
                <a:spcPct val="0"/>
              </a:spcBef>
              <a:buClrTx/>
              <a:buSzTx/>
              <a:buFontTx/>
              <a:buNone/>
            </a:pPr>
            <a:endParaRPr lang="pl-PL" altLang="pl-PL" sz="1800">
              <a:latin typeface="Arial" charset="0"/>
            </a:endParaRPr>
          </a:p>
          <a:p>
            <a:pPr eaLnBrk="1" hangingPunct="1">
              <a:spcBef>
                <a:spcPct val="0"/>
              </a:spcBef>
              <a:buClrTx/>
              <a:buSzTx/>
              <a:buFontTx/>
              <a:buNone/>
            </a:pPr>
            <a:endParaRPr lang="pl-PL" altLang="pl-PL" sz="1800">
              <a:latin typeface="Arial" charset="0"/>
            </a:endParaRPr>
          </a:p>
          <a:p>
            <a:pPr eaLnBrk="1" hangingPunct="1">
              <a:spcBef>
                <a:spcPct val="0"/>
              </a:spcBef>
              <a:buClrTx/>
              <a:buSzTx/>
              <a:buFontTx/>
              <a:buNone/>
            </a:pPr>
            <a:endParaRPr lang="pl-PL" altLang="pl-PL" sz="1800">
              <a:latin typeface="Arial" charset="0"/>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34" name="Group 38"/>
          <p:cNvGraphicFramePr>
            <a:graphicFrameLocks noGrp="1"/>
          </p:cNvGraphicFramePr>
          <p:nvPr/>
        </p:nvGraphicFramePr>
        <p:xfrm>
          <a:off x="428625" y="357188"/>
          <a:ext cx="8347075" cy="488950"/>
        </p:xfrm>
        <a:graphic>
          <a:graphicData uri="http://schemas.openxmlformats.org/drawingml/2006/table">
            <a:tbl>
              <a:tblPr/>
              <a:tblGrid>
                <a:gridCol w="8347075"/>
              </a:tblGrid>
              <a:tr h="4889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1800" b="1" i="0" u="none" strike="noStrike" cap="none" normalizeH="0" baseline="0" dirty="0" err="1" smtClean="0">
                          <a:ln>
                            <a:noFill/>
                          </a:ln>
                          <a:solidFill>
                            <a:schemeClr val="tx1"/>
                          </a:solidFill>
                          <a:effectLst/>
                          <a:latin typeface="Arial" charset="0"/>
                        </a:rPr>
                        <a:t>Alzheimer’s</a:t>
                      </a:r>
                      <a:r>
                        <a:rPr kumimoji="0" lang="pl-PL" sz="1800" b="1" i="0" u="none" strike="noStrike" cap="none" normalizeH="0" baseline="0" dirty="0" smtClean="0">
                          <a:ln>
                            <a:noFill/>
                          </a:ln>
                          <a:solidFill>
                            <a:schemeClr val="tx1"/>
                          </a:solidFill>
                          <a:effectLst/>
                          <a:latin typeface="Arial" charset="0"/>
                        </a:rPr>
                        <a:t> </a:t>
                      </a:r>
                      <a:r>
                        <a:rPr kumimoji="0" lang="pl-PL" sz="1800" b="1" i="0" u="none" strike="noStrike" cap="none" normalizeH="0" baseline="0" dirty="0" err="1" smtClean="0">
                          <a:ln>
                            <a:noFill/>
                          </a:ln>
                          <a:solidFill>
                            <a:schemeClr val="tx1"/>
                          </a:solidFill>
                          <a:effectLst/>
                          <a:latin typeface="Arial" charset="0"/>
                        </a:rPr>
                        <a:t>postmortem</a:t>
                      </a:r>
                      <a:r>
                        <a:rPr kumimoji="0" lang="pl-PL" sz="1800" b="1" i="0" u="none" strike="noStrike" cap="none" normalizeH="0" baseline="0" dirty="0" smtClean="0">
                          <a:ln>
                            <a:noFill/>
                          </a:ln>
                          <a:solidFill>
                            <a:schemeClr val="tx1"/>
                          </a:solidFill>
                          <a:effectLst/>
                          <a:latin typeface="Arial" charset="0"/>
                        </a:rPr>
                        <a:t> </a:t>
                      </a:r>
                      <a:r>
                        <a:rPr kumimoji="0" lang="pl-PL" sz="1800" b="1" i="0" u="none" strike="noStrike" cap="none" normalizeH="0" baseline="0" dirty="0" err="1" smtClean="0">
                          <a:ln>
                            <a:noFill/>
                          </a:ln>
                          <a:solidFill>
                            <a:schemeClr val="tx1"/>
                          </a:solidFill>
                          <a:effectLst/>
                          <a:latin typeface="Arial" charset="0"/>
                        </a:rPr>
                        <a:t>findings</a:t>
                      </a:r>
                      <a:r>
                        <a:rPr kumimoji="0" lang="pl-PL" sz="1800" b="1" i="0" u="none" strike="noStrike" cap="none" normalizeH="0" baseline="0" dirty="0" smtClean="0">
                          <a:ln>
                            <a:noFill/>
                          </a:ln>
                          <a:solidFill>
                            <a:schemeClr val="tx1"/>
                          </a:solidFill>
                          <a:effectLst/>
                          <a:latin typeface="Arial" charset="0"/>
                        </a:rPr>
                        <a:t> – </a:t>
                      </a:r>
                      <a:r>
                        <a:rPr kumimoji="0" lang="pl-PL" sz="1800" b="1" i="0" u="none" strike="noStrike" cap="none" normalizeH="0" baseline="0" dirty="0" err="1" smtClean="0">
                          <a:ln>
                            <a:noFill/>
                          </a:ln>
                          <a:solidFill>
                            <a:schemeClr val="tx1"/>
                          </a:solidFill>
                          <a:effectLst/>
                          <a:latin typeface="Arial" charset="0"/>
                        </a:rPr>
                        <a:t>histopathological</a:t>
                      </a:r>
                      <a:r>
                        <a:rPr kumimoji="0" lang="pl-PL" sz="1800" b="1" i="0" u="none" strike="noStrike" cap="none" normalizeH="0" baseline="0" dirty="0" smtClean="0">
                          <a:ln>
                            <a:noFill/>
                          </a:ln>
                          <a:solidFill>
                            <a:schemeClr val="tx1"/>
                          </a:solidFill>
                          <a:effectLst/>
                          <a:latin typeface="Arial" charset="0"/>
                        </a:rPr>
                        <a:t> AD </a:t>
                      </a:r>
                      <a:r>
                        <a:rPr kumimoji="0" lang="pl-PL" sz="1800" b="1" i="0" u="none" strike="noStrike" cap="none" normalizeH="0" baseline="0" dirty="0" err="1" smtClean="0">
                          <a:ln>
                            <a:noFill/>
                          </a:ln>
                          <a:solidFill>
                            <a:schemeClr val="tx1"/>
                          </a:solidFill>
                          <a:effectLst/>
                          <a:latin typeface="Arial" charset="0"/>
                        </a:rPr>
                        <a:t>hallmarks</a:t>
                      </a:r>
                      <a:endParaRPr kumimoji="0" lang="pl-PL" sz="1800" b="1" i="0" u="none" strike="noStrike" cap="none" normalizeH="0" baseline="0" dirty="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r>
            </a:tbl>
          </a:graphicData>
        </a:graphic>
      </p:graphicFrame>
      <p:sp>
        <p:nvSpPr>
          <p:cNvPr id="15364" name="AutoShape 10" descr="Medical illustration showing how the brain and nerve cells change during Alzheimer's disease. "/>
          <p:cNvSpPr>
            <a:spLocks noChangeAspect="1" noChangeArrowheads="1"/>
          </p:cNvSpPr>
          <p:nvPr/>
        </p:nvSpPr>
        <p:spPr bwMode="auto">
          <a:xfrm>
            <a:off x="1473200" y="1136650"/>
            <a:ext cx="6667500" cy="493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pic>
        <p:nvPicPr>
          <p:cNvPr id="15365" name="Picture 41" descr="Image of amyloid plaques and neurofibrillary tangles"/>
          <p:cNvPicPr>
            <a:picLocks noChangeAspect="1" noChangeArrowheads="1"/>
          </p:cNvPicPr>
          <p:nvPr/>
        </p:nvPicPr>
        <p:blipFill>
          <a:blip r:embed="rId2">
            <a:extLst>
              <a:ext uri="{28A0092B-C50C-407E-A947-70E740481C1C}">
                <a14:useLocalDpi xmlns:a14="http://schemas.microsoft.com/office/drawing/2010/main" val="0"/>
              </a:ext>
            </a:extLst>
          </a:blip>
          <a:srcRect l="4231" t="5026" r="4089" b="5586"/>
          <a:stretch>
            <a:fillRect/>
          </a:stretch>
        </p:blipFill>
        <p:spPr bwMode="auto">
          <a:xfrm>
            <a:off x="1214438" y="1143000"/>
            <a:ext cx="7278687" cy="464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ext Box 17"/>
          <p:cNvSpPr txBox="1">
            <a:spLocks noChangeArrowheads="1"/>
          </p:cNvSpPr>
          <p:nvPr/>
        </p:nvSpPr>
        <p:spPr bwMode="auto">
          <a:xfrm>
            <a:off x="7234238" y="5786438"/>
            <a:ext cx="19097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400" b="1" i="1">
                <a:latin typeface="Arial" charset="0"/>
              </a:rPr>
              <a:t>From: www.ahaf.org</a:t>
            </a:r>
          </a:p>
        </p:txBody>
      </p:sp>
      <p:sp>
        <p:nvSpPr>
          <p:cNvPr id="15367" name="pole tekstowe 5"/>
          <p:cNvSpPr txBox="1">
            <a:spLocks noChangeArrowheads="1"/>
          </p:cNvSpPr>
          <p:nvPr/>
        </p:nvSpPr>
        <p:spPr bwMode="auto">
          <a:xfrm>
            <a:off x="357188" y="6143625"/>
            <a:ext cx="7038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latin typeface="Arial" charset="0"/>
              </a:rPr>
              <a:t>Amyloid = starch-like  - AD is an amyloidosis, but no starch involved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1284288"/>
            <a:ext cx="9144000" cy="43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6387" name="Text Box 3"/>
          <p:cNvSpPr txBox="1">
            <a:spLocks noChangeArrowheads="1"/>
          </p:cNvSpPr>
          <p:nvPr/>
        </p:nvSpPr>
        <p:spPr bwMode="auto">
          <a:xfrm>
            <a:off x="5305425" y="6072188"/>
            <a:ext cx="38385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spcBef>
                <a:spcPts val="250"/>
              </a:spcBef>
              <a:buClr>
                <a:schemeClr val="accent1"/>
              </a:buClr>
              <a:buSzPct val="8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9pPr>
          </a:lstStyle>
          <a:p>
            <a:pPr eaLnBrk="1" hangingPunct="1">
              <a:spcBef>
                <a:spcPct val="0"/>
              </a:spcBef>
              <a:buClr>
                <a:srgbClr val="000000"/>
              </a:buClr>
              <a:buSzPct val="100000"/>
              <a:buFont typeface="Times New Roman" pitchFamily="18" charset="0"/>
              <a:buNone/>
            </a:pPr>
            <a:r>
              <a:rPr lang="pl-PL" altLang="pl-PL" sz="1800">
                <a:solidFill>
                  <a:srgbClr val="666666"/>
                </a:solidFill>
              </a:rPr>
              <a:t>From:Querfurth, LaFerla 2010</a:t>
            </a:r>
          </a:p>
        </p:txBody>
      </p:sp>
      <p:sp>
        <p:nvSpPr>
          <p:cNvPr id="16388" name="Rectangle 4"/>
          <p:cNvSpPr>
            <a:spLocks noChangeArrowheads="1"/>
          </p:cNvSpPr>
          <p:nvPr/>
        </p:nvSpPr>
        <p:spPr bwMode="auto">
          <a:xfrm>
            <a:off x="0" y="1143000"/>
            <a:ext cx="304800" cy="457200"/>
          </a:xfrm>
          <a:prstGeom prst="rect">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
                <a:srgbClr val="000000"/>
              </a:buClr>
              <a:buSzPct val="100000"/>
              <a:buFont typeface="Times New Roman" pitchFamily="18" charset="0"/>
              <a:buNone/>
            </a:pPr>
            <a:endParaRPr lang="pl-PL" altLang="pl-PL" sz="1800">
              <a:latin typeface="Arial" charset="0"/>
            </a:endParaRPr>
          </a:p>
        </p:txBody>
      </p:sp>
      <p:sp>
        <p:nvSpPr>
          <p:cNvPr id="16389" name="pole tekstowe 5"/>
          <p:cNvSpPr txBox="1">
            <a:spLocks noChangeArrowheads="1"/>
          </p:cNvSpPr>
          <p:nvPr/>
        </p:nvSpPr>
        <p:spPr bwMode="auto">
          <a:xfrm>
            <a:off x="1071563" y="571500"/>
            <a:ext cx="71770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rPr>
              <a:t>Amyloidogenic proteolysis of APP protein generates A</a:t>
            </a:r>
            <a:r>
              <a:rPr lang="pl-PL" altLang="pl-PL" sz="1800" b="1">
                <a:latin typeface="Symbol" pitchFamily="18" charset="2"/>
              </a:rPr>
              <a:t>b</a:t>
            </a:r>
            <a:r>
              <a:rPr lang="pl-PL" altLang="pl-PL" sz="1800" b="1">
                <a:latin typeface="Arial" charset="0"/>
              </a:rPr>
              <a:t> peptide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3886200"/>
            <a:ext cx="2971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7411" name="Freeform 2"/>
          <p:cNvSpPr>
            <a:spLocks noChangeArrowheads="1"/>
          </p:cNvSpPr>
          <p:nvPr/>
        </p:nvSpPr>
        <p:spPr bwMode="auto">
          <a:xfrm>
            <a:off x="0" y="1989138"/>
            <a:ext cx="6858000" cy="4868862"/>
          </a:xfrm>
          <a:custGeom>
            <a:avLst/>
            <a:gdLst>
              <a:gd name="T0" fmla="*/ 0 w 19051"/>
              <a:gd name="T1" fmla="*/ 0 h 13971"/>
              <a:gd name="T2" fmla="*/ 2147483647 w 19051"/>
              <a:gd name="T3" fmla="*/ 2147483647 h 13971"/>
              <a:gd name="T4" fmla="*/ 2147483647 w 19051"/>
              <a:gd name="T5" fmla="*/ 2147483647 h 13971"/>
              <a:gd name="T6" fmla="*/ 0 w 19051"/>
              <a:gd name="T7" fmla="*/ 2147483647 h 13971"/>
              <a:gd name="T8" fmla="*/ 0 w 19051"/>
              <a:gd name="T9" fmla="*/ 0 h 13971"/>
              <a:gd name="T10" fmla="*/ 0 60000 65536"/>
              <a:gd name="T11" fmla="*/ 0 60000 65536"/>
              <a:gd name="T12" fmla="*/ 0 60000 65536"/>
              <a:gd name="T13" fmla="*/ 0 60000 65536"/>
              <a:gd name="T14" fmla="*/ 0 60000 65536"/>
              <a:gd name="T15" fmla="*/ 0 w 19051"/>
              <a:gd name="T16" fmla="*/ 0 h 13971"/>
              <a:gd name="T17" fmla="*/ 19051 w 19051"/>
              <a:gd name="T18" fmla="*/ 13971 h 13971"/>
            </a:gdLst>
            <a:ahLst/>
            <a:cxnLst>
              <a:cxn ang="T10">
                <a:pos x="T0" y="T1"/>
              </a:cxn>
              <a:cxn ang="T11">
                <a:pos x="T2" y="T3"/>
              </a:cxn>
              <a:cxn ang="T12">
                <a:pos x="T4" y="T5"/>
              </a:cxn>
              <a:cxn ang="T13">
                <a:pos x="T6" y="T7"/>
              </a:cxn>
              <a:cxn ang="T14">
                <a:pos x="T8" y="T9"/>
              </a:cxn>
            </a:cxnLst>
            <a:rect l="T15" t="T16" r="T17" b="T18"/>
            <a:pathLst>
              <a:path w="19051" h="13971">
                <a:moveTo>
                  <a:pt x="0" y="0"/>
                </a:moveTo>
                <a:cubicBezTo>
                  <a:pt x="17780" y="9525"/>
                  <a:pt x="19050" y="13970"/>
                  <a:pt x="19050" y="13970"/>
                </a:cubicBezTo>
                <a:lnTo>
                  <a:pt x="8255" y="13970"/>
                </a:lnTo>
                <a:lnTo>
                  <a:pt x="0" y="13970"/>
                </a:lnTo>
                <a:lnTo>
                  <a:pt x="0" y="0"/>
                </a:lnTo>
              </a:path>
            </a:pathLst>
          </a:custGeom>
          <a:solidFill>
            <a:srgbClr val="B84747">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pl-PL"/>
          </a:p>
        </p:txBody>
      </p:sp>
      <p:sp>
        <p:nvSpPr>
          <p:cNvPr id="17412" name="Text Box 3"/>
          <p:cNvSpPr txBox="1">
            <a:spLocks noChangeArrowheads="1"/>
          </p:cNvSpPr>
          <p:nvPr/>
        </p:nvSpPr>
        <p:spPr bwMode="auto">
          <a:xfrm>
            <a:off x="457200" y="203200"/>
            <a:ext cx="8229600"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eaLnBrk="0" hangingPunct="0">
              <a:spcBef>
                <a:spcPts val="250"/>
              </a:spcBef>
              <a:buClr>
                <a:schemeClr val="accent1"/>
              </a:buClr>
              <a:buSzPct val="8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9pPr>
          </a:lstStyle>
          <a:p>
            <a:pPr algn="ctr" eaLnBrk="1" hangingPunct="1">
              <a:spcBef>
                <a:spcPct val="0"/>
              </a:spcBef>
              <a:buClr>
                <a:srgbClr val="000000"/>
              </a:buClr>
              <a:buSzPct val="100000"/>
              <a:buFont typeface="Times New Roman" pitchFamily="18" charset="0"/>
              <a:buNone/>
            </a:pPr>
            <a:r>
              <a:rPr lang="pl-PL" altLang="pl-PL" sz="2400" b="1">
                <a:solidFill>
                  <a:srgbClr val="000000"/>
                </a:solidFill>
                <a:latin typeface="Arial" charset="0"/>
                <a:cs typeface="Arial" charset="0"/>
              </a:rPr>
              <a:t>Aggregation of A</a:t>
            </a:r>
            <a:r>
              <a:rPr lang="pl-PL" altLang="pl-PL" sz="2400" b="1">
                <a:solidFill>
                  <a:srgbClr val="000000"/>
                </a:solidFill>
                <a:latin typeface="Symbol" pitchFamily="18" charset="2"/>
                <a:cs typeface="Arial" charset="0"/>
              </a:rPr>
              <a:t>b</a:t>
            </a:r>
            <a:r>
              <a:rPr lang="pl-PL" altLang="pl-PL" sz="2400" b="1">
                <a:solidFill>
                  <a:srgbClr val="000000"/>
                </a:solidFill>
                <a:latin typeface="Arial" charset="0"/>
                <a:cs typeface="Arial" charset="0"/>
              </a:rPr>
              <a:t> </a:t>
            </a:r>
            <a:r>
              <a:rPr lang="en-US" altLang="pl-PL" sz="2400" b="1">
                <a:solidFill>
                  <a:srgbClr val="000000"/>
                </a:solidFill>
                <a:latin typeface="Arial" charset="0"/>
                <a:cs typeface="Arial" charset="0"/>
              </a:rPr>
              <a:t>bifurcates into off-pathway oligomeric species</a:t>
            </a:r>
            <a:endParaRPr lang="pl-PL" altLang="pl-PL" sz="2400" b="1">
              <a:solidFill>
                <a:srgbClr val="000000"/>
              </a:solidFill>
              <a:latin typeface="Arial" charset="0"/>
              <a:cs typeface="Arial" charset="0"/>
            </a:endParaRPr>
          </a:p>
        </p:txBody>
      </p:sp>
      <p:sp>
        <p:nvSpPr>
          <p:cNvPr id="17413" name="Text Box 4"/>
          <p:cNvSpPr txBox="1">
            <a:spLocks noChangeArrowheads="1"/>
          </p:cNvSpPr>
          <p:nvPr/>
        </p:nvSpPr>
        <p:spPr bwMode="auto">
          <a:xfrm>
            <a:off x="714375" y="1643063"/>
            <a:ext cx="500063"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spcBef>
                <a:spcPts val="250"/>
              </a:spcBef>
              <a:buClr>
                <a:schemeClr val="accent1"/>
              </a:buClr>
              <a:buSzPct val="8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9pPr>
          </a:lstStyle>
          <a:p>
            <a:pPr eaLnBrk="1" hangingPunct="1">
              <a:spcBef>
                <a:spcPct val="0"/>
              </a:spcBef>
              <a:buClr>
                <a:srgbClr val="000000"/>
              </a:buClr>
              <a:buSzPct val="100000"/>
              <a:buFont typeface="Times New Roman" pitchFamily="18" charset="0"/>
              <a:buNone/>
            </a:pPr>
            <a:r>
              <a:rPr lang="pl-PL" altLang="pl-PL" sz="2000">
                <a:solidFill>
                  <a:srgbClr val="000000"/>
                </a:solidFill>
              </a:rPr>
              <a:t>A</a:t>
            </a:r>
            <a:r>
              <a:rPr lang="pl-PL" altLang="pl-PL" sz="2000">
                <a:solidFill>
                  <a:srgbClr val="000000"/>
                </a:solidFill>
                <a:latin typeface="Symbol" pitchFamily="18" charset="2"/>
              </a:rPr>
              <a:t>b</a:t>
            </a:r>
          </a:p>
        </p:txBody>
      </p:sp>
      <p:sp>
        <p:nvSpPr>
          <p:cNvPr id="17414" name="Text Box 5"/>
          <p:cNvSpPr txBox="1">
            <a:spLocks noChangeArrowheads="1"/>
          </p:cNvSpPr>
          <p:nvPr/>
        </p:nvSpPr>
        <p:spPr bwMode="auto">
          <a:xfrm>
            <a:off x="1143000" y="2362200"/>
            <a:ext cx="27432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spcBef>
                <a:spcPts val="250"/>
              </a:spcBef>
              <a:buClr>
                <a:schemeClr val="accent1"/>
              </a:buClr>
              <a:buSzPct val="8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9pPr>
          </a:lstStyle>
          <a:p>
            <a:pPr algn="ctr" eaLnBrk="1" hangingPunct="1">
              <a:spcBef>
                <a:spcPct val="0"/>
              </a:spcBef>
              <a:buClr>
                <a:srgbClr val="000000"/>
              </a:buClr>
              <a:buSzPct val="100000"/>
              <a:buFont typeface="Times New Roman" pitchFamily="18" charset="0"/>
              <a:buNone/>
            </a:pPr>
            <a:r>
              <a:rPr lang="pl-PL" altLang="pl-PL" sz="2000" b="1">
                <a:solidFill>
                  <a:srgbClr val="CC0000"/>
                </a:solidFill>
              </a:rPr>
              <a:t>Oligomers</a:t>
            </a:r>
          </a:p>
        </p:txBody>
      </p:sp>
      <p:sp>
        <p:nvSpPr>
          <p:cNvPr id="17415" name="Text Box 6"/>
          <p:cNvSpPr txBox="1">
            <a:spLocks noChangeArrowheads="1"/>
          </p:cNvSpPr>
          <p:nvPr/>
        </p:nvSpPr>
        <p:spPr bwMode="auto">
          <a:xfrm>
            <a:off x="5181600" y="4233863"/>
            <a:ext cx="1563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spcBef>
                <a:spcPts val="250"/>
              </a:spcBef>
              <a:buClr>
                <a:schemeClr val="accent1"/>
              </a:buClr>
              <a:buSzPct val="8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9pPr>
          </a:lstStyle>
          <a:p>
            <a:pPr algn="ctr" eaLnBrk="1" hangingPunct="1">
              <a:spcBef>
                <a:spcPct val="0"/>
              </a:spcBef>
              <a:buClr>
                <a:srgbClr val="000000"/>
              </a:buClr>
              <a:buSzPct val="100000"/>
              <a:buFont typeface="Times New Roman" pitchFamily="18" charset="0"/>
              <a:buNone/>
            </a:pPr>
            <a:r>
              <a:rPr lang="pl-PL" altLang="pl-PL" sz="2000">
                <a:solidFill>
                  <a:srgbClr val="000000"/>
                </a:solidFill>
              </a:rPr>
              <a:t>Fibrils</a:t>
            </a:r>
          </a:p>
        </p:txBody>
      </p:sp>
      <p:sp>
        <p:nvSpPr>
          <p:cNvPr id="17416" name="Text Box 7"/>
          <p:cNvSpPr txBox="1">
            <a:spLocks noChangeArrowheads="1"/>
          </p:cNvSpPr>
          <p:nvPr/>
        </p:nvSpPr>
        <p:spPr bwMode="auto">
          <a:xfrm>
            <a:off x="3416300" y="3200400"/>
            <a:ext cx="18684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spcBef>
                <a:spcPts val="250"/>
              </a:spcBef>
              <a:buClr>
                <a:schemeClr val="accent1"/>
              </a:buClr>
              <a:buSzPct val="8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9pPr>
          </a:lstStyle>
          <a:p>
            <a:pPr algn="ctr" eaLnBrk="1" hangingPunct="1">
              <a:spcBef>
                <a:spcPct val="0"/>
              </a:spcBef>
              <a:buClr>
                <a:srgbClr val="000000"/>
              </a:buClr>
              <a:buSzPct val="100000"/>
              <a:buFont typeface="Times New Roman" pitchFamily="18" charset="0"/>
              <a:buNone/>
            </a:pPr>
            <a:r>
              <a:rPr lang="pl-PL" altLang="pl-PL" sz="2000">
                <a:solidFill>
                  <a:srgbClr val="000000"/>
                </a:solidFill>
              </a:rPr>
              <a:t>Protofibrils</a:t>
            </a:r>
          </a:p>
        </p:txBody>
      </p:sp>
      <p:sp>
        <p:nvSpPr>
          <p:cNvPr id="17417" name="Text Box 8"/>
          <p:cNvSpPr txBox="1">
            <a:spLocks noChangeArrowheads="1"/>
          </p:cNvSpPr>
          <p:nvPr/>
        </p:nvSpPr>
        <p:spPr bwMode="auto">
          <a:xfrm>
            <a:off x="6642100" y="6172200"/>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spcBef>
                <a:spcPts val="250"/>
              </a:spcBef>
              <a:buClr>
                <a:schemeClr val="accent1"/>
              </a:buClr>
              <a:buSzPct val="8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9pPr>
          </a:lstStyle>
          <a:p>
            <a:pPr algn="ctr" eaLnBrk="1" hangingPunct="1">
              <a:spcBef>
                <a:spcPct val="0"/>
              </a:spcBef>
              <a:buClr>
                <a:srgbClr val="000000"/>
              </a:buClr>
              <a:buSzPct val="100000"/>
              <a:buFont typeface="Times New Roman" pitchFamily="18" charset="0"/>
              <a:buNone/>
            </a:pPr>
            <a:r>
              <a:rPr lang="pl-PL" altLang="pl-PL" sz="2000">
                <a:solidFill>
                  <a:srgbClr val="000000"/>
                </a:solidFill>
              </a:rPr>
              <a:t>Amyloid plaques</a:t>
            </a:r>
          </a:p>
        </p:txBody>
      </p:sp>
      <p:pic>
        <p:nvPicPr>
          <p:cNvPr id="1741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4438" y="1600200"/>
            <a:ext cx="1571625" cy="1371600"/>
          </a:xfrm>
          <a:prstGeom prst="rect">
            <a:avLst/>
          </a:prstGeom>
          <a:noFill/>
          <a:ln w="18360">
            <a:solidFill>
              <a:srgbClr val="000000"/>
            </a:solidFill>
            <a:round/>
            <a:headEnd/>
            <a:tailEnd/>
          </a:ln>
          <a:extLst>
            <a:ext uri="{909E8E84-426E-40DD-AFC4-6F175D3DCCD1}">
              <a14:hiddenFill xmlns:a14="http://schemas.microsoft.com/office/drawing/2010/main">
                <a:solidFill>
                  <a:srgbClr val="FFFFFF"/>
                </a:solidFill>
              </a14:hiddenFill>
            </a:ext>
          </a:extLst>
        </p:spPr>
      </p:pic>
      <p:sp>
        <p:nvSpPr>
          <p:cNvPr id="17419" name="Text Box 10"/>
          <p:cNvSpPr txBox="1">
            <a:spLocks noChangeArrowheads="1"/>
          </p:cNvSpPr>
          <p:nvPr/>
        </p:nvSpPr>
        <p:spPr bwMode="auto">
          <a:xfrm>
            <a:off x="38100" y="3657600"/>
            <a:ext cx="3848100"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spcBef>
                <a:spcPts val="250"/>
              </a:spcBef>
              <a:buClr>
                <a:schemeClr val="accent1"/>
              </a:buClr>
              <a:buSzPct val="8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Verdana" pitchFamily="34" charset="0"/>
              </a:defRPr>
            </a:lvl9pPr>
          </a:lstStyle>
          <a:p>
            <a:pPr algn="ctr" eaLnBrk="1" hangingPunct="1">
              <a:spcBef>
                <a:spcPct val="0"/>
              </a:spcBef>
              <a:buClr>
                <a:srgbClr val="000000"/>
              </a:buClr>
              <a:buSzPct val="100000"/>
              <a:buFont typeface="Times New Roman" pitchFamily="18" charset="0"/>
              <a:buNone/>
            </a:pPr>
            <a:r>
              <a:rPr lang="pl-PL" altLang="pl-PL" sz="2000" b="1">
                <a:solidFill>
                  <a:srgbClr val="000000"/>
                </a:solidFill>
              </a:rPr>
              <a:t>Neurotoxic/synaptotoxic oligomeric species</a:t>
            </a:r>
          </a:p>
        </p:txBody>
      </p:sp>
      <p:pic>
        <p:nvPicPr>
          <p:cNvPr id="1742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4213" y="2743200"/>
            <a:ext cx="1828800" cy="1314450"/>
          </a:xfrm>
          <a:prstGeom prst="rect">
            <a:avLst/>
          </a:prstGeom>
          <a:noFill/>
          <a:ln w="9360">
            <a:solidFill>
              <a:srgbClr val="000000"/>
            </a:solidFill>
            <a:round/>
            <a:headEnd/>
            <a:tailEnd/>
          </a:ln>
          <a:extLst>
            <a:ext uri="{909E8E84-426E-40DD-AFC4-6F175D3DCCD1}">
              <a14:hiddenFill xmlns:a14="http://schemas.microsoft.com/office/drawing/2010/main">
                <a:solidFill>
                  <a:srgbClr val="FFFFFF"/>
                </a:solidFill>
              </a14:hiddenFill>
            </a:ext>
          </a:extLst>
        </p:spPr>
      </p:pic>
      <p:sp>
        <p:nvSpPr>
          <p:cNvPr id="17421" name="AutoShape 12"/>
          <p:cNvSpPr>
            <a:spLocks noChangeArrowheads="1"/>
          </p:cNvSpPr>
          <p:nvPr/>
        </p:nvSpPr>
        <p:spPr bwMode="auto">
          <a:xfrm rot="1800000">
            <a:off x="2940050" y="2817813"/>
            <a:ext cx="566738" cy="427037"/>
          </a:xfrm>
          <a:prstGeom prst="rightArrow">
            <a:avLst>
              <a:gd name="adj1" fmla="val 50000"/>
              <a:gd name="adj2" fmla="val 46438"/>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
                <a:srgbClr val="000000"/>
              </a:buClr>
              <a:buSzPct val="100000"/>
              <a:buFont typeface="Times New Roman" pitchFamily="18" charset="0"/>
              <a:buNone/>
            </a:pPr>
            <a:endParaRPr lang="pl-PL" altLang="pl-PL" sz="1800">
              <a:latin typeface="Arial" charset="0"/>
            </a:endParaRPr>
          </a:p>
        </p:txBody>
      </p:sp>
      <p:sp>
        <p:nvSpPr>
          <p:cNvPr id="17422" name="AutoShape 13"/>
          <p:cNvSpPr>
            <a:spLocks noChangeArrowheads="1"/>
          </p:cNvSpPr>
          <p:nvPr/>
        </p:nvSpPr>
        <p:spPr bwMode="auto">
          <a:xfrm rot="1800000">
            <a:off x="1339850" y="1903413"/>
            <a:ext cx="566738" cy="427037"/>
          </a:xfrm>
          <a:prstGeom prst="rightArrow">
            <a:avLst>
              <a:gd name="adj1" fmla="val 50000"/>
              <a:gd name="adj2" fmla="val 46438"/>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
                <a:srgbClr val="000000"/>
              </a:buClr>
              <a:buSzPct val="100000"/>
              <a:buFont typeface="Times New Roman" pitchFamily="18" charset="0"/>
              <a:buNone/>
            </a:pPr>
            <a:endParaRPr lang="pl-PL" altLang="pl-PL" sz="1800">
              <a:latin typeface="Arial" charset="0"/>
            </a:endParaRPr>
          </a:p>
        </p:txBody>
      </p:sp>
      <p:sp>
        <p:nvSpPr>
          <p:cNvPr id="17423" name="AutoShape 14"/>
          <p:cNvSpPr>
            <a:spLocks noChangeArrowheads="1"/>
          </p:cNvSpPr>
          <p:nvPr/>
        </p:nvSpPr>
        <p:spPr bwMode="auto">
          <a:xfrm rot="1800000">
            <a:off x="4768850" y="3838575"/>
            <a:ext cx="566738" cy="427038"/>
          </a:xfrm>
          <a:prstGeom prst="rightArrow">
            <a:avLst>
              <a:gd name="adj1" fmla="val 50000"/>
              <a:gd name="adj2" fmla="val 46438"/>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
                <a:srgbClr val="000000"/>
              </a:buClr>
              <a:buSzPct val="100000"/>
              <a:buFont typeface="Times New Roman" pitchFamily="18" charset="0"/>
              <a:buNone/>
            </a:pPr>
            <a:endParaRPr lang="pl-PL" altLang="pl-PL" sz="1800">
              <a:latin typeface="Arial" charset="0"/>
            </a:endParaRPr>
          </a:p>
        </p:txBody>
      </p:sp>
      <p:sp>
        <p:nvSpPr>
          <p:cNvPr id="17424" name="AutoShape 15"/>
          <p:cNvSpPr>
            <a:spLocks noChangeArrowheads="1"/>
          </p:cNvSpPr>
          <p:nvPr/>
        </p:nvSpPr>
        <p:spPr bwMode="auto">
          <a:xfrm rot="1800000">
            <a:off x="6064250" y="4646613"/>
            <a:ext cx="566738" cy="427037"/>
          </a:xfrm>
          <a:prstGeom prst="rightArrow">
            <a:avLst>
              <a:gd name="adj1" fmla="val 50000"/>
              <a:gd name="adj2" fmla="val 46438"/>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
                <a:srgbClr val="000000"/>
              </a:buClr>
              <a:buSzPct val="100000"/>
              <a:buFont typeface="Times New Roman" pitchFamily="18" charset="0"/>
              <a:buNone/>
            </a:pPr>
            <a:endParaRPr lang="pl-PL" altLang="pl-PL" sz="1800">
              <a:latin typeface="Arial" charset="0"/>
            </a:endParaRPr>
          </a:p>
        </p:txBody>
      </p:sp>
      <p:sp>
        <p:nvSpPr>
          <p:cNvPr id="17425" name="AutoShape 16"/>
          <p:cNvSpPr>
            <a:spLocks noChangeArrowheads="1"/>
          </p:cNvSpPr>
          <p:nvPr/>
        </p:nvSpPr>
        <p:spPr bwMode="auto">
          <a:xfrm rot="5400000">
            <a:off x="2219325" y="3194050"/>
            <a:ext cx="566738" cy="427038"/>
          </a:xfrm>
          <a:prstGeom prst="rightArrow">
            <a:avLst>
              <a:gd name="adj1" fmla="val 50000"/>
              <a:gd name="adj2" fmla="val 46438"/>
            </a:avLst>
          </a:pr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
                <a:srgbClr val="000000"/>
              </a:buClr>
              <a:buSzPct val="100000"/>
              <a:buFont typeface="Times New Roman" pitchFamily="18" charset="0"/>
              <a:buNone/>
            </a:pPr>
            <a:endParaRPr lang="pl-PL" altLang="pl-PL" sz="1800">
              <a:latin typeface="Arial" charset="0"/>
            </a:endParaRPr>
          </a:p>
        </p:txBody>
      </p:sp>
      <p:sp>
        <p:nvSpPr>
          <p:cNvPr id="17426" name="pole tekstowe 1"/>
          <p:cNvSpPr txBox="1">
            <a:spLocks noChangeArrowheads="1"/>
          </p:cNvSpPr>
          <p:nvPr/>
        </p:nvSpPr>
        <p:spPr bwMode="auto">
          <a:xfrm>
            <a:off x="173038" y="5013325"/>
            <a:ext cx="4683125" cy="197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600" b="1">
                <a:latin typeface="Arial" charset="0"/>
              </a:rPr>
              <a:t>November ‘2014:</a:t>
            </a:r>
          </a:p>
          <a:p>
            <a:pPr eaLnBrk="1" hangingPunct="1">
              <a:spcBef>
                <a:spcPct val="0"/>
              </a:spcBef>
              <a:buClrTx/>
              <a:buSzTx/>
              <a:buFontTx/>
              <a:buNone/>
            </a:pPr>
            <a:r>
              <a:rPr lang="en-US" altLang="pl-PL" sz="1600" b="1">
                <a:latin typeface="Arial" charset="0"/>
              </a:rPr>
              <a:t>“..structural motifs and quaternary structures </a:t>
            </a:r>
            <a:br>
              <a:rPr lang="en-US" altLang="pl-PL" sz="1600" b="1">
                <a:latin typeface="Arial" charset="0"/>
              </a:rPr>
            </a:br>
            <a:r>
              <a:rPr lang="en-US" altLang="pl-PL" sz="1600" b="1">
                <a:latin typeface="Arial" charset="0"/>
              </a:rPr>
              <a:t>of these A</a:t>
            </a:r>
            <a:r>
              <a:rPr lang="en-US" altLang="pl-PL" sz="1600" b="1">
                <a:latin typeface="Symbol" pitchFamily="18" charset="2"/>
              </a:rPr>
              <a:t>b </a:t>
            </a:r>
            <a:r>
              <a:rPr lang="en-US" altLang="pl-PL" sz="1600" b="1">
                <a:latin typeface="Arial" charset="0"/>
              </a:rPr>
              <a:t>oligomers are unknown…”</a:t>
            </a:r>
          </a:p>
          <a:p>
            <a:pPr eaLnBrk="1" hangingPunct="1">
              <a:spcBef>
                <a:spcPct val="0"/>
              </a:spcBef>
              <a:buClrTx/>
              <a:buSzTx/>
              <a:buFontTx/>
              <a:buNone/>
            </a:pPr>
            <a:endParaRPr lang="en-US" altLang="pl-PL" sz="1400" b="1">
              <a:latin typeface="Arial" charset="0"/>
            </a:endParaRPr>
          </a:p>
          <a:p>
            <a:pPr eaLnBrk="1" hangingPunct="1">
              <a:spcBef>
                <a:spcPct val="0"/>
              </a:spcBef>
              <a:buClrTx/>
              <a:buSzTx/>
              <a:buFontTx/>
              <a:buNone/>
            </a:pPr>
            <a:r>
              <a:rPr lang="en-US" altLang="pl-PL" sz="1400" b="1">
                <a:latin typeface="Arial" charset="0"/>
              </a:rPr>
              <a:t>From: </a:t>
            </a:r>
            <a:r>
              <a:rPr lang="pl-PL" altLang="pl-PL" sz="1400" b="1">
                <a:latin typeface="Arial" charset="0"/>
              </a:rPr>
              <a:t>Lesne SE.</a:t>
            </a:r>
            <a:r>
              <a:rPr lang="en-US" altLang="pl-PL" sz="1400" b="1">
                <a:latin typeface="Arial" charset="0"/>
              </a:rPr>
              <a:t> (2014) </a:t>
            </a:r>
            <a:r>
              <a:rPr lang="pl-PL" altLang="pl-PL" sz="1400" b="1">
                <a:latin typeface="Arial" charset="0"/>
              </a:rPr>
              <a:t>Toxic oligomer species </a:t>
            </a:r>
            <a:endParaRPr lang="en-US" altLang="pl-PL" sz="1400" b="1">
              <a:latin typeface="Arial" charset="0"/>
            </a:endParaRPr>
          </a:p>
          <a:p>
            <a:pPr eaLnBrk="1" hangingPunct="1">
              <a:spcBef>
                <a:spcPct val="0"/>
              </a:spcBef>
              <a:buClrTx/>
              <a:buSzTx/>
              <a:buFontTx/>
              <a:buNone/>
            </a:pPr>
            <a:r>
              <a:rPr lang="pl-PL" altLang="pl-PL" sz="1400" b="1">
                <a:latin typeface="Arial" charset="0"/>
              </a:rPr>
              <a:t>of amyloid-</a:t>
            </a:r>
            <a:r>
              <a:rPr lang="el-GR" altLang="pl-PL" sz="1400" b="1">
                <a:latin typeface="Arial" charset="0"/>
              </a:rPr>
              <a:t>β </a:t>
            </a:r>
            <a:r>
              <a:rPr lang="pl-PL" altLang="pl-PL" sz="1400" b="1">
                <a:latin typeface="Arial" charset="0"/>
              </a:rPr>
              <a:t>in Alzheimer's disease, a timing issue.</a:t>
            </a:r>
          </a:p>
          <a:p>
            <a:pPr eaLnBrk="1" hangingPunct="1">
              <a:spcBef>
                <a:spcPct val="0"/>
              </a:spcBef>
              <a:buClrTx/>
              <a:buSzTx/>
              <a:buFontTx/>
              <a:buNone/>
            </a:pPr>
            <a:r>
              <a:rPr lang="pl-PL" altLang="pl-PL" sz="1400" b="1">
                <a:latin typeface="Arial" charset="0"/>
              </a:rPr>
              <a:t>Swiss Med Wkly. Nov 6</a:t>
            </a:r>
            <a:r>
              <a:rPr lang="en-US" altLang="pl-PL" sz="1400" b="1">
                <a:latin typeface="Arial" charset="0"/>
              </a:rPr>
              <a:t>, </a:t>
            </a:r>
            <a:r>
              <a:rPr lang="pl-PL" altLang="pl-PL" sz="1400" b="1">
                <a:latin typeface="Arial" charset="0"/>
              </a:rPr>
              <a:t>144</a:t>
            </a:r>
            <a:r>
              <a:rPr lang="en-US" altLang="pl-PL" sz="1400" b="1">
                <a:latin typeface="Arial" charset="0"/>
              </a:rPr>
              <a:t>, </a:t>
            </a:r>
            <a:r>
              <a:rPr lang="pl-PL" altLang="pl-PL" sz="1400" b="1">
                <a:latin typeface="Arial" charset="0"/>
              </a:rPr>
              <a:t>w14021</a:t>
            </a:r>
          </a:p>
          <a:p>
            <a:pPr eaLnBrk="1" hangingPunct="1">
              <a:spcBef>
                <a:spcPct val="0"/>
              </a:spcBef>
              <a:buClrTx/>
              <a:buSzTx/>
              <a:buFontTx/>
              <a:buNone/>
            </a:pPr>
            <a:endParaRPr lang="pl-PL" altLang="pl-PL" sz="1800">
              <a:latin typeface="Arial"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ext Box 4"/>
          <p:cNvSpPr txBox="1">
            <a:spLocks noChangeArrowheads="1"/>
          </p:cNvSpPr>
          <p:nvPr/>
        </p:nvSpPr>
        <p:spPr bwMode="auto">
          <a:xfrm>
            <a:off x="642938" y="500063"/>
            <a:ext cx="25352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cs typeface="Arial" charset="0"/>
              </a:rPr>
              <a:t> A</a:t>
            </a:r>
            <a:r>
              <a:rPr lang="el-GR" altLang="pl-PL" sz="1800" b="1">
                <a:latin typeface="Arial" charset="0"/>
                <a:cs typeface="Arial" charset="0"/>
              </a:rPr>
              <a:t>β</a:t>
            </a:r>
            <a:r>
              <a:rPr lang="pl-PL" altLang="pl-PL" sz="1800" b="1">
                <a:latin typeface="Arial" charset="0"/>
                <a:cs typeface="Arial" charset="0"/>
              </a:rPr>
              <a:t> spans 40 or 42 aa</a:t>
            </a:r>
            <a:endParaRPr lang="el-GR" altLang="pl-PL" sz="1800" b="1">
              <a:latin typeface="Arial" charset="0"/>
              <a:cs typeface="Arial" charset="0"/>
            </a:endParaRPr>
          </a:p>
        </p:txBody>
      </p:sp>
      <p:grpSp>
        <p:nvGrpSpPr>
          <p:cNvPr id="18435" name="Group 202"/>
          <p:cNvGrpSpPr>
            <a:grpSpLocks noChangeAspect="1"/>
          </p:cNvGrpSpPr>
          <p:nvPr/>
        </p:nvGrpSpPr>
        <p:grpSpPr bwMode="auto">
          <a:xfrm>
            <a:off x="357188" y="1214438"/>
            <a:ext cx="8391525" cy="2505075"/>
            <a:chOff x="459" y="391"/>
            <a:chExt cx="5374" cy="1606"/>
          </a:xfrm>
        </p:grpSpPr>
        <p:sp>
          <p:nvSpPr>
            <p:cNvPr id="18437" name="Rectangle 203"/>
            <p:cNvSpPr>
              <a:spLocks noChangeAspect="1" noChangeArrowheads="1"/>
            </p:cNvSpPr>
            <p:nvPr/>
          </p:nvSpPr>
          <p:spPr bwMode="auto">
            <a:xfrm>
              <a:off x="459" y="497"/>
              <a:ext cx="5374"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a:latin typeface="Times New Roman" pitchFamily="18" charset="0"/>
                  <a:cs typeface="Arial" charset="0"/>
                </a:rPr>
                <a:t>K M </a:t>
              </a:r>
              <a:r>
                <a:rPr lang="en-US" altLang="pl-PL" sz="1200" b="1" u="sng">
                  <a:solidFill>
                    <a:srgbClr val="993300"/>
                  </a:solidFill>
                  <a:latin typeface="Times New Roman" pitchFamily="18" charset="0"/>
                  <a:cs typeface="Arial" charset="0"/>
                </a:rPr>
                <a:t>D A E F R H D S G Y E V H H Q K LV F F A E D V G S N K G A I I G L M V G G V V</a:t>
              </a:r>
              <a:r>
                <a:rPr lang="en-US" altLang="pl-PL" sz="1200">
                  <a:latin typeface="Times New Roman" pitchFamily="18" charset="0"/>
                  <a:cs typeface="Arial" charset="0"/>
                </a:rPr>
                <a:t> I A T V I V I T L V M L K K K Q</a:t>
              </a:r>
              <a:endParaRPr lang="pl-PL" altLang="pl-PL" sz="1200">
                <a:latin typeface="Times New Roman" pitchFamily="18" charset="0"/>
                <a:cs typeface="Arial" charset="0"/>
              </a:endParaRPr>
            </a:p>
          </p:txBody>
        </p:sp>
        <p:grpSp>
          <p:nvGrpSpPr>
            <p:cNvPr id="18438" name="Group 204"/>
            <p:cNvGrpSpPr>
              <a:grpSpLocks noChangeAspect="1"/>
            </p:cNvGrpSpPr>
            <p:nvPr/>
          </p:nvGrpSpPr>
          <p:grpSpPr bwMode="auto">
            <a:xfrm>
              <a:off x="671" y="391"/>
              <a:ext cx="4777" cy="1606"/>
              <a:chOff x="671" y="391"/>
              <a:chExt cx="4777" cy="1606"/>
            </a:xfrm>
          </p:grpSpPr>
          <p:grpSp>
            <p:nvGrpSpPr>
              <p:cNvPr id="18439" name="Group 205"/>
              <p:cNvGrpSpPr>
                <a:grpSpLocks noChangeAspect="1"/>
              </p:cNvGrpSpPr>
              <p:nvPr/>
            </p:nvGrpSpPr>
            <p:grpSpPr bwMode="auto">
              <a:xfrm>
                <a:off x="1013" y="1027"/>
                <a:ext cx="4435" cy="704"/>
                <a:chOff x="93" y="1387"/>
                <a:chExt cx="4435" cy="704"/>
              </a:xfrm>
            </p:grpSpPr>
            <p:grpSp>
              <p:nvGrpSpPr>
                <p:cNvPr id="18450" name="Group 206"/>
                <p:cNvGrpSpPr>
                  <a:grpSpLocks noChangeAspect="1"/>
                </p:cNvGrpSpPr>
                <p:nvPr/>
              </p:nvGrpSpPr>
              <p:grpSpPr bwMode="auto">
                <a:xfrm>
                  <a:off x="2699" y="1891"/>
                  <a:ext cx="182" cy="200"/>
                  <a:chOff x="1882" y="1506"/>
                  <a:chExt cx="272" cy="316"/>
                </a:xfrm>
              </p:grpSpPr>
              <p:grpSp>
                <p:nvGrpSpPr>
                  <p:cNvPr id="18508" name="Group 207"/>
                  <p:cNvGrpSpPr>
                    <a:grpSpLocks noChangeAspect="1"/>
                  </p:cNvGrpSpPr>
                  <p:nvPr/>
                </p:nvGrpSpPr>
                <p:grpSpPr bwMode="auto">
                  <a:xfrm>
                    <a:off x="1882" y="1506"/>
                    <a:ext cx="272" cy="49"/>
                    <a:chOff x="1519" y="1295"/>
                    <a:chExt cx="635" cy="157"/>
                  </a:xfrm>
                </p:grpSpPr>
                <p:sp>
                  <p:nvSpPr>
                    <p:cNvPr id="18529" name="AutoShape 208"/>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30" name="AutoShape 209"/>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531" name="Oval 210"/>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32" name="Oval 211"/>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nvGrpSpPr>
                  <p:cNvPr id="18509" name="Group 212"/>
                  <p:cNvGrpSpPr>
                    <a:grpSpLocks noChangeAspect="1"/>
                  </p:cNvGrpSpPr>
                  <p:nvPr/>
                </p:nvGrpSpPr>
                <p:grpSpPr bwMode="auto">
                  <a:xfrm>
                    <a:off x="1882" y="1567"/>
                    <a:ext cx="272" cy="49"/>
                    <a:chOff x="1519" y="1295"/>
                    <a:chExt cx="635" cy="157"/>
                  </a:xfrm>
                </p:grpSpPr>
                <p:sp>
                  <p:nvSpPr>
                    <p:cNvPr id="18525" name="AutoShape 213"/>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26" name="AutoShape 214"/>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527" name="Oval 215"/>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28" name="Oval 216"/>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nvGrpSpPr>
                  <p:cNvPr id="18510" name="Group 217"/>
                  <p:cNvGrpSpPr>
                    <a:grpSpLocks noChangeAspect="1"/>
                  </p:cNvGrpSpPr>
                  <p:nvPr/>
                </p:nvGrpSpPr>
                <p:grpSpPr bwMode="auto">
                  <a:xfrm>
                    <a:off x="1882" y="1636"/>
                    <a:ext cx="272" cy="49"/>
                    <a:chOff x="1519" y="1295"/>
                    <a:chExt cx="635" cy="157"/>
                  </a:xfrm>
                </p:grpSpPr>
                <p:sp>
                  <p:nvSpPr>
                    <p:cNvPr id="18521" name="AutoShape 218"/>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22" name="AutoShape 219"/>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523" name="Oval 220"/>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24" name="Oval 221"/>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nvGrpSpPr>
                  <p:cNvPr id="18511" name="Group 222"/>
                  <p:cNvGrpSpPr>
                    <a:grpSpLocks noChangeAspect="1"/>
                  </p:cNvGrpSpPr>
                  <p:nvPr/>
                </p:nvGrpSpPr>
                <p:grpSpPr bwMode="auto">
                  <a:xfrm>
                    <a:off x="1882" y="1703"/>
                    <a:ext cx="272" cy="49"/>
                    <a:chOff x="1519" y="1295"/>
                    <a:chExt cx="635" cy="157"/>
                  </a:xfrm>
                </p:grpSpPr>
                <p:sp>
                  <p:nvSpPr>
                    <p:cNvPr id="18517" name="AutoShape 223"/>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18" name="AutoShape 224"/>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519" name="Oval 225"/>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20" name="Oval 226"/>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nvGrpSpPr>
                  <p:cNvPr id="18512" name="Group 227"/>
                  <p:cNvGrpSpPr>
                    <a:grpSpLocks noChangeAspect="1"/>
                  </p:cNvGrpSpPr>
                  <p:nvPr/>
                </p:nvGrpSpPr>
                <p:grpSpPr bwMode="auto">
                  <a:xfrm>
                    <a:off x="1882" y="1773"/>
                    <a:ext cx="272" cy="49"/>
                    <a:chOff x="1519" y="1295"/>
                    <a:chExt cx="635" cy="157"/>
                  </a:xfrm>
                </p:grpSpPr>
                <p:sp>
                  <p:nvSpPr>
                    <p:cNvPr id="18513" name="AutoShape 228"/>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14" name="AutoShape 229"/>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515" name="Oval 230"/>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16" name="Oval 231"/>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sp>
              <p:nvSpPr>
                <p:cNvPr id="18451" name="Rectangle 232"/>
                <p:cNvSpPr>
                  <a:spLocks noChangeAspect="1" noChangeArrowheads="1"/>
                </p:cNvSpPr>
                <p:nvPr/>
              </p:nvSpPr>
              <p:spPr bwMode="auto">
                <a:xfrm>
                  <a:off x="385" y="1797"/>
                  <a:ext cx="3719" cy="91"/>
                </a:xfrm>
                <a:prstGeom prst="rect">
                  <a:avLst/>
                </a:prstGeom>
                <a:gradFill rotWithShape="1">
                  <a:gsLst>
                    <a:gs pos="0">
                      <a:srgbClr val="FF6600"/>
                    </a:gs>
                    <a:gs pos="50000">
                      <a:srgbClr val="762F00"/>
                    </a:gs>
                    <a:gs pos="100000">
                      <a:srgbClr val="FF6600"/>
                    </a:gs>
                  </a:gsLst>
                  <a:lin ang="0" scaled="1"/>
                </a:gra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52" name="Rectangle 233"/>
                <p:cNvSpPr>
                  <a:spLocks noChangeAspect="1" noChangeArrowheads="1"/>
                </p:cNvSpPr>
                <p:nvPr/>
              </p:nvSpPr>
              <p:spPr bwMode="auto">
                <a:xfrm>
                  <a:off x="1927" y="1706"/>
                  <a:ext cx="908" cy="2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nvGrpSpPr>
                <p:cNvPr id="18453" name="Group 234"/>
                <p:cNvGrpSpPr>
                  <a:grpSpLocks noChangeAspect="1"/>
                </p:cNvGrpSpPr>
                <p:nvPr/>
              </p:nvGrpSpPr>
              <p:grpSpPr bwMode="auto">
                <a:xfrm>
                  <a:off x="2699" y="1387"/>
                  <a:ext cx="182" cy="410"/>
                  <a:chOff x="2789" y="2686"/>
                  <a:chExt cx="182" cy="410"/>
                </a:xfrm>
              </p:grpSpPr>
              <p:grpSp>
                <p:nvGrpSpPr>
                  <p:cNvPr id="18456" name="Group 235"/>
                  <p:cNvGrpSpPr>
                    <a:grpSpLocks noChangeAspect="1"/>
                  </p:cNvGrpSpPr>
                  <p:nvPr/>
                </p:nvGrpSpPr>
                <p:grpSpPr bwMode="auto">
                  <a:xfrm>
                    <a:off x="2789" y="2896"/>
                    <a:ext cx="182" cy="200"/>
                    <a:chOff x="1882" y="1506"/>
                    <a:chExt cx="272" cy="316"/>
                  </a:xfrm>
                </p:grpSpPr>
                <p:grpSp>
                  <p:nvGrpSpPr>
                    <p:cNvPr id="18483" name="Group 236"/>
                    <p:cNvGrpSpPr>
                      <a:grpSpLocks noChangeAspect="1"/>
                    </p:cNvGrpSpPr>
                    <p:nvPr/>
                  </p:nvGrpSpPr>
                  <p:grpSpPr bwMode="auto">
                    <a:xfrm>
                      <a:off x="1882" y="1506"/>
                      <a:ext cx="272" cy="49"/>
                      <a:chOff x="1519" y="1295"/>
                      <a:chExt cx="635" cy="157"/>
                    </a:xfrm>
                  </p:grpSpPr>
                  <p:sp>
                    <p:nvSpPr>
                      <p:cNvPr id="18504" name="AutoShape 237"/>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05" name="AutoShape 238"/>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506" name="Oval 239"/>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07" name="Oval 240"/>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nvGrpSpPr>
                    <p:cNvPr id="18484" name="Group 241"/>
                    <p:cNvGrpSpPr>
                      <a:grpSpLocks noChangeAspect="1"/>
                    </p:cNvGrpSpPr>
                    <p:nvPr/>
                  </p:nvGrpSpPr>
                  <p:grpSpPr bwMode="auto">
                    <a:xfrm>
                      <a:off x="1882" y="1567"/>
                      <a:ext cx="272" cy="49"/>
                      <a:chOff x="1519" y="1295"/>
                      <a:chExt cx="635" cy="157"/>
                    </a:xfrm>
                  </p:grpSpPr>
                  <p:sp>
                    <p:nvSpPr>
                      <p:cNvPr id="18500" name="AutoShape 242"/>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01" name="AutoShape 243"/>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502" name="Oval 244"/>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503" name="Oval 245"/>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nvGrpSpPr>
                    <p:cNvPr id="18485" name="Group 246"/>
                    <p:cNvGrpSpPr>
                      <a:grpSpLocks noChangeAspect="1"/>
                    </p:cNvGrpSpPr>
                    <p:nvPr/>
                  </p:nvGrpSpPr>
                  <p:grpSpPr bwMode="auto">
                    <a:xfrm>
                      <a:off x="1882" y="1636"/>
                      <a:ext cx="272" cy="49"/>
                      <a:chOff x="1519" y="1295"/>
                      <a:chExt cx="635" cy="157"/>
                    </a:xfrm>
                  </p:grpSpPr>
                  <p:sp>
                    <p:nvSpPr>
                      <p:cNvPr id="18496" name="AutoShape 247"/>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97" name="AutoShape 248"/>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498" name="Oval 249"/>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99" name="Oval 250"/>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nvGrpSpPr>
                    <p:cNvPr id="18486" name="Group 251"/>
                    <p:cNvGrpSpPr>
                      <a:grpSpLocks noChangeAspect="1"/>
                    </p:cNvGrpSpPr>
                    <p:nvPr/>
                  </p:nvGrpSpPr>
                  <p:grpSpPr bwMode="auto">
                    <a:xfrm>
                      <a:off x="1882" y="1703"/>
                      <a:ext cx="272" cy="49"/>
                      <a:chOff x="1519" y="1295"/>
                      <a:chExt cx="635" cy="157"/>
                    </a:xfrm>
                  </p:grpSpPr>
                  <p:sp>
                    <p:nvSpPr>
                      <p:cNvPr id="18492" name="AutoShape 252"/>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93" name="AutoShape 253"/>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494" name="Oval 254"/>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95" name="Oval 255"/>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nvGrpSpPr>
                    <p:cNvPr id="18487" name="Group 256"/>
                    <p:cNvGrpSpPr>
                      <a:grpSpLocks noChangeAspect="1"/>
                    </p:cNvGrpSpPr>
                    <p:nvPr/>
                  </p:nvGrpSpPr>
                  <p:grpSpPr bwMode="auto">
                    <a:xfrm>
                      <a:off x="1882" y="1773"/>
                      <a:ext cx="272" cy="49"/>
                      <a:chOff x="1519" y="1295"/>
                      <a:chExt cx="635" cy="157"/>
                    </a:xfrm>
                  </p:grpSpPr>
                  <p:sp>
                    <p:nvSpPr>
                      <p:cNvPr id="18488" name="AutoShape 257"/>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89" name="AutoShape 258"/>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490" name="Oval 259"/>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91" name="Oval 260"/>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grpSp>
                <p:nvGrpSpPr>
                  <p:cNvPr id="18457" name="Group 261"/>
                  <p:cNvGrpSpPr>
                    <a:grpSpLocks noChangeAspect="1"/>
                  </p:cNvGrpSpPr>
                  <p:nvPr/>
                </p:nvGrpSpPr>
                <p:grpSpPr bwMode="auto">
                  <a:xfrm>
                    <a:off x="2789" y="2686"/>
                    <a:ext cx="182" cy="200"/>
                    <a:chOff x="1882" y="1506"/>
                    <a:chExt cx="272" cy="316"/>
                  </a:xfrm>
                </p:grpSpPr>
                <p:grpSp>
                  <p:nvGrpSpPr>
                    <p:cNvPr id="18458" name="Group 262"/>
                    <p:cNvGrpSpPr>
                      <a:grpSpLocks noChangeAspect="1"/>
                    </p:cNvGrpSpPr>
                    <p:nvPr/>
                  </p:nvGrpSpPr>
                  <p:grpSpPr bwMode="auto">
                    <a:xfrm>
                      <a:off x="1882" y="1506"/>
                      <a:ext cx="272" cy="49"/>
                      <a:chOff x="1519" y="1295"/>
                      <a:chExt cx="635" cy="157"/>
                    </a:xfrm>
                  </p:grpSpPr>
                  <p:sp>
                    <p:nvSpPr>
                      <p:cNvPr id="18479" name="AutoShape 263"/>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80" name="AutoShape 264"/>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481" name="Oval 265"/>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82" name="Oval 266"/>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nvGrpSpPr>
                    <p:cNvPr id="18459" name="Group 267"/>
                    <p:cNvGrpSpPr>
                      <a:grpSpLocks noChangeAspect="1"/>
                    </p:cNvGrpSpPr>
                    <p:nvPr/>
                  </p:nvGrpSpPr>
                  <p:grpSpPr bwMode="auto">
                    <a:xfrm>
                      <a:off x="1882" y="1567"/>
                      <a:ext cx="272" cy="49"/>
                      <a:chOff x="1519" y="1295"/>
                      <a:chExt cx="635" cy="157"/>
                    </a:xfrm>
                  </p:grpSpPr>
                  <p:sp>
                    <p:nvSpPr>
                      <p:cNvPr id="18475" name="AutoShape 268"/>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76" name="AutoShape 269"/>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477" name="Oval 270"/>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78" name="Oval 271"/>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nvGrpSpPr>
                    <p:cNvPr id="18460" name="Group 272"/>
                    <p:cNvGrpSpPr>
                      <a:grpSpLocks noChangeAspect="1"/>
                    </p:cNvGrpSpPr>
                    <p:nvPr/>
                  </p:nvGrpSpPr>
                  <p:grpSpPr bwMode="auto">
                    <a:xfrm>
                      <a:off x="1882" y="1636"/>
                      <a:ext cx="272" cy="49"/>
                      <a:chOff x="1519" y="1295"/>
                      <a:chExt cx="635" cy="157"/>
                    </a:xfrm>
                  </p:grpSpPr>
                  <p:sp>
                    <p:nvSpPr>
                      <p:cNvPr id="18471" name="AutoShape 273"/>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72" name="AutoShape 274"/>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473" name="Oval 275"/>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74" name="Oval 276"/>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nvGrpSpPr>
                    <p:cNvPr id="18461" name="Group 277"/>
                    <p:cNvGrpSpPr>
                      <a:grpSpLocks noChangeAspect="1"/>
                    </p:cNvGrpSpPr>
                    <p:nvPr/>
                  </p:nvGrpSpPr>
                  <p:grpSpPr bwMode="auto">
                    <a:xfrm>
                      <a:off x="1882" y="1703"/>
                      <a:ext cx="272" cy="49"/>
                      <a:chOff x="1519" y="1295"/>
                      <a:chExt cx="635" cy="157"/>
                    </a:xfrm>
                  </p:grpSpPr>
                  <p:sp>
                    <p:nvSpPr>
                      <p:cNvPr id="18467" name="AutoShape 278"/>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68" name="AutoShape 279"/>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469" name="Oval 280"/>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70" name="Oval 281"/>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nvGrpSpPr>
                    <p:cNvPr id="18462" name="Group 282"/>
                    <p:cNvGrpSpPr>
                      <a:grpSpLocks noChangeAspect="1"/>
                    </p:cNvGrpSpPr>
                    <p:nvPr/>
                  </p:nvGrpSpPr>
                  <p:grpSpPr bwMode="auto">
                    <a:xfrm>
                      <a:off x="1882" y="1773"/>
                      <a:ext cx="272" cy="49"/>
                      <a:chOff x="1519" y="1295"/>
                      <a:chExt cx="635" cy="157"/>
                    </a:xfrm>
                  </p:grpSpPr>
                  <p:sp>
                    <p:nvSpPr>
                      <p:cNvPr id="18463" name="AutoShape 283"/>
                      <p:cNvSpPr>
                        <a:spLocks noChangeAspect="1" noChangeArrowheads="1"/>
                      </p:cNvSpPr>
                      <p:nvPr/>
                    </p:nvSpPr>
                    <p:spPr bwMode="auto">
                      <a:xfrm rot="10800000">
                        <a:off x="1655" y="1298"/>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64" name="AutoShape 284"/>
                      <p:cNvSpPr>
                        <a:spLocks noChangeAspect="1" noChangeArrowheads="1"/>
                      </p:cNvSpPr>
                      <p:nvPr/>
                    </p:nvSpPr>
                    <p:spPr bwMode="auto">
                      <a:xfrm>
                        <a:off x="1837" y="1301"/>
                        <a:ext cx="182" cy="136"/>
                      </a:xfrm>
                      <a:prstGeom prst="flowChartDocumen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465" name="Oval 285"/>
                      <p:cNvSpPr>
                        <a:spLocks noChangeAspect="1" noChangeArrowheads="1"/>
                      </p:cNvSpPr>
                      <p:nvPr/>
                    </p:nvSpPr>
                    <p:spPr bwMode="auto">
                      <a:xfrm>
                        <a:off x="1519" y="1316"/>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66" name="Oval 286"/>
                      <p:cNvSpPr>
                        <a:spLocks noChangeAspect="1" noChangeArrowheads="1"/>
                      </p:cNvSpPr>
                      <p:nvPr/>
                    </p:nvSpPr>
                    <p:spPr bwMode="auto">
                      <a:xfrm>
                        <a:off x="2018" y="1295"/>
                        <a:ext cx="136" cy="13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grpSp>
            <p:sp>
              <p:nvSpPr>
                <p:cNvPr id="18454" name="Text Box 287"/>
                <p:cNvSpPr txBox="1">
                  <a:spLocks noChangeAspect="1" noChangeArrowheads="1"/>
                </p:cNvSpPr>
                <p:nvPr/>
              </p:nvSpPr>
              <p:spPr bwMode="auto">
                <a:xfrm>
                  <a:off x="4087" y="1738"/>
                  <a:ext cx="441"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300" b="1">
                      <a:latin typeface="Times New Roman" pitchFamily="18" charset="0"/>
                      <a:cs typeface="Arial" charset="0"/>
                    </a:rPr>
                    <a:t>COOH</a:t>
                  </a:r>
                  <a:endParaRPr lang="pl-PL" altLang="pl-PL" sz="1300" b="1">
                    <a:latin typeface="Times New Roman" pitchFamily="18" charset="0"/>
                    <a:cs typeface="Arial" charset="0"/>
                  </a:endParaRPr>
                </a:p>
              </p:txBody>
            </p:sp>
            <p:sp>
              <p:nvSpPr>
                <p:cNvPr id="18455" name="Text Box 288"/>
                <p:cNvSpPr txBox="1">
                  <a:spLocks noChangeAspect="1" noChangeArrowheads="1"/>
                </p:cNvSpPr>
                <p:nvPr/>
              </p:nvSpPr>
              <p:spPr bwMode="auto">
                <a:xfrm>
                  <a:off x="93" y="1738"/>
                  <a:ext cx="32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300" b="1">
                      <a:latin typeface="Times New Roman" pitchFamily="18" charset="0"/>
                      <a:cs typeface="Arial" charset="0"/>
                    </a:rPr>
                    <a:t>NH</a:t>
                  </a:r>
                  <a:r>
                    <a:rPr lang="en-US" altLang="pl-PL" sz="1300" b="1" baseline="-25000">
                      <a:latin typeface="Times New Roman" pitchFamily="18" charset="0"/>
                      <a:cs typeface="Arial" charset="0"/>
                    </a:rPr>
                    <a:t>2</a:t>
                  </a:r>
                  <a:endParaRPr lang="pl-PL" altLang="pl-PL" sz="1300" b="1" baseline="-25000">
                    <a:latin typeface="Times New Roman" pitchFamily="18" charset="0"/>
                    <a:cs typeface="Arial" charset="0"/>
                  </a:endParaRPr>
                </a:p>
              </p:txBody>
            </p:sp>
          </p:grpSp>
          <p:sp>
            <p:nvSpPr>
              <p:cNvPr id="18440" name="Text Box 289"/>
              <p:cNvSpPr txBox="1">
                <a:spLocks noChangeAspect="1" noChangeArrowheads="1"/>
              </p:cNvSpPr>
              <p:nvPr/>
            </p:nvSpPr>
            <p:spPr bwMode="auto">
              <a:xfrm>
                <a:off x="2960" y="1163"/>
                <a:ext cx="269"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400" b="1">
                    <a:latin typeface="Times New Roman" pitchFamily="18" charset="0"/>
                    <a:cs typeface="Arial" charset="0"/>
                  </a:rPr>
                  <a:t>A</a:t>
                </a:r>
                <a:r>
                  <a:rPr lang="el-GR" altLang="pl-PL" sz="1400" b="1">
                    <a:latin typeface="Times New Roman" pitchFamily="18" charset="0"/>
                    <a:cs typeface="Arial" charset="0"/>
                  </a:rPr>
                  <a:t>β</a:t>
                </a:r>
                <a:endParaRPr lang="pl-PL" altLang="pl-PL" sz="1400" b="1">
                  <a:latin typeface="Times New Roman" pitchFamily="18" charset="0"/>
                  <a:cs typeface="Arial" charset="0"/>
                </a:endParaRPr>
              </a:p>
            </p:txBody>
          </p:sp>
          <p:sp>
            <p:nvSpPr>
              <p:cNvPr id="18441" name="AutoShape 290"/>
              <p:cNvSpPr>
                <a:spLocks noChangeAspect="1" noChangeArrowheads="1"/>
              </p:cNvSpPr>
              <p:nvPr/>
            </p:nvSpPr>
            <p:spPr bwMode="auto">
              <a:xfrm>
                <a:off x="4165" y="631"/>
                <a:ext cx="90" cy="91"/>
              </a:xfrm>
              <a:prstGeom prst="flowChartExtract">
                <a:avLst/>
              </a:prstGeom>
              <a:solidFill>
                <a:srgbClr val="FF0000"/>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2400">
                  <a:latin typeface="Times New Roman" pitchFamily="18" charset="0"/>
                  <a:cs typeface="Arial" charset="0"/>
                </a:endParaRPr>
              </a:p>
            </p:txBody>
          </p:sp>
          <p:sp>
            <p:nvSpPr>
              <p:cNvPr id="18442" name="AutoShape 291"/>
              <p:cNvSpPr>
                <a:spLocks noChangeAspect="1" noChangeArrowheads="1"/>
              </p:cNvSpPr>
              <p:nvPr/>
            </p:nvSpPr>
            <p:spPr bwMode="auto">
              <a:xfrm>
                <a:off x="4329" y="631"/>
                <a:ext cx="90" cy="91"/>
              </a:xfrm>
              <a:prstGeom prst="flowChartExtract">
                <a:avLst/>
              </a:prstGeom>
              <a:solidFill>
                <a:srgbClr val="FF0000"/>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43" name="AutoShape 292"/>
              <p:cNvSpPr>
                <a:spLocks noChangeAspect="1" noChangeArrowheads="1"/>
              </p:cNvSpPr>
              <p:nvPr/>
            </p:nvSpPr>
            <p:spPr bwMode="auto">
              <a:xfrm>
                <a:off x="671" y="638"/>
                <a:ext cx="90" cy="91"/>
              </a:xfrm>
              <a:prstGeom prst="flowChartExtract">
                <a:avLst/>
              </a:prstGeom>
              <a:solidFill>
                <a:srgbClr val="FF0000"/>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8444" name="Line 293"/>
              <p:cNvSpPr>
                <a:spLocks noChangeAspect="1" noChangeShapeType="1"/>
              </p:cNvSpPr>
              <p:nvPr/>
            </p:nvSpPr>
            <p:spPr bwMode="auto">
              <a:xfrm flipH="1" flipV="1">
                <a:off x="800" y="739"/>
                <a:ext cx="1996" cy="63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18445" name="Line 294"/>
              <p:cNvSpPr>
                <a:spLocks noChangeAspect="1" noChangeShapeType="1"/>
              </p:cNvSpPr>
              <p:nvPr/>
            </p:nvSpPr>
            <p:spPr bwMode="auto">
              <a:xfrm flipV="1">
                <a:off x="3756" y="750"/>
                <a:ext cx="499" cy="58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18446" name="Line 295"/>
              <p:cNvSpPr>
                <a:spLocks noChangeAspect="1" noChangeShapeType="1"/>
              </p:cNvSpPr>
              <p:nvPr/>
            </p:nvSpPr>
            <p:spPr bwMode="auto">
              <a:xfrm>
                <a:off x="1202" y="1800"/>
                <a:ext cx="3901"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pl-PL"/>
              </a:p>
            </p:txBody>
          </p:sp>
          <p:sp>
            <p:nvSpPr>
              <p:cNvPr id="18447" name="Text Box 296"/>
              <p:cNvSpPr txBox="1">
                <a:spLocks noChangeAspect="1" noChangeArrowheads="1"/>
              </p:cNvSpPr>
              <p:nvPr/>
            </p:nvSpPr>
            <p:spPr bwMode="auto">
              <a:xfrm>
                <a:off x="2464" y="1627"/>
                <a:ext cx="445"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l-GR" altLang="pl-PL" sz="1400" b="1">
                    <a:latin typeface="Times New Roman" pitchFamily="18" charset="0"/>
                    <a:cs typeface="Arial" charset="0"/>
                  </a:rPr>
                  <a:t>β</a:t>
                </a:r>
                <a:r>
                  <a:rPr lang="en-US" altLang="pl-PL" sz="1400" b="1">
                    <a:latin typeface="Times New Roman" pitchFamily="18" charset="0"/>
                    <a:cs typeface="Arial" charset="0"/>
                  </a:rPr>
                  <a:t>-APP</a:t>
                </a:r>
                <a:endParaRPr lang="pl-PL" altLang="pl-PL" sz="1400" b="1">
                  <a:latin typeface="Times New Roman" pitchFamily="18" charset="0"/>
                  <a:cs typeface="Arial" charset="0"/>
                </a:endParaRPr>
              </a:p>
            </p:txBody>
          </p:sp>
          <p:sp>
            <p:nvSpPr>
              <p:cNvPr id="18448" name="Text Box 297"/>
              <p:cNvSpPr txBox="1">
                <a:spLocks noChangeAspect="1" noChangeArrowheads="1"/>
              </p:cNvSpPr>
              <p:nvPr/>
            </p:nvSpPr>
            <p:spPr bwMode="auto">
              <a:xfrm>
                <a:off x="2468" y="1802"/>
                <a:ext cx="431"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400" b="1">
                    <a:latin typeface="Times New Roman" pitchFamily="18" charset="0"/>
                    <a:cs typeface="Arial" charset="0"/>
                  </a:rPr>
                  <a:t>770 aa</a:t>
                </a:r>
                <a:endParaRPr lang="pl-PL" altLang="pl-PL" sz="1400" b="1">
                  <a:latin typeface="Times New Roman" pitchFamily="18" charset="0"/>
                  <a:cs typeface="Arial" charset="0"/>
                </a:endParaRPr>
              </a:p>
            </p:txBody>
          </p:sp>
          <p:sp>
            <p:nvSpPr>
              <p:cNvPr id="18449" name="Text Box 298"/>
              <p:cNvSpPr txBox="1">
                <a:spLocks noChangeAspect="1" noChangeArrowheads="1"/>
              </p:cNvSpPr>
              <p:nvPr/>
            </p:nvSpPr>
            <p:spPr bwMode="auto">
              <a:xfrm>
                <a:off x="675" y="391"/>
                <a:ext cx="3803"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Times New Roman" pitchFamily="18" charset="0"/>
                    <a:cs typeface="Arial" charset="0"/>
                  </a:rPr>
                  <a:t>1            5                10               15             20               25              30            35                40  42</a:t>
                </a:r>
                <a:endParaRPr lang="pl-PL" altLang="pl-PL" sz="1200" b="1">
                  <a:latin typeface="Times New Roman" pitchFamily="18" charset="0"/>
                  <a:cs typeface="Arial" charset="0"/>
                </a:endParaRPr>
              </a:p>
            </p:txBody>
          </p:sp>
        </p:grpSp>
      </p:grpSp>
      <p:sp>
        <p:nvSpPr>
          <p:cNvPr id="18436" name="pole tekstowe 102"/>
          <p:cNvSpPr txBox="1">
            <a:spLocks noChangeArrowheads="1"/>
          </p:cNvSpPr>
          <p:nvPr/>
        </p:nvSpPr>
        <p:spPr bwMode="auto">
          <a:xfrm>
            <a:off x="357188" y="3857625"/>
            <a:ext cx="8561387"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b="1">
              <a:latin typeface="Courier New" pitchFamily="49" charset="0"/>
              <a:cs typeface="Courier New" pitchFamily="49" charset="0"/>
            </a:endParaRPr>
          </a:p>
          <a:p>
            <a:pPr eaLnBrk="1" hangingPunct="1">
              <a:spcBef>
                <a:spcPct val="0"/>
              </a:spcBef>
              <a:buClrTx/>
              <a:buSzTx/>
              <a:buFontTx/>
              <a:buNone/>
            </a:pPr>
            <a:r>
              <a:rPr lang="pl-PL" altLang="pl-PL" b="1">
                <a:latin typeface="Courier New" pitchFamily="49" charset="0"/>
                <a:cs typeface="Courier New" pitchFamily="49" charset="0"/>
              </a:rPr>
              <a:t>A</a:t>
            </a:r>
            <a:r>
              <a:rPr lang="pl-PL" altLang="pl-PL" b="1">
                <a:latin typeface="Symbol" pitchFamily="18" charset="2"/>
                <a:cs typeface="Courier New" pitchFamily="49" charset="0"/>
              </a:rPr>
              <a:t>b</a:t>
            </a:r>
            <a:r>
              <a:rPr lang="pl-PL" altLang="pl-PL" b="1">
                <a:latin typeface="Courier New" pitchFamily="49" charset="0"/>
                <a:cs typeface="Courier New" pitchFamily="49" charset="0"/>
              </a:rPr>
              <a:t>1-40 sequence:</a:t>
            </a:r>
          </a:p>
          <a:p>
            <a:pPr eaLnBrk="1" hangingPunct="1">
              <a:spcBef>
                <a:spcPct val="0"/>
              </a:spcBef>
              <a:buClrTx/>
              <a:buSzTx/>
              <a:buFontTx/>
              <a:buNone/>
            </a:pPr>
            <a:endParaRPr lang="pl-PL" altLang="pl-PL" b="1">
              <a:latin typeface="Courier New" pitchFamily="49" charset="0"/>
              <a:cs typeface="Courier New" pitchFamily="49" charset="0"/>
            </a:endParaRPr>
          </a:p>
          <a:p>
            <a:pPr eaLnBrk="1" hangingPunct="1">
              <a:spcBef>
                <a:spcPct val="0"/>
              </a:spcBef>
              <a:buClrTx/>
              <a:buSzTx/>
              <a:buFontTx/>
              <a:buNone/>
            </a:pPr>
            <a:r>
              <a:rPr lang="en-US" altLang="pl-PL" b="1">
                <a:solidFill>
                  <a:srgbClr val="00B050"/>
                </a:solidFill>
                <a:latin typeface="Courier New" pitchFamily="49" charset="0"/>
                <a:cs typeface="Courier New" pitchFamily="49" charset="0"/>
              </a:rPr>
              <a:t>D</a:t>
            </a:r>
            <a:r>
              <a:rPr lang="en-US" altLang="pl-PL" b="1">
                <a:solidFill>
                  <a:srgbClr val="FF0000"/>
                </a:solidFill>
                <a:latin typeface="Courier New" pitchFamily="49" charset="0"/>
                <a:cs typeface="Courier New" pitchFamily="49" charset="0"/>
              </a:rPr>
              <a:t>A</a:t>
            </a:r>
            <a:r>
              <a:rPr lang="en-US" altLang="pl-PL" b="1">
                <a:solidFill>
                  <a:srgbClr val="00B050"/>
                </a:solidFill>
                <a:latin typeface="Courier New" pitchFamily="49" charset="0"/>
                <a:cs typeface="Courier New" pitchFamily="49" charset="0"/>
              </a:rPr>
              <a:t>E</a:t>
            </a:r>
            <a:r>
              <a:rPr lang="en-US" altLang="pl-PL" b="1">
                <a:solidFill>
                  <a:srgbClr val="FF0000"/>
                </a:solidFill>
                <a:latin typeface="Courier New" pitchFamily="49" charset="0"/>
                <a:cs typeface="Courier New" pitchFamily="49" charset="0"/>
              </a:rPr>
              <a:t>F</a:t>
            </a:r>
            <a:r>
              <a:rPr lang="en-US" altLang="pl-PL" b="1">
                <a:solidFill>
                  <a:srgbClr val="0033CC"/>
                </a:solidFill>
                <a:latin typeface="Courier New" pitchFamily="49" charset="0"/>
                <a:cs typeface="Courier New" pitchFamily="49" charset="0"/>
              </a:rPr>
              <a:t>R</a:t>
            </a:r>
            <a:r>
              <a:rPr lang="en-US" altLang="pl-PL" b="1">
                <a:solidFill>
                  <a:srgbClr val="993300"/>
                </a:solidFill>
                <a:latin typeface="Courier New" pitchFamily="49" charset="0"/>
                <a:cs typeface="Courier New" pitchFamily="49" charset="0"/>
              </a:rPr>
              <a:t>H</a:t>
            </a:r>
            <a:r>
              <a:rPr lang="en-US" altLang="pl-PL" b="1">
                <a:solidFill>
                  <a:srgbClr val="00B050"/>
                </a:solidFill>
                <a:latin typeface="Courier New" pitchFamily="49" charset="0"/>
                <a:cs typeface="Courier New" pitchFamily="49" charset="0"/>
              </a:rPr>
              <a:t>D</a:t>
            </a:r>
            <a:r>
              <a:rPr lang="en-US" altLang="pl-PL" b="1">
                <a:solidFill>
                  <a:srgbClr val="993300"/>
                </a:solidFill>
                <a:latin typeface="Courier New" pitchFamily="49" charset="0"/>
                <a:cs typeface="Courier New" pitchFamily="49" charset="0"/>
              </a:rPr>
              <a:t>SGY</a:t>
            </a:r>
            <a:r>
              <a:rPr lang="en-US" altLang="pl-PL" b="1">
                <a:solidFill>
                  <a:srgbClr val="00B050"/>
                </a:solidFill>
                <a:latin typeface="Courier New" pitchFamily="49" charset="0"/>
                <a:cs typeface="Courier New" pitchFamily="49" charset="0"/>
              </a:rPr>
              <a:t>E</a:t>
            </a:r>
            <a:r>
              <a:rPr lang="en-US" altLang="pl-PL" b="1">
                <a:solidFill>
                  <a:srgbClr val="FF0000"/>
                </a:solidFill>
                <a:latin typeface="Courier New" pitchFamily="49" charset="0"/>
                <a:cs typeface="Courier New" pitchFamily="49" charset="0"/>
              </a:rPr>
              <a:t>V</a:t>
            </a:r>
            <a:r>
              <a:rPr lang="en-US" altLang="pl-PL" b="1">
                <a:solidFill>
                  <a:srgbClr val="993300"/>
                </a:solidFill>
                <a:latin typeface="Courier New" pitchFamily="49" charset="0"/>
                <a:cs typeface="Courier New" pitchFamily="49" charset="0"/>
              </a:rPr>
              <a:t>HHQ</a:t>
            </a:r>
            <a:r>
              <a:rPr lang="en-US" altLang="pl-PL" b="1">
                <a:solidFill>
                  <a:srgbClr val="0033CC"/>
                </a:solidFill>
                <a:latin typeface="Courier New" pitchFamily="49" charset="0"/>
                <a:cs typeface="Courier New" pitchFamily="49" charset="0"/>
              </a:rPr>
              <a:t>K</a:t>
            </a:r>
            <a:r>
              <a:rPr lang="en-US" altLang="pl-PL" b="1">
                <a:solidFill>
                  <a:srgbClr val="FF0000"/>
                </a:solidFill>
                <a:latin typeface="Courier New" pitchFamily="49" charset="0"/>
                <a:cs typeface="Courier New" pitchFamily="49" charset="0"/>
              </a:rPr>
              <a:t>LVFFA</a:t>
            </a:r>
            <a:r>
              <a:rPr lang="en-US" altLang="pl-PL" b="1">
                <a:solidFill>
                  <a:srgbClr val="00B050"/>
                </a:solidFill>
                <a:latin typeface="Courier New" pitchFamily="49" charset="0"/>
                <a:cs typeface="Courier New" pitchFamily="49" charset="0"/>
              </a:rPr>
              <a:t>ED</a:t>
            </a:r>
            <a:r>
              <a:rPr lang="en-US" altLang="pl-PL" b="1">
                <a:solidFill>
                  <a:srgbClr val="993300"/>
                </a:solidFill>
                <a:latin typeface="Courier New" pitchFamily="49" charset="0"/>
                <a:cs typeface="Courier New" pitchFamily="49" charset="0"/>
              </a:rPr>
              <a:t>VGSN</a:t>
            </a:r>
            <a:r>
              <a:rPr lang="en-US" altLang="pl-PL" b="1">
                <a:solidFill>
                  <a:srgbClr val="0033CC"/>
                </a:solidFill>
                <a:latin typeface="Courier New" pitchFamily="49" charset="0"/>
                <a:cs typeface="Courier New" pitchFamily="49" charset="0"/>
              </a:rPr>
              <a:t>K</a:t>
            </a:r>
            <a:r>
              <a:rPr lang="en-US" altLang="pl-PL" b="1">
                <a:solidFill>
                  <a:srgbClr val="993300"/>
                </a:solidFill>
                <a:latin typeface="Courier New" pitchFamily="49" charset="0"/>
                <a:cs typeface="Courier New" pitchFamily="49" charset="0"/>
              </a:rPr>
              <a:t>G</a:t>
            </a:r>
            <a:r>
              <a:rPr lang="en-US" altLang="pl-PL" b="1">
                <a:solidFill>
                  <a:srgbClr val="FF0000"/>
                </a:solidFill>
                <a:latin typeface="Courier New" pitchFamily="49" charset="0"/>
                <a:cs typeface="Courier New" pitchFamily="49" charset="0"/>
              </a:rPr>
              <a:t>AII</a:t>
            </a:r>
            <a:r>
              <a:rPr lang="en-US" altLang="pl-PL" b="1">
                <a:solidFill>
                  <a:srgbClr val="993300"/>
                </a:solidFill>
                <a:latin typeface="Courier New" pitchFamily="49" charset="0"/>
                <a:cs typeface="Courier New" pitchFamily="49" charset="0"/>
              </a:rPr>
              <a:t>G</a:t>
            </a:r>
            <a:r>
              <a:rPr lang="en-US" altLang="pl-PL" b="1">
                <a:solidFill>
                  <a:srgbClr val="FF0000"/>
                </a:solidFill>
                <a:latin typeface="Courier New" pitchFamily="49" charset="0"/>
                <a:cs typeface="Courier New" pitchFamily="49" charset="0"/>
              </a:rPr>
              <a:t>L</a:t>
            </a:r>
            <a:r>
              <a:rPr lang="en-US" altLang="pl-PL" b="1">
                <a:solidFill>
                  <a:srgbClr val="993300"/>
                </a:solidFill>
                <a:latin typeface="Courier New" pitchFamily="49" charset="0"/>
                <a:cs typeface="Courier New" pitchFamily="49" charset="0"/>
              </a:rPr>
              <a:t>M</a:t>
            </a:r>
            <a:r>
              <a:rPr lang="en-US" altLang="pl-PL" b="1">
                <a:solidFill>
                  <a:srgbClr val="FF0000"/>
                </a:solidFill>
                <a:latin typeface="Courier New" pitchFamily="49" charset="0"/>
                <a:cs typeface="Courier New" pitchFamily="49" charset="0"/>
              </a:rPr>
              <a:t>V</a:t>
            </a:r>
            <a:r>
              <a:rPr lang="en-US" altLang="pl-PL" b="1">
                <a:solidFill>
                  <a:srgbClr val="993300"/>
                </a:solidFill>
                <a:latin typeface="Courier New" pitchFamily="49" charset="0"/>
                <a:cs typeface="Courier New" pitchFamily="49" charset="0"/>
              </a:rPr>
              <a:t>GG</a:t>
            </a:r>
            <a:r>
              <a:rPr lang="en-US" altLang="pl-PL" b="1">
                <a:solidFill>
                  <a:srgbClr val="FF0000"/>
                </a:solidFill>
                <a:latin typeface="Courier New" pitchFamily="49" charset="0"/>
                <a:cs typeface="Courier New" pitchFamily="49" charset="0"/>
              </a:rPr>
              <a:t>V</a:t>
            </a:r>
            <a:endParaRPr lang="pl-PL" altLang="pl-PL" b="1">
              <a:solidFill>
                <a:srgbClr val="FF0000"/>
              </a:solidFill>
              <a:latin typeface="Courier New" pitchFamily="49" charset="0"/>
              <a:cs typeface="Courier New" pitchFamily="49" charset="0"/>
            </a:endParaRPr>
          </a:p>
          <a:p>
            <a:pPr eaLnBrk="1" hangingPunct="1">
              <a:spcBef>
                <a:spcPct val="0"/>
              </a:spcBef>
              <a:buClrTx/>
              <a:buSzTx/>
              <a:buFontTx/>
              <a:buNone/>
            </a:pPr>
            <a:endParaRPr lang="pl-PL" altLang="pl-PL" b="1">
              <a:solidFill>
                <a:srgbClr val="FF0000"/>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ext Box 53"/>
          <p:cNvSpPr txBox="1">
            <a:spLocks noChangeArrowheads="1"/>
          </p:cNvSpPr>
          <p:nvPr/>
        </p:nvSpPr>
        <p:spPr bwMode="auto">
          <a:xfrm>
            <a:off x="-38100" y="-4763"/>
            <a:ext cx="6267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rPr>
              <a:t>ESI-MS </a:t>
            </a:r>
            <a:r>
              <a:rPr lang="en-US" altLang="pl-PL" sz="1800" b="1">
                <a:latin typeface="Arial" charset="0"/>
              </a:rPr>
              <a:t>detects multiple oligomeric forms of A</a:t>
            </a:r>
            <a:r>
              <a:rPr lang="en-US" altLang="pl-PL" sz="1800" b="1">
                <a:latin typeface="Symbol" pitchFamily="18" charset="2"/>
              </a:rPr>
              <a:t>b</a:t>
            </a:r>
            <a:r>
              <a:rPr lang="en-US" altLang="pl-PL" sz="1800" b="1">
                <a:latin typeface="Arial" charset="0"/>
              </a:rPr>
              <a:t> peptide</a:t>
            </a:r>
            <a:endParaRPr lang="el-GR" altLang="pl-PL" sz="1800" b="1">
              <a:latin typeface="Arial" charset="0"/>
            </a:endParaRPr>
          </a:p>
        </p:txBody>
      </p:sp>
      <p:grpSp>
        <p:nvGrpSpPr>
          <p:cNvPr id="19459" name="Group 3"/>
          <p:cNvGrpSpPr>
            <a:grpSpLocks/>
          </p:cNvGrpSpPr>
          <p:nvPr/>
        </p:nvGrpSpPr>
        <p:grpSpPr bwMode="auto">
          <a:xfrm>
            <a:off x="171450" y="1004888"/>
            <a:ext cx="7732713" cy="5691187"/>
            <a:chOff x="63" y="148"/>
            <a:chExt cx="5176" cy="4008"/>
          </a:xfrm>
        </p:grpSpPr>
        <p:pic>
          <p:nvPicPr>
            <p:cNvPr id="1955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l="6973" t="7341" r="6204" b="8681"/>
            <a:stretch>
              <a:fillRect/>
            </a:stretch>
          </p:blipFill>
          <p:spPr bwMode="auto">
            <a:xfrm>
              <a:off x="159" y="209"/>
              <a:ext cx="5080" cy="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1" name="Rectangle 41"/>
            <p:cNvSpPr>
              <a:spLocks noChangeAspect="1" noChangeArrowheads="1"/>
            </p:cNvSpPr>
            <p:nvPr/>
          </p:nvSpPr>
          <p:spPr bwMode="auto">
            <a:xfrm>
              <a:off x="63" y="1978"/>
              <a:ext cx="41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MON</a:t>
              </a:r>
              <a:r>
                <a:rPr lang="en-US" altLang="pl-PL" sz="1200" b="1" baseline="30000">
                  <a:latin typeface="Arial" charset="0"/>
                  <a:cs typeface="Arial" charset="0"/>
                </a:rPr>
                <a:t>5+</a:t>
              </a:r>
              <a:endParaRPr lang="pl-PL" altLang="pl-PL" sz="1200" b="1" baseline="30000">
                <a:latin typeface="Arial" charset="0"/>
                <a:cs typeface="Arial" charset="0"/>
              </a:endParaRPr>
            </a:p>
          </p:txBody>
        </p:sp>
        <p:sp>
          <p:nvSpPr>
            <p:cNvPr id="19552" name="Rectangle 45"/>
            <p:cNvSpPr>
              <a:spLocks noChangeAspect="1" noChangeArrowheads="1"/>
            </p:cNvSpPr>
            <p:nvPr/>
          </p:nvSpPr>
          <p:spPr bwMode="auto">
            <a:xfrm>
              <a:off x="380" y="148"/>
              <a:ext cx="41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MON</a:t>
              </a:r>
              <a:r>
                <a:rPr lang="en-US" altLang="pl-PL" sz="1200" b="1" baseline="30000">
                  <a:latin typeface="Arial" charset="0"/>
                  <a:cs typeface="Arial" charset="0"/>
                </a:rPr>
                <a:t>4+</a:t>
              </a:r>
              <a:endParaRPr lang="pl-PL" altLang="pl-PL" sz="1200" b="1" baseline="30000">
                <a:latin typeface="Arial" charset="0"/>
                <a:cs typeface="Arial" charset="0"/>
              </a:endParaRPr>
            </a:p>
          </p:txBody>
        </p:sp>
        <p:sp>
          <p:nvSpPr>
            <p:cNvPr id="19553" name="Rectangle 44"/>
            <p:cNvSpPr>
              <a:spLocks noChangeAspect="1" noChangeArrowheads="1"/>
            </p:cNvSpPr>
            <p:nvPr/>
          </p:nvSpPr>
          <p:spPr bwMode="auto">
            <a:xfrm>
              <a:off x="930" y="172"/>
              <a:ext cx="51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MON</a:t>
              </a:r>
              <a:r>
                <a:rPr lang="en-US" altLang="pl-PL" sz="1200" b="1" baseline="30000">
                  <a:latin typeface="Arial" charset="0"/>
                  <a:cs typeface="Arial" charset="0"/>
                </a:rPr>
                <a:t>3+</a:t>
              </a:r>
            </a:p>
          </p:txBody>
        </p:sp>
        <p:sp>
          <p:nvSpPr>
            <p:cNvPr id="19554" name="Rectangle 42"/>
            <p:cNvSpPr>
              <a:spLocks noChangeAspect="1" noChangeArrowheads="1"/>
            </p:cNvSpPr>
            <p:nvPr/>
          </p:nvSpPr>
          <p:spPr bwMode="auto">
            <a:xfrm>
              <a:off x="793" y="3484"/>
              <a:ext cx="37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DIM</a:t>
              </a:r>
              <a:r>
                <a:rPr lang="en-US" altLang="pl-PL" sz="1200" b="1" baseline="30000">
                  <a:latin typeface="Arial" charset="0"/>
                  <a:cs typeface="Arial" charset="0"/>
                </a:rPr>
                <a:t>7</a:t>
              </a:r>
              <a:r>
                <a:rPr lang="en-US" altLang="pl-PL" sz="1400" b="1" baseline="30000">
                  <a:latin typeface="Arial" charset="0"/>
                  <a:cs typeface="Arial" charset="0"/>
                </a:rPr>
                <a:t>+</a:t>
              </a:r>
              <a:endParaRPr lang="pl-PL" altLang="pl-PL" sz="1400" b="1" baseline="30000">
                <a:latin typeface="Arial" charset="0"/>
                <a:cs typeface="Arial" charset="0"/>
              </a:endParaRPr>
            </a:p>
          </p:txBody>
        </p:sp>
        <p:sp>
          <p:nvSpPr>
            <p:cNvPr id="19555" name="Rectangle 4"/>
            <p:cNvSpPr>
              <a:spLocks noChangeAspect="1" noChangeArrowheads="1"/>
            </p:cNvSpPr>
            <p:nvPr/>
          </p:nvSpPr>
          <p:spPr bwMode="auto">
            <a:xfrm>
              <a:off x="2154" y="2909"/>
              <a:ext cx="4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MON</a:t>
              </a:r>
              <a:r>
                <a:rPr lang="en-US" altLang="pl-PL" sz="1200" b="1" baseline="30000">
                  <a:latin typeface="Arial" charset="0"/>
                  <a:cs typeface="Arial" charset="0"/>
                </a:rPr>
                <a:t>2+</a:t>
              </a:r>
            </a:p>
            <a:p>
              <a:pPr eaLnBrk="1" hangingPunct="1">
                <a:spcBef>
                  <a:spcPct val="0"/>
                </a:spcBef>
                <a:buClrTx/>
                <a:buSzTx/>
                <a:buFontTx/>
                <a:buNone/>
              </a:pPr>
              <a:r>
                <a:rPr lang="en-US" altLang="pl-PL" sz="1200" b="1">
                  <a:latin typeface="Arial" charset="0"/>
                  <a:cs typeface="Arial" charset="0"/>
                </a:rPr>
                <a:t>DIM</a:t>
              </a:r>
              <a:r>
                <a:rPr lang="en-US" altLang="pl-PL" sz="1200" b="1" baseline="30000">
                  <a:latin typeface="Arial" charset="0"/>
                  <a:cs typeface="Arial" charset="0"/>
                </a:rPr>
                <a:t>4+</a:t>
              </a:r>
              <a:endParaRPr lang="pl-PL" altLang="pl-PL" sz="1200" b="1" baseline="30000">
                <a:latin typeface="Arial" charset="0"/>
                <a:cs typeface="Arial" charset="0"/>
              </a:endParaRPr>
            </a:p>
          </p:txBody>
        </p:sp>
        <p:sp>
          <p:nvSpPr>
            <p:cNvPr id="19556" name="Text Box 40"/>
            <p:cNvSpPr txBox="1">
              <a:spLocks noChangeAspect="1" noChangeArrowheads="1"/>
            </p:cNvSpPr>
            <p:nvPr/>
          </p:nvSpPr>
          <p:spPr bwMode="auto">
            <a:xfrm>
              <a:off x="1517" y="2931"/>
              <a:ext cx="36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DIM</a:t>
              </a:r>
              <a:r>
                <a:rPr lang="en-US" altLang="pl-PL" sz="1200" b="1" baseline="30000">
                  <a:latin typeface="Arial" charset="0"/>
                  <a:cs typeface="Arial" charset="0"/>
                </a:rPr>
                <a:t>5+</a:t>
              </a:r>
              <a:endParaRPr lang="pl-PL" altLang="pl-PL" sz="1200" b="1" baseline="30000">
                <a:latin typeface="Arial" charset="0"/>
                <a:cs typeface="Arial" charset="0"/>
              </a:endParaRPr>
            </a:p>
          </p:txBody>
        </p:sp>
        <p:sp>
          <p:nvSpPr>
            <p:cNvPr id="19557" name="Rectangle 24"/>
            <p:cNvSpPr>
              <a:spLocks noChangeAspect="1" noChangeArrowheads="1"/>
            </p:cNvSpPr>
            <p:nvPr/>
          </p:nvSpPr>
          <p:spPr bwMode="auto">
            <a:xfrm>
              <a:off x="1927" y="3456"/>
              <a:ext cx="3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TRI</a:t>
              </a:r>
              <a:r>
                <a:rPr lang="pl-PL" altLang="pl-PL" sz="1200" b="1" baseline="30000">
                  <a:latin typeface="Arial" charset="0"/>
                  <a:cs typeface="Arial" charset="0"/>
                </a:rPr>
                <a:t>7</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19558" name="Rectangle 43"/>
            <p:cNvSpPr>
              <a:spLocks noChangeAspect="1" noChangeArrowheads="1"/>
            </p:cNvSpPr>
            <p:nvPr/>
          </p:nvSpPr>
          <p:spPr bwMode="auto">
            <a:xfrm>
              <a:off x="1338" y="3614"/>
              <a:ext cx="37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 </a:t>
              </a:r>
              <a:r>
                <a:rPr lang="en-US" altLang="pl-PL" sz="1200" b="1">
                  <a:latin typeface="Arial" charset="0"/>
                  <a:cs typeface="Arial" charset="0"/>
                </a:rPr>
                <a:t>TRI</a:t>
              </a:r>
              <a:r>
                <a:rPr lang="en-US" altLang="pl-PL" sz="1200" b="1" baseline="30000">
                  <a:latin typeface="Arial" charset="0"/>
                  <a:cs typeface="Arial" charset="0"/>
                </a:rPr>
                <a:t>8+</a:t>
              </a:r>
              <a:endParaRPr lang="pl-PL" altLang="pl-PL" sz="1200" b="1" baseline="30000">
                <a:latin typeface="Arial" charset="0"/>
                <a:cs typeface="Arial" charset="0"/>
              </a:endParaRPr>
            </a:p>
          </p:txBody>
        </p:sp>
        <p:sp>
          <p:nvSpPr>
            <p:cNvPr id="19559" name="Rectangle 25"/>
            <p:cNvSpPr>
              <a:spLocks noChangeAspect="1" noChangeArrowheads="1"/>
            </p:cNvSpPr>
            <p:nvPr/>
          </p:nvSpPr>
          <p:spPr bwMode="auto">
            <a:xfrm>
              <a:off x="2009" y="3629"/>
              <a:ext cx="37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TET</a:t>
              </a:r>
              <a:r>
                <a:rPr lang="pl-PL" altLang="pl-PL" sz="1200" b="1" baseline="30000">
                  <a:latin typeface="Arial" charset="0"/>
                  <a:cs typeface="Arial" charset="0"/>
                </a:rPr>
                <a:t>9</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19560" name="Text Box 40"/>
            <p:cNvSpPr txBox="1">
              <a:spLocks noChangeAspect="1" noChangeArrowheads="1"/>
            </p:cNvSpPr>
            <p:nvPr/>
          </p:nvSpPr>
          <p:spPr bwMode="auto">
            <a:xfrm>
              <a:off x="2599" y="3571"/>
              <a:ext cx="38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PEN</a:t>
              </a:r>
              <a:r>
                <a:rPr lang="pl-PL" altLang="pl-PL" sz="1200" b="1" baseline="30000">
                  <a:latin typeface="Arial" charset="0"/>
                  <a:cs typeface="Arial" charset="0"/>
                </a:rPr>
                <a:t>9</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19561" name="Text Box 40"/>
            <p:cNvSpPr txBox="1">
              <a:spLocks noChangeAspect="1" noChangeArrowheads="1"/>
            </p:cNvSpPr>
            <p:nvPr/>
          </p:nvSpPr>
          <p:spPr bwMode="auto">
            <a:xfrm>
              <a:off x="2460" y="3692"/>
              <a:ext cx="39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b="1">
                  <a:latin typeface="Arial" charset="0"/>
                  <a:cs typeface="Arial" charset="0"/>
                </a:rPr>
                <a:t>HEX</a:t>
              </a:r>
              <a:r>
                <a:rPr lang="pl-PL" altLang="pl-PL" sz="1100" b="1" baseline="30000">
                  <a:latin typeface="Arial" charset="0"/>
                  <a:cs typeface="Arial" charset="0"/>
                </a:rPr>
                <a:t>11</a:t>
              </a:r>
              <a:r>
                <a:rPr lang="en-US" altLang="pl-PL" sz="1100" b="1" baseline="30000">
                  <a:latin typeface="Arial" charset="0"/>
                  <a:cs typeface="Arial" charset="0"/>
                </a:rPr>
                <a:t>+</a:t>
              </a:r>
              <a:endParaRPr lang="pl-PL" altLang="pl-PL" sz="1100" b="1" baseline="30000">
                <a:latin typeface="Arial" charset="0"/>
                <a:cs typeface="Arial" charset="0"/>
              </a:endParaRPr>
            </a:p>
          </p:txBody>
        </p:sp>
        <p:sp>
          <p:nvSpPr>
            <p:cNvPr id="19562" name="Text Box 40"/>
            <p:cNvSpPr txBox="1">
              <a:spLocks noChangeAspect="1" noChangeArrowheads="1"/>
            </p:cNvSpPr>
            <p:nvPr/>
          </p:nvSpPr>
          <p:spPr bwMode="auto">
            <a:xfrm>
              <a:off x="2813" y="3625"/>
              <a:ext cx="347"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b="1">
                  <a:latin typeface="Arial" charset="0"/>
                  <a:cs typeface="Arial" charset="0"/>
                </a:rPr>
                <a:t>TET</a:t>
              </a:r>
              <a:r>
                <a:rPr lang="pl-PL" altLang="pl-PL" sz="1100" b="1" baseline="30000">
                  <a:latin typeface="Arial" charset="0"/>
                  <a:cs typeface="Arial" charset="0"/>
                </a:rPr>
                <a:t>7</a:t>
              </a:r>
              <a:r>
                <a:rPr lang="en-US" altLang="pl-PL" sz="1100" b="1" baseline="30000">
                  <a:latin typeface="Arial" charset="0"/>
                  <a:cs typeface="Arial" charset="0"/>
                </a:rPr>
                <a:t>+</a:t>
              </a:r>
              <a:endParaRPr lang="pl-PL" altLang="pl-PL" sz="1100" b="1" baseline="30000">
                <a:latin typeface="Arial" charset="0"/>
                <a:cs typeface="Arial" charset="0"/>
              </a:endParaRPr>
            </a:p>
          </p:txBody>
        </p:sp>
        <p:sp>
          <p:nvSpPr>
            <p:cNvPr id="19563" name="Text Box 40"/>
            <p:cNvSpPr txBox="1">
              <a:spLocks noChangeAspect="1" noChangeArrowheads="1"/>
            </p:cNvSpPr>
            <p:nvPr/>
          </p:nvSpPr>
          <p:spPr bwMode="auto">
            <a:xfrm>
              <a:off x="2983" y="3526"/>
              <a:ext cx="3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TRI</a:t>
              </a:r>
              <a:r>
                <a:rPr lang="en-US" altLang="pl-PL" sz="1200" b="1" baseline="30000">
                  <a:latin typeface="Arial" charset="0"/>
                  <a:cs typeface="Arial" charset="0"/>
                </a:rPr>
                <a:t>5+</a:t>
              </a:r>
              <a:endParaRPr lang="pl-PL" altLang="pl-PL" sz="1200" b="1" baseline="30000">
                <a:latin typeface="Arial" charset="0"/>
                <a:cs typeface="Arial" charset="0"/>
              </a:endParaRPr>
            </a:p>
          </p:txBody>
        </p:sp>
        <p:sp>
          <p:nvSpPr>
            <p:cNvPr id="19564" name="Text Box 40"/>
            <p:cNvSpPr txBox="1">
              <a:spLocks noChangeAspect="1" noChangeArrowheads="1"/>
            </p:cNvSpPr>
            <p:nvPr/>
          </p:nvSpPr>
          <p:spPr bwMode="auto">
            <a:xfrm>
              <a:off x="3436" y="3604"/>
              <a:ext cx="36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DIM</a:t>
              </a:r>
              <a:r>
                <a:rPr lang="pl-PL" altLang="pl-PL" sz="1200" b="1" baseline="30000">
                  <a:latin typeface="Arial" charset="0"/>
                  <a:cs typeface="Arial" charset="0"/>
                </a:rPr>
                <a:t>3</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19565" name="Text Box 40"/>
            <p:cNvSpPr txBox="1">
              <a:spLocks noChangeAspect="1" noChangeArrowheads="1"/>
            </p:cNvSpPr>
            <p:nvPr/>
          </p:nvSpPr>
          <p:spPr bwMode="auto">
            <a:xfrm>
              <a:off x="3146" y="3601"/>
              <a:ext cx="38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PEN</a:t>
              </a:r>
              <a:r>
                <a:rPr lang="pl-PL" altLang="pl-PL" sz="1200" b="1" baseline="30000">
                  <a:latin typeface="Arial" charset="0"/>
                  <a:cs typeface="Arial" charset="0"/>
                </a:rPr>
                <a:t>8</a:t>
              </a:r>
              <a:r>
                <a:rPr lang="en-US" altLang="pl-PL" sz="1200" b="1" baseline="30000">
                  <a:latin typeface="Arial" charset="0"/>
                  <a:cs typeface="Arial" charset="0"/>
                </a:rPr>
                <a:t>+</a:t>
              </a:r>
              <a:endParaRPr lang="pl-PL" altLang="pl-PL" sz="1200" b="1" baseline="30000">
                <a:latin typeface="Arial" charset="0"/>
                <a:cs typeface="Arial" charset="0"/>
              </a:endParaRPr>
            </a:p>
          </p:txBody>
        </p:sp>
      </p:grpSp>
      <p:grpSp>
        <p:nvGrpSpPr>
          <p:cNvPr id="2" name="Grupa 1"/>
          <p:cNvGrpSpPr>
            <a:grpSpLocks/>
          </p:cNvGrpSpPr>
          <p:nvPr/>
        </p:nvGrpSpPr>
        <p:grpSpPr bwMode="auto">
          <a:xfrm>
            <a:off x="2449513" y="476250"/>
            <a:ext cx="6327775" cy="6081713"/>
            <a:chOff x="2449513" y="476250"/>
            <a:chExt cx="6327775" cy="6081107"/>
          </a:xfrm>
        </p:grpSpPr>
        <p:sp>
          <p:nvSpPr>
            <p:cNvPr id="19481" name="Oval 141"/>
            <p:cNvSpPr>
              <a:spLocks noChangeArrowheads="1"/>
            </p:cNvSpPr>
            <p:nvPr/>
          </p:nvSpPr>
          <p:spPr bwMode="auto">
            <a:xfrm>
              <a:off x="5867400" y="6119813"/>
              <a:ext cx="1296988" cy="350837"/>
            </a:xfrm>
            <a:prstGeom prst="ellipse">
              <a:avLst/>
            </a:prstGeom>
            <a:noFill/>
            <a:ln w="22225">
              <a:solidFill>
                <a:srgbClr val="00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9482" name="Oval 150"/>
            <p:cNvSpPr>
              <a:spLocks noChangeArrowheads="1"/>
            </p:cNvSpPr>
            <p:nvPr/>
          </p:nvSpPr>
          <p:spPr bwMode="auto">
            <a:xfrm>
              <a:off x="7173913" y="6119813"/>
              <a:ext cx="1214437" cy="342900"/>
            </a:xfrm>
            <a:prstGeom prst="ellipse">
              <a:avLst/>
            </a:prstGeom>
            <a:noFill/>
            <a:ln w="222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19483" name="Oval 126"/>
            <p:cNvSpPr>
              <a:spLocks noChangeArrowheads="1"/>
            </p:cNvSpPr>
            <p:nvPr/>
          </p:nvSpPr>
          <p:spPr bwMode="auto">
            <a:xfrm>
              <a:off x="4297013" y="6112857"/>
              <a:ext cx="1536700" cy="444500"/>
            </a:xfrm>
            <a:prstGeom prst="ellipse">
              <a:avLst/>
            </a:prstGeom>
            <a:noFill/>
            <a:ln w="222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nvGrpSpPr>
            <p:cNvPr id="19484" name="Group 24"/>
            <p:cNvGrpSpPr>
              <a:grpSpLocks/>
            </p:cNvGrpSpPr>
            <p:nvPr/>
          </p:nvGrpSpPr>
          <p:grpSpPr bwMode="auto">
            <a:xfrm>
              <a:off x="2449513" y="476250"/>
              <a:ext cx="3076575" cy="2140759"/>
              <a:chOff x="1543" y="300"/>
              <a:chExt cx="2085" cy="1503"/>
            </a:xfrm>
          </p:grpSpPr>
          <p:grpSp>
            <p:nvGrpSpPr>
              <p:cNvPr id="19528" name="Group 25"/>
              <p:cNvGrpSpPr>
                <a:grpSpLocks/>
              </p:cNvGrpSpPr>
              <p:nvPr/>
            </p:nvGrpSpPr>
            <p:grpSpPr bwMode="auto">
              <a:xfrm>
                <a:off x="1583" y="326"/>
                <a:ext cx="2045" cy="1477"/>
                <a:chOff x="1472" y="226"/>
                <a:chExt cx="2139" cy="1740"/>
              </a:xfrm>
            </p:grpSpPr>
            <p:graphicFrame>
              <p:nvGraphicFramePr>
                <p:cNvPr id="19541" name="Object 4"/>
                <p:cNvGraphicFramePr>
                  <a:graphicFrameLocks/>
                </p:cNvGraphicFramePr>
                <p:nvPr/>
              </p:nvGraphicFramePr>
              <p:xfrm>
                <a:off x="1536" y="226"/>
                <a:ext cx="1911" cy="1579"/>
              </p:xfrm>
              <a:graphic>
                <a:graphicData uri="http://schemas.openxmlformats.org/presentationml/2006/ole">
                  <mc:AlternateContent xmlns:mc="http://schemas.openxmlformats.org/markup-compatibility/2006">
                    <mc:Choice xmlns:v="urn:schemas-microsoft-com:vml" Requires="v">
                      <p:oleObj spid="_x0000_s19578" name="Graph" r:id="rId4" imgW="3245510" imgH="2551786" progId="Origin50.Graph">
                        <p:embed/>
                      </p:oleObj>
                    </mc:Choice>
                    <mc:Fallback>
                      <p:oleObj name="Graph" r:id="rId4" imgW="3245510" imgH="2551786" progId="Origin50.Graph">
                        <p:embed/>
                        <p:pic>
                          <p:nvPicPr>
                            <p:cNvPr id="0" name="Object 4"/>
                            <p:cNvPicPr>
                              <a:picLocks noChangeArrowheads="1"/>
                            </p:cNvPicPr>
                            <p:nvPr/>
                          </p:nvPicPr>
                          <p:blipFill>
                            <a:blip r:embed="rId5">
                              <a:extLst>
                                <a:ext uri="{28A0092B-C50C-407E-A947-70E740481C1C}">
                                  <a14:useLocalDpi xmlns:a14="http://schemas.microsoft.com/office/drawing/2010/main" val="0"/>
                                </a:ext>
                              </a:extLst>
                            </a:blip>
                            <a:srcRect l="5621" t="10641" r="5516" b="8351"/>
                            <a:stretch>
                              <a:fillRect/>
                            </a:stretch>
                          </p:blipFill>
                          <p:spPr bwMode="auto">
                            <a:xfrm>
                              <a:off x="1536" y="226"/>
                              <a:ext cx="1911" cy="1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542" name="Text Box 54"/>
                <p:cNvSpPr txBox="1">
                  <a:spLocks noChangeArrowheads="1"/>
                </p:cNvSpPr>
                <p:nvPr/>
              </p:nvSpPr>
              <p:spPr bwMode="auto">
                <a:xfrm>
                  <a:off x="3355" y="1784"/>
                  <a:ext cx="256"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i="1">
                      <a:latin typeface="Arial" charset="0"/>
                      <a:cs typeface="Arial" charset="0"/>
                    </a:rPr>
                    <a:t>m/z</a:t>
                  </a:r>
                </a:p>
              </p:txBody>
            </p:sp>
            <p:sp>
              <p:nvSpPr>
                <p:cNvPr id="19543" name="Rectangle 28"/>
                <p:cNvSpPr>
                  <a:spLocks noChangeArrowheads="1"/>
                </p:cNvSpPr>
                <p:nvPr/>
              </p:nvSpPr>
              <p:spPr bwMode="auto">
                <a:xfrm>
                  <a:off x="1472" y="1804"/>
                  <a:ext cx="18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2400</a:t>
                  </a:r>
                  <a:endParaRPr lang="pl-PL" altLang="pl-PL" sz="1000">
                    <a:latin typeface="Arial" charset="0"/>
                  </a:endParaRPr>
                </a:p>
              </p:txBody>
            </p:sp>
            <p:sp>
              <p:nvSpPr>
                <p:cNvPr id="19544" name="Rectangle 29"/>
                <p:cNvSpPr>
                  <a:spLocks noChangeArrowheads="1"/>
                </p:cNvSpPr>
                <p:nvPr/>
              </p:nvSpPr>
              <p:spPr bwMode="auto">
                <a:xfrm>
                  <a:off x="1759" y="1804"/>
                  <a:ext cx="18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2500</a:t>
                  </a:r>
                  <a:endParaRPr lang="pl-PL" altLang="pl-PL" sz="1000">
                    <a:latin typeface="Arial" charset="0"/>
                  </a:endParaRPr>
                </a:p>
              </p:txBody>
            </p:sp>
            <p:sp>
              <p:nvSpPr>
                <p:cNvPr id="19545" name="Rectangle 30"/>
                <p:cNvSpPr>
                  <a:spLocks noChangeArrowheads="1"/>
                </p:cNvSpPr>
                <p:nvPr/>
              </p:nvSpPr>
              <p:spPr bwMode="auto">
                <a:xfrm>
                  <a:off x="2040" y="1804"/>
                  <a:ext cx="18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2600</a:t>
                  </a:r>
                  <a:endParaRPr lang="pl-PL" altLang="pl-PL" sz="1000">
                    <a:latin typeface="Arial" charset="0"/>
                  </a:endParaRPr>
                </a:p>
              </p:txBody>
            </p:sp>
            <p:sp>
              <p:nvSpPr>
                <p:cNvPr id="19546" name="Rectangle 31"/>
                <p:cNvSpPr>
                  <a:spLocks noChangeArrowheads="1"/>
                </p:cNvSpPr>
                <p:nvPr/>
              </p:nvSpPr>
              <p:spPr bwMode="auto">
                <a:xfrm>
                  <a:off x="2326" y="1804"/>
                  <a:ext cx="18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2700</a:t>
                  </a:r>
                  <a:endParaRPr lang="pl-PL" altLang="pl-PL" sz="1000">
                    <a:latin typeface="Arial" charset="0"/>
                  </a:endParaRPr>
                </a:p>
              </p:txBody>
            </p:sp>
            <p:sp>
              <p:nvSpPr>
                <p:cNvPr id="19547" name="Rectangle 32"/>
                <p:cNvSpPr>
                  <a:spLocks noChangeArrowheads="1"/>
                </p:cNvSpPr>
                <p:nvPr/>
              </p:nvSpPr>
              <p:spPr bwMode="auto">
                <a:xfrm>
                  <a:off x="2618" y="1804"/>
                  <a:ext cx="18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2800</a:t>
                  </a:r>
                  <a:endParaRPr lang="pl-PL" altLang="pl-PL" sz="1000">
                    <a:latin typeface="Arial" charset="0"/>
                  </a:endParaRPr>
                </a:p>
              </p:txBody>
            </p:sp>
            <p:sp>
              <p:nvSpPr>
                <p:cNvPr id="19548" name="Rectangle 33"/>
                <p:cNvSpPr>
                  <a:spLocks noChangeArrowheads="1"/>
                </p:cNvSpPr>
                <p:nvPr/>
              </p:nvSpPr>
              <p:spPr bwMode="auto">
                <a:xfrm>
                  <a:off x="2900" y="1804"/>
                  <a:ext cx="18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2900</a:t>
                  </a:r>
                  <a:endParaRPr lang="pl-PL" altLang="pl-PL" sz="1000">
                    <a:latin typeface="Arial" charset="0"/>
                  </a:endParaRPr>
                </a:p>
              </p:txBody>
            </p:sp>
            <p:sp>
              <p:nvSpPr>
                <p:cNvPr id="19549" name="Rectangle 34"/>
                <p:cNvSpPr>
                  <a:spLocks noChangeArrowheads="1"/>
                </p:cNvSpPr>
                <p:nvPr/>
              </p:nvSpPr>
              <p:spPr bwMode="auto">
                <a:xfrm>
                  <a:off x="3192" y="1804"/>
                  <a:ext cx="184"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3000</a:t>
                  </a:r>
                  <a:endParaRPr lang="pl-PL" altLang="pl-PL" sz="1000">
                    <a:latin typeface="Arial" charset="0"/>
                  </a:endParaRPr>
                </a:p>
              </p:txBody>
            </p:sp>
          </p:grpSp>
          <p:grpSp>
            <p:nvGrpSpPr>
              <p:cNvPr id="19529" name="Group 35"/>
              <p:cNvGrpSpPr>
                <a:grpSpLocks/>
              </p:cNvGrpSpPr>
              <p:nvPr/>
            </p:nvGrpSpPr>
            <p:grpSpPr bwMode="auto">
              <a:xfrm>
                <a:off x="1543" y="300"/>
                <a:ext cx="1887" cy="1280"/>
                <a:chOff x="1543" y="300"/>
                <a:chExt cx="1887" cy="1280"/>
              </a:xfrm>
            </p:grpSpPr>
            <p:sp>
              <p:nvSpPr>
                <p:cNvPr id="19530" name="Text Box 36"/>
                <p:cNvSpPr txBox="1">
                  <a:spLocks noChangeArrowheads="1"/>
                </p:cNvSpPr>
                <p:nvPr/>
              </p:nvSpPr>
              <p:spPr bwMode="auto">
                <a:xfrm>
                  <a:off x="1610" y="1087"/>
                  <a:ext cx="39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HEX</a:t>
                  </a:r>
                  <a:r>
                    <a:rPr lang="pl-PL" altLang="pl-PL" sz="1100" b="1" baseline="30000">
                      <a:latin typeface="Arial" charset="0"/>
                    </a:rPr>
                    <a:t>11</a:t>
                  </a:r>
                  <a:r>
                    <a:rPr lang="en-US" altLang="pl-PL" sz="1100" b="1" baseline="30000">
                      <a:latin typeface="Arial" charset="0"/>
                    </a:rPr>
                    <a:t>+</a:t>
                  </a:r>
                  <a:endParaRPr lang="pl-PL" altLang="pl-PL" sz="1100" b="1" baseline="30000">
                    <a:latin typeface="Arial" charset="0"/>
                  </a:endParaRPr>
                </a:p>
              </p:txBody>
            </p:sp>
            <p:sp>
              <p:nvSpPr>
                <p:cNvPr id="19531" name="Text Box 37"/>
                <p:cNvSpPr txBox="1">
                  <a:spLocks noChangeArrowheads="1"/>
                </p:cNvSpPr>
                <p:nvPr/>
              </p:nvSpPr>
              <p:spPr bwMode="auto">
                <a:xfrm>
                  <a:off x="1543" y="1420"/>
                  <a:ext cx="346"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900" b="1">
                      <a:latin typeface="Arial" charset="0"/>
                    </a:rPr>
                    <a:t>HEP</a:t>
                  </a:r>
                  <a:r>
                    <a:rPr lang="pl-PL" altLang="pl-PL" sz="900" b="1" baseline="30000">
                      <a:latin typeface="Arial" charset="0"/>
                    </a:rPr>
                    <a:t>13</a:t>
                  </a:r>
                  <a:r>
                    <a:rPr lang="en-US" altLang="pl-PL" sz="900" b="1" baseline="30000">
                      <a:latin typeface="Arial" charset="0"/>
                    </a:rPr>
                    <a:t>+</a:t>
                  </a:r>
                  <a:endParaRPr lang="pl-PL" altLang="pl-PL" sz="900" b="1" baseline="30000">
                    <a:latin typeface="Arial" charset="0"/>
                  </a:endParaRPr>
                </a:p>
              </p:txBody>
            </p:sp>
            <p:sp>
              <p:nvSpPr>
                <p:cNvPr id="19532" name="Text Box 38"/>
                <p:cNvSpPr txBox="1">
                  <a:spLocks noChangeArrowheads="1"/>
                </p:cNvSpPr>
                <p:nvPr/>
              </p:nvSpPr>
              <p:spPr bwMode="auto">
                <a:xfrm>
                  <a:off x="1702" y="566"/>
                  <a:ext cx="36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PEN</a:t>
                  </a:r>
                  <a:r>
                    <a:rPr lang="pl-PL" altLang="pl-PL" sz="1100" b="1" baseline="30000">
                      <a:latin typeface="Arial" charset="0"/>
                    </a:rPr>
                    <a:t>9</a:t>
                  </a:r>
                  <a:r>
                    <a:rPr lang="en-US" altLang="pl-PL" sz="1100" b="1" baseline="30000">
                      <a:latin typeface="Arial" charset="0"/>
                    </a:rPr>
                    <a:t>+</a:t>
                  </a:r>
                  <a:endParaRPr lang="pl-PL" altLang="pl-PL" sz="1100" b="1" baseline="30000">
                    <a:latin typeface="Arial" charset="0"/>
                  </a:endParaRPr>
                </a:p>
              </p:txBody>
            </p:sp>
            <p:sp>
              <p:nvSpPr>
                <p:cNvPr id="19533" name="Text Box 39"/>
                <p:cNvSpPr txBox="1">
                  <a:spLocks noChangeArrowheads="1"/>
                </p:cNvSpPr>
                <p:nvPr/>
              </p:nvSpPr>
              <p:spPr bwMode="auto">
                <a:xfrm>
                  <a:off x="2010" y="600"/>
                  <a:ext cx="347"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TET</a:t>
                  </a:r>
                  <a:r>
                    <a:rPr lang="pl-PL" altLang="pl-PL" sz="1100" b="1" baseline="30000">
                      <a:latin typeface="Arial" charset="0"/>
                    </a:rPr>
                    <a:t>7</a:t>
                  </a:r>
                  <a:r>
                    <a:rPr lang="en-US" altLang="pl-PL" sz="1100" b="1" baseline="30000">
                      <a:latin typeface="Arial" charset="0"/>
                    </a:rPr>
                    <a:t>+</a:t>
                  </a:r>
                  <a:endParaRPr lang="pl-PL" altLang="pl-PL" sz="1100" b="1" baseline="30000">
                    <a:latin typeface="Arial" charset="0"/>
                  </a:endParaRPr>
                </a:p>
              </p:txBody>
            </p:sp>
            <p:sp>
              <p:nvSpPr>
                <p:cNvPr id="19534" name="Text Box 40"/>
                <p:cNvSpPr txBox="1">
                  <a:spLocks noChangeArrowheads="1"/>
                </p:cNvSpPr>
                <p:nvPr/>
              </p:nvSpPr>
              <p:spPr bwMode="auto">
                <a:xfrm>
                  <a:off x="2121" y="1265"/>
                  <a:ext cx="39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HEP</a:t>
                  </a:r>
                  <a:r>
                    <a:rPr lang="pl-PL" altLang="pl-PL" sz="1100" b="1" baseline="30000">
                      <a:latin typeface="Arial" charset="0"/>
                    </a:rPr>
                    <a:t>12</a:t>
                  </a:r>
                  <a:r>
                    <a:rPr lang="en-US" altLang="pl-PL" sz="1100" b="1" baseline="30000">
                      <a:latin typeface="Arial" charset="0"/>
                    </a:rPr>
                    <a:t>+</a:t>
                  </a:r>
                  <a:endParaRPr lang="pl-PL" altLang="pl-PL" sz="1100" b="1" baseline="30000">
                    <a:latin typeface="Arial" charset="0"/>
                  </a:endParaRPr>
                </a:p>
              </p:txBody>
            </p:sp>
            <p:sp>
              <p:nvSpPr>
                <p:cNvPr id="19535" name="Text Box 41"/>
                <p:cNvSpPr txBox="1">
                  <a:spLocks noChangeArrowheads="1"/>
                </p:cNvSpPr>
                <p:nvPr/>
              </p:nvSpPr>
              <p:spPr bwMode="auto">
                <a:xfrm>
                  <a:off x="2212" y="300"/>
                  <a:ext cx="32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TRI</a:t>
                  </a:r>
                  <a:r>
                    <a:rPr lang="pl-PL" altLang="pl-PL" sz="1100" b="1" baseline="30000">
                      <a:latin typeface="Arial" charset="0"/>
                    </a:rPr>
                    <a:t>5</a:t>
                  </a:r>
                  <a:r>
                    <a:rPr lang="en-US" altLang="pl-PL" sz="1100" b="1" baseline="30000">
                      <a:latin typeface="Arial" charset="0"/>
                    </a:rPr>
                    <a:t>+</a:t>
                  </a:r>
                  <a:endParaRPr lang="pl-PL" altLang="pl-PL" sz="1100" b="1" baseline="30000">
                    <a:latin typeface="Arial" charset="0"/>
                  </a:endParaRPr>
                </a:p>
              </p:txBody>
            </p:sp>
            <p:sp>
              <p:nvSpPr>
                <p:cNvPr id="19536" name="Text Box 42"/>
                <p:cNvSpPr txBox="1">
                  <a:spLocks noChangeArrowheads="1"/>
                </p:cNvSpPr>
                <p:nvPr/>
              </p:nvSpPr>
              <p:spPr bwMode="auto">
                <a:xfrm>
                  <a:off x="2474" y="1381"/>
                  <a:ext cx="38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000" b="1">
                      <a:latin typeface="Arial" charset="0"/>
                    </a:rPr>
                    <a:t>OCT</a:t>
                  </a:r>
                  <a:r>
                    <a:rPr lang="pl-PL" altLang="pl-PL" sz="1000" b="1" baseline="30000">
                      <a:latin typeface="Arial" charset="0"/>
                    </a:rPr>
                    <a:t>13</a:t>
                  </a:r>
                  <a:r>
                    <a:rPr lang="en-US" altLang="pl-PL" sz="1000" b="1" baseline="30000">
                      <a:latin typeface="Arial" charset="0"/>
                    </a:rPr>
                    <a:t>+</a:t>
                  </a:r>
                  <a:endParaRPr lang="pl-PL" altLang="pl-PL" sz="1000" b="1" baseline="30000">
                    <a:latin typeface="Arial" charset="0"/>
                  </a:endParaRPr>
                </a:p>
              </p:txBody>
            </p:sp>
            <p:sp>
              <p:nvSpPr>
                <p:cNvPr id="19537" name="Text Box 43"/>
                <p:cNvSpPr txBox="1">
                  <a:spLocks noChangeArrowheads="1"/>
                </p:cNvSpPr>
                <p:nvPr/>
              </p:nvSpPr>
              <p:spPr bwMode="auto">
                <a:xfrm>
                  <a:off x="2623" y="1099"/>
                  <a:ext cx="36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PEN</a:t>
                  </a:r>
                  <a:r>
                    <a:rPr lang="pl-PL" altLang="pl-PL" sz="1100" b="1" baseline="30000">
                      <a:latin typeface="Arial" charset="0"/>
                    </a:rPr>
                    <a:t>8</a:t>
                  </a:r>
                  <a:r>
                    <a:rPr lang="en-US" altLang="pl-PL" sz="1100" b="1" baseline="30000">
                      <a:latin typeface="Arial" charset="0"/>
                    </a:rPr>
                    <a:t>+</a:t>
                  </a:r>
                  <a:endParaRPr lang="pl-PL" altLang="pl-PL" sz="1100" b="1" baseline="30000">
                    <a:latin typeface="Arial" charset="0"/>
                  </a:endParaRPr>
                </a:p>
              </p:txBody>
            </p:sp>
            <p:sp>
              <p:nvSpPr>
                <p:cNvPr id="19538" name="Text Box 44"/>
                <p:cNvSpPr txBox="1">
                  <a:spLocks noChangeArrowheads="1"/>
                </p:cNvSpPr>
                <p:nvPr/>
              </p:nvSpPr>
              <p:spPr bwMode="auto">
                <a:xfrm>
                  <a:off x="2805" y="1253"/>
                  <a:ext cx="39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HEP</a:t>
                  </a:r>
                  <a:r>
                    <a:rPr lang="pl-PL" altLang="pl-PL" sz="1100" b="1" baseline="30000">
                      <a:latin typeface="Arial" charset="0"/>
                    </a:rPr>
                    <a:t>11</a:t>
                  </a:r>
                  <a:r>
                    <a:rPr lang="en-US" altLang="pl-PL" sz="1100" b="1" baseline="30000">
                      <a:latin typeface="Arial" charset="0"/>
                    </a:rPr>
                    <a:t>+</a:t>
                  </a:r>
                  <a:endParaRPr lang="pl-PL" altLang="pl-PL" sz="1100" b="1" baseline="30000">
                    <a:latin typeface="Arial" charset="0"/>
                  </a:endParaRPr>
                </a:p>
              </p:txBody>
            </p:sp>
            <p:sp>
              <p:nvSpPr>
                <p:cNvPr id="19539" name="Text Box 45"/>
                <p:cNvSpPr txBox="1">
                  <a:spLocks noChangeArrowheads="1"/>
                </p:cNvSpPr>
                <p:nvPr/>
              </p:nvSpPr>
              <p:spPr bwMode="auto">
                <a:xfrm>
                  <a:off x="2925" y="1416"/>
                  <a:ext cx="407"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NON</a:t>
                  </a:r>
                  <a:r>
                    <a:rPr lang="pl-PL" altLang="pl-PL" sz="1100" b="1" baseline="30000">
                      <a:latin typeface="Arial" charset="0"/>
                    </a:rPr>
                    <a:t>14</a:t>
                  </a:r>
                  <a:r>
                    <a:rPr lang="en-US" altLang="pl-PL" sz="1100" b="1" baseline="30000">
                      <a:latin typeface="Arial" charset="0"/>
                    </a:rPr>
                    <a:t>+</a:t>
                  </a:r>
                  <a:endParaRPr lang="pl-PL" altLang="pl-PL" sz="1100" b="1" baseline="30000">
                    <a:latin typeface="Arial" charset="0"/>
                  </a:endParaRPr>
                </a:p>
              </p:txBody>
            </p:sp>
            <p:sp>
              <p:nvSpPr>
                <p:cNvPr id="19540" name="Text Box 46"/>
                <p:cNvSpPr txBox="1">
                  <a:spLocks noChangeArrowheads="1"/>
                </p:cNvSpPr>
                <p:nvPr/>
              </p:nvSpPr>
              <p:spPr bwMode="auto">
                <a:xfrm>
                  <a:off x="3089" y="726"/>
                  <a:ext cx="341"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DIM</a:t>
                  </a:r>
                  <a:r>
                    <a:rPr lang="pl-PL" altLang="pl-PL" sz="1100" b="1" baseline="30000">
                      <a:latin typeface="Arial" charset="0"/>
                    </a:rPr>
                    <a:t>3</a:t>
                  </a:r>
                  <a:r>
                    <a:rPr lang="en-US" altLang="pl-PL" sz="1100" b="1" baseline="30000">
                      <a:latin typeface="Arial" charset="0"/>
                    </a:rPr>
                    <a:t>+</a:t>
                  </a:r>
                  <a:endParaRPr lang="pl-PL" altLang="pl-PL" sz="1100" b="1" baseline="30000">
                    <a:latin typeface="Arial" charset="0"/>
                  </a:endParaRPr>
                </a:p>
              </p:txBody>
            </p:sp>
          </p:grpSp>
        </p:grpSp>
        <p:grpSp>
          <p:nvGrpSpPr>
            <p:cNvPr id="19485" name="Group 47"/>
            <p:cNvGrpSpPr>
              <a:grpSpLocks/>
            </p:cNvGrpSpPr>
            <p:nvPr/>
          </p:nvGrpSpPr>
          <p:grpSpPr bwMode="auto">
            <a:xfrm>
              <a:off x="5619750" y="476250"/>
              <a:ext cx="3157538" cy="2172943"/>
              <a:chOff x="3540" y="300"/>
              <a:chExt cx="2194" cy="1515"/>
            </a:xfrm>
          </p:grpSpPr>
          <p:grpSp>
            <p:nvGrpSpPr>
              <p:cNvPr id="19505" name="Group 48"/>
              <p:cNvGrpSpPr>
                <a:grpSpLocks/>
              </p:cNvGrpSpPr>
              <p:nvPr/>
            </p:nvGrpSpPr>
            <p:grpSpPr bwMode="auto">
              <a:xfrm>
                <a:off x="3578" y="318"/>
                <a:ext cx="2156" cy="1497"/>
                <a:chOff x="3578" y="318"/>
                <a:chExt cx="2156" cy="1497"/>
              </a:xfrm>
            </p:grpSpPr>
            <p:grpSp>
              <p:nvGrpSpPr>
                <p:cNvPr id="19516" name="Group 49"/>
                <p:cNvGrpSpPr>
                  <a:grpSpLocks/>
                </p:cNvGrpSpPr>
                <p:nvPr/>
              </p:nvGrpSpPr>
              <p:grpSpPr bwMode="auto">
                <a:xfrm>
                  <a:off x="3684" y="1661"/>
                  <a:ext cx="2050" cy="154"/>
                  <a:chOff x="3672" y="1633"/>
                  <a:chExt cx="2050" cy="154"/>
                </a:xfrm>
              </p:grpSpPr>
              <p:sp>
                <p:nvSpPr>
                  <p:cNvPr id="19521" name="Text Box 54"/>
                  <p:cNvSpPr txBox="1">
                    <a:spLocks noChangeArrowheads="1"/>
                  </p:cNvSpPr>
                  <p:nvPr/>
                </p:nvSpPr>
                <p:spPr bwMode="auto">
                  <a:xfrm>
                    <a:off x="5477" y="1633"/>
                    <a:ext cx="24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i="1">
                        <a:latin typeface="Arial" charset="0"/>
                        <a:cs typeface="Arial" charset="0"/>
                      </a:rPr>
                      <a:t>m/z</a:t>
                    </a:r>
                  </a:p>
                </p:txBody>
              </p:sp>
              <p:sp>
                <p:nvSpPr>
                  <p:cNvPr id="19522" name="Rectangle 51"/>
                  <p:cNvSpPr>
                    <a:spLocks noChangeArrowheads="1"/>
                  </p:cNvSpPr>
                  <p:nvPr/>
                </p:nvSpPr>
                <p:spPr bwMode="auto">
                  <a:xfrm>
                    <a:off x="3672" y="1661"/>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3100</a:t>
                    </a:r>
                    <a:endParaRPr lang="pl-PL" altLang="pl-PL" sz="1000">
                      <a:latin typeface="Arial" charset="0"/>
                    </a:endParaRPr>
                  </a:p>
                </p:txBody>
              </p:sp>
              <p:sp>
                <p:nvSpPr>
                  <p:cNvPr id="19523" name="Rectangle 52"/>
                  <p:cNvSpPr>
                    <a:spLocks noChangeArrowheads="1"/>
                  </p:cNvSpPr>
                  <p:nvPr/>
                </p:nvSpPr>
                <p:spPr bwMode="auto">
                  <a:xfrm>
                    <a:off x="4010" y="1661"/>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3200</a:t>
                    </a:r>
                    <a:endParaRPr lang="pl-PL" altLang="pl-PL" sz="1000">
                      <a:latin typeface="Arial" charset="0"/>
                    </a:endParaRPr>
                  </a:p>
                </p:txBody>
              </p:sp>
              <p:sp>
                <p:nvSpPr>
                  <p:cNvPr id="19524" name="Rectangle 53"/>
                  <p:cNvSpPr>
                    <a:spLocks noChangeArrowheads="1"/>
                  </p:cNvSpPr>
                  <p:nvPr/>
                </p:nvSpPr>
                <p:spPr bwMode="auto">
                  <a:xfrm>
                    <a:off x="4348" y="1661"/>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3300</a:t>
                    </a:r>
                    <a:endParaRPr lang="pl-PL" altLang="pl-PL" sz="1000">
                      <a:latin typeface="Arial" charset="0"/>
                    </a:endParaRPr>
                  </a:p>
                </p:txBody>
              </p:sp>
              <p:sp>
                <p:nvSpPr>
                  <p:cNvPr id="19525" name="Rectangle 54"/>
                  <p:cNvSpPr>
                    <a:spLocks noChangeArrowheads="1"/>
                  </p:cNvSpPr>
                  <p:nvPr/>
                </p:nvSpPr>
                <p:spPr bwMode="auto">
                  <a:xfrm>
                    <a:off x="4683" y="1661"/>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3400</a:t>
                    </a:r>
                    <a:endParaRPr lang="pl-PL" altLang="pl-PL" sz="1000">
                      <a:latin typeface="Arial" charset="0"/>
                    </a:endParaRPr>
                  </a:p>
                </p:txBody>
              </p:sp>
              <p:sp>
                <p:nvSpPr>
                  <p:cNvPr id="19526" name="Rectangle 55"/>
                  <p:cNvSpPr>
                    <a:spLocks noChangeArrowheads="1"/>
                  </p:cNvSpPr>
                  <p:nvPr/>
                </p:nvSpPr>
                <p:spPr bwMode="auto">
                  <a:xfrm>
                    <a:off x="5020" y="1661"/>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3500</a:t>
                    </a:r>
                    <a:endParaRPr lang="pl-PL" altLang="pl-PL" sz="1000">
                      <a:latin typeface="Arial" charset="0"/>
                    </a:endParaRPr>
                  </a:p>
                </p:txBody>
              </p:sp>
              <p:sp>
                <p:nvSpPr>
                  <p:cNvPr id="19527" name="Rectangle 56"/>
                  <p:cNvSpPr>
                    <a:spLocks noChangeArrowheads="1"/>
                  </p:cNvSpPr>
                  <p:nvPr/>
                </p:nvSpPr>
                <p:spPr bwMode="auto">
                  <a:xfrm>
                    <a:off x="5341" y="1661"/>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3600</a:t>
                    </a:r>
                    <a:endParaRPr lang="pl-PL" altLang="pl-PL" sz="1000">
                      <a:latin typeface="Arial" charset="0"/>
                    </a:endParaRPr>
                  </a:p>
                </p:txBody>
              </p:sp>
            </p:grpSp>
            <p:grpSp>
              <p:nvGrpSpPr>
                <p:cNvPr id="19517" name="Group 57"/>
                <p:cNvGrpSpPr>
                  <a:grpSpLocks/>
                </p:cNvGrpSpPr>
                <p:nvPr/>
              </p:nvGrpSpPr>
              <p:grpSpPr bwMode="auto">
                <a:xfrm>
                  <a:off x="3578" y="318"/>
                  <a:ext cx="1905" cy="1376"/>
                  <a:chOff x="3103" y="340"/>
                  <a:chExt cx="2317" cy="1828"/>
                </a:xfrm>
              </p:grpSpPr>
              <p:graphicFrame>
                <p:nvGraphicFramePr>
                  <p:cNvPr id="19518" name="Object 3"/>
                  <p:cNvGraphicFramePr>
                    <a:graphicFrameLocks/>
                  </p:cNvGraphicFramePr>
                  <p:nvPr/>
                </p:nvGraphicFramePr>
                <p:xfrm>
                  <a:off x="3103" y="340"/>
                  <a:ext cx="2317" cy="1820"/>
                </p:xfrm>
                <a:graphic>
                  <a:graphicData uri="http://schemas.openxmlformats.org/presentationml/2006/ole">
                    <mc:AlternateContent xmlns:mc="http://schemas.openxmlformats.org/markup-compatibility/2006">
                      <mc:Choice xmlns:v="urn:schemas-microsoft-com:vml" Requires="v">
                        <p:oleObj spid="_x0000_s19579" name="Graph" r:id="rId6" imgW="3245510" imgH="2551786" progId="Origin50.Graph">
                          <p:embed/>
                        </p:oleObj>
                      </mc:Choice>
                      <mc:Fallback>
                        <p:oleObj name="Graph" r:id="rId6" imgW="3245510" imgH="2551786" progId="Origin50.Graph">
                          <p:embed/>
                          <p:pic>
                            <p:nvPicPr>
                              <p:cNvPr id="0" name="Object 3"/>
                              <p:cNvPicPr>
                                <a:picLocks noChangeArrowheads="1"/>
                              </p:cNvPicPr>
                              <p:nvPr/>
                            </p:nvPicPr>
                            <p:blipFill>
                              <a:blip r:embed="rId7">
                                <a:extLst>
                                  <a:ext uri="{28A0092B-C50C-407E-A947-70E740481C1C}">
                                    <a14:useLocalDpi xmlns:a14="http://schemas.microsoft.com/office/drawing/2010/main" val="0"/>
                                  </a:ext>
                                </a:extLst>
                              </a:blip>
                              <a:srcRect l="5545" t="17776" r="5545" b="8324"/>
                              <a:stretch>
                                <a:fillRect/>
                              </a:stretch>
                            </p:blipFill>
                            <p:spPr bwMode="auto">
                              <a:xfrm>
                                <a:off x="3103" y="340"/>
                                <a:ext cx="2317" cy="1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519" name="Rectangle 59"/>
                  <p:cNvSpPr>
                    <a:spLocks noChangeArrowheads="1"/>
                  </p:cNvSpPr>
                  <p:nvPr/>
                </p:nvSpPr>
                <p:spPr bwMode="auto">
                  <a:xfrm>
                    <a:off x="3107" y="2123"/>
                    <a:ext cx="46" cy="45"/>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19520" name="Rectangle 60"/>
                  <p:cNvSpPr>
                    <a:spLocks noChangeArrowheads="1"/>
                  </p:cNvSpPr>
                  <p:nvPr/>
                </p:nvSpPr>
                <p:spPr bwMode="auto">
                  <a:xfrm>
                    <a:off x="3214" y="2123"/>
                    <a:ext cx="46" cy="2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grpSp>
          </p:grpSp>
          <p:sp>
            <p:nvSpPr>
              <p:cNvPr id="19506" name="Text Box 61"/>
              <p:cNvSpPr txBox="1">
                <a:spLocks noChangeArrowheads="1"/>
              </p:cNvSpPr>
              <p:nvPr/>
            </p:nvSpPr>
            <p:spPr bwMode="auto">
              <a:xfrm>
                <a:off x="3540" y="1140"/>
                <a:ext cx="407"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NON</a:t>
                </a:r>
                <a:r>
                  <a:rPr lang="pl-PL" altLang="pl-PL" sz="1100" b="1" baseline="30000">
                    <a:latin typeface="Arial" charset="0"/>
                  </a:rPr>
                  <a:t>13</a:t>
                </a:r>
                <a:r>
                  <a:rPr lang="en-US" altLang="pl-PL" sz="1100" b="1" baseline="30000">
                    <a:latin typeface="Arial" charset="0"/>
                  </a:rPr>
                  <a:t>+</a:t>
                </a:r>
                <a:endParaRPr lang="pl-PL" altLang="pl-PL" sz="1100" b="1" baseline="30000">
                  <a:latin typeface="Arial" charset="0"/>
                </a:endParaRPr>
              </a:p>
            </p:txBody>
          </p:sp>
          <p:sp>
            <p:nvSpPr>
              <p:cNvPr id="19507" name="Text Box 62"/>
              <p:cNvSpPr txBox="1">
                <a:spLocks noChangeArrowheads="1"/>
              </p:cNvSpPr>
              <p:nvPr/>
            </p:nvSpPr>
            <p:spPr bwMode="auto">
              <a:xfrm>
                <a:off x="3745" y="969"/>
                <a:ext cx="39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HEP</a:t>
                </a:r>
                <a:r>
                  <a:rPr lang="pl-PL" altLang="pl-PL" sz="1100" b="1" baseline="30000">
                    <a:latin typeface="Arial" charset="0"/>
                  </a:rPr>
                  <a:t>10</a:t>
                </a:r>
                <a:r>
                  <a:rPr lang="en-US" altLang="pl-PL" sz="1100" b="1" baseline="30000">
                    <a:latin typeface="Arial" charset="0"/>
                  </a:rPr>
                  <a:t>+</a:t>
                </a:r>
                <a:endParaRPr lang="pl-PL" altLang="pl-PL" sz="1100" b="1" baseline="30000">
                  <a:latin typeface="Arial" charset="0"/>
                </a:endParaRPr>
              </a:p>
            </p:txBody>
          </p:sp>
          <p:sp>
            <p:nvSpPr>
              <p:cNvPr id="19508" name="Text Box 63"/>
              <p:cNvSpPr txBox="1">
                <a:spLocks noChangeArrowheads="1"/>
              </p:cNvSpPr>
              <p:nvPr/>
            </p:nvSpPr>
            <p:spPr bwMode="auto">
              <a:xfrm>
                <a:off x="3903" y="385"/>
                <a:ext cx="36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PEN</a:t>
                </a:r>
                <a:r>
                  <a:rPr lang="pl-PL" altLang="pl-PL" sz="1100" b="1" baseline="30000">
                    <a:latin typeface="Arial" charset="0"/>
                  </a:rPr>
                  <a:t>7</a:t>
                </a:r>
                <a:r>
                  <a:rPr lang="en-US" altLang="pl-PL" sz="1100" b="1" baseline="30000">
                    <a:latin typeface="Arial" charset="0"/>
                  </a:rPr>
                  <a:t>+</a:t>
                </a:r>
                <a:endParaRPr lang="pl-PL" altLang="pl-PL" sz="1100" b="1" baseline="30000">
                  <a:latin typeface="Arial" charset="0"/>
                </a:endParaRPr>
              </a:p>
            </p:txBody>
          </p:sp>
          <p:sp>
            <p:nvSpPr>
              <p:cNvPr id="19509" name="Text Box 64"/>
              <p:cNvSpPr txBox="1">
                <a:spLocks noChangeArrowheads="1"/>
              </p:cNvSpPr>
              <p:nvPr/>
            </p:nvSpPr>
            <p:spPr bwMode="auto">
              <a:xfrm>
                <a:off x="4189" y="1162"/>
                <a:ext cx="397"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OCT</a:t>
                </a:r>
                <a:r>
                  <a:rPr lang="pl-PL" altLang="pl-PL" sz="1100" b="1" baseline="30000">
                    <a:latin typeface="Arial" charset="0"/>
                  </a:rPr>
                  <a:t>11</a:t>
                </a:r>
                <a:r>
                  <a:rPr lang="en-US" altLang="pl-PL" sz="1100" b="1" baseline="30000">
                    <a:latin typeface="Arial" charset="0"/>
                  </a:rPr>
                  <a:t>+</a:t>
                </a:r>
                <a:endParaRPr lang="pl-PL" altLang="pl-PL" sz="1100" b="1" baseline="30000">
                  <a:latin typeface="Arial" charset="0"/>
                </a:endParaRPr>
              </a:p>
            </p:txBody>
          </p:sp>
          <p:sp>
            <p:nvSpPr>
              <p:cNvPr id="19510" name="Text Box 65"/>
              <p:cNvSpPr txBox="1">
                <a:spLocks noChangeArrowheads="1"/>
              </p:cNvSpPr>
              <p:nvPr/>
            </p:nvSpPr>
            <p:spPr bwMode="auto">
              <a:xfrm>
                <a:off x="4356" y="1322"/>
                <a:ext cx="40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UDC</a:t>
                </a:r>
                <a:r>
                  <a:rPr lang="pl-PL" altLang="pl-PL" sz="1100" b="1" baseline="30000">
                    <a:latin typeface="Arial" charset="0"/>
                  </a:rPr>
                  <a:t>15</a:t>
                </a:r>
                <a:r>
                  <a:rPr lang="en-US" altLang="pl-PL" sz="1100" b="1" baseline="30000">
                    <a:latin typeface="Arial" charset="0"/>
                  </a:rPr>
                  <a:t>+</a:t>
                </a:r>
                <a:endParaRPr lang="pl-PL" altLang="pl-PL" sz="1100" b="1" baseline="30000">
                  <a:latin typeface="Arial" charset="0"/>
                </a:endParaRPr>
              </a:p>
            </p:txBody>
          </p:sp>
          <p:sp>
            <p:nvSpPr>
              <p:cNvPr id="19511" name="Text Box 66"/>
              <p:cNvSpPr txBox="1">
                <a:spLocks noChangeArrowheads="1"/>
              </p:cNvSpPr>
              <p:nvPr/>
            </p:nvSpPr>
            <p:spPr bwMode="auto">
              <a:xfrm>
                <a:off x="4439" y="300"/>
                <a:ext cx="32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TRI</a:t>
                </a:r>
                <a:r>
                  <a:rPr lang="pl-PL" altLang="pl-PL" sz="1100" b="1" baseline="30000">
                    <a:latin typeface="Arial" charset="0"/>
                  </a:rPr>
                  <a:t>4</a:t>
                </a:r>
                <a:r>
                  <a:rPr lang="en-US" altLang="pl-PL" sz="1100" b="1" baseline="30000">
                    <a:latin typeface="Arial" charset="0"/>
                  </a:rPr>
                  <a:t>+</a:t>
                </a:r>
                <a:endParaRPr lang="pl-PL" altLang="pl-PL" sz="1100" b="1" baseline="30000">
                  <a:latin typeface="Arial" charset="0"/>
                </a:endParaRPr>
              </a:p>
            </p:txBody>
          </p:sp>
          <p:sp>
            <p:nvSpPr>
              <p:cNvPr id="19512" name="Text Box 67"/>
              <p:cNvSpPr txBox="1">
                <a:spLocks noChangeArrowheads="1"/>
              </p:cNvSpPr>
              <p:nvPr/>
            </p:nvSpPr>
            <p:spPr bwMode="auto">
              <a:xfrm>
                <a:off x="4807" y="1314"/>
                <a:ext cx="398"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DEC</a:t>
                </a:r>
                <a:r>
                  <a:rPr lang="pl-PL" altLang="pl-PL" sz="1100" b="1" baseline="30000">
                    <a:latin typeface="Arial" charset="0"/>
                  </a:rPr>
                  <a:t>13</a:t>
                </a:r>
                <a:r>
                  <a:rPr lang="en-US" altLang="pl-PL" sz="1100" b="1" baseline="30000">
                    <a:latin typeface="Arial" charset="0"/>
                  </a:rPr>
                  <a:t>+</a:t>
                </a:r>
                <a:endParaRPr lang="pl-PL" altLang="pl-PL" sz="1100" b="1" baseline="30000">
                  <a:latin typeface="Arial" charset="0"/>
                </a:endParaRPr>
              </a:p>
            </p:txBody>
          </p:sp>
          <p:sp>
            <p:nvSpPr>
              <p:cNvPr id="19513" name="Text Box 68"/>
              <p:cNvSpPr txBox="1">
                <a:spLocks noChangeArrowheads="1"/>
              </p:cNvSpPr>
              <p:nvPr/>
            </p:nvSpPr>
            <p:spPr bwMode="auto">
              <a:xfrm>
                <a:off x="4714" y="1424"/>
                <a:ext cx="37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000" b="1">
                    <a:latin typeface="Arial" charset="0"/>
                  </a:rPr>
                  <a:t>TDC</a:t>
                </a:r>
                <a:r>
                  <a:rPr lang="pl-PL" altLang="pl-PL" sz="1000" b="1" baseline="30000">
                    <a:latin typeface="Arial" charset="0"/>
                  </a:rPr>
                  <a:t>17</a:t>
                </a:r>
                <a:r>
                  <a:rPr lang="en-US" altLang="pl-PL" sz="1000" b="1" baseline="30000">
                    <a:latin typeface="Arial" charset="0"/>
                  </a:rPr>
                  <a:t>+</a:t>
                </a:r>
                <a:endParaRPr lang="pl-PL" altLang="pl-PL" sz="1000" b="1" baseline="30000">
                  <a:latin typeface="Arial" charset="0"/>
                </a:endParaRPr>
              </a:p>
            </p:txBody>
          </p:sp>
          <p:sp>
            <p:nvSpPr>
              <p:cNvPr id="19514" name="Text Box 69"/>
              <p:cNvSpPr txBox="1">
                <a:spLocks noChangeArrowheads="1"/>
              </p:cNvSpPr>
              <p:nvPr/>
            </p:nvSpPr>
            <p:spPr bwMode="auto">
              <a:xfrm>
                <a:off x="4934" y="1162"/>
                <a:ext cx="36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HEP</a:t>
                </a:r>
                <a:r>
                  <a:rPr lang="pl-PL" altLang="pl-PL" sz="1100" b="1" baseline="30000">
                    <a:latin typeface="Arial" charset="0"/>
                  </a:rPr>
                  <a:t>9</a:t>
                </a:r>
                <a:r>
                  <a:rPr lang="en-US" altLang="pl-PL" sz="1100" b="1" baseline="30000">
                    <a:latin typeface="Arial" charset="0"/>
                  </a:rPr>
                  <a:t>+</a:t>
                </a:r>
                <a:endParaRPr lang="pl-PL" altLang="pl-PL" sz="1100" b="1" baseline="30000">
                  <a:latin typeface="Arial" charset="0"/>
                </a:endParaRPr>
              </a:p>
            </p:txBody>
          </p:sp>
          <p:sp>
            <p:nvSpPr>
              <p:cNvPr id="19515" name="Text Box 70"/>
              <p:cNvSpPr txBox="1">
                <a:spLocks noChangeArrowheads="1"/>
              </p:cNvSpPr>
              <p:nvPr/>
            </p:nvSpPr>
            <p:spPr bwMode="auto">
              <a:xfrm>
                <a:off x="5127" y="1362"/>
                <a:ext cx="40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UDC</a:t>
                </a:r>
                <a:r>
                  <a:rPr lang="pl-PL" altLang="pl-PL" sz="1100" b="1" baseline="30000">
                    <a:latin typeface="Arial" charset="0"/>
                  </a:rPr>
                  <a:t>14</a:t>
                </a:r>
                <a:r>
                  <a:rPr lang="en-US" altLang="pl-PL" sz="1100" b="1" baseline="30000">
                    <a:latin typeface="Arial" charset="0"/>
                  </a:rPr>
                  <a:t>+</a:t>
                </a:r>
                <a:endParaRPr lang="pl-PL" altLang="pl-PL" sz="1100" b="1" baseline="30000">
                  <a:latin typeface="Arial" charset="0"/>
                </a:endParaRPr>
              </a:p>
            </p:txBody>
          </p:sp>
        </p:grpSp>
        <p:grpSp>
          <p:nvGrpSpPr>
            <p:cNvPr id="19486" name="Group 71"/>
            <p:cNvGrpSpPr>
              <a:grpSpLocks/>
            </p:cNvGrpSpPr>
            <p:nvPr/>
          </p:nvGrpSpPr>
          <p:grpSpPr bwMode="auto">
            <a:xfrm>
              <a:off x="2693988" y="2781300"/>
              <a:ext cx="5568950" cy="1585913"/>
              <a:chOff x="1697" y="1752"/>
              <a:chExt cx="3857" cy="1153"/>
            </a:xfrm>
          </p:grpSpPr>
          <p:graphicFrame>
            <p:nvGraphicFramePr>
              <p:cNvPr id="19487" name="Object 2"/>
              <p:cNvGraphicFramePr>
                <a:graphicFrameLocks noChangeAspect="1"/>
              </p:cNvGraphicFramePr>
              <p:nvPr/>
            </p:nvGraphicFramePr>
            <p:xfrm>
              <a:off x="1883" y="1752"/>
              <a:ext cx="3454" cy="1034"/>
            </p:xfrm>
            <a:graphic>
              <a:graphicData uri="http://schemas.openxmlformats.org/presentationml/2006/ole">
                <mc:AlternateContent xmlns:mc="http://schemas.openxmlformats.org/markup-compatibility/2006">
                  <mc:Choice xmlns:v="urn:schemas-microsoft-com:vml" Requires="v">
                    <p:oleObj spid="_x0000_s19580" name="Graph" r:id="rId8" imgW="3245510" imgH="2551786" progId="Origin50.Graph">
                      <p:embed/>
                    </p:oleObj>
                  </mc:Choice>
                  <mc:Fallback>
                    <p:oleObj name="Graph" r:id="rId8" imgW="3245510" imgH="2551786" progId="Origin50.Graph">
                      <p:embed/>
                      <p:pic>
                        <p:nvPicPr>
                          <p:cNvPr id="0" name="Object 2"/>
                          <p:cNvPicPr>
                            <a:picLocks noChangeAspect="1" noChangeArrowheads="1"/>
                          </p:cNvPicPr>
                          <p:nvPr/>
                        </p:nvPicPr>
                        <p:blipFill>
                          <a:blip r:embed="rId9">
                            <a:extLst>
                              <a:ext uri="{28A0092B-C50C-407E-A947-70E740481C1C}">
                                <a14:useLocalDpi xmlns:a14="http://schemas.microsoft.com/office/drawing/2010/main" val="0"/>
                              </a:ext>
                            </a:extLst>
                          </a:blip>
                          <a:srcRect l="5171" t="9869" r="4659" b="7837"/>
                          <a:stretch>
                            <a:fillRect/>
                          </a:stretch>
                        </p:blipFill>
                        <p:spPr bwMode="auto">
                          <a:xfrm>
                            <a:off x="1883" y="1752"/>
                            <a:ext cx="3454" cy="1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88" name="Text Box 54"/>
              <p:cNvSpPr txBox="1">
                <a:spLocks noChangeArrowheads="1"/>
              </p:cNvSpPr>
              <p:nvPr/>
            </p:nvSpPr>
            <p:spPr bwMode="auto">
              <a:xfrm>
                <a:off x="5309" y="2751"/>
                <a:ext cx="24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i="1">
                    <a:latin typeface="Arial" charset="0"/>
                    <a:cs typeface="Arial" charset="0"/>
                  </a:rPr>
                  <a:t>m/z</a:t>
                </a:r>
              </a:p>
            </p:txBody>
          </p:sp>
          <p:sp>
            <p:nvSpPr>
              <p:cNvPr id="19489" name="Rectangle 74"/>
              <p:cNvSpPr>
                <a:spLocks noChangeArrowheads="1"/>
              </p:cNvSpPr>
              <p:nvPr/>
            </p:nvSpPr>
            <p:spPr bwMode="auto">
              <a:xfrm>
                <a:off x="1849" y="2776"/>
                <a:ext cx="175"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3600</a:t>
                </a:r>
                <a:endParaRPr lang="pl-PL" altLang="pl-PL" sz="1000">
                  <a:latin typeface="Arial" charset="0"/>
                </a:endParaRPr>
              </a:p>
            </p:txBody>
          </p:sp>
          <p:sp>
            <p:nvSpPr>
              <p:cNvPr id="19490" name="Rectangle 75"/>
              <p:cNvSpPr>
                <a:spLocks noChangeArrowheads="1"/>
              </p:cNvSpPr>
              <p:nvPr/>
            </p:nvSpPr>
            <p:spPr bwMode="auto">
              <a:xfrm>
                <a:off x="2514" y="2776"/>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3700</a:t>
                </a:r>
                <a:endParaRPr lang="pl-PL" altLang="pl-PL" sz="1000">
                  <a:latin typeface="Arial" charset="0"/>
                </a:endParaRPr>
              </a:p>
            </p:txBody>
          </p:sp>
          <p:sp>
            <p:nvSpPr>
              <p:cNvPr id="19491" name="Rectangle 76"/>
              <p:cNvSpPr>
                <a:spLocks noChangeArrowheads="1"/>
              </p:cNvSpPr>
              <p:nvPr/>
            </p:nvSpPr>
            <p:spPr bwMode="auto">
              <a:xfrm>
                <a:off x="3179" y="2776"/>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3800</a:t>
                </a:r>
                <a:endParaRPr lang="pl-PL" altLang="pl-PL" sz="1000">
                  <a:latin typeface="Arial" charset="0"/>
                </a:endParaRPr>
              </a:p>
            </p:txBody>
          </p:sp>
          <p:sp>
            <p:nvSpPr>
              <p:cNvPr id="19492" name="Rectangle 77"/>
              <p:cNvSpPr>
                <a:spLocks noChangeArrowheads="1"/>
              </p:cNvSpPr>
              <p:nvPr/>
            </p:nvSpPr>
            <p:spPr bwMode="auto">
              <a:xfrm>
                <a:off x="3842" y="2776"/>
                <a:ext cx="175"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3900</a:t>
                </a:r>
                <a:endParaRPr lang="pl-PL" altLang="pl-PL" sz="1000">
                  <a:latin typeface="Arial" charset="0"/>
                </a:endParaRPr>
              </a:p>
            </p:txBody>
          </p:sp>
          <p:sp>
            <p:nvSpPr>
              <p:cNvPr id="19493" name="Rectangle 78"/>
              <p:cNvSpPr>
                <a:spLocks noChangeArrowheads="1"/>
              </p:cNvSpPr>
              <p:nvPr/>
            </p:nvSpPr>
            <p:spPr bwMode="auto">
              <a:xfrm>
                <a:off x="4506" y="2776"/>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4000</a:t>
                </a:r>
                <a:endParaRPr lang="pl-PL" altLang="pl-PL" sz="1000">
                  <a:latin typeface="Arial" charset="0"/>
                </a:endParaRPr>
              </a:p>
            </p:txBody>
          </p:sp>
          <p:sp>
            <p:nvSpPr>
              <p:cNvPr id="19494" name="Rectangle 79"/>
              <p:cNvSpPr>
                <a:spLocks noChangeArrowheads="1"/>
              </p:cNvSpPr>
              <p:nvPr/>
            </p:nvSpPr>
            <p:spPr bwMode="auto">
              <a:xfrm>
                <a:off x="5152" y="2777"/>
                <a:ext cx="177"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4100</a:t>
                </a:r>
                <a:endParaRPr lang="pl-PL" altLang="pl-PL" sz="1000">
                  <a:latin typeface="Arial" charset="0"/>
                </a:endParaRPr>
              </a:p>
            </p:txBody>
          </p:sp>
          <p:sp>
            <p:nvSpPr>
              <p:cNvPr id="19495" name="Text Box 80"/>
              <p:cNvSpPr txBox="1">
                <a:spLocks noChangeArrowheads="1"/>
              </p:cNvSpPr>
              <p:nvPr/>
            </p:nvSpPr>
            <p:spPr bwMode="auto">
              <a:xfrm>
                <a:off x="1697" y="1764"/>
                <a:ext cx="347"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TET</a:t>
                </a:r>
                <a:r>
                  <a:rPr lang="pl-PL" altLang="pl-PL" sz="1100" b="1" baseline="30000">
                    <a:latin typeface="Arial" charset="0"/>
                  </a:rPr>
                  <a:t>5</a:t>
                </a:r>
                <a:r>
                  <a:rPr lang="en-US" altLang="pl-PL" sz="1100" b="1" baseline="30000">
                    <a:latin typeface="Arial" charset="0"/>
                  </a:rPr>
                  <a:t>+</a:t>
                </a:r>
                <a:endParaRPr lang="pl-PL" altLang="pl-PL" sz="1100" b="1" baseline="30000">
                  <a:latin typeface="Arial" charset="0"/>
                </a:endParaRPr>
              </a:p>
            </p:txBody>
          </p:sp>
          <p:sp>
            <p:nvSpPr>
              <p:cNvPr id="19496" name="Text Box 81"/>
              <p:cNvSpPr txBox="1">
                <a:spLocks noChangeArrowheads="1"/>
              </p:cNvSpPr>
              <p:nvPr/>
            </p:nvSpPr>
            <p:spPr bwMode="auto">
              <a:xfrm>
                <a:off x="2265" y="2432"/>
                <a:ext cx="407"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NON</a:t>
                </a:r>
                <a:r>
                  <a:rPr lang="pl-PL" altLang="pl-PL" sz="1100" b="1" baseline="30000">
                    <a:latin typeface="Arial" charset="0"/>
                  </a:rPr>
                  <a:t>11</a:t>
                </a:r>
                <a:r>
                  <a:rPr lang="en-US" altLang="pl-PL" sz="1100" b="1" baseline="30000">
                    <a:latin typeface="Arial" charset="0"/>
                  </a:rPr>
                  <a:t>+</a:t>
                </a:r>
                <a:endParaRPr lang="pl-PL" altLang="pl-PL" sz="1100" b="1" baseline="30000">
                  <a:latin typeface="Arial" charset="0"/>
                </a:endParaRPr>
              </a:p>
            </p:txBody>
          </p:sp>
          <p:sp>
            <p:nvSpPr>
              <p:cNvPr id="19497" name="Text Box 82"/>
              <p:cNvSpPr txBox="1">
                <a:spLocks noChangeArrowheads="1"/>
              </p:cNvSpPr>
              <p:nvPr/>
            </p:nvSpPr>
            <p:spPr bwMode="auto">
              <a:xfrm>
                <a:off x="2531" y="2511"/>
                <a:ext cx="45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TEDC</a:t>
                </a:r>
                <a:r>
                  <a:rPr lang="pl-PL" altLang="pl-PL" sz="1100" b="1" baseline="30000">
                    <a:latin typeface="Arial" charset="0"/>
                  </a:rPr>
                  <a:t>17</a:t>
                </a:r>
                <a:r>
                  <a:rPr lang="en-US" altLang="pl-PL" sz="1100" b="1" baseline="30000">
                    <a:latin typeface="Arial" charset="0"/>
                  </a:rPr>
                  <a:t>+</a:t>
                </a:r>
                <a:endParaRPr lang="pl-PL" altLang="pl-PL" sz="1100" b="1" baseline="30000">
                  <a:latin typeface="Arial" charset="0"/>
                </a:endParaRPr>
              </a:p>
            </p:txBody>
          </p:sp>
          <p:sp>
            <p:nvSpPr>
              <p:cNvPr id="19498" name="Text Box 83"/>
              <p:cNvSpPr txBox="1">
                <a:spLocks noChangeArrowheads="1"/>
              </p:cNvSpPr>
              <p:nvPr/>
            </p:nvSpPr>
            <p:spPr bwMode="auto">
              <a:xfrm>
                <a:off x="2739" y="2039"/>
                <a:ext cx="36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PEN</a:t>
                </a:r>
                <a:r>
                  <a:rPr lang="pl-PL" altLang="pl-PL" sz="1100" b="1" baseline="30000">
                    <a:latin typeface="Arial" charset="0"/>
                  </a:rPr>
                  <a:t>6</a:t>
                </a:r>
                <a:r>
                  <a:rPr lang="en-US" altLang="pl-PL" sz="1100" b="1" baseline="30000">
                    <a:latin typeface="Arial" charset="0"/>
                  </a:rPr>
                  <a:t>+</a:t>
                </a:r>
                <a:endParaRPr lang="pl-PL" altLang="pl-PL" sz="1100" b="1" baseline="30000">
                  <a:latin typeface="Arial" charset="0"/>
                </a:endParaRPr>
              </a:p>
            </p:txBody>
          </p:sp>
          <p:sp>
            <p:nvSpPr>
              <p:cNvPr id="19499" name="Text Box 84"/>
              <p:cNvSpPr txBox="1">
                <a:spLocks noChangeArrowheads="1"/>
              </p:cNvSpPr>
              <p:nvPr/>
            </p:nvSpPr>
            <p:spPr bwMode="auto">
              <a:xfrm>
                <a:off x="3178" y="2478"/>
                <a:ext cx="40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UDC</a:t>
                </a:r>
                <a:r>
                  <a:rPr lang="pl-PL" altLang="pl-PL" sz="1100" b="1" baseline="30000">
                    <a:latin typeface="Arial" charset="0"/>
                  </a:rPr>
                  <a:t>13</a:t>
                </a:r>
                <a:r>
                  <a:rPr lang="en-US" altLang="pl-PL" sz="1100" b="1" baseline="30000">
                    <a:latin typeface="Arial" charset="0"/>
                  </a:rPr>
                  <a:t>+</a:t>
                </a:r>
                <a:endParaRPr lang="pl-PL" altLang="pl-PL" sz="1100" b="1" baseline="30000">
                  <a:latin typeface="Arial" charset="0"/>
                </a:endParaRPr>
              </a:p>
            </p:txBody>
          </p:sp>
          <p:sp>
            <p:nvSpPr>
              <p:cNvPr id="19500" name="Text Box 85"/>
              <p:cNvSpPr txBox="1">
                <a:spLocks noChangeArrowheads="1"/>
              </p:cNvSpPr>
              <p:nvPr/>
            </p:nvSpPr>
            <p:spPr bwMode="auto">
              <a:xfrm>
                <a:off x="3436" y="2251"/>
                <a:ext cx="36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HEX</a:t>
                </a:r>
                <a:r>
                  <a:rPr lang="pl-PL" altLang="pl-PL" sz="1100" b="1" baseline="30000">
                    <a:latin typeface="Arial" charset="0"/>
                  </a:rPr>
                  <a:t>7</a:t>
                </a:r>
                <a:r>
                  <a:rPr lang="en-US" altLang="pl-PL" sz="1100" b="1" baseline="30000">
                    <a:latin typeface="Arial" charset="0"/>
                  </a:rPr>
                  <a:t>+</a:t>
                </a:r>
                <a:endParaRPr lang="pl-PL" altLang="pl-PL" sz="1100" b="1" baseline="30000">
                  <a:latin typeface="Arial" charset="0"/>
                </a:endParaRPr>
              </a:p>
            </p:txBody>
          </p:sp>
          <p:sp>
            <p:nvSpPr>
              <p:cNvPr id="19501" name="Text Box 86"/>
              <p:cNvSpPr txBox="1">
                <a:spLocks noChangeArrowheads="1"/>
              </p:cNvSpPr>
              <p:nvPr/>
            </p:nvSpPr>
            <p:spPr bwMode="auto">
              <a:xfrm>
                <a:off x="3832" y="2523"/>
                <a:ext cx="39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TDC</a:t>
                </a:r>
                <a:r>
                  <a:rPr lang="pl-PL" altLang="pl-PL" sz="1100" b="1" baseline="30000">
                    <a:latin typeface="Arial" charset="0"/>
                  </a:rPr>
                  <a:t>15</a:t>
                </a:r>
                <a:r>
                  <a:rPr lang="en-US" altLang="pl-PL" sz="1100" b="1" baseline="30000">
                    <a:latin typeface="Arial" charset="0"/>
                  </a:rPr>
                  <a:t>+</a:t>
                </a:r>
                <a:endParaRPr lang="pl-PL" altLang="pl-PL" sz="1100" b="1" baseline="30000">
                  <a:latin typeface="Arial" charset="0"/>
                </a:endParaRPr>
              </a:p>
            </p:txBody>
          </p:sp>
          <p:sp>
            <p:nvSpPr>
              <p:cNvPr id="19502" name="Text Box 87"/>
              <p:cNvSpPr txBox="1">
                <a:spLocks noChangeArrowheads="1"/>
              </p:cNvSpPr>
              <p:nvPr/>
            </p:nvSpPr>
            <p:spPr bwMode="auto">
              <a:xfrm>
                <a:off x="4051" y="2380"/>
                <a:ext cx="36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HEP</a:t>
                </a:r>
                <a:r>
                  <a:rPr lang="pl-PL" altLang="pl-PL" sz="1100" b="1" baseline="30000">
                    <a:latin typeface="Arial" charset="0"/>
                  </a:rPr>
                  <a:t>8</a:t>
                </a:r>
                <a:r>
                  <a:rPr lang="en-US" altLang="pl-PL" sz="1100" b="1" baseline="30000">
                    <a:latin typeface="Arial" charset="0"/>
                  </a:rPr>
                  <a:t>+</a:t>
                </a:r>
                <a:endParaRPr lang="pl-PL" altLang="pl-PL" sz="1100" b="1" baseline="30000">
                  <a:latin typeface="Arial" charset="0"/>
                </a:endParaRPr>
              </a:p>
            </p:txBody>
          </p:sp>
          <p:sp>
            <p:nvSpPr>
              <p:cNvPr id="19503" name="Text Box 88"/>
              <p:cNvSpPr txBox="1">
                <a:spLocks noChangeArrowheads="1"/>
              </p:cNvSpPr>
              <p:nvPr/>
            </p:nvSpPr>
            <p:spPr bwMode="auto">
              <a:xfrm>
                <a:off x="4426" y="2466"/>
                <a:ext cx="366"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OCT</a:t>
                </a:r>
                <a:r>
                  <a:rPr lang="pl-PL" altLang="pl-PL" sz="1100" b="1" baseline="30000">
                    <a:latin typeface="Arial" charset="0"/>
                  </a:rPr>
                  <a:t>9</a:t>
                </a:r>
                <a:r>
                  <a:rPr lang="en-US" altLang="pl-PL" sz="1100" b="1" baseline="30000">
                    <a:latin typeface="Arial" charset="0"/>
                  </a:rPr>
                  <a:t>+</a:t>
                </a:r>
                <a:endParaRPr lang="pl-PL" altLang="pl-PL" sz="1100" b="1" baseline="30000">
                  <a:latin typeface="Arial" charset="0"/>
                </a:endParaRPr>
              </a:p>
            </p:txBody>
          </p:sp>
          <p:sp>
            <p:nvSpPr>
              <p:cNvPr id="19504" name="Text Box 89"/>
              <p:cNvSpPr txBox="1">
                <a:spLocks noChangeArrowheads="1"/>
              </p:cNvSpPr>
              <p:nvPr/>
            </p:nvSpPr>
            <p:spPr bwMode="auto">
              <a:xfrm>
                <a:off x="4814" y="2466"/>
                <a:ext cx="407"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100" b="1">
                    <a:latin typeface="Arial" charset="0"/>
                  </a:rPr>
                  <a:t>NON</a:t>
                </a:r>
                <a:r>
                  <a:rPr lang="pl-PL" altLang="pl-PL" sz="1100" b="1" baseline="30000">
                    <a:latin typeface="Arial" charset="0"/>
                  </a:rPr>
                  <a:t>10</a:t>
                </a:r>
                <a:r>
                  <a:rPr lang="en-US" altLang="pl-PL" sz="1100" b="1" baseline="30000">
                    <a:latin typeface="Arial" charset="0"/>
                  </a:rPr>
                  <a:t>+</a:t>
                </a:r>
                <a:endParaRPr lang="pl-PL" altLang="pl-PL" sz="1100" b="1" baseline="30000">
                  <a:latin typeface="Arial" charset="0"/>
                </a:endParaRPr>
              </a:p>
            </p:txBody>
          </p:sp>
        </p:grpSp>
      </p:grpSp>
      <p:grpSp>
        <p:nvGrpSpPr>
          <p:cNvPr id="89" name="Grupa 88"/>
          <p:cNvGrpSpPr>
            <a:grpSpLocks/>
          </p:cNvGrpSpPr>
          <p:nvPr/>
        </p:nvGrpSpPr>
        <p:grpSpPr bwMode="auto">
          <a:xfrm>
            <a:off x="2166938" y="2100263"/>
            <a:ext cx="3316287" cy="2887662"/>
            <a:chOff x="5143500" y="2786063"/>
            <a:chExt cx="3316288" cy="2887662"/>
          </a:xfrm>
        </p:grpSpPr>
        <p:sp>
          <p:nvSpPr>
            <p:cNvPr id="19462" name="Rectangle 27"/>
            <p:cNvSpPr>
              <a:spLocks noChangeAspect="1" noChangeArrowheads="1"/>
            </p:cNvSpPr>
            <p:nvPr/>
          </p:nvSpPr>
          <p:spPr bwMode="auto">
            <a:xfrm>
              <a:off x="7308850" y="3043238"/>
              <a:ext cx="792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MON</a:t>
              </a:r>
              <a:r>
                <a:rPr lang="en-US" altLang="pl-PL" sz="1200" b="1" baseline="30000">
                  <a:latin typeface="Arial" charset="0"/>
                  <a:cs typeface="Arial" charset="0"/>
                </a:rPr>
                <a:t>2+</a:t>
              </a:r>
            </a:p>
          </p:txBody>
        </p:sp>
        <p:grpSp>
          <p:nvGrpSpPr>
            <p:cNvPr id="19463" name="Group 256"/>
            <p:cNvGrpSpPr>
              <a:grpSpLocks/>
            </p:cNvGrpSpPr>
            <p:nvPr/>
          </p:nvGrpSpPr>
          <p:grpSpPr bwMode="auto">
            <a:xfrm>
              <a:off x="5143500" y="2786063"/>
              <a:ext cx="3316288" cy="2887662"/>
              <a:chOff x="3237" y="1917"/>
              <a:chExt cx="2089" cy="1819"/>
            </a:xfrm>
          </p:grpSpPr>
          <p:grpSp>
            <p:nvGrpSpPr>
              <p:cNvPr id="19465" name="Grupa 225"/>
              <p:cNvGrpSpPr>
                <a:grpSpLocks/>
              </p:cNvGrpSpPr>
              <p:nvPr/>
            </p:nvGrpSpPr>
            <p:grpSpPr bwMode="auto">
              <a:xfrm>
                <a:off x="3237" y="1917"/>
                <a:ext cx="2086" cy="1456"/>
                <a:chOff x="4857773" y="3027358"/>
                <a:chExt cx="2397407" cy="2311399"/>
              </a:xfrm>
            </p:grpSpPr>
            <p:sp>
              <p:nvSpPr>
                <p:cNvPr id="19469" name="Rectangle 28"/>
                <p:cNvSpPr>
                  <a:spLocks noChangeArrowheads="1"/>
                </p:cNvSpPr>
                <p:nvPr/>
              </p:nvSpPr>
              <p:spPr bwMode="auto">
                <a:xfrm>
                  <a:off x="4857773" y="5157782"/>
                  <a:ext cx="22526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solidFill>
                        <a:srgbClr val="000000"/>
                      </a:solidFill>
                      <a:latin typeface="Arial" charset="0"/>
                      <a:cs typeface="Arial" charset="0"/>
                    </a:rPr>
                    <a:t>2164</a:t>
                  </a:r>
                  <a:endParaRPr lang="pl-PL" altLang="pl-PL" sz="1100">
                    <a:latin typeface="Times New Roman" pitchFamily="18" charset="0"/>
                    <a:cs typeface="Arial" charset="0"/>
                  </a:endParaRPr>
                </a:p>
              </p:txBody>
            </p:sp>
            <p:sp>
              <p:nvSpPr>
                <p:cNvPr id="19470" name="Line 26"/>
                <p:cNvSpPr>
                  <a:spLocks noChangeShapeType="1"/>
                </p:cNvSpPr>
                <p:nvPr/>
              </p:nvSpPr>
              <p:spPr bwMode="auto">
                <a:xfrm>
                  <a:off x="5063485" y="5100632"/>
                  <a:ext cx="2185055" cy="158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19471" name="Rectangle 29"/>
                <p:cNvSpPr>
                  <a:spLocks noChangeArrowheads="1"/>
                </p:cNvSpPr>
                <p:nvPr/>
              </p:nvSpPr>
              <p:spPr bwMode="auto">
                <a:xfrm>
                  <a:off x="5732378" y="5170482"/>
                  <a:ext cx="22526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solidFill>
                        <a:srgbClr val="000000"/>
                      </a:solidFill>
                      <a:latin typeface="Arial" charset="0"/>
                      <a:cs typeface="Arial" charset="0"/>
                    </a:rPr>
                    <a:t>2166</a:t>
                  </a:r>
                  <a:endParaRPr lang="pl-PL" altLang="pl-PL" sz="1100">
                    <a:latin typeface="Times New Roman" pitchFamily="18" charset="0"/>
                    <a:cs typeface="Arial" charset="0"/>
                  </a:endParaRPr>
                </a:p>
              </p:txBody>
            </p:sp>
            <p:sp>
              <p:nvSpPr>
                <p:cNvPr id="19472" name="Rectangle 30"/>
                <p:cNvSpPr>
                  <a:spLocks noChangeArrowheads="1"/>
                </p:cNvSpPr>
                <p:nvPr/>
              </p:nvSpPr>
              <p:spPr bwMode="auto">
                <a:xfrm>
                  <a:off x="6544922" y="5170482"/>
                  <a:ext cx="22526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solidFill>
                        <a:srgbClr val="000000"/>
                      </a:solidFill>
                      <a:latin typeface="Arial" charset="0"/>
                      <a:cs typeface="Arial" charset="0"/>
                    </a:rPr>
                    <a:t>2168</a:t>
                  </a:r>
                  <a:endParaRPr lang="pl-PL" altLang="pl-PL" sz="1100">
                    <a:latin typeface="Times New Roman" pitchFamily="18" charset="0"/>
                    <a:cs typeface="Arial" charset="0"/>
                  </a:endParaRPr>
                </a:p>
              </p:txBody>
            </p:sp>
            <p:sp>
              <p:nvSpPr>
                <p:cNvPr id="19473" name="Freeform 31"/>
                <p:cNvSpPr>
                  <a:spLocks/>
                </p:cNvSpPr>
                <p:nvPr/>
              </p:nvSpPr>
              <p:spPr bwMode="auto">
                <a:xfrm>
                  <a:off x="5058467" y="3027358"/>
                  <a:ext cx="2190073" cy="1993899"/>
                </a:xfrm>
                <a:custGeom>
                  <a:avLst/>
                  <a:gdLst>
                    <a:gd name="T0" fmla="*/ 0 w 3743"/>
                    <a:gd name="T1" fmla="*/ 2147483647 h 5433"/>
                    <a:gd name="T2" fmla="*/ 0 w 3743"/>
                    <a:gd name="T3" fmla="*/ 2147483647 h 5433"/>
                    <a:gd name="T4" fmla="*/ 0 w 3743"/>
                    <a:gd name="T5" fmla="*/ 2147483647 h 5433"/>
                    <a:gd name="T6" fmla="*/ 0 w 3743"/>
                    <a:gd name="T7" fmla="*/ 2147483647 h 5433"/>
                    <a:gd name="T8" fmla="*/ 0 w 3743"/>
                    <a:gd name="T9" fmla="*/ 2147483647 h 5433"/>
                    <a:gd name="T10" fmla="*/ 0 w 3743"/>
                    <a:gd name="T11" fmla="*/ 2147483647 h 5433"/>
                    <a:gd name="T12" fmla="*/ 0 w 3743"/>
                    <a:gd name="T13" fmla="*/ 2147483647 h 5433"/>
                    <a:gd name="T14" fmla="*/ 0 w 3743"/>
                    <a:gd name="T15" fmla="*/ 2147483647 h 5433"/>
                    <a:gd name="T16" fmla="*/ 0 w 3743"/>
                    <a:gd name="T17" fmla="*/ 2147483647 h 5433"/>
                    <a:gd name="T18" fmla="*/ 0 w 3743"/>
                    <a:gd name="T19" fmla="*/ 2147483647 h 5433"/>
                    <a:gd name="T20" fmla="*/ 0 w 3743"/>
                    <a:gd name="T21" fmla="*/ 2147483647 h 5433"/>
                    <a:gd name="T22" fmla="*/ 0 w 3743"/>
                    <a:gd name="T23" fmla="*/ 2147483647 h 5433"/>
                    <a:gd name="T24" fmla="*/ 0 w 3743"/>
                    <a:gd name="T25" fmla="*/ 2147483647 h 5433"/>
                    <a:gd name="T26" fmla="*/ 0 w 3743"/>
                    <a:gd name="T27" fmla="*/ 2147483647 h 5433"/>
                    <a:gd name="T28" fmla="*/ 0 w 3743"/>
                    <a:gd name="T29" fmla="*/ 2147483647 h 5433"/>
                    <a:gd name="T30" fmla="*/ 0 w 3743"/>
                    <a:gd name="T31" fmla="*/ 2147483647 h 5433"/>
                    <a:gd name="T32" fmla="*/ 0 w 3743"/>
                    <a:gd name="T33" fmla="*/ 2147483647 h 5433"/>
                    <a:gd name="T34" fmla="*/ 0 w 3743"/>
                    <a:gd name="T35" fmla="*/ 2147483647 h 5433"/>
                    <a:gd name="T36" fmla="*/ 0 w 3743"/>
                    <a:gd name="T37" fmla="*/ 0 h 5433"/>
                    <a:gd name="T38" fmla="*/ 0 w 3743"/>
                    <a:gd name="T39" fmla="*/ 2147483647 h 5433"/>
                    <a:gd name="T40" fmla="*/ 0 w 3743"/>
                    <a:gd name="T41" fmla="*/ 2147483647 h 5433"/>
                    <a:gd name="T42" fmla="*/ 0 w 3743"/>
                    <a:gd name="T43" fmla="*/ 2147483647 h 5433"/>
                    <a:gd name="T44" fmla="*/ 2147483647 w 3743"/>
                    <a:gd name="T45" fmla="*/ 2147483647 h 5433"/>
                    <a:gd name="T46" fmla="*/ 2147483647 w 3743"/>
                    <a:gd name="T47" fmla="*/ 2147483647 h 5433"/>
                    <a:gd name="T48" fmla="*/ 2147483647 w 3743"/>
                    <a:gd name="T49" fmla="*/ 0 h 5433"/>
                    <a:gd name="T50" fmla="*/ 2147483647 w 3743"/>
                    <a:gd name="T51" fmla="*/ 0 h 5433"/>
                    <a:gd name="T52" fmla="*/ 2147483647 w 3743"/>
                    <a:gd name="T53" fmla="*/ 2147483647 h 5433"/>
                    <a:gd name="T54" fmla="*/ 2147483647 w 3743"/>
                    <a:gd name="T55" fmla="*/ 2147483647 h 5433"/>
                    <a:gd name="T56" fmla="*/ 2147483647 w 3743"/>
                    <a:gd name="T57" fmla="*/ 2147483647 h 5433"/>
                    <a:gd name="T58" fmla="*/ 2147483647 w 3743"/>
                    <a:gd name="T59" fmla="*/ 2147483647 h 5433"/>
                    <a:gd name="T60" fmla="*/ 2147483647 w 3743"/>
                    <a:gd name="T61" fmla="*/ 2147483647 h 5433"/>
                    <a:gd name="T62" fmla="*/ 2147483647 w 3743"/>
                    <a:gd name="T63" fmla="*/ 0 h 5433"/>
                    <a:gd name="T64" fmla="*/ 2147483647 w 3743"/>
                    <a:gd name="T65" fmla="*/ 2147483647 h 5433"/>
                    <a:gd name="T66" fmla="*/ 2147483647 w 3743"/>
                    <a:gd name="T67" fmla="*/ 2147483647 h 5433"/>
                    <a:gd name="T68" fmla="*/ 2147483647 w 3743"/>
                    <a:gd name="T69" fmla="*/ 2147483647 h 5433"/>
                    <a:gd name="T70" fmla="*/ 2147483647 w 3743"/>
                    <a:gd name="T71" fmla="*/ 2147483647 h 5433"/>
                    <a:gd name="T72" fmla="*/ 2147483647 w 3743"/>
                    <a:gd name="T73" fmla="*/ 2147483647 h 5433"/>
                    <a:gd name="T74" fmla="*/ 2147483647 w 3743"/>
                    <a:gd name="T75" fmla="*/ 0 h 5433"/>
                    <a:gd name="T76" fmla="*/ 2147483647 w 3743"/>
                    <a:gd name="T77" fmla="*/ 2147483647 h 5433"/>
                    <a:gd name="T78" fmla="*/ 2147483647 w 3743"/>
                    <a:gd name="T79" fmla="*/ 2147483647 h 5433"/>
                    <a:gd name="T80" fmla="*/ 2147483647 w 3743"/>
                    <a:gd name="T81" fmla="*/ 2147483647 h 5433"/>
                    <a:gd name="T82" fmla="*/ 2147483647 w 3743"/>
                    <a:gd name="T83" fmla="*/ 2147483647 h 5433"/>
                    <a:gd name="T84" fmla="*/ 2147483647 w 3743"/>
                    <a:gd name="T85" fmla="*/ 2147483647 h 5433"/>
                    <a:gd name="T86" fmla="*/ 2147483647 w 3743"/>
                    <a:gd name="T87" fmla="*/ 2147483647 h 5433"/>
                    <a:gd name="T88" fmla="*/ 2147483647 w 3743"/>
                    <a:gd name="T89" fmla="*/ 2147483647 h 5433"/>
                    <a:gd name="T90" fmla="*/ 2147483647 w 3743"/>
                    <a:gd name="T91" fmla="*/ 2147483647 h 5433"/>
                    <a:gd name="T92" fmla="*/ 2147483647 w 3743"/>
                    <a:gd name="T93" fmla="*/ 2147483647 h 5433"/>
                    <a:gd name="T94" fmla="*/ 2147483647 w 3743"/>
                    <a:gd name="T95" fmla="*/ 2147483647 h 5433"/>
                    <a:gd name="T96" fmla="*/ 2147483647 w 3743"/>
                    <a:gd name="T97" fmla="*/ 2147483647 h 5433"/>
                    <a:gd name="T98" fmla="*/ 2147483647 w 3743"/>
                    <a:gd name="T99" fmla="*/ 2147483647 h 5433"/>
                    <a:gd name="T100" fmla="*/ 2147483647 w 3743"/>
                    <a:gd name="T101" fmla="*/ 2147483647 h 5433"/>
                    <a:gd name="T102" fmla="*/ 2147483647 w 3743"/>
                    <a:gd name="T103" fmla="*/ 2147483647 h 5433"/>
                    <a:gd name="T104" fmla="*/ 2147483647 w 3743"/>
                    <a:gd name="T105" fmla="*/ 2147483647 h 5433"/>
                    <a:gd name="T106" fmla="*/ 2147483647 w 3743"/>
                    <a:gd name="T107" fmla="*/ 2147483647 h 5433"/>
                    <a:gd name="T108" fmla="*/ 2147483647 w 3743"/>
                    <a:gd name="T109" fmla="*/ 2147483647 h 5433"/>
                    <a:gd name="T110" fmla="*/ 2147483647 w 3743"/>
                    <a:gd name="T111" fmla="*/ 2147483647 h 5433"/>
                    <a:gd name="T112" fmla="*/ 2147483647 w 3743"/>
                    <a:gd name="T113" fmla="*/ 2147483647 h 5433"/>
                    <a:gd name="T114" fmla="*/ 2147483647 w 3743"/>
                    <a:gd name="T115" fmla="*/ 2147483647 h 5433"/>
                    <a:gd name="T116" fmla="*/ 2147483647 w 3743"/>
                    <a:gd name="T117" fmla="*/ 2147483647 h 5433"/>
                    <a:gd name="T118" fmla="*/ 2147483647 w 3743"/>
                    <a:gd name="T119" fmla="*/ 2147483647 h 5433"/>
                    <a:gd name="T120" fmla="*/ 2147483647 w 3743"/>
                    <a:gd name="T121" fmla="*/ 2147483647 h 5433"/>
                    <a:gd name="T122" fmla="*/ 2147483647 w 3743"/>
                    <a:gd name="T123" fmla="*/ 2147483647 h 543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743"/>
                    <a:gd name="T187" fmla="*/ 0 h 5433"/>
                    <a:gd name="T188" fmla="*/ 3743 w 3743"/>
                    <a:gd name="T189" fmla="*/ 5433 h 543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743" h="5433">
                      <a:moveTo>
                        <a:pt x="0" y="5402"/>
                      </a:moveTo>
                      <a:lnTo>
                        <a:pt x="7" y="5405"/>
                      </a:lnTo>
                      <a:lnTo>
                        <a:pt x="12" y="5376"/>
                      </a:lnTo>
                      <a:lnTo>
                        <a:pt x="19" y="5347"/>
                      </a:lnTo>
                      <a:lnTo>
                        <a:pt x="26" y="5372"/>
                      </a:lnTo>
                      <a:lnTo>
                        <a:pt x="33" y="5391"/>
                      </a:lnTo>
                      <a:lnTo>
                        <a:pt x="40" y="5379"/>
                      </a:lnTo>
                      <a:lnTo>
                        <a:pt x="46" y="5401"/>
                      </a:lnTo>
                      <a:lnTo>
                        <a:pt x="54" y="5389"/>
                      </a:lnTo>
                      <a:lnTo>
                        <a:pt x="59" y="5393"/>
                      </a:lnTo>
                      <a:lnTo>
                        <a:pt x="66" y="5384"/>
                      </a:lnTo>
                      <a:lnTo>
                        <a:pt x="73" y="5400"/>
                      </a:lnTo>
                      <a:lnTo>
                        <a:pt x="80" y="5402"/>
                      </a:lnTo>
                      <a:lnTo>
                        <a:pt x="87" y="5427"/>
                      </a:lnTo>
                      <a:lnTo>
                        <a:pt x="92" y="5416"/>
                      </a:lnTo>
                      <a:lnTo>
                        <a:pt x="99" y="5419"/>
                      </a:lnTo>
                      <a:lnTo>
                        <a:pt x="106" y="5409"/>
                      </a:lnTo>
                      <a:lnTo>
                        <a:pt x="113" y="5429"/>
                      </a:lnTo>
                      <a:lnTo>
                        <a:pt x="120" y="5408"/>
                      </a:lnTo>
                      <a:lnTo>
                        <a:pt x="125" y="5433"/>
                      </a:lnTo>
                      <a:lnTo>
                        <a:pt x="132" y="5421"/>
                      </a:lnTo>
                      <a:lnTo>
                        <a:pt x="139" y="5409"/>
                      </a:lnTo>
                      <a:lnTo>
                        <a:pt x="146" y="5425"/>
                      </a:lnTo>
                      <a:lnTo>
                        <a:pt x="153" y="5423"/>
                      </a:lnTo>
                      <a:lnTo>
                        <a:pt x="160" y="5401"/>
                      </a:lnTo>
                      <a:lnTo>
                        <a:pt x="165" y="5426"/>
                      </a:lnTo>
                      <a:lnTo>
                        <a:pt x="172" y="5412"/>
                      </a:lnTo>
                      <a:lnTo>
                        <a:pt x="179" y="5426"/>
                      </a:lnTo>
                      <a:lnTo>
                        <a:pt x="186" y="5394"/>
                      </a:lnTo>
                      <a:lnTo>
                        <a:pt x="193" y="5387"/>
                      </a:lnTo>
                      <a:lnTo>
                        <a:pt x="198" y="5385"/>
                      </a:lnTo>
                      <a:lnTo>
                        <a:pt x="206" y="5401"/>
                      </a:lnTo>
                      <a:lnTo>
                        <a:pt x="212" y="5394"/>
                      </a:lnTo>
                      <a:lnTo>
                        <a:pt x="219" y="5405"/>
                      </a:lnTo>
                      <a:lnTo>
                        <a:pt x="226" y="5405"/>
                      </a:lnTo>
                      <a:lnTo>
                        <a:pt x="233" y="5405"/>
                      </a:lnTo>
                      <a:lnTo>
                        <a:pt x="240" y="5391"/>
                      </a:lnTo>
                      <a:lnTo>
                        <a:pt x="245" y="5384"/>
                      </a:lnTo>
                      <a:lnTo>
                        <a:pt x="252" y="5396"/>
                      </a:lnTo>
                      <a:lnTo>
                        <a:pt x="259" y="5379"/>
                      </a:lnTo>
                      <a:lnTo>
                        <a:pt x="266" y="5413"/>
                      </a:lnTo>
                      <a:lnTo>
                        <a:pt x="273" y="5406"/>
                      </a:lnTo>
                      <a:lnTo>
                        <a:pt x="278" y="5416"/>
                      </a:lnTo>
                      <a:lnTo>
                        <a:pt x="285" y="5389"/>
                      </a:lnTo>
                      <a:lnTo>
                        <a:pt x="292" y="5417"/>
                      </a:lnTo>
                      <a:lnTo>
                        <a:pt x="299" y="5423"/>
                      </a:lnTo>
                      <a:lnTo>
                        <a:pt x="306" y="5426"/>
                      </a:lnTo>
                      <a:lnTo>
                        <a:pt x="313" y="5400"/>
                      </a:lnTo>
                      <a:lnTo>
                        <a:pt x="318" y="5388"/>
                      </a:lnTo>
                      <a:lnTo>
                        <a:pt x="325" y="5421"/>
                      </a:lnTo>
                      <a:lnTo>
                        <a:pt x="332" y="5397"/>
                      </a:lnTo>
                      <a:lnTo>
                        <a:pt x="339" y="5377"/>
                      </a:lnTo>
                      <a:lnTo>
                        <a:pt x="346" y="5377"/>
                      </a:lnTo>
                      <a:lnTo>
                        <a:pt x="351" y="5388"/>
                      </a:lnTo>
                      <a:lnTo>
                        <a:pt x="359" y="5372"/>
                      </a:lnTo>
                      <a:lnTo>
                        <a:pt x="365" y="5355"/>
                      </a:lnTo>
                      <a:lnTo>
                        <a:pt x="372" y="5355"/>
                      </a:lnTo>
                      <a:lnTo>
                        <a:pt x="379" y="5354"/>
                      </a:lnTo>
                      <a:lnTo>
                        <a:pt x="386" y="5333"/>
                      </a:lnTo>
                      <a:lnTo>
                        <a:pt x="392" y="5321"/>
                      </a:lnTo>
                      <a:lnTo>
                        <a:pt x="398" y="5335"/>
                      </a:lnTo>
                      <a:lnTo>
                        <a:pt x="405" y="5331"/>
                      </a:lnTo>
                      <a:lnTo>
                        <a:pt x="412" y="5326"/>
                      </a:lnTo>
                      <a:lnTo>
                        <a:pt x="419" y="5335"/>
                      </a:lnTo>
                      <a:lnTo>
                        <a:pt x="426" y="5318"/>
                      </a:lnTo>
                      <a:lnTo>
                        <a:pt x="431" y="5321"/>
                      </a:lnTo>
                      <a:lnTo>
                        <a:pt x="438" y="5360"/>
                      </a:lnTo>
                      <a:lnTo>
                        <a:pt x="445" y="5360"/>
                      </a:lnTo>
                      <a:lnTo>
                        <a:pt x="452" y="5354"/>
                      </a:lnTo>
                      <a:lnTo>
                        <a:pt x="459" y="5364"/>
                      </a:lnTo>
                      <a:lnTo>
                        <a:pt x="466" y="5373"/>
                      </a:lnTo>
                      <a:lnTo>
                        <a:pt x="471" y="5413"/>
                      </a:lnTo>
                      <a:lnTo>
                        <a:pt x="478" y="5405"/>
                      </a:lnTo>
                      <a:lnTo>
                        <a:pt x="485" y="5405"/>
                      </a:lnTo>
                      <a:lnTo>
                        <a:pt x="492" y="5368"/>
                      </a:lnTo>
                      <a:lnTo>
                        <a:pt x="499" y="5385"/>
                      </a:lnTo>
                      <a:lnTo>
                        <a:pt x="504" y="5404"/>
                      </a:lnTo>
                      <a:lnTo>
                        <a:pt x="511" y="5388"/>
                      </a:lnTo>
                      <a:lnTo>
                        <a:pt x="518" y="5401"/>
                      </a:lnTo>
                      <a:lnTo>
                        <a:pt x="525" y="5398"/>
                      </a:lnTo>
                      <a:lnTo>
                        <a:pt x="532" y="5384"/>
                      </a:lnTo>
                      <a:lnTo>
                        <a:pt x="537" y="5413"/>
                      </a:lnTo>
                      <a:lnTo>
                        <a:pt x="545" y="5393"/>
                      </a:lnTo>
                      <a:lnTo>
                        <a:pt x="551" y="5388"/>
                      </a:lnTo>
                      <a:lnTo>
                        <a:pt x="558" y="5379"/>
                      </a:lnTo>
                      <a:lnTo>
                        <a:pt x="565" y="5377"/>
                      </a:lnTo>
                      <a:lnTo>
                        <a:pt x="572" y="5384"/>
                      </a:lnTo>
                      <a:lnTo>
                        <a:pt x="579" y="5377"/>
                      </a:lnTo>
                      <a:lnTo>
                        <a:pt x="584" y="5377"/>
                      </a:lnTo>
                      <a:lnTo>
                        <a:pt x="591" y="5388"/>
                      </a:lnTo>
                      <a:lnTo>
                        <a:pt x="598" y="5379"/>
                      </a:lnTo>
                      <a:lnTo>
                        <a:pt x="605" y="5416"/>
                      </a:lnTo>
                      <a:lnTo>
                        <a:pt x="612" y="5385"/>
                      </a:lnTo>
                      <a:lnTo>
                        <a:pt x="617" y="5398"/>
                      </a:lnTo>
                      <a:lnTo>
                        <a:pt x="624" y="5392"/>
                      </a:lnTo>
                      <a:lnTo>
                        <a:pt x="631" y="5392"/>
                      </a:lnTo>
                      <a:lnTo>
                        <a:pt x="638" y="5406"/>
                      </a:lnTo>
                      <a:lnTo>
                        <a:pt x="645" y="5377"/>
                      </a:lnTo>
                      <a:lnTo>
                        <a:pt x="652" y="5372"/>
                      </a:lnTo>
                      <a:lnTo>
                        <a:pt x="657" y="5373"/>
                      </a:lnTo>
                      <a:lnTo>
                        <a:pt x="664" y="5356"/>
                      </a:lnTo>
                      <a:lnTo>
                        <a:pt x="671" y="5335"/>
                      </a:lnTo>
                      <a:lnTo>
                        <a:pt x="678" y="5358"/>
                      </a:lnTo>
                      <a:lnTo>
                        <a:pt x="685" y="5313"/>
                      </a:lnTo>
                      <a:lnTo>
                        <a:pt x="690" y="5273"/>
                      </a:lnTo>
                      <a:lnTo>
                        <a:pt x="698" y="5269"/>
                      </a:lnTo>
                      <a:lnTo>
                        <a:pt x="704" y="5229"/>
                      </a:lnTo>
                      <a:lnTo>
                        <a:pt x="711" y="5146"/>
                      </a:lnTo>
                      <a:lnTo>
                        <a:pt x="718" y="5094"/>
                      </a:lnTo>
                      <a:lnTo>
                        <a:pt x="725" y="5015"/>
                      </a:lnTo>
                      <a:lnTo>
                        <a:pt x="731" y="4926"/>
                      </a:lnTo>
                      <a:lnTo>
                        <a:pt x="737" y="4776"/>
                      </a:lnTo>
                      <a:lnTo>
                        <a:pt x="744" y="4684"/>
                      </a:lnTo>
                      <a:lnTo>
                        <a:pt x="751" y="4526"/>
                      </a:lnTo>
                      <a:lnTo>
                        <a:pt x="758" y="4467"/>
                      </a:lnTo>
                      <a:lnTo>
                        <a:pt x="765" y="4314"/>
                      </a:lnTo>
                      <a:lnTo>
                        <a:pt x="770" y="4239"/>
                      </a:lnTo>
                      <a:lnTo>
                        <a:pt x="777" y="4261"/>
                      </a:lnTo>
                      <a:lnTo>
                        <a:pt x="784" y="4172"/>
                      </a:lnTo>
                      <a:lnTo>
                        <a:pt x="791" y="4151"/>
                      </a:lnTo>
                      <a:lnTo>
                        <a:pt x="798" y="4267"/>
                      </a:lnTo>
                      <a:lnTo>
                        <a:pt x="804" y="4264"/>
                      </a:lnTo>
                      <a:lnTo>
                        <a:pt x="810" y="4428"/>
                      </a:lnTo>
                      <a:lnTo>
                        <a:pt x="817" y="4551"/>
                      </a:lnTo>
                      <a:lnTo>
                        <a:pt x="824" y="4730"/>
                      </a:lnTo>
                      <a:lnTo>
                        <a:pt x="831" y="4796"/>
                      </a:lnTo>
                      <a:lnTo>
                        <a:pt x="838" y="4925"/>
                      </a:lnTo>
                      <a:lnTo>
                        <a:pt x="843" y="5046"/>
                      </a:lnTo>
                      <a:lnTo>
                        <a:pt x="851" y="5154"/>
                      </a:lnTo>
                      <a:lnTo>
                        <a:pt x="857" y="5213"/>
                      </a:lnTo>
                      <a:lnTo>
                        <a:pt x="864" y="5268"/>
                      </a:lnTo>
                      <a:lnTo>
                        <a:pt x="871" y="5284"/>
                      </a:lnTo>
                      <a:lnTo>
                        <a:pt x="878" y="5256"/>
                      </a:lnTo>
                      <a:lnTo>
                        <a:pt x="884" y="5276"/>
                      </a:lnTo>
                      <a:lnTo>
                        <a:pt x="890" y="5301"/>
                      </a:lnTo>
                      <a:lnTo>
                        <a:pt x="897" y="5275"/>
                      </a:lnTo>
                      <a:lnTo>
                        <a:pt x="904" y="5247"/>
                      </a:lnTo>
                      <a:lnTo>
                        <a:pt x="911" y="5277"/>
                      </a:lnTo>
                      <a:lnTo>
                        <a:pt x="917" y="5223"/>
                      </a:lnTo>
                      <a:lnTo>
                        <a:pt x="923" y="5192"/>
                      </a:lnTo>
                      <a:lnTo>
                        <a:pt x="930" y="5173"/>
                      </a:lnTo>
                      <a:lnTo>
                        <a:pt x="937" y="5083"/>
                      </a:lnTo>
                      <a:lnTo>
                        <a:pt x="944" y="5068"/>
                      </a:lnTo>
                      <a:lnTo>
                        <a:pt x="951" y="5046"/>
                      </a:lnTo>
                      <a:lnTo>
                        <a:pt x="956" y="5055"/>
                      </a:lnTo>
                      <a:lnTo>
                        <a:pt x="963" y="4975"/>
                      </a:lnTo>
                      <a:lnTo>
                        <a:pt x="970" y="4969"/>
                      </a:lnTo>
                      <a:lnTo>
                        <a:pt x="977" y="4992"/>
                      </a:lnTo>
                      <a:lnTo>
                        <a:pt x="984" y="4950"/>
                      </a:lnTo>
                      <a:lnTo>
                        <a:pt x="991" y="5008"/>
                      </a:lnTo>
                      <a:lnTo>
                        <a:pt x="997" y="5054"/>
                      </a:lnTo>
                      <a:lnTo>
                        <a:pt x="1003" y="5040"/>
                      </a:lnTo>
                      <a:lnTo>
                        <a:pt x="1010" y="5092"/>
                      </a:lnTo>
                      <a:lnTo>
                        <a:pt x="1017" y="5110"/>
                      </a:lnTo>
                      <a:lnTo>
                        <a:pt x="1024" y="5156"/>
                      </a:lnTo>
                      <a:lnTo>
                        <a:pt x="1030" y="5188"/>
                      </a:lnTo>
                      <a:lnTo>
                        <a:pt x="1037" y="5210"/>
                      </a:lnTo>
                      <a:lnTo>
                        <a:pt x="1043" y="5131"/>
                      </a:lnTo>
                      <a:lnTo>
                        <a:pt x="1050" y="5179"/>
                      </a:lnTo>
                      <a:lnTo>
                        <a:pt x="1057" y="5064"/>
                      </a:lnTo>
                      <a:lnTo>
                        <a:pt x="1064" y="5042"/>
                      </a:lnTo>
                      <a:lnTo>
                        <a:pt x="1070" y="4933"/>
                      </a:lnTo>
                      <a:lnTo>
                        <a:pt x="1076" y="4865"/>
                      </a:lnTo>
                      <a:lnTo>
                        <a:pt x="1083" y="4757"/>
                      </a:lnTo>
                      <a:lnTo>
                        <a:pt x="1090" y="4560"/>
                      </a:lnTo>
                      <a:lnTo>
                        <a:pt x="1097" y="4373"/>
                      </a:lnTo>
                      <a:lnTo>
                        <a:pt x="1104" y="3999"/>
                      </a:lnTo>
                      <a:lnTo>
                        <a:pt x="1109" y="3822"/>
                      </a:lnTo>
                      <a:lnTo>
                        <a:pt x="1116" y="3618"/>
                      </a:lnTo>
                      <a:lnTo>
                        <a:pt x="1123" y="2998"/>
                      </a:lnTo>
                      <a:lnTo>
                        <a:pt x="1130" y="2683"/>
                      </a:lnTo>
                      <a:lnTo>
                        <a:pt x="1137" y="2452"/>
                      </a:lnTo>
                      <a:lnTo>
                        <a:pt x="1143" y="2198"/>
                      </a:lnTo>
                      <a:lnTo>
                        <a:pt x="1150" y="1979"/>
                      </a:lnTo>
                      <a:lnTo>
                        <a:pt x="1156" y="1885"/>
                      </a:lnTo>
                      <a:lnTo>
                        <a:pt x="1163" y="1939"/>
                      </a:lnTo>
                      <a:lnTo>
                        <a:pt x="1170" y="2078"/>
                      </a:lnTo>
                      <a:lnTo>
                        <a:pt x="1177" y="2347"/>
                      </a:lnTo>
                      <a:lnTo>
                        <a:pt x="1183" y="2578"/>
                      </a:lnTo>
                      <a:lnTo>
                        <a:pt x="1190" y="2994"/>
                      </a:lnTo>
                      <a:lnTo>
                        <a:pt x="1196" y="3299"/>
                      </a:lnTo>
                      <a:lnTo>
                        <a:pt x="1203" y="3652"/>
                      </a:lnTo>
                      <a:lnTo>
                        <a:pt x="1210" y="4078"/>
                      </a:lnTo>
                      <a:lnTo>
                        <a:pt x="1217" y="4275"/>
                      </a:lnTo>
                      <a:lnTo>
                        <a:pt x="1223" y="4419"/>
                      </a:lnTo>
                      <a:lnTo>
                        <a:pt x="1229" y="4594"/>
                      </a:lnTo>
                      <a:lnTo>
                        <a:pt x="1236" y="4755"/>
                      </a:lnTo>
                      <a:lnTo>
                        <a:pt x="1243" y="4855"/>
                      </a:lnTo>
                      <a:lnTo>
                        <a:pt x="1250" y="4906"/>
                      </a:lnTo>
                      <a:lnTo>
                        <a:pt x="1256" y="4871"/>
                      </a:lnTo>
                      <a:lnTo>
                        <a:pt x="1262" y="4846"/>
                      </a:lnTo>
                      <a:lnTo>
                        <a:pt x="1270" y="4906"/>
                      </a:lnTo>
                      <a:lnTo>
                        <a:pt x="1276" y="4790"/>
                      </a:lnTo>
                      <a:lnTo>
                        <a:pt x="1283" y="4689"/>
                      </a:lnTo>
                      <a:lnTo>
                        <a:pt x="1290" y="4561"/>
                      </a:lnTo>
                      <a:lnTo>
                        <a:pt x="1296" y="4475"/>
                      </a:lnTo>
                      <a:lnTo>
                        <a:pt x="1303" y="4353"/>
                      </a:lnTo>
                      <a:lnTo>
                        <a:pt x="1309" y="4303"/>
                      </a:lnTo>
                      <a:lnTo>
                        <a:pt x="1316" y="4086"/>
                      </a:lnTo>
                      <a:lnTo>
                        <a:pt x="1323" y="3967"/>
                      </a:lnTo>
                      <a:lnTo>
                        <a:pt x="1329" y="3845"/>
                      </a:lnTo>
                      <a:lnTo>
                        <a:pt x="1336" y="3807"/>
                      </a:lnTo>
                      <a:lnTo>
                        <a:pt x="1343" y="3817"/>
                      </a:lnTo>
                      <a:lnTo>
                        <a:pt x="1349" y="3774"/>
                      </a:lnTo>
                      <a:lnTo>
                        <a:pt x="1356" y="3870"/>
                      </a:lnTo>
                      <a:lnTo>
                        <a:pt x="1363" y="3944"/>
                      </a:lnTo>
                      <a:lnTo>
                        <a:pt x="1369" y="3986"/>
                      </a:lnTo>
                      <a:lnTo>
                        <a:pt x="1376" y="4082"/>
                      </a:lnTo>
                      <a:lnTo>
                        <a:pt x="1382" y="4217"/>
                      </a:lnTo>
                      <a:lnTo>
                        <a:pt x="1389" y="4267"/>
                      </a:lnTo>
                      <a:lnTo>
                        <a:pt x="1396" y="4396"/>
                      </a:lnTo>
                      <a:lnTo>
                        <a:pt x="1403" y="4465"/>
                      </a:lnTo>
                      <a:lnTo>
                        <a:pt x="1409" y="4440"/>
                      </a:lnTo>
                      <a:lnTo>
                        <a:pt x="1415" y="4529"/>
                      </a:lnTo>
                      <a:lnTo>
                        <a:pt x="1423" y="4513"/>
                      </a:lnTo>
                      <a:lnTo>
                        <a:pt x="1429" y="4509"/>
                      </a:lnTo>
                      <a:lnTo>
                        <a:pt x="1436" y="4601"/>
                      </a:lnTo>
                      <a:lnTo>
                        <a:pt x="1442" y="4463"/>
                      </a:lnTo>
                      <a:lnTo>
                        <a:pt x="1449" y="4400"/>
                      </a:lnTo>
                      <a:lnTo>
                        <a:pt x="1456" y="4221"/>
                      </a:lnTo>
                      <a:lnTo>
                        <a:pt x="1462" y="4005"/>
                      </a:lnTo>
                      <a:lnTo>
                        <a:pt x="1469" y="3764"/>
                      </a:lnTo>
                      <a:lnTo>
                        <a:pt x="1476" y="3306"/>
                      </a:lnTo>
                      <a:lnTo>
                        <a:pt x="1482" y="2995"/>
                      </a:lnTo>
                      <a:lnTo>
                        <a:pt x="1489" y="2657"/>
                      </a:lnTo>
                      <a:lnTo>
                        <a:pt x="1495" y="2029"/>
                      </a:lnTo>
                      <a:lnTo>
                        <a:pt x="1502" y="1502"/>
                      </a:lnTo>
                      <a:lnTo>
                        <a:pt x="1509" y="973"/>
                      </a:lnTo>
                      <a:lnTo>
                        <a:pt x="1516" y="526"/>
                      </a:lnTo>
                      <a:lnTo>
                        <a:pt x="1522" y="192"/>
                      </a:lnTo>
                      <a:lnTo>
                        <a:pt x="1529" y="70"/>
                      </a:lnTo>
                      <a:lnTo>
                        <a:pt x="1535" y="0"/>
                      </a:lnTo>
                      <a:lnTo>
                        <a:pt x="1542" y="228"/>
                      </a:lnTo>
                      <a:lnTo>
                        <a:pt x="1549" y="404"/>
                      </a:lnTo>
                      <a:lnTo>
                        <a:pt x="1555" y="871"/>
                      </a:lnTo>
                      <a:lnTo>
                        <a:pt x="1562" y="1408"/>
                      </a:lnTo>
                      <a:lnTo>
                        <a:pt x="1569" y="2002"/>
                      </a:lnTo>
                      <a:lnTo>
                        <a:pt x="1575" y="2512"/>
                      </a:lnTo>
                      <a:lnTo>
                        <a:pt x="1582" y="3062"/>
                      </a:lnTo>
                      <a:lnTo>
                        <a:pt x="1589" y="3505"/>
                      </a:lnTo>
                      <a:lnTo>
                        <a:pt x="1595" y="3824"/>
                      </a:lnTo>
                      <a:lnTo>
                        <a:pt x="1602" y="4031"/>
                      </a:lnTo>
                      <a:lnTo>
                        <a:pt x="1609" y="4246"/>
                      </a:lnTo>
                      <a:lnTo>
                        <a:pt x="1615" y="4372"/>
                      </a:lnTo>
                      <a:lnTo>
                        <a:pt x="1622" y="4422"/>
                      </a:lnTo>
                      <a:lnTo>
                        <a:pt x="1629" y="4469"/>
                      </a:lnTo>
                      <a:lnTo>
                        <a:pt x="1635" y="4478"/>
                      </a:lnTo>
                      <a:lnTo>
                        <a:pt x="1642" y="4342"/>
                      </a:lnTo>
                      <a:lnTo>
                        <a:pt x="1648" y="4352"/>
                      </a:lnTo>
                      <a:lnTo>
                        <a:pt x="1655" y="4223"/>
                      </a:lnTo>
                      <a:lnTo>
                        <a:pt x="1662" y="4160"/>
                      </a:lnTo>
                      <a:lnTo>
                        <a:pt x="1668" y="4103"/>
                      </a:lnTo>
                      <a:lnTo>
                        <a:pt x="1675" y="3938"/>
                      </a:lnTo>
                      <a:lnTo>
                        <a:pt x="1682" y="3794"/>
                      </a:lnTo>
                      <a:lnTo>
                        <a:pt x="1689" y="3664"/>
                      </a:lnTo>
                      <a:lnTo>
                        <a:pt x="1695" y="3455"/>
                      </a:lnTo>
                      <a:lnTo>
                        <a:pt x="1702" y="3303"/>
                      </a:lnTo>
                      <a:lnTo>
                        <a:pt x="1708" y="3194"/>
                      </a:lnTo>
                      <a:lnTo>
                        <a:pt x="1715" y="3251"/>
                      </a:lnTo>
                      <a:lnTo>
                        <a:pt x="1722" y="3111"/>
                      </a:lnTo>
                      <a:lnTo>
                        <a:pt x="1728" y="3257"/>
                      </a:lnTo>
                      <a:lnTo>
                        <a:pt x="1735" y="3306"/>
                      </a:lnTo>
                      <a:lnTo>
                        <a:pt x="1742" y="3445"/>
                      </a:lnTo>
                      <a:lnTo>
                        <a:pt x="1748" y="3555"/>
                      </a:lnTo>
                      <a:lnTo>
                        <a:pt x="1755" y="3805"/>
                      </a:lnTo>
                      <a:lnTo>
                        <a:pt x="1762" y="3971"/>
                      </a:lnTo>
                      <a:lnTo>
                        <a:pt x="1768" y="3998"/>
                      </a:lnTo>
                      <a:lnTo>
                        <a:pt x="1775" y="4136"/>
                      </a:lnTo>
                      <a:lnTo>
                        <a:pt x="1781" y="4217"/>
                      </a:lnTo>
                      <a:lnTo>
                        <a:pt x="1788" y="4297"/>
                      </a:lnTo>
                      <a:lnTo>
                        <a:pt x="1795" y="4372"/>
                      </a:lnTo>
                      <a:lnTo>
                        <a:pt x="1801" y="4334"/>
                      </a:lnTo>
                      <a:lnTo>
                        <a:pt x="1808" y="4377"/>
                      </a:lnTo>
                      <a:lnTo>
                        <a:pt x="1815" y="4406"/>
                      </a:lnTo>
                      <a:lnTo>
                        <a:pt x="1821" y="4386"/>
                      </a:lnTo>
                      <a:lnTo>
                        <a:pt x="1828" y="4297"/>
                      </a:lnTo>
                      <a:lnTo>
                        <a:pt x="1835" y="4089"/>
                      </a:lnTo>
                      <a:lnTo>
                        <a:pt x="1842" y="3973"/>
                      </a:lnTo>
                      <a:lnTo>
                        <a:pt x="1848" y="3702"/>
                      </a:lnTo>
                      <a:lnTo>
                        <a:pt x="1854" y="3269"/>
                      </a:lnTo>
                      <a:lnTo>
                        <a:pt x="1861" y="2868"/>
                      </a:lnTo>
                      <a:lnTo>
                        <a:pt x="1868" y="2551"/>
                      </a:lnTo>
                      <a:lnTo>
                        <a:pt x="1875" y="2045"/>
                      </a:lnTo>
                      <a:lnTo>
                        <a:pt x="1881" y="1527"/>
                      </a:lnTo>
                      <a:lnTo>
                        <a:pt x="1888" y="1233"/>
                      </a:lnTo>
                      <a:lnTo>
                        <a:pt x="1894" y="903"/>
                      </a:lnTo>
                      <a:lnTo>
                        <a:pt x="1901" y="687"/>
                      </a:lnTo>
                      <a:lnTo>
                        <a:pt x="1908" y="603"/>
                      </a:lnTo>
                      <a:lnTo>
                        <a:pt x="1914" y="724"/>
                      </a:lnTo>
                      <a:lnTo>
                        <a:pt x="1921" y="894"/>
                      </a:lnTo>
                      <a:lnTo>
                        <a:pt x="1928" y="1299"/>
                      </a:lnTo>
                      <a:lnTo>
                        <a:pt x="1934" y="1711"/>
                      </a:lnTo>
                      <a:lnTo>
                        <a:pt x="1941" y="2266"/>
                      </a:lnTo>
                      <a:lnTo>
                        <a:pt x="1948" y="2618"/>
                      </a:lnTo>
                      <a:lnTo>
                        <a:pt x="1955" y="3151"/>
                      </a:lnTo>
                      <a:lnTo>
                        <a:pt x="1961" y="3535"/>
                      </a:lnTo>
                      <a:lnTo>
                        <a:pt x="1967" y="3955"/>
                      </a:lnTo>
                      <a:lnTo>
                        <a:pt x="1974" y="4151"/>
                      </a:lnTo>
                      <a:lnTo>
                        <a:pt x="1981" y="4398"/>
                      </a:lnTo>
                      <a:lnTo>
                        <a:pt x="1988" y="4526"/>
                      </a:lnTo>
                      <a:lnTo>
                        <a:pt x="1994" y="4613"/>
                      </a:lnTo>
                      <a:lnTo>
                        <a:pt x="2001" y="4677"/>
                      </a:lnTo>
                      <a:lnTo>
                        <a:pt x="2007" y="4634"/>
                      </a:lnTo>
                      <a:lnTo>
                        <a:pt x="2014" y="4629"/>
                      </a:lnTo>
                      <a:lnTo>
                        <a:pt x="2021" y="4565"/>
                      </a:lnTo>
                      <a:lnTo>
                        <a:pt x="2028" y="4618"/>
                      </a:lnTo>
                      <a:lnTo>
                        <a:pt x="2034" y="4531"/>
                      </a:lnTo>
                      <a:lnTo>
                        <a:pt x="2041" y="4489"/>
                      </a:lnTo>
                      <a:lnTo>
                        <a:pt x="2047" y="4322"/>
                      </a:lnTo>
                      <a:lnTo>
                        <a:pt x="2054" y="4277"/>
                      </a:lnTo>
                      <a:lnTo>
                        <a:pt x="2061" y="4207"/>
                      </a:lnTo>
                      <a:lnTo>
                        <a:pt x="2067" y="4102"/>
                      </a:lnTo>
                      <a:lnTo>
                        <a:pt x="2075" y="4069"/>
                      </a:lnTo>
                      <a:lnTo>
                        <a:pt x="2080" y="3926"/>
                      </a:lnTo>
                      <a:lnTo>
                        <a:pt x="2087" y="3896"/>
                      </a:lnTo>
                      <a:lnTo>
                        <a:pt x="2094" y="3944"/>
                      </a:lnTo>
                      <a:lnTo>
                        <a:pt x="2101" y="3888"/>
                      </a:lnTo>
                      <a:lnTo>
                        <a:pt x="2108" y="4044"/>
                      </a:lnTo>
                      <a:lnTo>
                        <a:pt x="2114" y="4105"/>
                      </a:lnTo>
                      <a:lnTo>
                        <a:pt x="2120" y="4126"/>
                      </a:lnTo>
                      <a:lnTo>
                        <a:pt x="2127" y="4300"/>
                      </a:lnTo>
                      <a:lnTo>
                        <a:pt x="2134" y="4371"/>
                      </a:lnTo>
                      <a:lnTo>
                        <a:pt x="2141" y="4472"/>
                      </a:lnTo>
                      <a:lnTo>
                        <a:pt x="2147" y="4600"/>
                      </a:lnTo>
                      <a:lnTo>
                        <a:pt x="2154" y="4652"/>
                      </a:lnTo>
                      <a:lnTo>
                        <a:pt x="2160" y="4682"/>
                      </a:lnTo>
                      <a:lnTo>
                        <a:pt x="2167" y="4731"/>
                      </a:lnTo>
                      <a:lnTo>
                        <a:pt x="2174" y="4804"/>
                      </a:lnTo>
                      <a:lnTo>
                        <a:pt x="2181" y="4815"/>
                      </a:lnTo>
                      <a:lnTo>
                        <a:pt x="2187" y="4772"/>
                      </a:lnTo>
                      <a:lnTo>
                        <a:pt x="2193" y="4800"/>
                      </a:lnTo>
                      <a:lnTo>
                        <a:pt x="2200" y="4706"/>
                      </a:lnTo>
                      <a:lnTo>
                        <a:pt x="2207" y="4668"/>
                      </a:lnTo>
                      <a:lnTo>
                        <a:pt x="2214" y="4510"/>
                      </a:lnTo>
                      <a:lnTo>
                        <a:pt x="2221" y="4382"/>
                      </a:lnTo>
                      <a:lnTo>
                        <a:pt x="2228" y="4242"/>
                      </a:lnTo>
                      <a:lnTo>
                        <a:pt x="2233" y="3951"/>
                      </a:lnTo>
                      <a:lnTo>
                        <a:pt x="2240" y="3730"/>
                      </a:lnTo>
                      <a:lnTo>
                        <a:pt x="2247" y="3452"/>
                      </a:lnTo>
                      <a:lnTo>
                        <a:pt x="2254" y="3114"/>
                      </a:lnTo>
                      <a:lnTo>
                        <a:pt x="2261" y="2927"/>
                      </a:lnTo>
                      <a:lnTo>
                        <a:pt x="2267" y="2687"/>
                      </a:lnTo>
                      <a:lnTo>
                        <a:pt x="2273" y="2556"/>
                      </a:lnTo>
                      <a:lnTo>
                        <a:pt x="2280" y="2583"/>
                      </a:lnTo>
                      <a:lnTo>
                        <a:pt x="2287" y="2489"/>
                      </a:lnTo>
                      <a:lnTo>
                        <a:pt x="2294" y="2669"/>
                      </a:lnTo>
                      <a:lnTo>
                        <a:pt x="2300" y="2866"/>
                      </a:lnTo>
                      <a:lnTo>
                        <a:pt x="2308" y="3072"/>
                      </a:lnTo>
                      <a:lnTo>
                        <a:pt x="2313" y="3419"/>
                      </a:lnTo>
                      <a:lnTo>
                        <a:pt x="2320" y="3627"/>
                      </a:lnTo>
                      <a:lnTo>
                        <a:pt x="2327" y="4002"/>
                      </a:lnTo>
                      <a:lnTo>
                        <a:pt x="2334" y="4168"/>
                      </a:lnTo>
                      <a:lnTo>
                        <a:pt x="2341" y="4497"/>
                      </a:lnTo>
                      <a:lnTo>
                        <a:pt x="2346" y="4617"/>
                      </a:lnTo>
                      <a:lnTo>
                        <a:pt x="2353" y="4780"/>
                      </a:lnTo>
                      <a:lnTo>
                        <a:pt x="2360" y="4964"/>
                      </a:lnTo>
                      <a:lnTo>
                        <a:pt x="2367" y="4927"/>
                      </a:lnTo>
                      <a:lnTo>
                        <a:pt x="2374" y="5019"/>
                      </a:lnTo>
                      <a:lnTo>
                        <a:pt x="2379" y="5096"/>
                      </a:lnTo>
                      <a:lnTo>
                        <a:pt x="2386" y="5029"/>
                      </a:lnTo>
                      <a:lnTo>
                        <a:pt x="2393" y="5052"/>
                      </a:lnTo>
                      <a:lnTo>
                        <a:pt x="2400" y="5056"/>
                      </a:lnTo>
                      <a:lnTo>
                        <a:pt x="2407" y="5043"/>
                      </a:lnTo>
                      <a:lnTo>
                        <a:pt x="2414" y="4971"/>
                      </a:lnTo>
                      <a:lnTo>
                        <a:pt x="2419" y="4936"/>
                      </a:lnTo>
                      <a:lnTo>
                        <a:pt x="2426" y="4919"/>
                      </a:lnTo>
                      <a:lnTo>
                        <a:pt x="2433" y="4867"/>
                      </a:lnTo>
                      <a:lnTo>
                        <a:pt x="2440" y="4881"/>
                      </a:lnTo>
                      <a:lnTo>
                        <a:pt x="2447" y="4829"/>
                      </a:lnTo>
                      <a:lnTo>
                        <a:pt x="2454" y="4806"/>
                      </a:lnTo>
                      <a:lnTo>
                        <a:pt x="2459" y="4811"/>
                      </a:lnTo>
                      <a:lnTo>
                        <a:pt x="2466" y="4773"/>
                      </a:lnTo>
                      <a:lnTo>
                        <a:pt x="2473" y="4783"/>
                      </a:lnTo>
                      <a:lnTo>
                        <a:pt x="2480" y="4742"/>
                      </a:lnTo>
                      <a:lnTo>
                        <a:pt x="2487" y="4829"/>
                      </a:lnTo>
                      <a:lnTo>
                        <a:pt x="2494" y="4839"/>
                      </a:lnTo>
                      <a:lnTo>
                        <a:pt x="2499" y="4904"/>
                      </a:lnTo>
                      <a:lnTo>
                        <a:pt x="2506" y="4951"/>
                      </a:lnTo>
                      <a:lnTo>
                        <a:pt x="2513" y="5008"/>
                      </a:lnTo>
                      <a:lnTo>
                        <a:pt x="2520" y="5085"/>
                      </a:lnTo>
                      <a:lnTo>
                        <a:pt x="2527" y="5061"/>
                      </a:lnTo>
                      <a:lnTo>
                        <a:pt x="2532" y="5121"/>
                      </a:lnTo>
                      <a:lnTo>
                        <a:pt x="2539" y="5131"/>
                      </a:lnTo>
                      <a:lnTo>
                        <a:pt x="2546" y="5167"/>
                      </a:lnTo>
                      <a:lnTo>
                        <a:pt x="2553" y="5172"/>
                      </a:lnTo>
                      <a:lnTo>
                        <a:pt x="2560" y="5131"/>
                      </a:lnTo>
                      <a:lnTo>
                        <a:pt x="2567" y="5123"/>
                      </a:lnTo>
                      <a:lnTo>
                        <a:pt x="2574" y="5118"/>
                      </a:lnTo>
                      <a:lnTo>
                        <a:pt x="2579" y="5025"/>
                      </a:lnTo>
                      <a:lnTo>
                        <a:pt x="2586" y="4968"/>
                      </a:lnTo>
                      <a:lnTo>
                        <a:pt x="2593" y="4905"/>
                      </a:lnTo>
                      <a:lnTo>
                        <a:pt x="2600" y="4875"/>
                      </a:lnTo>
                      <a:lnTo>
                        <a:pt x="2607" y="4750"/>
                      </a:lnTo>
                      <a:lnTo>
                        <a:pt x="2612" y="4610"/>
                      </a:lnTo>
                      <a:lnTo>
                        <a:pt x="2619" y="4410"/>
                      </a:lnTo>
                      <a:lnTo>
                        <a:pt x="2626" y="4407"/>
                      </a:lnTo>
                      <a:lnTo>
                        <a:pt x="2633" y="4153"/>
                      </a:lnTo>
                      <a:lnTo>
                        <a:pt x="2640" y="4155"/>
                      </a:lnTo>
                      <a:lnTo>
                        <a:pt x="2647" y="4089"/>
                      </a:lnTo>
                      <a:lnTo>
                        <a:pt x="2652" y="3961"/>
                      </a:lnTo>
                      <a:lnTo>
                        <a:pt x="2659" y="3963"/>
                      </a:lnTo>
                      <a:lnTo>
                        <a:pt x="2666" y="4042"/>
                      </a:lnTo>
                      <a:lnTo>
                        <a:pt x="2673" y="3998"/>
                      </a:lnTo>
                      <a:lnTo>
                        <a:pt x="2680" y="4186"/>
                      </a:lnTo>
                      <a:lnTo>
                        <a:pt x="2687" y="4372"/>
                      </a:lnTo>
                      <a:lnTo>
                        <a:pt x="2692" y="4447"/>
                      </a:lnTo>
                      <a:lnTo>
                        <a:pt x="2699" y="4593"/>
                      </a:lnTo>
                      <a:lnTo>
                        <a:pt x="2706" y="4705"/>
                      </a:lnTo>
                      <a:lnTo>
                        <a:pt x="2713" y="4886"/>
                      </a:lnTo>
                      <a:lnTo>
                        <a:pt x="2720" y="5019"/>
                      </a:lnTo>
                      <a:lnTo>
                        <a:pt x="2726" y="5069"/>
                      </a:lnTo>
                      <a:lnTo>
                        <a:pt x="2732" y="5150"/>
                      </a:lnTo>
                      <a:lnTo>
                        <a:pt x="2739" y="5237"/>
                      </a:lnTo>
                      <a:lnTo>
                        <a:pt x="2746" y="5214"/>
                      </a:lnTo>
                      <a:lnTo>
                        <a:pt x="2753" y="5219"/>
                      </a:lnTo>
                      <a:lnTo>
                        <a:pt x="2760" y="5233"/>
                      </a:lnTo>
                      <a:lnTo>
                        <a:pt x="2765" y="5268"/>
                      </a:lnTo>
                      <a:lnTo>
                        <a:pt x="2772" y="5237"/>
                      </a:lnTo>
                      <a:lnTo>
                        <a:pt x="2779" y="5240"/>
                      </a:lnTo>
                      <a:lnTo>
                        <a:pt x="2786" y="5206"/>
                      </a:lnTo>
                      <a:lnTo>
                        <a:pt x="2793" y="5247"/>
                      </a:lnTo>
                      <a:lnTo>
                        <a:pt x="2800" y="5214"/>
                      </a:lnTo>
                      <a:lnTo>
                        <a:pt x="2806" y="5222"/>
                      </a:lnTo>
                      <a:lnTo>
                        <a:pt x="2812" y="5184"/>
                      </a:lnTo>
                      <a:lnTo>
                        <a:pt x="2819" y="5183"/>
                      </a:lnTo>
                      <a:lnTo>
                        <a:pt x="2826" y="5173"/>
                      </a:lnTo>
                      <a:lnTo>
                        <a:pt x="2833" y="5177"/>
                      </a:lnTo>
                      <a:lnTo>
                        <a:pt x="2839" y="5172"/>
                      </a:lnTo>
                      <a:lnTo>
                        <a:pt x="2845" y="5163"/>
                      </a:lnTo>
                      <a:lnTo>
                        <a:pt x="2852" y="5144"/>
                      </a:lnTo>
                      <a:lnTo>
                        <a:pt x="2859" y="5177"/>
                      </a:lnTo>
                      <a:lnTo>
                        <a:pt x="2866" y="5180"/>
                      </a:lnTo>
                      <a:lnTo>
                        <a:pt x="2873" y="5209"/>
                      </a:lnTo>
                      <a:lnTo>
                        <a:pt x="2879" y="5198"/>
                      </a:lnTo>
                      <a:lnTo>
                        <a:pt x="2885" y="5240"/>
                      </a:lnTo>
                      <a:lnTo>
                        <a:pt x="2892" y="5231"/>
                      </a:lnTo>
                      <a:lnTo>
                        <a:pt x="2899" y="5250"/>
                      </a:lnTo>
                      <a:lnTo>
                        <a:pt x="2906" y="5250"/>
                      </a:lnTo>
                      <a:lnTo>
                        <a:pt x="2912" y="5309"/>
                      </a:lnTo>
                      <a:lnTo>
                        <a:pt x="2919" y="5325"/>
                      </a:lnTo>
                      <a:lnTo>
                        <a:pt x="2925" y="5256"/>
                      </a:lnTo>
                      <a:lnTo>
                        <a:pt x="2932" y="5246"/>
                      </a:lnTo>
                      <a:lnTo>
                        <a:pt x="2939" y="5273"/>
                      </a:lnTo>
                      <a:lnTo>
                        <a:pt x="2946" y="5267"/>
                      </a:lnTo>
                      <a:lnTo>
                        <a:pt x="2952" y="5239"/>
                      </a:lnTo>
                      <a:lnTo>
                        <a:pt x="2959" y="5183"/>
                      </a:lnTo>
                      <a:lnTo>
                        <a:pt x="2965" y="5163"/>
                      </a:lnTo>
                      <a:lnTo>
                        <a:pt x="2972" y="5129"/>
                      </a:lnTo>
                      <a:lnTo>
                        <a:pt x="2979" y="5089"/>
                      </a:lnTo>
                      <a:lnTo>
                        <a:pt x="2986" y="5033"/>
                      </a:lnTo>
                      <a:lnTo>
                        <a:pt x="2992" y="4950"/>
                      </a:lnTo>
                      <a:lnTo>
                        <a:pt x="2998" y="4918"/>
                      </a:lnTo>
                      <a:lnTo>
                        <a:pt x="3005" y="4889"/>
                      </a:lnTo>
                      <a:lnTo>
                        <a:pt x="3012" y="4814"/>
                      </a:lnTo>
                      <a:lnTo>
                        <a:pt x="3019" y="4801"/>
                      </a:lnTo>
                      <a:lnTo>
                        <a:pt x="3025" y="4763"/>
                      </a:lnTo>
                      <a:lnTo>
                        <a:pt x="3032" y="4736"/>
                      </a:lnTo>
                      <a:lnTo>
                        <a:pt x="3039" y="4704"/>
                      </a:lnTo>
                      <a:lnTo>
                        <a:pt x="3045" y="4775"/>
                      </a:lnTo>
                      <a:lnTo>
                        <a:pt x="3052" y="4817"/>
                      </a:lnTo>
                      <a:lnTo>
                        <a:pt x="3059" y="4864"/>
                      </a:lnTo>
                      <a:lnTo>
                        <a:pt x="3065" y="4964"/>
                      </a:lnTo>
                      <a:lnTo>
                        <a:pt x="3072" y="4969"/>
                      </a:lnTo>
                      <a:lnTo>
                        <a:pt x="3078" y="5077"/>
                      </a:lnTo>
                      <a:lnTo>
                        <a:pt x="3085" y="5119"/>
                      </a:lnTo>
                      <a:lnTo>
                        <a:pt x="3092" y="5165"/>
                      </a:lnTo>
                      <a:lnTo>
                        <a:pt x="3099" y="5229"/>
                      </a:lnTo>
                      <a:lnTo>
                        <a:pt x="3105" y="5272"/>
                      </a:lnTo>
                      <a:lnTo>
                        <a:pt x="3112" y="5283"/>
                      </a:lnTo>
                      <a:lnTo>
                        <a:pt x="3119" y="5273"/>
                      </a:lnTo>
                      <a:lnTo>
                        <a:pt x="3125" y="5273"/>
                      </a:lnTo>
                      <a:lnTo>
                        <a:pt x="3132" y="5304"/>
                      </a:lnTo>
                      <a:lnTo>
                        <a:pt x="3138" y="5330"/>
                      </a:lnTo>
                      <a:lnTo>
                        <a:pt x="3145" y="5285"/>
                      </a:lnTo>
                      <a:lnTo>
                        <a:pt x="3152" y="5304"/>
                      </a:lnTo>
                      <a:lnTo>
                        <a:pt x="3158" y="5321"/>
                      </a:lnTo>
                      <a:lnTo>
                        <a:pt x="3165" y="5304"/>
                      </a:lnTo>
                      <a:lnTo>
                        <a:pt x="3172" y="5262"/>
                      </a:lnTo>
                      <a:lnTo>
                        <a:pt x="3178" y="5280"/>
                      </a:lnTo>
                      <a:lnTo>
                        <a:pt x="3185" y="5284"/>
                      </a:lnTo>
                      <a:lnTo>
                        <a:pt x="3192" y="5292"/>
                      </a:lnTo>
                      <a:lnTo>
                        <a:pt x="3198" y="5308"/>
                      </a:lnTo>
                      <a:lnTo>
                        <a:pt x="3205" y="5306"/>
                      </a:lnTo>
                      <a:lnTo>
                        <a:pt x="3212" y="5271"/>
                      </a:lnTo>
                      <a:lnTo>
                        <a:pt x="3218" y="5246"/>
                      </a:lnTo>
                      <a:lnTo>
                        <a:pt x="3225" y="5308"/>
                      </a:lnTo>
                      <a:lnTo>
                        <a:pt x="3231" y="5275"/>
                      </a:lnTo>
                      <a:lnTo>
                        <a:pt x="3238" y="5263"/>
                      </a:lnTo>
                      <a:lnTo>
                        <a:pt x="3245" y="5265"/>
                      </a:lnTo>
                      <a:lnTo>
                        <a:pt x="3251" y="5296"/>
                      </a:lnTo>
                      <a:lnTo>
                        <a:pt x="3258" y="5323"/>
                      </a:lnTo>
                      <a:lnTo>
                        <a:pt x="3265" y="5310"/>
                      </a:lnTo>
                      <a:lnTo>
                        <a:pt x="3272" y="5310"/>
                      </a:lnTo>
                      <a:lnTo>
                        <a:pt x="3278" y="5293"/>
                      </a:lnTo>
                      <a:lnTo>
                        <a:pt x="3285" y="5277"/>
                      </a:lnTo>
                      <a:lnTo>
                        <a:pt x="3291" y="5287"/>
                      </a:lnTo>
                      <a:lnTo>
                        <a:pt x="3298" y="5302"/>
                      </a:lnTo>
                      <a:lnTo>
                        <a:pt x="3305" y="5317"/>
                      </a:lnTo>
                      <a:lnTo>
                        <a:pt x="3311" y="5250"/>
                      </a:lnTo>
                      <a:lnTo>
                        <a:pt x="3318" y="5292"/>
                      </a:lnTo>
                      <a:lnTo>
                        <a:pt x="3325" y="5287"/>
                      </a:lnTo>
                      <a:lnTo>
                        <a:pt x="3331" y="5265"/>
                      </a:lnTo>
                      <a:lnTo>
                        <a:pt x="3338" y="5275"/>
                      </a:lnTo>
                      <a:lnTo>
                        <a:pt x="3345" y="5235"/>
                      </a:lnTo>
                      <a:lnTo>
                        <a:pt x="3352" y="5271"/>
                      </a:lnTo>
                      <a:lnTo>
                        <a:pt x="3358" y="5255"/>
                      </a:lnTo>
                      <a:lnTo>
                        <a:pt x="3364" y="5202"/>
                      </a:lnTo>
                      <a:lnTo>
                        <a:pt x="3371" y="5158"/>
                      </a:lnTo>
                      <a:lnTo>
                        <a:pt x="3378" y="5112"/>
                      </a:lnTo>
                      <a:lnTo>
                        <a:pt x="3385" y="5110"/>
                      </a:lnTo>
                      <a:lnTo>
                        <a:pt x="3391" y="5083"/>
                      </a:lnTo>
                      <a:lnTo>
                        <a:pt x="3398" y="5043"/>
                      </a:lnTo>
                      <a:lnTo>
                        <a:pt x="3404" y="5063"/>
                      </a:lnTo>
                      <a:lnTo>
                        <a:pt x="3411" y="5077"/>
                      </a:lnTo>
                      <a:lnTo>
                        <a:pt x="3418" y="5085"/>
                      </a:lnTo>
                      <a:lnTo>
                        <a:pt x="3425" y="5133"/>
                      </a:lnTo>
                      <a:lnTo>
                        <a:pt x="3431" y="5133"/>
                      </a:lnTo>
                      <a:lnTo>
                        <a:pt x="3437" y="5180"/>
                      </a:lnTo>
                      <a:lnTo>
                        <a:pt x="3444" y="5215"/>
                      </a:lnTo>
                      <a:lnTo>
                        <a:pt x="3451" y="5227"/>
                      </a:lnTo>
                      <a:lnTo>
                        <a:pt x="3458" y="5248"/>
                      </a:lnTo>
                      <a:lnTo>
                        <a:pt x="3465" y="5271"/>
                      </a:lnTo>
                      <a:lnTo>
                        <a:pt x="3471" y="5293"/>
                      </a:lnTo>
                      <a:lnTo>
                        <a:pt x="3477" y="5243"/>
                      </a:lnTo>
                      <a:lnTo>
                        <a:pt x="3484" y="5265"/>
                      </a:lnTo>
                      <a:lnTo>
                        <a:pt x="3491" y="5294"/>
                      </a:lnTo>
                      <a:lnTo>
                        <a:pt x="3498" y="5308"/>
                      </a:lnTo>
                      <a:lnTo>
                        <a:pt x="3505" y="5292"/>
                      </a:lnTo>
                      <a:lnTo>
                        <a:pt x="3511" y="5305"/>
                      </a:lnTo>
                      <a:lnTo>
                        <a:pt x="3517" y="5314"/>
                      </a:lnTo>
                      <a:lnTo>
                        <a:pt x="3524" y="5321"/>
                      </a:lnTo>
                      <a:lnTo>
                        <a:pt x="3531" y="5327"/>
                      </a:lnTo>
                      <a:lnTo>
                        <a:pt x="3538" y="5294"/>
                      </a:lnTo>
                      <a:lnTo>
                        <a:pt x="3544" y="5285"/>
                      </a:lnTo>
                      <a:lnTo>
                        <a:pt x="3550" y="5300"/>
                      </a:lnTo>
                      <a:lnTo>
                        <a:pt x="3557" y="5297"/>
                      </a:lnTo>
                      <a:lnTo>
                        <a:pt x="3564" y="5312"/>
                      </a:lnTo>
                      <a:lnTo>
                        <a:pt x="3571" y="5301"/>
                      </a:lnTo>
                      <a:lnTo>
                        <a:pt x="3578" y="5312"/>
                      </a:lnTo>
                      <a:lnTo>
                        <a:pt x="3585" y="5292"/>
                      </a:lnTo>
                      <a:lnTo>
                        <a:pt x="3590" y="5342"/>
                      </a:lnTo>
                      <a:lnTo>
                        <a:pt x="3597" y="5308"/>
                      </a:lnTo>
                      <a:lnTo>
                        <a:pt x="3604" y="5322"/>
                      </a:lnTo>
                      <a:lnTo>
                        <a:pt x="3611" y="5337"/>
                      </a:lnTo>
                      <a:lnTo>
                        <a:pt x="3618" y="5302"/>
                      </a:lnTo>
                      <a:lnTo>
                        <a:pt x="3624" y="5304"/>
                      </a:lnTo>
                      <a:lnTo>
                        <a:pt x="3630" y="5312"/>
                      </a:lnTo>
                      <a:lnTo>
                        <a:pt x="3637" y="5285"/>
                      </a:lnTo>
                      <a:lnTo>
                        <a:pt x="3644" y="5323"/>
                      </a:lnTo>
                      <a:lnTo>
                        <a:pt x="3651" y="5302"/>
                      </a:lnTo>
                      <a:lnTo>
                        <a:pt x="3657" y="5298"/>
                      </a:lnTo>
                      <a:lnTo>
                        <a:pt x="3665" y="5294"/>
                      </a:lnTo>
                      <a:lnTo>
                        <a:pt x="3670" y="5343"/>
                      </a:lnTo>
                      <a:lnTo>
                        <a:pt x="3677" y="5314"/>
                      </a:lnTo>
                      <a:lnTo>
                        <a:pt x="3684" y="5331"/>
                      </a:lnTo>
                      <a:lnTo>
                        <a:pt x="3691" y="5315"/>
                      </a:lnTo>
                      <a:lnTo>
                        <a:pt x="3698" y="5348"/>
                      </a:lnTo>
                      <a:lnTo>
                        <a:pt x="3703" y="5331"/>
                      </a:lnTo>
                      <a:lnTo>
                        <a:pt x="3710" y="5334"/>
                      </a:lnTo>
                      <a:lnTo>
                        <a:pt x="3717" y="5308"/>
                      </a:lnTo>
                      <a:lnTo>
                        <a:pt x="3724" y="5306"/>
                      </a:lnTo>
                      <a:lnTo>
                        <a:pt x="3731" y="5306"/>
                      </a:lnTo>
                      <a:lnTo>
                        <a:pt x="3738" y="5268"/>
                      </a:lnTo>
                      <a:lnTo>
                        <a:pt x="3743" y="5271"/>
                      </a:lnTo>
                    </a:path>
                  </a:pathLst>
                </a:custGeom>
                <a:noFill/>
                <a:ln w="238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grpSp>
              <p:nvGrpSpPr>
                <p:cNvPr id="19474" name="Group 33"/>
                <p:cNvGrpSpPr>
                  <a:grpSpLocks/>
                </p:cNvGrpSpPr>
                <p:nvPr/>
              </p:nvGrpSpPr>
              <p:grpSpPr bwMode="auto">
                <a:xfrm>
                  <a:off x="5066928" y="5097366"/>
                  <a:ext cx="2188252" cy="52386"/>
                  <a:chOff x="4683" y="3250"/>
                  <a:chExt cx="935" cy="36"/>
                </a:xfrm>
              </p:grpSpPr>
              <p:sp>
                <p:nvSpPr>
                  <p:cNvPr id="19475" name="Line 34"/>
                  <p:cNvSpPr>
                    <a:spLocks noChangeShapeType="1"/>
                  </p:cNvSpPr>
                  <p:nvPr/>
                </p:nvSpPr>
                <p:spPr bwMode="auto">
                  <a:xfrm flipV="1">
                    <a:off x="4683" y="3250"/>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19476" name="Line 35"/>
                  <p:cNvSpPr>
                    <a:spLocks noChangeShapeType="1"/>
                  </p:cNvSpPr>
                  <p:nvPr/>
                </p:nvSpPr>
                <p:spPr bwMode="auto">
                  <a:xfrm flipV="1">
                    <a:off x="5056" y="3258"/>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19477" name="Line 36"/>
                  <p:cNvSpPr>
                    <a:spLocks noChangeShapeType="1"/>
                  </p:cNvSpPr>
                  <p:nvPr/>
                </p:nvSpPr>
                <p:spPr bwMode="auto">
                  <a:xfrm flipV="1">
                    <a:off x="5243" y="3254"/>
                    <a:ext cx="1" cy="1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19478" name="Line 37"/>
                  <p:cNvSpPr>
                    <a:spLocks noChangeShapeType="1"/>
                  </p:cNvSpPr>
                  <p:nvPr/>
                </p:nvSpPr>
                <p:spPr bwMode="auto">
                  <a:xfrm flipV="1">
                    <a:off x="5430" y="3253"/>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19479" name="Line 38"/>
                  <p:cNvSpPr>
                    <a:spLocks noChangeShapeType="1"/>
                  </p:cNvSpPr>
                  <p:nvPr/>
                </p:nvSpPr>
                <p:spPr bwMode="auto">
                  <a:xfrm flipV="1">
                    <a:off x="5617" y="3256"/>
                    <a:ext cx="1" cy="1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19480" name="Line 39"/>
                  <p:cNvSpPr>
                    <a:spLocks noChangeShapeType="1"/>
                  </p:cNvSpPr>
                  <p:nvPr/>
                </p:nvSpPr>
                <p:spPr bwMode="auto">
                  <a:xfrm flipV="1">
                    <a:off x="4872" y="3250"/>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grpSp>
          </p:grpSp>
          <p:grpSp>
            <p:nvGrpSpPr>
              <p:cNvPr id="19466" name="Group 248"/>
              <p:cNvGrpSpPr>
                <a:grpSpLocks/>
              </p:cNvGrpSpPr>
              <p:nvPr/>
            </p:nvGrpSpPr>
            <p:grpSpPr bwMode="auto">
              <a:xfrm>
                <a:off x="3418" y="3282"/>
                <a:ext cx="1908" cy="454"/>
                <a:chOff x="3424" y="3294"/>
                <a:chExt cx="1908" cy="454"/>
              </a:xfrm>
            </p:grpSpPr>
            <p:sp>
              <p:nvSpPr>
                <p:cNvPr id="19467" name="Line 245"/>
                <p:cNvSpPr>
                  <a:spLocks noChangeShapeType="1"/>
                </p:cNvSpPr>
                <p:nvPr/>
              </p:nvSpPr>
              <p:spPr bwMode="auto">
                <a:xfrm flipH="1" flipV="1">
                  <a:off x="3424" y="3385"/>
                  <a:ext cx="817" cy="3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19468" name="Line 247"/>
                <p:cNvSpPr>
                  <a:spLocks noChangeShapeType="1"/>
                </p:cNvSpPr>
                <p:nvPr/>
              </p:nvSpPr>
              <p:spPr bwMode="auto">
                <a:xfrm flipV="1">
                  <a:off x="4244" y="3294"/>
                  <a:ext cx="1088" cy="4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grpSp>
        </p:grpSp>
        <p:sp>
          <p:nvSpPr>
            <p:cNvPr id="19464" name="Rectangle 27"/>
            <p:cNvSpPr>
              <a:spLocks noChangeAspect="1" noChangeArrowheads="1"/>
            </p:cNvSpPr>
            <p:nvPr/>
          </p:nvSpPr>
          <p:spPr bwMode="auto">
            <a:xfrm>
              <a:off x="7308850" y="3211513"/>
              <a:ext cx="792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DIM</a:t>
              </a:r>
              <a:r>
                <a:rPr lang="pl-PL" altLang="pl-PL" sz="1200" b="1" baseline="30000">
                  <a:latin typeface="Arial" charset="0"/>
                  <a:cs typeface="Arial" charset="0"/>
                </a:rPr>
                <a:t>4</a:t>
              </a:r>
              <a:r>
                <a:rPr lang="en-US" altLang="pl-PL" sz="1200" b="1" baseline="30000">
                  <a:latin typeface="Arial" charset="0"/>
                  <a:cs typeface="Arial"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xit" presetSubtype="0" fill="hold" nodeType="withEffect">
                                  <p:stCondLst>
                                    <p:cond delay="0"/>
                                  </p:stCondLst>
                                  <p:childTnLst>
                                    <p:animEffect transition="out" filter="fade">
                                      <p:cBhvr>
                                        <p:cTn id="9" dur="500"/>
                                        <p:tgtEl>
                                          <p:spTgt spid="89"/>
                                        </p:tgtEl>
                                      </p:cBhvr>
                                    </p:animEffect>
                                    <p:set>
                                      <p:cBhvr>
                                        <p:cTn id="10" dur="1" fill="hold">
                                          <p:stCondLst>
                                            <p:cond delay="499"/>
                                          </p:stCondLst>
                                        </p:cTn>
                                        <p:tgtEl>
                                          <p:spTgt spid="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l="1778" r="1184" b="38327"/>
          <a:stretch>
            <a:fillRect/>
          </a:stretch>
        </p:blipFill>
        <p:spPr bwMode="auto">
          <a:xfrm>
            <a:off x="571500" y="1928813"/>
            <a:ext cx="8147050" cy="288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 Box 71"/>
          <p:cNvSpPr txBox="1">
            <a:spLocks noChangeArrowheads="1"/>
          </p:cNvSpPr>
          <p:nvPr/>
        </p:nvSpPr>
        <p:spPr bwMode="auto">
          <a:xfrm>
            <a:off x="827088" y="676275"/>
            <a:ext cx="73787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cs typeface="Arial" charset="0"/>
              </a:rPr>
              <a:t>Ion Mobility provides additional separation according to drift time</a:t>
            </a:r>
            <a:endParaRPr lang="en-US" altLang="pl-PL" sz="1800" b="1">
              <a:latin typeface="Arial" charset="0"/>
              <a:cs typeface="Arial" charset="0"/>
            </a:endParaRPr>
          </a:p>
          <a:p>
            <a:pPr eaLnBrk="1" hangingPunct="1">
              <a:spcBef>
                <a:spcPct val="0"/>
              </a:spcBef>
              <a:buClrTx/>
              <a:buSzTx/>
              <a:buFontTx/>
              <a:buNone/>
            </a:pPr>
            <a:r>
              <a:rPr lang="en-US" altLang="pl-PL" sz="1800" b="1">
                <a:latin typeface="Arial" charset="0"/>
                <a:cs typeface="Arial" charset="0"/>
              </a:rPr>
              <a:t>and allows to measure the collisional cross-section (</a:t>
            </a:r>
            <a:r>
              <a:rPr lang="en-US" altLang="pl-PL" sz="1800" b="1">
                <a:latin typeface="Symbol" pitchFamily="18" charset="2"/>
                <a:cs typeface="Arial" charset="0"/>
              </a:rPr>
              <a:t>W</a:t>
            </a:r>
            <a:r>
              <a:rPr lang="en-US" altLang="pl-PL" sz="1800" b="1">
                <a:latin typeface="Arial" charset="0"/>
                <a:cs typeface="Arial" charset="0"/>
              </a:rPr>
              <a:t>)</a:t>
            </a:r>
            <a:endParaRPr lang="el-GR" altLang="pl-PL" sz="1800" b="1">
              <a:latin typeface="Arial" charset="0"/>
              <a:cs typeface="Arial" charset="0"/>
            </a:endParaRPr>
          </a:p>
        </p:txBody>
      </p:sp>
      <p:sp>
        <p:nvSpPr>
          <p:cNvPr id="20484" name="Text Box 5"/>
          <p:cNvSpPr txBox="1">
            <a:spLocks noChangeArrowheads="1"/>
          </p:cNvSpPr>
          <p:nvPr/>
        </p:nvSpPr>
        <p:spPr bwMode="auto">
          <a:xfrm>
            <a:off x="7893050" y="4552950"/>
            <a:ext cx="1143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i="1">
                <a:latin typeface="Arial" charset="0"/>
              </a:rPr>
              <a:t>www.waters.com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4" descr="AB40 IMS"/>
          <p:cNvPicPr>
            <a:picLocks noChangeAspect="1" noChangeArrowheads="1"/>
          </p:cNvPicPr>
          <p:nvPr/>
        </p:nvPicPr>
        <p:blipFill>
          <a:blip r:embed="rId2">
            <a:extLst>
              <a:ext uri="{28A0092B-C50C-407E-A947-70E740481C1C}">
                <a14:useLocalDpi xmlns:a14="http://schemas.microsoft.com/office/drawing/2010/main" val="0"/>
              </a:ext>
            </a:extLst>
          </a:blip>
          <a:srcRect t="1007" r="4269"/>
          <a:stretch>
            <a:fillRect/>
          </a:stretch>
        </p:blipFill>
        <p:spPr bwMode="auto">
          <a:xfrm>
            <a:off x="4427538" y="115888"/>
            <a:ext cx="4724400" cy="674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5" descr="bez tytuł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552450"/>
            <a:ext cx="3965575" cy="604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 Box 252"/>
          <p:cNvSpPr txBox="1">
            <a:spLocks noChangeArrowheads="1"/>
          </p:cNvSpPr>
          <p:nvPr/>
        </p:nvSpPr>
        <p:spPr bwMode="auto">
          <a:xfrm>
            <a:off x="3983038" y="4741863"/>
            <a:ext cx="444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solidFill>
                  <a:srgbClr val="0066FF"/>
                </a:solidFill>
                <a:latin typeface="Arial" charset="0"/>
              </a:rPr>
              <a:t>4+</a:t>
            </a:r>
          </a:p>
        </p:txBody>
      </p:sp>
      <p:sp>
        <p:nvSpPr>
          <p:cNvPr id="21509" name="Text Box 250"/>
          <p:cNvSpPr txBox="1">
            <a:spLocks noChangeArrowheads="1"/>
          </p:cNvSpPr>
          <p:nvPr/>
        </p:nvSpPr>
        <p:spPr bwMode="auto">
          <a:xfrm>
            <a:off x="750888" y="5997575"/>
            <a:ext cx="444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solidFill>
                  <a:srgbClr val="0066FF"/>
                </a:solidFill>
                <a:latin typeface="Arial" charset="0"/>
              </a:rPr>
              <a:t>6+</a:t>
            </a:r>
          </a:p>
        </p:txBody>
      </p:sp>
      <p:sp>
        <p:nvSpPr>
          <p:cNvPr id="21510" name="Text Box 251"/>
          <p:cNvSpPr txBox="1">
            <a:spLocks noChangeArrowheads="1"/>
          </p:cNvSpPr>
          <p:nvPr/>
        </p:nvSpPr>
        <p:spPr bwMode="auto">
          <a:xfrm>
            <a:off x="2030413" y="5565775"/>
            <a:ext cx="444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solidFill>
                  <a:srgbClr val="0066FF"/>
                </a:solidFill>
                <a:latin typeface="Arial" charset="0"/>
              </a:rPr>
              <a:t>5+</a:t>
            </a:r>
          </a:p>
        </p:txBody>
      </p:sp>
      <p:sp>
        <p:nvSpPr>
          <p:cNvPr id="21511" name="Text Box 253"/>
          <p:cNvSpPr txBox="1">
            <a:spLocks noChangeArrowheads="1"/>
          </p:cNvSpPr>
          <p:nvPr/>
        </p:nvSpPr>
        <p:spPr bwMode="auto">
          <a:xfrm>
            <a:off x="2609850" y="3829050"/>
            <a:ext cx="444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solidFill>
                  <a:srgbClr val="0066FF"/>
                </a:solidFill>
                <a:latin typeface="Arial" charset="0"/>
              </a:rPr>
              <a:t>3+</a:t>
            </a:r>
          </a:p>
        </p:txBody>
      </p:sp>
      <p:sp>
        <p:nvSpPr>
          <p:cNvPr id="21512" name="Text Box 11"/>
          <p:cNvSpPr txBox="1">
            <a:spLocks noChangeArrowheads="1"/>
          </p:cNvSpPr>
          <p:nvPr/>
        </p:nvSpPr>
        <p:spPr bwMode="auto">
          <a:xfrm>
            <a:off x="58738" y="6415088"/>
            <a:ext cx="4365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600</a:t>
            </a:r>
          </a:p>
        </p:txBody>
      </p:sp>
      <p:sp>
        <p:nvSpPr>
          <p:cNvPr id="21513" name="Text Box 12"/>
          <p:cNvSpPr txBox="1">
            <a:spLocks noChangeArrowheads="1"/>
          </p:cNvSpPr>
          <p:nvPr/>
        </p:nvSpPr>
        <p:spPr bwMode="auto">
          <a:xfrm>
            <a:off x="-25400" y="452438"/>
            <a:ext cx="520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2600</a:t>
            </a:r>
          </a:p>
        </p:txBody>
      </p:sp>
      <p:sp>
        <p:nvSpPr>
          <p:cNvPr id="21514" name="Text Box 14"/>
          <p:cNvSpPr txBox="1">
            <a:spLocks noChangeArrowheads="1"/>
          </p:cNvSpPr>
          <p:nvPr/>
        </p:nvSpPr>
        <p:spPr bwMode="auto">
          <a:xfrm>
            <a:off x="-25400" y="5218113"/>
            <a:ext cx="520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1000</a:t>
            </a:r>
          </a:p>
        </p:txBody>
      </p:sp>
      <p:sp>
        <p:nvSpPr>
          <p:cNvPr id="21515" name="Text Box 15"/>
          <p:cNvSpPr txBox="1">
            <a:spLocks noChangeArrowheads="1"/>
          </p:cNvSpPr>
          <p:nvPr/>
        </p:nvSpPr>
        <p:spPr bwMode="auto">
          <a:xfrm>
            <a:off x="-25400" y="4025900"/>
            <a:ext cx="5207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1400</a:t>
            </a:r>
          </a:p>
        </p:txBody>
      </p:sp>
      <p:sp>
        <p:nvSpPr>
          <p:cNvPr id="21516" name="Text Box 16"/>
          <p:cNvSpPr txBox="1">
            <a:spLocks noChangeArrowheads="1"/>
          </p:cNvSpPr>
          <p:nvPr/>
        </p:nvSpPr>
        <p:spPr bwMode="auto">
          <a:xfrm>
            <a:off x="-25400" y="2828925"/>
            <a:ext cx="5207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1800</a:t>
            </a:r>
          </a:p>
        </p:txBody>
      </p:sp>
      <p:sp>
        <p:nvSpPr>
          <p:cNvPr id="21517" name="Text Box 17"/>
          <p:cNvSpPr txBox="1">
            <a:spLocks noChangeArrowheads="1"/>
          </p:cNvSpPr>
          <p:nvPr/>
        </p:nvSpPr>
        <p:spPr bwMode="auto">
          <a:xfrm>
            <a:off x="-25400" y="1652588"/>
            <a:ext cx="520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2200</a:t>
            </a:r>
          </a:p>
        </p:txBody>
      </p:sp>
      <p:sp>
        <p:nvSpPr>
          <p:cNvPr id="21518" name="Text Box 53"/>
          <p:cNvSpPr txBox="1">
            <a:spLocks noChangeArrowheads="1"/>
          </p:cNvSpPr>
          <p:nvPr/>
        </p:nvSpPr>
        <p:spPr bwMode="auto">
          <a:xfrm>
            <a:off x="-161925" y="144463"/>
            <a:ext cx="4829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400" b="1">
                <a:latin typeface="Arial" charset="0"/>
                <a:cs typeface="Arial" charset="0"/>
              </a:rPr>
              <a:t>Iso-m/z signals get resolved in drift time dimension</a:t>
            </a:r>
            <a:endParaRPr lang="el-GR" altLang="pl-PL" sz="1400" b="1">
              <a:latin typeface="Arial" charset="0"/>
            </a:endParaRPr>
          </a:p>
        </p:txBody>
      </p:sp>
      <p:sp>
        <p:nvSpPr>
          <p:cNvPr id="33811" name="Oval 19"/>
          <p:cNvSpPr>
            <a:spLocks noChangeArrowheads="1"/>
          </p:cNvSpPr>
          <p:nvPr/>
        </p:nvSpPr>
        <p:spPr bwMode="auto">
          <a:xfrm>
            <a:off x="5076825" y="3516313"/>
            <a:ext cx="3816350" cy="512762"/>
          </a:xfrm>
          <a:prstGeom prst="ellipse">
            <a:avLst/>
          </a:prstGeom>
          <a:noFill/>
          <a:ln w="22225">
            <a:solidFill>
              <a:srgbClr val="00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21520" name="Text Box 20"/>
          <p:cNvSpPr txBox="1">
            <a:spLocks noChangeArrowheads="1"/>
          </p:cNvSpPr>
          <p:nvPr/>
        </p:nvSpPr>
        <p:spPr bwMode="auto">
          <a:xfrm rot="-5400000">
            <a:off x="-81756" y="3413919"/>
            <a:ext cx="4381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i="1">
                <a:latin typeface="Arial" charset="0"/>
              </a:rPr>
              <a:t>m/z</a:t>
            </a:r>
          </a:p>
        </p:txBody>
      </p:sp>
      <p:grpSp>
        <p:nvGrpSpPr>
          <p:cNvPr id="2" name="Group 48"/>
          <p:cNvGrpSpPr>
            <a:grpSpLocks/>
          </p:cNvGrpSpPr>
          <p:nvPr/>
        </p:nvGrpSpPr>
        <p:grpSpPr bwMode="auto">
          <a:xfrm>
            <a:off x="928688" y="1000125"/>
            <a:ext cx="3643312" cy="1727200"/>
            <a:chOff x="585" y="630"/>
            <a:chExt cx="2295" cy="1088"/>
          </a:xfrm>
        </p:grpSpPr>
        <p:pic>
          <p:nvPicPr>
            <p:cNvPr id="21523" name="Picture 26" descr="MON DIM ob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 y="630"/>
              <a:ext cx="2204" cy="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24" name="Group 27"/>
            <p:cNvGrpSpPr>
              <a:grpSpLocks/>
            </p:cNvGrpSpPr>
            <p:nvPr/>
          </p:nvGrpSpPr>
          <p:grpSpPr bwMode="auto">
            <a:xfrm>
              <a:off x="2381" y="663"/>
              <a:ext cx="499" cy="279"/>
              <a:chOff x="2245" y="709"/>
              <a:chExt cx="499" cy="279"/>
            </a:xfrm>
          </p:grpSpPr>
          <p:sp>
            <p:nvSpPr>
              <p:cNvPr id="21528" name="Rectangle 27"/>
              <p:cNvSpPr>
                <a:spLocks noChangeAspect="1" noChangeArrowheads="1"/>
              </p:cNvSpPr>
              <p:nvPr/>
            </p:nvSpPr>
            <p:spPr bwMode="auto">
              <a:xfrm>
                <a:off x="2245" y="709"/>
                <a:ext cx="49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MON</a:t>
                </a:r>
                <a:r>
                  <a:rPr lang="en-US" altLang="pl-PL" sz="1200" b="1" baseline="30000">
                    <a:latin typeface="Arial" charset="0"/>
                    <a:cs typeface="Arial" charset="0"/>
                  </a:rPr>
                  <a:t>2+</a:t>
                </a:r>
              </a:p>
            </p:txBody>
          </p:sp>
          <p:sp>
            <p:nvSpPr>
              <p:cNvPr id="21529" name="Rectangle 27"/>
              <p:cNvSpPr>
                <a:spLocks noChangeAspect="1" noChangeArrowheads="1"/>
              </p:cNvSpPr>
              <p:nvPr/>
            </p:nvSpPr>
            <p:spPr bwMode="auto">
              <a:xfrm>
                <a:off x="2245" y="815"/>
                <a:ext cx="49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DIM</a:t>
                </a:r>
                <a:r>
                  <a:rPr lang="pl-PL" altLang="pl-PL" sz="1200" b="1" baseline="30000">
                    <a:latin typeface="Arial" charset="0"/>
                    <a:cs typeface="Arial" charset="0"/>
                  </a:rPr>
                  <a:t>4</a:t>
                </a:r>
                <a:r>
                  <a:rPr lang="en-US" altLang="pl-PL" sz="1200" b="1" baseline="30000">
                    <a:latin typeface="Arial" charset="0"/>
                    <a:cs typeface="Arial" charset="0"/>
                  </a:rPr>
                  <a:t>+</a:t>
                </a:r>
              </a:p>
            </p:txBody>
          </p:sp>
        </p:grpSp>
        <p:sp>
          <p:nvSpPr>
            <p:cNvPr id="21525" name="Text Box 28"/>
            <p:cNvSpPr txBox="1">
              <a:spLocks noChangeArrowheads="1"/>
            </p:cNvSpPr>
            <p:nvPr/>
          </p:nvSpPr>
          <p:spPr bwMode="auto">
            <a:xfrm>
              <a:off x="1012" y="1508"/>
              <a:ext cx="29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latin typeface="Arial" charset="0"/>
                </a:rPr>
                <a:t>2164</a:t>
              </a:r>
            </a:p>
          </p:txBody>
        </p:sp>
        <p:sp>
          <p:nvSpPr>
            <p:cNvPr id="21526" name="Text Box 29"/>
            <p:cNvSpPr txBox="1">
              <a:spLocks noChangeArrowheads="1"/>
            </p:cNvSpPr>
            <p:nvPr/>
          </p:nvSpPr>
          <p:spPr bwMode="auto">
            <a:xfrm>
              <a:off x="1012" y="1162"/>
              <a:ext cx="29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latin typeface="Arial" charset="0"/>
                </a:rPr>
                <a:t>2166</a:t>
              </a:r>
            </a:p>
          </p:txBody>
        </p:sp>
        <p:sp>
          <p:nvSpPr>
            <p:cNvPr id="21527" name="Text Box 45"/>
            <p:cNvSpPr txBox="1">
              <a:spLocks noChangeArrowheads="1"/>
            </p:cNvSpPr>
            <p:nvPr/>
          </p:nvSpPr>
          <p:spPr bwMode="auto">
            <a:xfrm>
              <a:off x="1012" y="811"/>
              <a:ext cx="29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latin typeface="Arial" charset="0"/>
                </a:rPr>
                <a:t>2168</a:t>
              </a:r>
            </a:p>
          </p:txBody>
        </p:sp>
      </p:grpSp>
      <p:sp>
        <p:nvSpPr>
          <p:cNvPr id="21522" name="Text Box 257"/>
          <p:cNvSpPr txBox="1">
            <a:spLocks noChangeArrowheads="1"/>
          </p:cNvSpPr>
          <p:nvPr/>
        </p:nvSpPr>
        <p:spPr bwMode="auto">
          <a:xfrm>
            <a:off x="1031875" y="1700213"/>
            <a:ext cx="444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solidFill>
                  <a:srgbClr val="0066FF"/>
                </a:solidFill>
                <a:latin typeface="Arial" charset="0"/>
              </a:rPr>
              <a:t>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8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1"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0" name="Picture 65" descr="bez tytułu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492375"/>
            <a:ext cx="33274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ext Box 53"/>
          <p:cNvSpPr txBox="1">
            <a:spLocks noChangeArrowheads="1"/>
          </p:cNvSpPr>
          <p:nvPr/>
        </p:nvSpPr>
        <p:spPr bwMode="auto">
          <a:xfrm>
            <a:off x="571500" y="500063"/>
            <a:ext cx="4465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cs typeface="Arial" charset="0"/>
              </a:rPr>
              <a:t>Detail at 2166 m/z</a:t>
            </a:r>
            <a:endParaRPr lang="el-GR" altLang="pl-PL" sz="1800" b="1">
              <a:latin typeface="Arial" charset="0"/>
            </a:endParaRPr>
          </a:p>
        </p:txBody>
      </p:sp>
      <p:pic>
        <p:nvPicPr>
          <p:cNvPr id="22532" name="Picture 63" descr="MC900078753[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25" y="1000125"/>
            <a:ext cx="1643063"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64" descr="Fig"/>
          <p:cNvPicPr>
            <a:picLocks noChangeAspect="1" noChangeArrowheads="1"/>
          </p:cNvPicPr>
          <p:nvPr/>
        </p:nvPicPr>
        <p:blipFill>
          <a:blip r:embed="rId4">
            <a:extLst>
              <a:ext uri="{28A0092B-C50C-407E-A947-70E740481C1C}">
                <a14:useLocalDpi xmlns:a14="http://schemas.microsoft.com/office/drawing/2010/main" val="0"/>
              </a:ext>
            </a:extLst>
          </a:blip>
          <a:srcRect l="5533" r="5533"/>
          <a:stretch>
            <a:fillRect/>
          </a:stretch>
        </p:blipFill>
        <p:spPr bwMode="auto">
          <a:xfrm>
            <a:off x="4649788" y="134938"/>
            <a:ext cx="4386262" cy="657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pole tekstowe 5"/>
          <p:cNvSpPr txBox="1">
            <a:spLocks noChangeArrowheads="1"/>
          </p:cNvSpPr>
          <p:nvPr/>
        </p:nvSpPr>
        <p:spPr bwMode="auto">
          <a:xfrm>
            <a:off x="428625" y="5949950"/>
            <a:ext cx="39274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400" b="1">
                <a:latin typeface="Arial" charset="0"/>
              </a:rPr>
              <a:t>From: </a:t>
            </a:r>
            <a:br>
              <a:rPr lang="en-US" altLang="pl-PL" sz="1400" b="1">
                <a:latin typeface="Arial" charset="0"/>
              </a:rPr>
            </a:br>
            <a:r>
              <a:rPr lang="en-US" altLang="pl-PL" sz="1400" b="1">
                <a:latin typeface="Arial" charset="0"/>
              </a:rPr>
              <a:t>Kłoniecki et al. (2011) J.Mol.Biol.</a:t>
            </a:r>
            <a:r>
              <a:rPr lang="pl-PL" altLang="pl-PL" sz="1400">
                <a:latin typeface="Arial" charset="0"/>
              </a:rPr>
              <a:t> </a:t>
            </a:r>
            <a:r>
              <a:rPr lang="pl-PL" altLang="pl-PL" sz="1400" b="1">
                <a:latin typeface="Arial" charset="0"/>
              </a:rPr>
              <a:t>407</a:t>
            </a:r>
            <a:r>
              <a:rPr lang="en-US" altLang="pl-PL" sz="1400" b="1">
                <a:latin typeface="Arial" charset="0"/>
              </a:rPr>
              <a:t>, </a:t>
            </a:r>
            <a:r>
              <a:rPr lang="pl-PL" altLang="pl-PL" sz="1400" b="1">
                <a:latin typeface="Arial" charset="0"/>
              </a:rPr>
              <a:t>110-24</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5063" y="785813"/>
            <a:ext cx="24003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Rectangle 2"/>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pic>
        <p:nvPicPr>
          <p:cNvPr id="23556" name="Picture 1" descr="q"/>
          <p:cNvPicPr>
            <a:picLocks noChangeAspect="1" noChangeArrowheads="1"/>
          </p:cNvPicPr>
          <p:nvPr/>
        </p:nvPicPr>
        <p:blipFill>
          <a:blip r:embed="rId4">
            <a:extLst>
              <a:ext uri="{28A0092B-C50C-407E-A947-70E740481C1C}">
                <a14:useLocalDpi xmlns:a14="http://schemas.microsoft.com/office/drawing/2010/main" val="0"/>
              </a:ext>
            </a:extLst>
          </a:blip>
          <a:srcRect l="10693"/>
          <a:stretch>
            <a:fillRect/>
          </a:stretch>
        </p:blipFill>
        <p:spPr bwMode="auto">
          <a:xfrm>
            <a:off x="357188" y="1000125"/>
            <a:ext cx="5143500" cy="531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pole tekstowe 5"/>
          <p:cNvSpPr txBox="1">
            <a:spLocks noChangeArrowheads="1"/>
          </p:cNvSpPr>
          <p:nvPr/>
        </p:nvSpPr>
        <p:spPr bwMode="auto">
          <a:xfrm>
            <a:off x="5500688" y="2857500"/>
            <a:ext cx="3643312" cy="14160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400" b="1">
                <a:latin typeface="Arial" charset="0"/>
              </a:rPr>
              <a:t>„</a:t>
            </a:r>
            <a:r>
              <a:rPr lang="en-US" altLang="pl-PL" sz="1400" b="1">
                <a:latin typeface="Arial" charset="0"/>
              </a:rPr>
              <a:t>Amyloid-</a:t>
            </a:r>
            <a:r>
              <a:rPr lang="en-US" altLang="pl-PL" sz="1400" b="1">
                <a:latin typeface="Symbol" pitchFamily="18" charset="2"/>
              </a:rPr>
              <a:t>b</a:t>
            </a:r>
            <a:r>
              <a:rPr lang="en-US" altLang="pl-PL" sz="1400" b="1">
                <a:latin typeface="Arial" charset="0"/>
              </a:rPr>
              <a:t> protein oligomerization and the</a:t>
            </a:r>
            <a:r>
              <a:rPr lang="pl-PL" altLang="pl-PL" sz="1400" b="1">
                <a:latin typeface="Arial" charset="0"/>
              </a:rPr>
              <a:t> </a:t>
            </a:r>
            <a:r>
              <a:rPr lang="en-US" altLang="pl-PL" sz="1400" b="1">
                <a:latin typeface="Arial" charset="0"/>
              </a:rPr>
              <a:t>importance of tetramers and dodecamers in the</a:t>
            </a:r>
            <a:r>
              <a:rPr lang="pl-PL" altLang="pl-PL" sz="1400" b="1">
                <a:latin typeface="Arial" charset="0"/>
              </a:rPr>
              <a:t> aetiology of Alzheimer’s disease”</a:t>
            </a:r>
          </a:p>
          <a:p>
            <a:pPr eaLnBrk="1" hangingPunct="1">
              <a:spcBef>
                <a:spcPct val="0"/>
              </a:spcBef>
              <a:buClrTx/>
              <a:buSzTx/>
              <a:buFontTx/>
              <a:buNone/>
            </a:pPr>
            <a:r>
              <a:rPr lang="pl-PL" altLang="pl-PL" sz="1200" b="1">
                <a:latin typeface="Arial" charset="0"/>
              </a:rPr>
              <a:t>Bernstein, et al. Nature Chemistry 1 (2009) 326</a:t>
            </a:r>
            <a:endParaRPr lang="en-US" altLang="pl-PL" sz="1200" b="1">
              <a:latin typeface="Arial" charset="0"/>
            </a:endParaRPr>
          </a:p>
          <a:p>
            <a:pPr eaLnBrk="1" hangingPunct="1">
              <a:spcBef>
                <a:spcPct val="0"/>
              </a:spcBef>
              <a:buClrTx/>
              <a:buSzTx/>
              <a:buFontTx/>
              <a:buNone/>
            </a:pPr>
            <a:endParaRPr lang="pl-PL" altLang="pl-PL" sz="1800">
              <a:latin typeface="Arial" charset="0"/>
            </a:endParaRPr>
          </a:p>
        </p:txBody>
      </p:sp>
      <p:sp>
        <p:nvSpPr>
          <p:cNvPr id="23558" name="pole tekstowe 5"/>
          <p:cNvSpPr txBox="1">
            <a:spLocks noChangeArrowheads="1"/>
          </p:cNvSpPr>
          <p:nvPr/>
        </p:nvSpPr>
        <p:spPr bwMode="auto">
          <a:xfrm>
            <a:off x="1643063" y="500063"/>
            <a:ext cx="3890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rPr>
              <a:t>The dimeric signal is also split…..</a:t>
            </a:r>
          </a:p>
        </p:txBody>
      </p:sp>
      <p:pic>
        <p:nvPicPr>
          <p:cNvPr id="23559" name="Obraz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009650"/>
            <a:ext cx="5580063" cy="496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500" fill="hold"/>
                                        <p:tgtEl>
                                          <p:spTgt spid="25602"/>
                                        </p:tgtEl>
                                        <p:attrNameLst>
                                          <p:attrName>ppt_w</p:attrName>
                                        </p:attrNameLst>
                                      </p:cBhvr>
                                      <p:tavLst>
                                        <p:tav tm="0">
                                          <p:val>
                                            <p:fltVal val="0"/>
                                          </p:val>
                                        </p:tav>
                                        <p:tav tm="100000">
                                          <p:val>
                                            <p:strVal val="#ppt_w"/>
                                          </p:val>
                                        </p:tav>
                                      </p:tavLst>
                                    </p:anim>
                                    <p:anim calcmode="lin" valueType="num">
                                      <p:cBhvr>
                                        <p:cTn id="8" dur="500" fill="hold"/>
                                        <p:tgtEl>
                                          <p:spTgt spid="25602"/>
                                        </p:tgtEl>
                                        <p:attrNameLst>
                                          <p:attrName>ppt_h</p:attrName>
                                        </p:attrNameLst>
                                      </p:cBhvr>
                                      <p:tavLst>
                                        <p:tav tm="0">
                                          <p:val>
                                            <p:fltVal val="0"/>
                                          </p:val>
                                        </p:tav>
                                        <p:tav tm="100000">
                                          <p:val>
                                            <p:strVal val="#ppt_h"/>
                                          </p:val>
                                        </p:tav>
                                      </p:tavLst>
                                    </p:anim>
                                    <p:animEffect transition="in" filter="fade">
                                      <p:cBhvr>
                                        <p:cTn id="9" dur="500"/>
                                        <p:tgtEl>
                                          <p:spTgt spid="25602"/>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5605"/>
                                        </p:tgtEl>
                                        <p:attrNameLst>
                                          <p:attrName>style.visibility</p:attrName>
                                        </p:attrNameLst>
                                      </p:cBhvr>
                                      <p:to>
                                        <p:strVal val="visible"/>
                                      </p:to>
                                    </p:set>
                                    <p:anim calcmode="lin" valueType="num">
                                      <p:cBhvr>
                                        <p:cTn id="12" dur="500" fill="hold"/>
                                        <p:tgtEl>
                                          <p:spTgt spid="25605"/>
                                        </p:tgtEl>
                                        <p:attrNameLst>
                                          <p:attrName>ppt_w</p:attrName>
                                        </p:attrNameLst>
                                      </p:cBhvr>
                                      <p:tavLst>
                                        <p:tav tm="0">
                                          <p:val>
                                            <p:fltVal val="0"/>
                                          </p:val>
                                        </p:tav>
                                        <p:tav tm="100000">
                                          <p:val>
                                            <p:strVal val="#ppt_w"/>
                                          </p:val>
                                        </p:tav>
                                      </p:tavLst>
                                    </p:anim>
                                    <p:anim calcmode="lin" valueType="num">
                                      <p:cBhvr>
                                        <p:cTn id="13" dur="500" fill="hold"/>
                                        <p:tgtEl>
                                          <p:spTgt spid="25605"/>
                                        </p:tgtEl>
                                        <p:attrNameLst>
                                          <p:attrName>ppt_h</p:attrName>
                                        </p:attrNameLst>
                                      </p:cBhvr>
                                      <p:tavLst>
                                        <p:tav tm="0">
                                          <p:val>
                                            <p:fltVal val="0"/>
                                          </p:val>
                                        </p:tav>
                                        <p:tav tm="100000">
                                          <p:val>
                                            <p:strVal val="#ppt_h"/>
                                          </p:val>
                                        </p:tav>
                                      </p:tavLst>
                                    </p:anim>
                                    <p:animEffect transition="in" filter="fade">
                                      <p:cBhvr>
                                        <p:cTn id="14" dur="500"/>
                                        <p:tgtEl>
                                          <p:spTgt spid="256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7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 Box 5"/>
          <p:cNvSpPr txBox="1">
            <a:spLocks noChangeArrowheads="1"/>
          </p:cNvSpPr>
          <p:nvPr/>
        </p:nvSpPr>
        <p:spPr bwMode="auto">
          <a:xfrm>
            <a:off x="5508625" y="5175250"/>
            <a:ext cx="7493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MON</a:t>
            </a:r>
            <a:r>
              <a:rPr lang="pl-PL" altLang="pl-PL" sz="1200" b="1" baseline="30000">
                <a:solidFill>
                  <a:schemeClr val="bg1"/>
                </a:solidFill>
                <a:cs typeface="Arial" charset="0"/>
              </a:rPr>
              <a:t>2+</a:t>
            </a:r>
          </a:p>
        </p:txBody>
      </p:sp>
      <p:sp>
        <p:nvSpPr>
          <p:cNvPr id="24580" name="Text Box 6"/>
          <p:cNvSpPr txBox="1">
            <a:spLocks noChangeArrowheads="1"/>
          </p:cNvSpPr>
          <p:nvPr/>
        </p:nvSpPr>
        <p:spPr bwMode="auto">
          <a:xfrm>
            <a:off x="2627313" y="5176838"/>
            <a:ext cx="7000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DIM</a:t>
            </a:r>
            <a:r>
              <a:rPr lang="pl-PL" altLang="pl-PL" sz="1200" b="1" baseline="30000">
                <a:solidFill>
                  <a:schemeClr val="bg1"/>
                </a:solidFill>
                <a:cs typeface="Arial" charset="0"/>
              </a:rPr>
              <a:t>4+</a:t>
            </a:r>
          </a:p>
        </p:txBody>
      </p:sp>
      <p:sp>
        <p:nvSpPr>
          <p:cNvPr id="24581" name="Text Box 7"/>
          <p:cNvSpPr txBox="1">
            <a:spLocks noChangeArrowheads="1"/>
          </p:cNvSpPr>
          <p:nvPr/>
        </p:nvSpPr>
        <p:spPr bwMode="auto">
          <a:xfrm>
            <a:off x="1692275" y="3219450"/>
            <a:ext cx="6572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TET</a:t>
            </a:r>
            <a:r>
              <a:rPr lang="pl-PL" altLang="pl-PL" sz="1200" b="1" baseline="30000">
                <a:solidFill>
                  <a:schemeClr val="bg1"/>
                </a:solidFill>
                <a:cs typeface="Arial" charset="0"/>
              </a:rPr>
              <a:t>7+</a:t>
            </a:r>
          </a:p>
        </p:txBody>
      </p:sp>
      <p:sp>
        <p:nvSpPr>
          <p:cNvPr id="24582" name="Text Box 9"/>
          <p:cNvSpPr txBox="1">
            <a:spLocks noChangeArrowheads="1"/>
          </p:cNvSpPr>
          <p:nvPr/>
        </p:nvSpPr>
        <p:spPr bwMode="auto">
          <a:xfrm>
            <a:off x="3986213" y="3219450"/>
            <a:ext cx="6572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TET</a:t>
            </a:r>
            <a:r>
              <a:rPr lang="pl-PL" altLang="pl-PL" sz="1200" b="1" baseline="30000">
                <a:solidFill>
                  <a:schemeClr val="bg1"/>
                </a:solidFill>
                <a:cs typeface="Arial" charset="0"/>
              </a:rPr>
              <a:t>7+</a:t>
            </a:r>
          </a:p>
        </p:txBody>
      </p:sp>
      <p:sp>
        <p:nvSpPr>
          <p:cNvPr id="24583" name="Text Box 10"/>
          <p:cNvSpPr txBox="1">
            <a:spLocks noChangeArrowheads="1"/>
          </p:cNvSpPr>
          <p:nvPr/>
        </p:nvSpPr>
        <p:spPr bwMode="auto">
          <a:xfrm>
            <a:off x="6559550" y="579438"/>
            <a:ext cx="7000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DIM</a:t>
            </a:r>
            <a:r>
              <a:rPr lang="pl-PL" altLang="pl-PL" sz="1200" b="1" baseline="30000">
                <a:solidFill>
                  <a:schemeClr val="bg1"/>
                </a:solidFill>
                <a:cs typeface="Arial" charset="0"/>
              </a:rPr>
              <a:t>3+</a:t>
            </a:r>
          </a:p>
        </p:txBody>
      </p:sp>
      <p:sp>
        <p:nvSpPr>
          <p:cNvPr id="24584" name="Text Box 11"/>
          <p:cNvSpPr txBox="1">
            <a:spLocks noChangeArrowheads="1"/>
          </p:cNvSpPr>
          <p:nvPr/>
        </p:nvSpPr>
        <p:spPr bwMode="auto">
          <a:xfrm>
            <a:off x="3338513" y="579438"/>
            <a:ext cx="6572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TET</a:t>
            </a:r>
            <a:r>
              <a:rPr lang="pl-PL" altLang="pl-PL" sz="1200" b="1" baseline="30000">
                <a:solidFill>
                  <a:schemeClr val="bg1"/>
                </a:solidFill>
                <a:cs typeface="Arial" charset="0"/>
              </a:rPr>
              <a:t>6+</a:t>
            </a:r>
          </a:p>
        </p:txBody>
      </p:sp>
      <p:sp>
        <p:nvSpPr>
          <p:cNvPr id="24585" name="Text Box 12"/>
          <p:cNvSpPr txBox="1">
            <a:spLocks noChangeArrowheads="1"/>
          </p:cNvSpPr>
          <p:nvPr/>
        </p:nvSpPr>
        <p:spPr bwMode="auto">
          <a:xfrm>
            <a:off x="3200400" y="2436813"/>
            <a:ext cx="6508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TRI</a:t>
            </a:r>
            <a:r>
              <a:rPr lang="pl-PL" altLang="pl-PL" sz="1200" b="1" baseline="30000">
                <a:solidFill>
                  <a:schemeClr val="bg1"/>
                </a:solidFill>
                <a:cs typeface="Arial" charset="0"/>
              </a:rPr>
              <a:t>5+</a:t>
            </a:r>
          </a:p>
        </p:txBody>
      </p:sp>
      <p:sp>
        <p:nvSpPr>
          <p:cNvPr id="24586" name="Text Box 13"/>
          <p:cNvSpPr txBox="1">
            <a:spLocks noChangeArrowheads="1"/>
          </p:cNvSpPr>
          <p:nvPr/>
        </p:nvSpPr>
        <p:spPr bwMode="auto">
          <a:xfrm>
            <a:off x="2006600" y="579438"/>
            <a:ext cx="6937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HEX</a:t>
            </a:r>
            <a:r>
              <a:rPr lang="pl-PL" altLang="pl-PL" sz="1200" b="1" baseline="30000">
                <a:solidFill>
                  <a:schemeClr val="bg1"/>
                </a:solidFill>
                <a:cs typeface="Arial" charset="0"/>
              </a:rPr>
              <a:t>9+</a:t>
            </a:r>
          </a:p>
        </p:txBody>
      </p:sp>
      <p:sp>
        <p:nvSpPr>
          <p:cNvPr id="24587" name="Text Box 14"/>
          <p:cNvSpPr txBox="1">
            <a:spLocks noChangeArrowheads="1"/>
          </p:cNvSpPr>
          <p:nvPr/>
        </p:nvSpPr>
        <p:spPr bwMode="auto">
          <a:xfrm>
            <a:off x="3971925" y="1765300"/>
            <a:ext cx="6905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PEN</a:t>
            </a:r>
            <a:r>
              <a:rPr lang="pl-PL" altLang="pl-PL" sz="1200" b="1" baseline="30000">
                <a:solidFill>
                  <a:schemeClr val="bg1"/>
                </a:solidFill>
                <a:cs typeface="Arial" charset="0"/>
              </a:rPr>
              <a:t>8+</a:t>
            </a:r>
          </a:p>
        </p:txBody>
      </p:sp>
      <p:sp>
        <p:nvSpPr>
          <p:cNvPr id="24588" name="Text Box 15"/>
          <p:cNvSpPr txBox="1">
            <a:spLocks noChangeArrowheads="1"/>
          </p:cNvSpPr>
          <p:nvPr/>
        </p:nvSpPr>
        <p:spPr bwMode="auto">
          <a:xfrm>
            <a:off x="1866900" y="1762125"/>
            <a:ext cx="6905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PEN</a:t>
            </a:r>
            <a:r>
              <a:rPr lang="pl-PL" altLang="pl-PL" sz="1200" b="1" baseline="30000">
                <a:solidFill>
                  <a:schemeClr val="bg1"/>
                </a:solidFill>
                <a:cs typeface="Arial" charset="0"/>
              </a:rPr>
              <a:t>8+</a:t>
            </a:r>
          </a:p>
        </p:txBody>
      </p:sp>
      <p:sp>
        <p:nvSpPr>
          <p:cNvPr id="24589" name="Text Box 16"/>
          <p:cNvSpPr txBox="1">
            <a:spLocks noChangeArrowheads="1"/>
          </p:cNvSpPr>
          <p:nvPr/>
        </p:nvSpPr>
        <p:spPr bwMode="auto">
          <a:xfrm>
            <a:off x="1473200" y="5213350"/>
            <a:ext cx="6508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TRI</a:t>
            </a:r>
            <a:r>
              <a:rPr lang="pl-PL" altLang="pl-PL" sz="1200" b="1" baseline="30000">
                <a:solidFill>
                  <a:schemeClr val="bg1"/>
                </a:solidFill>
                <a:cs typeface="Arial" charset="0"/>
              </a:rPr>
              <a:t>6+</a:t>
            </a:r>
          </a:p>
        </p:txBody>
      </p:sp>
      <p:sp>
        <p:nvSpPr>
          <p:cNvPr id="24590" name="Text Box 17"/>
          <p:cNvSpPr txBox="1">
            <a:spLocks noChangeArrowheads="1"/>
          </p:cNvSpPr>
          <p:nvPr/>
        </p:nvSpPr>
        <p:spPr bwMode="auto">
          <a:xfrm>
            <a:off x="1042988" y="2433638"/>
            <a:ext cx="766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HEX</a:t>
            </a:r>
            <a:r>
              <a:rPr lang="pl-PL" altLang="pl-PL" sz="1200" b="1" baseline="30000">
                <a:solidFill>
                  <a:schemeClr val="bg1"/>
                </a:solidFill>
                <a:cs typeface="Arial" charset="0"/>
              </a:rPr>
              <a:t>10+</a:t>
            </a:r>
          </a:p>
        </p:txBody>
      </p:sp>
      <p:sp>
        <p:nvSpPr>
          <p:cNvPr id="24591" name="Text Box 18"/>
          <p:cNvSpPr txBox="1">
            <a:spLocks noChangeArrowheads="1"/>
          </p:cNvSpPr>
          <p:nvPr/>
        </p:nvSpPr>
        <p:spPr bwMode="auto">
          <a:xfrm>
            <a:off x="1116013" y="1444625"/>
            <a:ext cx="762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HEP</a:t>
            </a:r>
            <a:r>
              <a:rPr lang="pl-PL" altLang="pl-PL" sz="1200" b="1" baseline="30000">
                <a:solidFill>
                  <a:schemeClr val="bg1"/>
                </a:solidFill>
                <a:cs typeface="Arial" charset="0"/>
              </a:rPr>
              <a:t>11+</a:t>
            </a:r>
          </a:p>
        </p:txBody>
      </p:sp>
      <p:sp>
        <p:nvSpPr>
          <p:cNvPr id="24592" name="Text Box 19"/>
          <p:cNvSpPr txBox="1">
            <a:spLocks noChangeArrowheads="1"/>
          </p:cNvSpPr>
          <p:nvPr/>
        </p:nvSpPr>
        <p:spPr bwMode="auto">
          <a:xfrm>
            <a:off x="955675" y="3698875"/>
            <a:ext cx="6905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PEN</a:t>
            </a:r>
            <a:r>
              <a:rPr lang="pl-PL" altLang="pl-PL" sz="1200" b="1" baseline="30000">
                <a:solidFill>
                  <a:schemeClr val="bg1"/>
                </a:solidFill>
                <a:cs typeface="Arial" charset="0"/>
              </a:rPr>
              <a:t>9+</a:t>
            </a:r>
          </a:p>
        </p:txBody>
      </p:sp>
      <p:sp>
        <p:nvSpPr>
          <p:cNvPr id="24593" name="Text Box 20"/>
          <p:cNvSpPr txBox="1">
            <a:spLocks noChangeArrowheads="1"/>
          </p:cNvSpPr>
          <p:nvPr/>
        </p:nvSpPr>
        <p:spPr bwMode="auto">
          <a:xfrm>
            <a:off x="819150" y="5202238"/>
            <a:ext cx="6572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TET</a:t>
            </a:r>
            <a:r>
              <a:rPr lang="pl-PL" altLang="pl-PL" sz="1200" b="1" baseline="30000">
                <a:solidFill>
                  <a:schemeClr val="bg1"/>
                </a:solidFill>
                <a:cs typeface="Arial" charset="0"/>
              </a:rPr>
              <a:t>8+</a:t>
            </a:r>
          </a:p>
        </p:txBody>
      </p:sp>
      <p:sp>
        <p:nvSpPr>
          <p:cNvPr id="24594" name="Text Box 21"/>
          <p:cNvSpPr txBox="1">
            <a:spLocks noChangeArrowheads="1"/>
          </p:cNvSpPr>
          <p:nvPr/>
        </p:nvSpPr>
        <p:spPr bwMode="auto">
          <a:xfrm>
            <a:off x="893763" y="3989388"/>
            <a:ext cx="7667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HEX</a:t>
            </a:r>
            <a:r>
              <a:rPr lang="pl-PL" altLang="pl-PL" sz="1200" b="1" baseline="30000">
                <a:solidFill>
                  <a:schemeClr val="bg1"/>
                </a:solidFill>
                <a:cs typeface="Arial" charset="0"/>
              </a:rPr>
              <a:t>11+</a:t>
            </a:r>
          </a:p>
        </p:txBody>
      </p:sp>
      <p:sp>
        <p:nvSpPr>
          <p:cNvPr id="24595" name="Text Box 22"/>
          <p:cNvSpPr txBox="1">
            <a:spLocks noChangeArrowheads="1"/>
          </p:cNvSpPr>
          <p:nvPr/>
        </p:nvSpPr>
        <p:spPr bwMode="auto">
          <a:xfrm>
            <a:off x="1066800" y="2922588"/>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HEP</a:t>
            </a:r>
            <a:r>
              <a:rPr lang="pl-PL" altLang="pl-PL" sz="1200" b="1" baseline="30000">
                <a:solidFill>
                  <a:schemeClr val="bg1"/>
                </a:solidFill>
                <a:cs typeface="Arial" charset="0"/>
              </a:rPr>
              <a:t>12+</a:t>
            </a:r>
          </a:p>
        </p:txBody>
      </p:sp>
      <p:sp>
        <p:nvSpPr>
          <p:cNvPr id="24596" name="Rectangle 22"/>
          <p:cNvSpPr>
            <a:spLocks noChangeArrowheads="1"/>
          </p:cNvSpPr>
          <p:nvPr/>
        </p:nvSpPr>
        <p:spPr bwMode="auto">
          <a:xfrm>
            <a:off x="4144963" y="6718300"/>
            <a:ext cx="863600" cy="95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24597" name="Text Box 23"/>
          <p:cNvSpPr txBox="1">
            <a:spLocks noChangeArrowheads="1"/>
          </p:cNvSpPr>
          <p:nvPr/>
        </p:nvSpPr>
        <p:spPr bwMode="auto">
          <a:xfrm>
            <a:off x="7515225" y="6583363"/>
            <a:ext cx="12319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latin typeface="Arial" charset="0"/>
              </a:rPr>
              <a:t>Czas przelotu [ms]</a:t>
            </a:r>
          </a:p>
        </p:txBody>
      </p:sp>
      <p:sp>
        <p:nvSpPr>
          <p:cNvPr id="24598" name="Rectangle 26"/>
          <p:cNvSpPr>
            <a:spLocks noChangeArrowheads="1"/>
          </p:cNvSpPr>
          <p:nvPr/>
        </p:nvSpPr>
        <p:spPr bwMode="auto">
          <a:xfrm>
            <a:off x="71438" y="9525"/>
            <a:ext cx="8964612" cy="150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24599" name="Rectangle 27"/>
          <p:cNvSpPr>
            <a:spLocks noChangeArrowheads="1"/>
          </p:cNvSpPr>
          <p:nvPr/>
        </p:nvSpPr>
        <p:spPr bwMode="auto">
          <a:xfrm>
            <a:off x="33338" y="3241675"/>
            <a:ext cx="79375" cy="287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24600" name="Rectangle 21"/>
          <p:cNvSpPr>
            <a:spLocks noChangeArrowheads="1"/>
          </p:cNvSpPr>
          <p:nvPr/>
        </p:nvSpPr>
        <p:spPr bwMode="auto">
          <a:xfrm>
            <a:off x="381000" y="182563"/>
            <a:ext cx="6737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solidFill>
                  <a:srgbClr val="FFFF00"/>
                </a:solidFill>
                <a:latin typeface="Arial" charset="0"/>
              </a:rPr>
              <a:t>Many peaks are split into two forms: compact and extended</a:t>
            </a:r>
          </a:p>
        </p:txBody>
      </p:sp>
      <p:sp>
        <p:nvSpPr>
          <p:cNvPr id="24601" name="Text Box 31"/>
          <p:cNvSpPr txBox="1">
            <a:spLocks noChangeArrowheads="1"/>
          </p:cNvSpPr>
          <p:nvPr/>
        </p:nvSpPr>
        <p:spPr bwMode="auto">
          <a:xfrm rot="-5400000">
            <a:off x="-37306" y="2896394"/>
            <a:ext cx="3889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i="1">
                <a:latin typeface="Arial" charset="0"/>
              </a:rPr>
              <a:t>m/z</a:t>
            </a:r>
          </a:p>
        </p:txBody>
      </p:sp>
      <p:sp>
        <p:nvSpPr>
          <p:cNvPr id="26709" name="Oval 22"/>
          <p:cNvSpPr>
            <a:spLocks noChangeArrowheads="1"/>
          </p:cNvSpPr>
          <p:nvPr/>
        </p:nvSpPr>
        <p:spPr bwMode="auto">
          <a:xfrm>
            <a:off x="1331913" y="3127375"/>
            <a:ext cx="3671887" cy="663575"/>
          </a:xfrm>
          <a:prstGeom prst="ellipse">
            <a:avLst/>
          </a:prstGeom>
          <a:noFill/>
          <a:ln w="31750">
            <a:solidFill>
              <a:srgbClr val="33CC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nvGrpSpPr>
          <p:cNvPr id="2" name="Group 28"/>
          <p:cNvGrpSpPr>
            <a:grpSpLocks/>
          </p:cNvGrpSpPr>
          <p:nvPr/>
        </p:nvGrpSpPr>
        <p:grpSpPr bwMode="auto">
          <a:xfrm>
            <a:off x="4787900" y="1125538"/>
            <a:ext cx="3898900" cy="2149475"/>
            <a:chOff x="3073" y="641"/>
            <a:chExt cx="2456" cy="1491"/>
          </a:xfrm>
        </p:grpSpPr>
        <p:grpSp>
          <p:nvGrpSpPr>
            <p:cNvPr id="24658" name="Group 29"/>
            <p:cNvGrpSpPr>
              <a:grpSpLocks/>
            </p:cNvGrpSpPr>
            <p:nvPr/>
          </p:nvGrpSpPr>
          <p:grpSpPr bwMode="auto">
            <a:xfrm>
              <a:off x="3073" y="641"/>
              <a:ext cx="2456" cy="1432"/>
              <a:chOff x="3073" y="641"/>
              <a:chExt cx="2456" cy="1432"/>
            </a:xfrm>
          </p:grpSpPr>
          <p:sp>
            <p:nvSpPr>
              <p:cNvPr id="24662" name="Rectangle 30"/>
              <p:cNvSpPr>
                <a:spLocks noChangeArrowheads="1"/>
              </p:cNvSpPr>
              <p:nvPr/>
            </p:nvSpPr>
            <p:spPr bwMode="auto">
              <a:xfrm>
                <a:off x="3424" y="1918"/>
                <a:ext cx="154"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6.42</a:t>
                </a:r>
              </a:p>
            </p:txBody>
          </p:sp>
          <p:sp>
            <p:nvSpPr>
              <p:cNvPr id="24663" name="Rectangle 31"/>
              <p:cNvSpPr>
                <a:spLocks noChangeArrowheads="1"/>
              </p:cNvSpPr>
              <p:nvPr/>
            </p:nvSpPr>
            <p:spPr bwMode="auto">
              <a:xfrm>
                <a:off x="3766" y="1918"/>
                <a:ext cx="110"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7.7</a:t>
                </a:r>
                <a:endParaRPr lang="pl-PL" altLang="pl-PL" sz="1000">
                  <a:latin typeface="Arial" charset="0"/>
                </a:endParaRPr>
              </a:p>
            </p:txBody>
          </p:sp>
          <p:sp>
            <p:nvSpPr>
              <p:cNvPr id="24664" name="Rectangle 32"/>
              <p:cNvSpPr>
                <a:spLocks noChangeArrowheads="1"/>
              </p:cNvSpPr>
              <p:nvPr/>
            </p:nvSpPr>
            <p:spPr bwMode="auto">
              <a:xfrm>
                <a:off x="4109" y="1918"/>
                <a:ext cx="1"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000">
                  <a:latin typeface="Arial" charset="0"/>
                </a:endParaRPr>
              </a:p>
            </p:txBody>
          </p:sp>
          <p:sp>
            <p:nvSpPr>
              <p:cNvPr id="24665" name="Rectangle 33"/>
              <p:cNvSpPr>
                <a:spLocks noChangeArrowheads="1"/>
              </p:cNvSpPr>
              <p:nvPr/>
            </p:nvSpPr>
            <p:spPr bwMode="auto">
              <a:xfrm>
                <a:off x="4374" y="1918"/>
                <a:ext cx="198"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10.26</a:t>
                </a:r>
                <a:endParaRPr lang="pl-PL" altLang="pl-PL" sz="1000">
                  <a:latin typeface="Arial" charset="0"/>
                </a:endParaRPr>
              </a:p>
            </p:txBody>
          </p:sp>
          <p:sp>
            <p:nvSpPr>
              <p:cNvPr id="24666" name="Rectangle 34"/>
              <p:cNvSpPr>
                <a:spLocks noChangeArrowheads="1"/>
              </p:cNvSpPr>
              <p:nvPr/>
            </p:nvSpPr>
            <p:spPr bwMode="auto">
              <a:xfrm>
                <a:off x="4749" y="1918"/>
                <a:ext cx="1"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000">
                  <a:latin typeface="Arial" charset="0"/>
                </a:endParaRPr>
              </a:p>
            </p:txBody>
          </p:sp>
          <p:sp>
            <p:nvSpPr>
              <p:cNvPr id="24667" name="Rectangle 35"/>
              <p:cNvSpPr>
                <a:spLocks noChangeArrowheads="1"/>
              </p:cNvSpPr>
              <p:nvPr/>
            </p:nvSpPr>
            <p:spPr bwMode="auto">
              <a:xfrm>
                <a:off x="5051" y="1918"/>
                <a:ext cx="198"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12.82</a:t>
                </a:r>
                <a:endParaRPr lang="pl-PL" altLang="pl-PL" sz="1000">
                  <a:latin typeface="Arial" charset="0"/>
                </a:endParaRPr>
              </a:p>
            </p:txBody>
          </p:sp>
          <p:sp>
            <p:nvSpPr>
              <p:cNvPr id="24668" name="Rectangle 36"/>
              <p:cNvSpPr>
                <a:spLocks noChangeArrowheads="1"/>
              </p:cNvSpPr>
              <p:nvPr/>
            </p:nvSpPr>
            <p:spPr bwMode="auto">
              <a:xfrm>
                <a:off x="3094" y="1815"/>
                <a:ext cx="176"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2474</a:t>
                </a:r>
                <a:endParaRPr lang="pl-PL" altLang="pl-PL" sz="1000">
                  <a:latin typeface="Arial" charset="0"/>
                </a:endParaRPr>
              </a:p>
            </p:txBody>
          </p:sp>
          <p:sp>
            <p:nvSpPr>
              <p:cNvPr id="24669" name="Rectangle 37"/>
              <p:cNvSpPr>
                <a:spLocks noChangeArrowheads="1"/>
              </p:cNvSpPr>
              <p:nvPr/>
            </p:nvSpPr>
            <p:spPr bwMode="auto">
              <a:xfrm>
                <a:off x="3094" y="1285"/>
                <a:ext cx="176"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2475</a:t>
                </a:r>
                <a:endParaRPr lang="pl-PL" altLang="pl-PL" sz="1000">
                  <a:latin typeface="Arial" charset="0"/>
                </a:endParaRPr>
              </a:p>
            </p:txBody>
          </p:sp>
          <p:sp>
            <p:nvSpPr>
              <p:cNvPr id="24670" name="Rectangle 38"/>
              <p:cNvSpPr>
                <a:spLocks noChangeArrowheads="1"/>
              </p:cNvSpPr>
              <p:nvPr/>
            </p:nvSpPr>
            <p:spPr bwMode="auto">
              <a:xfrm>
                <a:off x="3073" y="641"/>
                <a:ext cx="176"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2476</a:t>
                </a:r>
                <a:endParaRPr lang="pl-PL" altLang="pl-PL" sz="1000">
                  <a:latin typeface="Arial" charset="0"/>
                </a:endParaRPr>
              </a:p>
            </p:txBody>
          </p:sp>
          <p:sp>
            <p:nvSpPr>
              <p:cNvPr id="24671" name="Line 39"/>
              <p:cNvSpPr>
                <a:spLocks noChangeShapeType="1"/>
              </p:cNvSpPr>
              <p:nvPr/>
            </p:nvSpPr>
            <p:spPr bwMode="auto">
              <a:xfrm flipV="1">
                <a:off x="3316" y="1879"/>
                <a:ext cx="1" cy="12"/>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72" name="Line 40"/>
              <p:cNvSpPr>
                <a:spLocks noChangeShapeType="1"/>
              </p:cNvSpPr>
              <p:nvPr/>
            </p:nvSpPr>
            <p:spPr bwMode="auto">
              <a:xfrm flipV="1">
                <a:off x="3483" y="1879"/>
                <a:ext cx="1" cy="24"/>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73" name="Line 41"/>
              <p:cNvSpPr>
                <a:spLocks noChangeShapeType="1"/>
              </p:cNvSpPr>
              <p:nvPr/>
            </p:nvSpPr>
            <p:spPr bwMode="auto">
              <a:xfrm flipV="1">
                <a:off x="3648" y="1879"/>
                <a:ext cx="1" cy="12"/>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74" name="Line 42"/>
              <p:cNvSpPr>
                <a:spLocks noChangeShapeType="1"/>
              </p:cNvSpPr>
              <p:nvPr/>
            </p:nvSpPr>
            <p:spPr bwMode="auto">
              <a:xfrm flipV="1">
                <a:off x="3813" y="1879"/>
                <a:ext cx="1" cy="24"/>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75" name="Line 43"/>
              <p:cNvSpPr>
                <a:spLocks noChangeShapeType="1"/>
              </p:cNvSpPr>
              <p:nvPr/>
            </p:nvSpPr>
            <p:spPr bwMode="auto">
              <a:xfrm flipV="1">
                <a:off x="3979" y="1879"/>
                <a:ext cx="1" cy="12"/>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76" name="Line 44"/>
              <p:cNvSpPr>
                <a:spLocks noChangeShapeType="1"/>
              </p:cNvSpPr>
              <p:nvPr/>
            </p:nvSpPr>
            <p:spPr bwMode="auto">
              <a:xfrm flipV="1">
                <a:off x="4146" y="1879"/>
                <a:ext cx="1" cy="24"/>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77" name="Line 45"/>
              <p:cNvSpPr>
                <a:spLocks noChangeShapeType="1"/>
              </p:cNvSpPr>
              <p:nvPr/>
            </p:nvSpPr>
            <p:spPr bwMode="auto">
              <a:xfrm flipV="1">
                <a:off x="4311" y="1879"/>
                <a:ext cx="1" cy="12"/>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78" name="Line 46"/>
              <p:cNvSpPr>
                <a:spLocks noChangeShapeType="1"/>
              </p:cNvSpPr>
              <p:nvPr/>
            </p:nvSpPr>
            <p:spPr bwMode="auto">
              <a:xfrm flipV="1">
                <a:off x="4476" y="1879"/>
                <a:ext cx="1" cy="24"/>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79" name="Line 47"/>
              <p:cNvSpPr>
                <a:spLocks noChangeShapeType="1"/>
              </p:cNvSpPr>
              <p:nvPr/>
            </p:nvSpPr>
            <p:spPr bwMode="auto">
              <a:xfrm flipV="1">
                <a:off x="4642" y="1879"/>
                <a:ext cx="1" cy="12"/>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80" name="Line 48"/>
              <p:cNvSpPr>
                <a:spLocks noChangeShapeType="1"/>
              </p:cNvSpPr>
              <p:nvPr/>
            </p:nvSpPr>
            <p:spPr bwMode="auto">
              <a:xfrm flipV="1">
                <a:off x="4807" y="1879"/>
                <a:ext cx="1" cy="24"/>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81" name="Line 49"/>
              <p:cNvSpPr>
                <a:spLocks noChangeShapeType="1"/>
              </p:cNvSpPr>
              <p:nvPr/>
            </p:nvSpPr>
            <p:spPr bwMode="auto">
              <a:xfrm flipV="1">
                <a:off x="4974" y="1879"/>
                <a:ext cx="1" cy="12"/>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82" name="Line 50"/>
              <p:cNvSpPr>
                <a:spLocks noChangeShapeType="1"/>
              </p:cNvSpPr>
              <p:nvPr/>
            </p:nvSpPr>
            <p:spPr bwMode="auto">
              <a:xfrm flipV="1">
                <a:off x="5139" y="1879"/>
                <a:ext cx="1" cy="24"/>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83" name="Line 51"/>
              <p:cNvSpPr>
                <a:spLocks noChangeShapeType="1"/>
              </p:cNvSpPr>
              <p:nvPr/>
            </p:nvSpPr>
            <p:spPr bwMode="auto">
              <a:xfrm flipV="1">
                <a:off x="5304" y="1879"/>
                <a:ext cx="1" cy="12"/>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84" name="Line 52"/>
              <p:cNvSpPr>
                <a:spLocks noChangeShapeType="1"/>
              </p:cNvSpPr>
              <p:nvPr/>
            </p:nvSpPr>
            <p:spPr bwMode="auto">
              <a:xfrm flipV="1">
                <a:off x="5470" y="1879"/>
                <a:ext cx="1" cy="24"/>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85" name="Line 53"/>
              <p:cNvSpPr>
                <a:spLocks noChangeShapeType="1"/>
              </p:cNvSpPr>
              <p:nvPr/>
            </p:nvSpPr>
            <p:spPr bwMode="auto">
              <a:xfrm>
                <a:off x="3316" y="1879"/>
                <a:ext cx="2154"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86" name="Line 54"/>
              <p:cNvSpPr>
                <a:spLocks noChangeShapeType="1"/>
              </p:cNvSpPr>
              <p:nvPr/>
            </p:nvSpPr>
            <p:spPr bwMode="auto">
              <a:xfrm>
                <a:off x="3285" y="1869"/>
                <a:ext cx="31"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87" name="Line 55"/>
              <p:cNvSpPr>
                <a:spLocks noChangeShapeType="1"/>
              </p:cNvSpPr>
              <p:nvPr/>
            </p:nvSpPr>
            <p:spPr bwMode="auto">
              <a:xfrm>
                <a:off x="3301" y="1804"/>
                <a:ext cx="15"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88" name="Line 56"/>
              <p:cNvSpPr>
                <a:spLocks noChangeShapeType="1"/>
              </p:cNvSpPr>
              <p:nvPr/>
            </p:nvSpPr>
            <p:spPr bwMode="auto">
              <a:xfrm>
                <a:off x="3285" y="1738"/>
                <a:ext cx="31"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89" name="Line 57"/>
              <p:cNvSpPr>
                <a:spLocks noChangeShapeType="1"/>
              </p:cNvSpPr>
              <p:nvPr/>
            </p:nvSpPr>
            <p:spPr bwMode="auto">
              <a:xfrm>
                <a:off x="3301" y="1672"/>
                <a:ext cx="15" cy="2"/>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90" name="Line 58"/>
              <p:cNvSpPr>
                <a:spLocks noChangeShapeType="1"/>
              </p:cNvSpPr>
              <p:nvPr/>
            </p:nvSpPr>
            <p:spPr bwMode="auto">
              <a:xfrm>
                <a:off x="3285" y="1607"/>
                <a:ext cx="31"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91" name="Line 59"/>
              <p:cNvSpPr>
                <a:spLocks noChangeShapeType="1"/>
              </p:cNvSpPr>
              <p:nvPr/>
            </p:nvSpPr>
            <p:spPr bwMode="auto">
              <a:xfrm>
                <a:off x="3301" y="1541"/>
                <a:ext cx="15"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92" name="Line 60"/>
              <p:cNvSpPr>
                <a:spLocks noChangeShapeType="1"/>
              </p:cNvSpPr>
              <p:nvPr/>
            </p:nvSpPr>
            <p:spPr bwMode="auto">
              <a:xfrm>
                <a:off x="3285" y="1475"/>
                <a:ext cx="31"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93" name="Line 61"/>
              <p:cNvSpPr>
                <a:spLocks noChangeShapeType="1"/>
              </p:cNvSpPr>
              <p:nvPr/>
            </p:nvSpPr>
            <p:spPr bwMode="auto">
              <a:xfrm>
                <a:off x="3301" y="1410"/>
                <a:ext cx="15"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94" name="Line 62"/>
              <p:cNvSpPr>
                <a:spLocks noChangeShapeType="1"/>
              </p:cNvSpPr>
              <p:nvPr/>
            </p:nvSpPr>
            <p:spPr bwMode="auto">
              <a:xfrm>
                <a:off x="3285" y="1344"/>
                <a:ext cx="31"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95" name="Line 63"/>
              <p:cNvSpPr>
                <a:spLocks noChangeShapeType="1"/>
              </p:cNvSpPr>
              <p:nvPr/>
            </p:nvSpPr>
            <p:spPr bwMode="auto">
              <a:xfrm>
                <a:off x="3301" y="1279"/>
                <a:ext cx="15"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96" name="Line 64"/>
              <p:cNvSpPr>
                <a:spLocks noChangeShapeType="1"/>
              </p:cNvSpPr>
              <p:nvPr/>
            </p:nvSpPr>
            <p:spPr bwMode="auto">
              <a:xfrm>
                <a:off x="3285" y="1213"/>
                <a:ext cx="31"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97" name="Line 65"/>
              <p:cNvSpPr>
                <a:spLocks noChangeShapeType="1"/>
              </p:cNvSpPr>
              <p:nvPr/>
            </p:nvSpPr>
            <p:spPr bwMode="auto">
              <a:xfrm>
                <a:off x="3301" y="1148"/>
                <a:ext cx="15"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98" name="Line 66"/>
              <p:cNvSpPr>
                <a:spLocks noChangeShapeType="1"/>
              </p:cNvSpPr>
              <p:nvPr/>
            </p:nvSpPr>
            <p:spPr bwMode="auto">
              <a:xfrm>
                <a:off x="3285" y="1083"/>
                <a:ext cx="31"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99" name="Line 67"/>
              <p:cNvSpPr>
                <a:spLocks noChangeShapeType="1"/>
              </p:cNvSpPr>
              <p:nvPr/>
            </p:nvSpPr>
            <p:spPr bwMode="auto">
              <a:xfrm>
                <a:off x="3301" y="1017"/>
                <a:ext cx="15"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700" name="Line 68"/>
              <p:cNvSpPr>
                <a:spLocks noChangeShapeType="1"/>
              </p:cNvSpPr>
              <p:nvPr/>
            </p:nvSpPr>
            <p:spPr bwMode="auto">
              <a:xfrm>
                <a:off x="3285" y="951"/>
                <a:ext cx="31"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701" name="Line 69"/>
              <p:cNvSpPr>
                <a:spLocks noChangeShapeType="1"/>
              </p:cNvSpPr>
              <p:nvPr/>
            </p:nvSpPr>
            <p:spPr bwMode="auto">
              <a:xfrm>
                <a:off x="3301" y="886"/>
                <a:ext cx="15"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702" name="Line 70"/>
              <p:cNvSpPr>
                <a:spLocks noChangeShapeType="1"/>
              </p:cNvSpPr>
              <p:nvPr/>
            </p:nvSpPr>
            <p:spPr bwMode="auto">
              <a:xfrm>
                <a:off x="3285" y="820"/>
                <a:ext cx="31"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703" name="Line 71"/>
              <p:cNvSpPr>
                <a:spLocks noChangeShapeType="1"/>
              </p:cNvSpPr>
              <p:nvPr/>
            </p:nvSpPr>
            <p:spPr bwMode="auto">
              <a:xfrm>
                <a:off x="3301" y="755"/>
                <a:ext cx="15"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704" name="Line 72"/>
              <p:cNvSpPr>
                <a:spLocks noChangeShapeType="1"/>
              </p:cNvSpPr>
              <p:nvPr/>
            </p:nvSpPr>
            <p:spPr bwMode="auto">
              <a:xfrm>
                <a:off x="3285" y="688"/>
                <a:ext cx="31" cy="2"/>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705" name="Line 73"/>
              <p:cNvSpPr>
                <a:spLocks noChangeShapeType="1"/>
              </p:cNvSpPr>
              <p:nvPr/>
            </p:nvSpPr>
            <p:spPr bwMode="auto">
              <a:xfrm flipV="1">
                <a:off x="3316" y="688"/>
                <a:ext cx="1" cy="119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706" name="Rectangle 74"/>
              <p:cNvSpPr>
                <a:spLocks noChangeArrowheads="1"/>
              </p:cNvSpPr>
              <p:nvPr/>
            </p:nvSpPr>
            <p:spPr bwMode="auto">
              <a:xfrm>
                <a:off x="4387" y="2021"/>
                <a:ext cx="11" cy="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500">
                    <a:solidFill>
                      <a:srgbClr val="000000"/>
                    </a:solidFill>
                    <a:latin typeface="Arial" charset="0"/>
                  </a:rPr>
                  <a:t> </a:t>
                </a:r>
                <a:endParaRPr lang="pl-PL" altLang="pl-PL" sz="1800">
                  <a:latin typeface="Arial" charset="0"/>
                </a:endParaRPr>
              </a:p>
            </p:txBody>
          </p:sp>
          <p:sp>
            <p:nvSpPr>
              <p:cNvPr id="24707" name="Rectangle 75"/>
              <p:cNvSpPr>
                <a:spLocks noChangeArrowheads="1"/>
              </p:cNvSpPr>
              <p:nvPr/>
            </p:nvSpPr>
            <p:spPr bwMode="auto">
              <a:xfrm>
                <a:off x="4075" y="1918"/>
                <a:ext cx="15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8.98</a:t>
                </a:r>
              </a:p>
            </p:txBody>
          </p:sp>
          <p:sp>
            <p:nvSpPr>
              <p:cNvPr id="24708" name="Rectangle 76"/>
              <p:cNvSpPr>
                <a:spLocks noChangeArrowheads="1"/>
              </p:cNvSpPr>
              <p:nvPr/>
            </p:nvSpPr>
            <p:spPr bwMode="auto">
              <a:xfrm>
                <a:off x="4710" y="1918"/>
                <a:ext cx="19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11.54</a:t>
                </a:r>
              </a:p>
            </p:txBody>
          </p:sp>
          <p:sp>
            <p:nvSpPr>
              <p:cNvPr id="24709" name="Rectangle 77"/>
              <p:cNvSpPr>
                <a:spLocks noChangeArrowheads="1"/>
              </p:cNvSpPr>
              <p:nvPr/>
            </p:nvSpPr>
            <p:spPr bwMode="auto">
              <a:xfrm>
                <a:off x="5375" y="1917"/>
                <a:ext cx="15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14.1</a:t>
                </a:r>
              </a:p>
            </p:txBody>
          </p:sp>
        </p:grpSp>
        <p:pic>
          <p:nvPicPr>
            <p:cNvPr id="24659" name="Picture 78"/>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 y="682"/>
              <a:ext cx="2087" cy="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60" name="Text Box 152"/>
            <p:cNvSpPr txBox="1">
              <a:spLocks noChangeArrowheads="1"/>
            </p:cNvSpPr>
            <p:nvPr/>
          </p:nvSpPr>
          <p:spPr bwMode="auto">
            <a:xfrm rot="-5400000">
              <a:off x="3088" y="1028"/>
              <a:ext cx="27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i="1">
                  <a:solidFill>
                    <a:srgbClr val="FFFF00"/>
                  </a:solidFill>
                  <a:latin typeface="Arial" charset="0"/>
                </a:rPr>
                <a:t>m/z</a:t>
              </a:r>
            </a:p>
          </p:txBody>
        </p:sp>
        <p:sp>
          <p:nvSpPr>
            <p:cNvPr id="24661" name="Text Box 10"/>
            <p:cNvSpPr txBox="1">
              <a:spLocks noChangeArrowheads="1"/>
            </p:cNvSpPr>
            <p:nvPr/>
          </p:nvSpPr>
          <p:spPr bwMode="auto">
            <a:xfrm>
              <a:off x="4803" y="1961"/>
              <a:ext cx="614"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Drift time [ms]</a:t>
              </a:r>
            </a:p>
          </p:txBody>
        </p:sp>
      </p:grpSp>
      <p:grpSp>
        <p:nvGrpSpPr>
          <p:cNvPr id="4" name="Group 81"/>
          <p:cNvGrpSpPr>
            <a:grpSpLocks/>
          </p:cNvGrpSpPr>
          <p:nvPr/>
        </p:nvGrpSpPr>
        <p:grpSpPr bwMode="auto">
          <a:xfrm>
            <a:off x="4643438" y="3255963"/>
            <a:ext cx="4106862" cy="2087562"/>
            <a:chOff x="3129" y="2018"/>
            <a:chExt cx="2388" cy="1258"/>
          </a:xfrm>
        </p:grpSpPr>
        <p:grpSp>
          <p:nvGrpSpPr>
            <p:cNvPr id="24606" name="Group 82"/>
            <p:cNvGrpSpPr>
              <a:grpSpLocks/>
            </p:cNvGrpSpPr>
            <p:nvPr/>
          </p:nvGrpSpPr>
          <p:grpSpPr bwMode="auto">
            <a:xfrm>
              <a:off x="3129" y="2018"/>
              <a:ext cx="2388" cy="1143"/>
              <a:chOff x="3129" y="2018"/>
              <a:chExt cx="2388" cy="1143"/>
            </a:xfrm>
          </p:grpSpPr>
          <p:sp>
            <p:nvSpPr>
              <p:cNvPr id="24608" name="Rectangle 83"/>
              <p:cNvSpPr>
                <a:spLocks noChangeArrowheads="1"/>
              </p:cNvSpPr>
              <p:nvPr/>
            </p:nvSpPr>
            <p:spPr bwMode="auto">
              <a:xfrm>
                <a:off x="3398" y="3066"/>
                <a:ext cx="142"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6.42</a:t>
                </a:r>
                <a:endParaRPr lang="pl-PL" altLang="pl-PL" sz="1000">
                  <a:latin typeface="Arial" charset="0"/>
                </a:endParaRPr>
              </a:p>
            </p:txBody>
          </p:sp>
          <p:sp>
            <p:nvSpPr>
              <p:cNvPr id="24609" name="Rectangle 84"/>
              <p:cNvSpPr>
                <a:spLocks noChangeArrowheads="1"/>
              </p:cNvSpPr>
              <p:nvPr/>
            </p:nvSpPr>
            <p:spPr bwMode="auto">
              <a:xfrm>
                <a:off x="3892" y="3065"/>
                <a:ext cx="102"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7.7</a:t>
                </a:r>
              </a:p>
            </p:txBody>
          </p:sp>
          <p:sp>
            <p:nvSpPr>
              <p:cNvPr id="24610" name="Rectangle 85"/>
              <p:cNvSpPr>
                <a:spLocks noChangeArrowheads="1"/>
              </p:cNvSpPr>
              <p:nvPr/>
            </p:nvSpPr>
            <p:spPr bwMode="auto">
              <a:xfrm>
                <a:off x="4395" y="3066"/>
                <a:ext cx="143"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8.98</a:t>
                </a:r>
                <a:endParaRPr lang="pl-PL" altLang="pl-PL" sz="1000">
                  <a:latin typeface="Arial" charset="0"/>
                </a:endParaRPr>
              </a:p>
            </p:txBody>
          </p:sp>
          <p:sp>
            <p:nvSpPr>
              <p:cNvPr id="24611" name="Rectangle 86"/>
              <p:cNvSpPr>
                <a:spLocks noChangeArrowheads="1"/>
              </p:cNvSpPr>
              <p:nvPr/>
            </p:nvSpPr>
            <p:spPr bwMode="auto">
              <a:xfrm>
                <a:off x="4876" y="3066"/>
                <a:ext cx="183"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12.82</a:t>
                </a:r>
                <a:endParaRPr lang="pl-PL" altLang="pl-PL" sz="1000">
                  <a:latin typeface="Arial" charset="0"/>
                </a:endParaRPr>
              </a:p>
            </p:txBody>
          </p:sp>
          <p:sp>
            <p:nvSpPr>
              <p:cNvPr id="24612" name="Rectangle 87"/>
              <p:cNvSpPr>
                <a:spLocks noChangeArrowheads="1"/>
              </p:cNvSpPr>
              <p:nvPr/>
            </p:nvSpPr>
            <p:spPr bwMode="auto">
              <a:xfrm>
                <a:off x="5375" y="3066"/>
                <a:ext cx="142"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14.1</a:t>
                </a:r>
                <a:endParaRPr lang="pl-PL" altLang="pl-PL" sz="1000">
                  <a:latin typeface="Arial" charset="0"/>
                </a:endParaRPr>
              </a:p>
            </p:txBody>
          </p:sp>
          <p:sp>
            <p:nvSpPr>
              <p:cNvPr id="24613" name="Line 88"/>
              <p:cNvSpPr>
                <a:spLocks noChangeShapeType="1"/>
              </p:cNvSpPr>
              <p:nvPr/>
            </p:nvSpPr>
            <p:spPr bwMode="auto">
              <a:xfrm flipV="1">
                <a:off x="3688" y="3028"/>
                <a:ext cx="1" cy="2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14" name="Line 89"/>
              <p:cNvSpPr>
                <a:spLocks noChangeShapeType="1"/>
              </p:cNvSpPr>
              <p:nvPr/>
            </p:nvSpPr>
            <p:spPr bwMode="auto">
              <a:xfrm flipV="1">
                <a:off x="3816" y="3028"/>
                <a:ext cx="1" cy="1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15" name="Line 90"/>
              <p:cNvSpPr>
                <a:spLocks noChangeShapeType="1"/>
              </p:cNvSpPr>
              <p:nvPr/>
            </p:nvSpPr>
            <p:spPr bwMode="auto">
              <a:xfrm flipV="1">
                <a:off x="3944" y="3028"/>
                <a:ext cx="1" cy="2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16" name="Line 91"/>
              <p:cNvSpPr>
                <a:spLocks noChangeShapeType="1"/>
              </p:cNvSpPr>
              <p:nvPr/>
            </p:nvSpPr>
            <p:spPr bwMode="auto">
              <a:xfrm flipV="1">
                <a:off x="4072" y="3028"/>
                <a:ext cx="1" cy="1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17" name="Line 92"/>
              <p:cNvSpPr>
                <a:spLocks noChangeShapeType="1"/>
              </p:cNvSpPr>
              <p:nvPr/>
            </p:nvSpPr>
            <p:spPr bwMode="auto">
              <a:xfrm flipV="1">
                <a:off x="4201" y="3028"/>
                <a:ext cx="1" cy="2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18" name="Line 93"/>
              <p:cNvSpPr>
                <a:spLocks noChangeShapeType="1"/>
              </p:cNvSpPr>
              <p:nvPr/>
            </p:nvSpPr>
            <p:spPr bwMode="auto">
              <a:xfrm flipV="1">
                <a:off x="4328" y="3028"/>
                <a:ext cx="1" cy="1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19" name="Line 94"/>
              <p:cNvSpPr>
                <a:spLocks noChangeShapeType="1"/>
              </p:cNvSpPr>
              <p:nvPr/>
            </p:nvSpPr>
            <p:spPr bwMode="auto">
              <a:xfrm flipV="1">
                <a:off x="4457" y="3028"/>
                <a:ext cx="1" cy="2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20" name="Line 95"/>
              <p:cNvSpPr>
                <a:spLocks noChangeShapeType="1"/>
              </p:cNvSpPr>
              <p:nvPr/>
            </p:nvSpPr>
            <p:spPr bwMode="auto">
              <a:xfrm flipV="1">
                <a:off x="4585" y="3028"/>
                <a:ext cx="1" cy="1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21" name="Line 96"/>
              <p:cNvSpPr>
                <a:spLocks noChangeShapeType="1"/>
              </p:cNvSpPr>
              <p:nvPr/>
            </p:nvSpPr>
            <p:spPr bwMode="auto">
              <a:xfrm flipV="1">
                <a:off x="4713" y="3028"/>
                <a:ext cx="1" cy="2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22" name="Line 97"/>
              <p:cNvSpPr>
                <a:spLocks noChangeShapeType="1"/>
              </p:cNvSpPr>
              <p:nvPr/>
            </p:nvSpPr>
            <p:spPr bwMode="auto">
              <a:xfrm flipV="1">
                <a:off x="4841" y="3028"/>
                <a:ext cx="1" cy="1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23" name="Line 98"/>
              <p:cNvSpPr>
                <a:spLocks noChangeShapeType="1"/>
              </p:cNvSpPr>
              <p:nvPr/>
            </p:nvSpPr>
            <p:spPr bwMode="auto">
              <a:xfrm flipV="1">
                <a:off x="4969" y="3028"/>
                <a:ext cx="1" cy="2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24" name="Line 99"/>
              <p:cNvSpPr>
                <a:spLocks noChangeShapeType="1"/>
              </p:cNvSpPr>
              <p:nvPr/>
            </p:nvSpPr>
            <p:spPr bwMode="auto">
              <a:xfrm flipV="1">
                <a:off x="5098" y="3028"/>
                <a:ext cx="1" cy="1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25" name="Line 100"/>
              <p:cNvSpPr>
                <a:spLocks noChangeShapeType="1"/>
              </p:cNvSpPr>
              <p:nvPr/>
            </p:nvSpPr>
            <p:spPr bwMode="auto">
              <a:xfrm flipV="1">
                <a:off x="5225" y="3028"/>
                <a:ext cx="1" cy="2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26" name="Line 101"/>
              <p:cNvSpPr>
                <a:spLocks noChangeShapeType="1"/>
              </p:cNvSpPr>
              <p:nvPr/>
            </p:nvSpPr>
            <p:spPr bwMode="auto">
              <a:xfrm flipV="1">
                <a:off x="5354" y="3028"/>
                <a:ext cx="1" cy="1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27" name="Line 102"/>
              <p:cNvSpPr>
                <a:spLocks noChangeShapeType="1"/>
              </p:cNvSpPr>
              <p:nvPr/>
            </p:nvSpPr>
            <p:spPr bwMode="auto">
              <a:xfrm flipV="1">
                <a:off x="5482" y="3028"/>
                <a:ext cx="1" cy="2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28" name="Line 103"/>
              <p:cNvSpPr>
                <a:spLocks noChangeShapeType="1"/>
              </p:cNvSpPr>
              <p:nvPr/>
            </p:nvSpPr>
            <p:spPr bwMode="auto">
              <a:xfrm>
                <a:off x="3431" y="3028"/>
                <a:ext cx="2051"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29" name="Freeform 104"/>
              <p:cNvSpPr>
                <a:spLocks/>
              </p:cNvSpPr>
              <p:nvPr/>
            </p:nvSpPr>
            <p:spPr bwMode="auto">
              <a:xfrm>
                <a:off x="3406" y="2058"/>
                <a:ext cx="2101" cy="963"/>
              </a:xfrm>
              <a:custGeom>
                <a:avLst/>
                <a:gdLst>
                  <a:gd name="T0" fmla="*/ 0 w 4204"/>
                  <a:gd name="T1" fmla="*/ 1 h 1926"/>
                  <a:gd name="T2" fmla="*/ 0 w 4204"/>
                  <a:gd name="T3" fmla="*/ 1 h 1926"/>
                  <a:gd name="T4" fmla="*/ 0 w 4204"/>
                  <a:gd name="T5" fmla="*/ 1 h 1926"/>
                  <a:gd name="T6" fmla="*/ 0 w 4204"/>
                  <a:gd name="T7" fmla="*/ 1 h 1926"/>
                  <a:gd name="T8" fmla="*/ 0 w 4204"/>
                  <a:gd name="T9" fmla="*/ 1 h 1926"/>
                  <a:gd name="T10" fmla="*/ 0 w 4204"/>
                  <a:gd name="T11" fmla="*/ 1 h 1926"/>
                  <a:gd name="T12" fmla="*/ 0 w 4204"/>
                  <a:gd name="T13" fmla="*/ 1 h 1926"/>
                  <a:gd name="T14" fmla="*/ 0 w 4204"/>
                  <a:gd name="T15" fmla="*/ 1 h 1926"/>
                  <a:gd name="T16" fmla="*/ 0 w 4204"/>
                  <a:gd name="T17" fmla="*/ 1 h 1926"/>
                  <a:gd name="T18" fmla="*/ 0 w 4204"/>
                  <a:gd name="T19" fmla="*/ 1 h 1926"/>
                  <a:gd name="T20" fmla="*/ 0 w 4204"/>
                  <a:gd name="T21" fmla="*/ 1 h 1926"/>
                  <a:gd name="T22" fmla="*/ 0 w 4204"/>
                  <a:gd name="T23" fmla="*/ 1 h 1926"/>
                  <a:gd name="T24" fmla="*/ 0 w 4204"/>
                  <a:gd name="T25" fmla="*/ 1 h 1926"/>
                  <a:gd name="T26" fmla="*/ 0 w 4204"/>
                  <a:gd name="T27" fmla="*/ 1 h 1926"/>
                  <a:gd name="T28" fmla="*/ 0 w 4204"/>
                  <a:gd name="T29" fmla="*/ 1 h 1926"/>
                  <a:gd name="T30" fmla="*/ 0 w 4204"/>
                  <a:gd name="T31" fmla="*/ 1 h 1926"/>
                  <a:gd name="T32" fmla="*/ 0 w 4204"/>
                  <a:gd name="T33" fmla="*/ 1 h 1926"/>
                  <a:gd name="T34" fmla="*/ 0 w 4204"/>
                  <a:gd name="T35" fmla="*/ 1 h 1926"/>
                  <a:gd name="T36" fmla="*/ 0 w 4204"/>
                  <a:gd name="T37" fmla="*/ 1 h 1926"/>
                  <a:gd name="T38" fmla="*/ 0 w 4204"/>
                  <a:gd name="T39" fmla="*/ 1 h 1926"/>
                  <a:gd name="T40" fmla="*/ 0 w 4204"/>
                  <a:gd name="T41" fmla="*/ 1 h 1926"/>
                  <a:gd name="T42" fmla="*/ 0 w 4204"/>
                  <a:gd name="T43" fmla="*/ 1 h 1926"/>
                  <a:gd name="T44" fmla="*/ 0 w 4204"/>
                  <a:gd name="T45" fmla="*/ 1 h 1926"/>
                  <a:gd name="T46" fmla="*/ 0 w 4204"/>
                  <a:gd name="T47" fmla="*/ 1 h 1926"/>
                  <a:gd name="T48" fmla="*/ 0 w 4204"/>
                  <a:gd name="T49" fmla="*/ 1 h 1926"/>
                  <a:gd name="T50" fmla="*/ 0 w 4204"/>
                  <a:gd name="T51" fmla="*/ 1 h 1926"/>
                  <a:gd name="T52" fmla="*/ 0 w 4204"/>
                  <a:gd name="T53" fmla="*/ 1 h 1926"/>
                  <a:gd name="T54" fmla="*/ 0 w 4204"/>
                  <a:gd name="T55" fmla="*/ 1 h 1926"/>
                  <a:gd name="T56" fmla="*/ 0 w 4204"/>
                  <a:gd name="T57" fmla="*/ 0 h 1926"/>
                  <a:gd name="T58" fmla="*/ 0 w 4204"/>
                  <a:gd name="T59" fmla="*/ 1 h 1926"/>
                  <a:gd name="T60" fmla="*/ 0 w 4204"/>
                  <a:gd name="T61" fmla="*/ 1 h 1926"/>
                  <a:gd name="T62" fmla="*/ 0 w 4204"/>
                  <a:gd name="T63" fmla="*/ 1 h 1926"/>
                  <a:gd name="T64" fmla="*/ 0 w 4204"/>
                  <a:gd name="T65" fmla="*/ 1 h 1926"/>
                  <a:gd name="T66" fmla="*/ 0 w 4204"/>
                  <a:gd name="T67" fmla="*/ 1 h 1926"/>
                  <a:gd name="T68" fmla="*/ 0 w 4204"/>
                  <a:gd name="T69" fmla="*/ 1 h 1926"/>
                  <a:gd name="T70" fmla="*/ 0 w 4204"/>
                  <a:gd name="T71" fmla="*/ 1 h 1926"/>
                  <a:gd name="T72" fmla="*/ 0 w 4204"/>
                  <a:gd name="T73" fmla="*/ 1 h 1926"/>
                  <a:gd name="T74" fmla="*/ 0 w 4204"/>
                  <a:gd name="T75" fmla="*/ 1 h 1926"/>
                  <a:gd name="T76" fmla="*/ 0 w 4204"/>
                  <a:gd name="T77" fmla="*/ 1 h 1926"/>
                  <a:gd name="T78" fmla="*/ 0 w 4204"/>
                  <a:gd name="T79" fmla="*/ 1 h 1926"/>
                  <a:gd name="T80" fmla="*/ 0 w 4204"/>
                  <a:gd name="T81" fmla="*/ 1 h 192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204"/>
                  <a:gd name="T124" fmla="*/ 0 h 1926"/>
                  <a:gd name="T125" fmla="*/ 4204 w 4204"/>
                  <a:gd name="T126" fmla="*/ 1926 h 192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204" h="1926">
                    <a:moveTo>
                      <a:pt x="0" y="1926"/>
                    </a:moveTo>
                    <a:lnTo>
                      <a:pt x="52" y="1926"/>
                    </a:lnTo>
                    <a:lnTo>
                      <a:pt x="103" y="1926"/>
                    </a:lnTo>
                    <a:lnTo>
                      <a:pt x="155" y="1926"/>
                    </a:lnTo>
                    <a:lnTo>
                      <a:pt x="206" y="1926"/>
                    </a:lnTo>
                    <a:lnTo>
                      <a:pt x="258" y="1926"/>
                    </a:lnTo>
                    <a:lnTo>
                      <a:pt x="307" y="1926"/>
                    </a:lnTo>
                    <a:lnTo>
                      <a:pt x="359" y="1865"/>
                    </a:lnTo>
                    <a:lnTo>
                      <a:pt x="410" y="1811"/>
                    </a:lnTo>
                    <a:lnTo>
                      <a:pt x="462" y="1725"/>
                    </a:lnTo>
                    <a:lnTo>
                      <a:pt x="513" y="1589"/>
                    </a:lnTo>
                    <a:lnTo>
                      <a:pt x="565" y="1455"/>
                    </a:lnTo>
                    <a:lnTo>
                      <a:pt x="616" y="1326"/>
                    </a:lnTo>
                    <a:lnTo>
                      <a:pt x="668" y="1165"/>
                    </a:lnTo>
                    <a:lnTo>
                      <a:pt x="719" y="957"/>
                    </a:lnTo>
                    <a:lnTo>
                      <a:pt x="769" y="782"/>
                    </a:lnTo>
                    <a:lnTo>
                      <a:pt x="820" y="633"/>
                    </a:lnTo>
                    <a:lnTo>
                      <a:pt x="872" y="446"/>
                    </a:lnTo>
                    <a:lnTo>
                      <a:pt x="923" y="293"/>
                    </a:lnTo>
                    <a:lnTo>
                      <a:pt x="975" y="198"/>
                    </a:lnTo>
                    <a:lnTo>
                      <a:pt x="1026" y="78"/>
                    </a:lnTo>
                    <a:lnTo>
                      <a:pt x="1077" y="84"/>
                    </a:lnTo>
                    <a:lnTo>
                      <a:pt x="1129" y="57"/>
                    </a:lnTo>
                    <a:lnTo>
                      <a:pt x="1180" y="75"/>
                    </a:lnTo>
                    <a:lnTo>
                      <a:pt x="1230" y="191"/>
                    </a:lnTo>
                    <a:lnTo>
                      <a:pt x="1281" y="382"/>
                    </a:lnTo>
                    <a:lnTo>
                      <a:pt x="1333" y="648"/>
                    </a:lnTo>
                    <a:lnTo>
                      <a:pt x="1384" y="877"/>
                    </a:lnTo>
                    <a:lnTo>
                      <a:pt x="1436" y="1169"/>
                    </a:lnTo>
                    <a:lnTo>
                      <a:pt x="1487" y="1408"/>
                    </a:lnTo>
                    <a:lnTo>
                      <a:pt x="1539" y="1560"/>
                    </a:lnTo>
                    <a:lnTo>
                      <a:pt x="1590" y="1677"/>
                    </a:lnTo>
                    <a:lnTo>
                      <a:pt x="1642" y="1771"/>
                    </a:lnTo>
                    <a:lnTo>
                      <a:pt x="1691" y="1800"/>
                    </a:lnTo>
                    <a:lnTo>
                      <a:pt x="1743" y="1839"/>
                    </a:lnTo>
                    <a:lnTo>
                      <a:pt x="1794" y="1857"/>
                    </a:lnTo>
                    <a:lnTo>
                      <a:pt x="1846" y="1861"/>
                    </a:lnTo>
                    <a:lnTo>
                      <a:pt x="1897" y="1868"/>
                    </a:lnTo>
                    <a:lnTo>
                      <a:pt x="1949" y="1853"/>
                    </a:lnTo>
                    <a:lnTo>
                      <a:pt x="2000" y="1860"/>
                    </a:lnTo>
                    <a:lnTo>
                      <a:pt x="2052" y="1841"/>
                    </a:lnTo>
                    <a:lnTo>
                      <a:pt x="2103" y="1809"/>
                    </a:lnTo>
                    <a:lnTo>
                      <a:pt x="2153" y="1757"/>
                    </a:lnTo>
                    <a:lnTo>
                      <a:pt x="2204" y="1702"/>
                    </a:lnTo>
                    <a:lnTo>
                      <a:pt x="2256" y="1643"/>
                    </a:lnTo>
                    <a:lnTo>
                      <a:pt x="2307" y="1498"/>
                    </a:lnTo>
                    <a:lnTo>
                      <a:pt x="2359" y="1386"/>
                    </a:lnTo>
                    <a:lnTo>
                      <a:pt x="2410" y="1201"/>
                    </a:lnTo>
                    <a:lnTo>
                      <a:pt x="2461" y="1063"/>
                    </a:lnTo>
                    <a:lnTo>
                      <a:pt x="2513" y="846"/>
                    </a:lnTo>
                    <a:lnTo>
                      <a:pt x="2563" y="687"/>
                    </a:lnTo>
                    <a:lnTo>
                      <a:pt x="2614" y="517"/>
                    </a:lnTo>
                    <a:lnTo>
                      <a:pt x="2666" y="368"/>
                    </a:lnTo>
                    <a:lnTo>
                      <a:pt x="2717" y="239"/>
                    </a:lnTo>
                    <a:lnTo>
                      <a:pt x="2768" y="159"/>
                    </a:lnTo>
                    <a:lnTo>
                      <a:pt x="2820" y="82"/>
                    </a:lnTo>
                    <a:lnTo>
                      <a:pt x="2871" y="26"/>
                    </a:lnTo>
                    <a:lnTo>
                      <a:pt x="2923" y="0"/>
                    </a:lnTo>
                    <a:lnTo>
                      <a:pt x="2974" y="30"/>
                    </a:lnTo>
                    <a:lnTo>
                      <a:pt x="3024" y="109"/>
                    </a:lnTo>
                    <a:lnTo>
                      <a:pt x="3075" y="151"/>
                    </a:lnTo>
                    <a:lnTo>
                      <a:pt x="3127" y="334"/>
                    </a:lnTo>
                    <a:lnTo>
                      <a:pt x="3178" y="465"/>
                    </a:lnTo>
                    <a:lnTo>
                      <a:pt x="3230" y="619"/>
                    </a:lnTo>
                    <a:lnTo>
                      <a:pt x="3281" y="855"/>
                    </a:lnTo>
                    <a:lnTo>
                      <a:pt x="3333" y="1068"/>
                    </a:lnTo>
                    <a:lnTo>
                      <a:pt x="3384" y="1261"/>
                    </a:lnTo>
                    <a:lnTo>
                      <a:pt x="3436" y="1448"/>
                    </a:lnTo>
                    <a:lnTo>
                      <a:pt x="3485" y="1587"/>
                    </a:lnTo>
                    <a:lnTo>
                      <a:pt x="3537" y="1723"/>
                    </a:lnTo>
                    <a:lnTo>
                      <a:pt x="3588" y="1802"/>
                    </a:lnTo>
                    <a:lnTo>
                      <a:pt x="3640" y="1859"/>
                    </a:lnTo>
                    <a:lnTo>
                      <a:pt x="3691" y="1889"/>
                    </a:lnTo>
                    <a:lnTo>
                      <a:pt x="3743" y="1905"/>
                    </a:lnTo>
                    <a:lnTo>
                      <a:pt x="3794" y="1911"/>
                    </a:lnTo>
                    <a:lnTo>
                      <a:pt x="3845" y="1919"/>
                    </a:lnTo>
                    <a:lnTo>
                      <a:pt x="3897" y="1921"/>
                    </a:lnTo>
                    <a:lnTo>
                      <a:pt x="3947" y="1921"/>
                    </a:lnTo>
                    <a:lnTo>
                      <a:pt x="3998" y="1923"/>
                    </a:lnTo>
                    <a:lnTo>
                      <a:pt x="4050" y="1926"/>
                    </a:lnTo>
                    <a:lnTo>
                      <a:pt x="4101" y="1926"/>
                    </a:lnTo>
                    <a:lnTo>
                      <a:pt x="4152" y="1926"/>
                    </a:lnTo>
                    <a:lnTo>
                      <a:pt x="4204" y="1926"/>
                    </a:lnTo>
                  </a:path>
                </a:pathLst>
              </a:custGeom>
              <a:noFill/>
              <a:ln w="19050">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24630" name="Rectangle 105"/>
              <p:cNvSpPr>
                <a:spLocks noChangeArrowheads="1"/>
              </p:cNvSpPr>
              <p:nvPr/>
            </p:nvSpPr>
            <p:spPr bwMode="auto">
              <a:xfrm>
                <a:off x="4450" y="3125"/>
                <a:ext cx="9"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400">
                    <a:solidFill>
                      <a:srgbClr val="000000"/>
                    </a:solidFill>
                    <a:latin typeface="Arial" charset="0"/>
                  </a:rPr>
                  <a:t> </a:t>
                </a:r>
                <a:endParaRPr lang="pl-PL" altLang="pl-PL" sz="1800">
                  <a:latin typeface="Arial" charset="0"/>
                </a:endParaRPr>
              </a:p>
            </p:txBody>
          </p:sp>
          <p:grpSp>
            <p:nvGrpSpPr>
              <p:cNvPr id="24631" name="Group 106"/>
              <p:cNvGrpSpPr>
                <a:grpSpLocks/>
              </p:cNvGrpSpPr>
              <p:nvPr/>
            </p:nvGrpSpPr>
            <p:grpSpPr bwMode="auto">
              <a:xfrm>
                <a:off x="3129" y="2018"/>
                <a:ext cx="302" cy="1059"/>
                <a:chOff x="2973" y="666"/>
                <a:chExt cx="302" cy="1059"/>
              </a:xfrm>
            </p:grpSpPr>
            <p:sp>
              <p:nvSpPr>
                <p:cNvPr id="24632" name="Rectangle 42"/>
                <p:cNvSpPr>
                  <a:spLocks noChangeArrowheads="1"/>
                </p:cNvSpPr>
                <p:nvPr/>
              </p:nvSpPr>
              <p:spPr bwMode="auto">
                <a:xfrm>
                  <a:off x="3153" y="1633"/>
                  <a:ext cx="41"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0</a:t>
                  </a:r>
                  <a:endParaRPr lang="pl-PL" altLang="pl-PL" sz="1000">
                    <a:latin typeface="Arial" charset="0"/>
                  </a:endParaRPr>
                </a:p>
              </p:txBody>
            </p:sp>
            <p:sp>
              <p:nvSpPr>
                <p:cNvPr id="24633" name="Rectangle 46"/>
                <p:cNvSpPr>
                  <a:spLocks noChangeArrowheads="1"/>
                </p:cNvSpPr>
                <p:nvPr/>
              </p:nvSpPr>
              <p:spPr bwMode="auto">
                <a:xfrm>
                  <a:off x="3133" y="1203"/>
                  <a:ext cx="81"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50</a:t>
                  </a:r>
                  <a:endParaRPr lang="pl-PL" altLang="pl-PL" sz="1000">
                    <a:latin typeface="Arial" charset="0"/>
                  </a:endParaRPr>
                </a:p>
              </p:txBody>
            </p:sp>
            <p:sp>
              <p:nvSpPr>
                <p:cNvPr id="24634" name="Rectangle 51"/>
                <p:cNvSpPr>
                  <a:spLocks noChangeArrowheads="1"/>
                </p:cNvSpPr>
                <p:nvPr/>
              </p:nvSpPr>
              <p:spPr bwMode="auto">
                <a:xfrm>
                  <a:off x="3096" y="666"/>
                  <a:ext cx="122"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100</a:t>
                  </a:r>
                  <a:endParaRPr lang="pl-PL" altLang="pl-PL" sz="1000">
                    <a:latin typeface="Arial" charset="0"/>
                  </a:endParaRPr>
                </a:p>
              </p:txBody>
            </p:sp>
            <p:sp>
              <p:nvSpPr>
                <p:cNvPr id="24635" name="Line 52"/>
                <p:cNvSpPr>
                  <a:spLocks noChangeShapeType="1"/>
                </p:cNvSpPr>
                <p:nvPr/>
              </p:nvSpPr>
              <p:spPr bwMode="auto">
                <a:xfrm flipV="1">
                  <a:off x="3274" y="1685"/>
                  <a:ext cx="1" cy="10"/>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36" name="Line 67"/>
                <p:cNvSpPr>
                  <a:spLocks noChangeShapeType="1"/>
                </p:cNvSpPr>
                <p:nvPr/>
              </p:nvSpPr>
              <p:spPr bwMode="auto">
                <a:xfrm>
                  <a:off x="3249" y="1677"/>
                  <a:ext cx="25" cy="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37" name="Line 68"/>
                <p:cNvSpPr>
                  <a:spLocks noChangeShapeType="1"/>
                </p:cNvSpPr>
                <p:nvPr/>
              </p:nvSpPr>
              <p:spPr bwMode="auto">
                <a:xfrm>
                  <a:off x="3262" y="1623"/>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38" name="Line 69"/>
                <p:cNvSpPr>
                  <a:spLocks noChangeShapeType="1"/>
                </p:cNvSpPr>
                <p:nvPr/>
              </p:nvSpPr>
              <p:spPr bwMode="auto">
                <a:xfrm>
                  <a:off x="3249" y="1569"/>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39" name="Line 70"/>
                <p:cNvSpPr>
                  <a:spLocks noChangeShapeType="1"/>
                </p:cNvSpPr>
                <p:nvPr/>
              </p:nvSpPr>
              <p:spPr bwMode="auto">
                <a:xfrm>
                  <a:off x="3262" y="1516"/>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40" name="Line 71"/>
                <p:cNvSpPr>
                  <a:spLocks noChangeShapeType="1"/>
                </p:cNvSpPr>
                <p:nvPr/>
              </p:nvSpPr>
              <p:spPr bwMode="auto">
                <a:xfrm>
                  <a:off x="3249" y="1463"/>
                  <a:ext cx="25" cy="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41" name="Line 72"/>
                <p:cNvSpPr>
                  <a:spLocks noChangeShapeType="1"/>
                </p:cNvSpPr>
                <p:nvPr/>
              </p:nvSpPr>
              <p:spPr bwMode="auto">
                <a:xfrm>
                  <a:off x="3262" y="1408"/>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42" name="Line 73"/>
                <p:cNvSpPr>
                  <a:spLocks noChangeShapeType="1"/>
                </p:cNvSpPr>
                <p:nvPr/>
              </p:nvSpPr>
              <p:spPr bwMode="auto">
                <a:xfrm>
                  <a:off x="3249" y="1354"/>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43" name="Line 74"/>
                <p:cNvSpPr>
                  <a:spLocks noChangeShapeType="1"/>
                </p:cNvSpPr>
                <p:nvPr/>
              </p:nvSpPr>
              <p:spPr bwMode="auto">
                <a:xfrm>
                  <a:off x="3262" y="1301"/>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44" name="Line 75"/>
                <p:cNvSpPr>
                  <a:spLocks noChangeShapeType="1"/>
                </p:cNvSpPr>
                <p:nvPr/>
              </p:nvSpPr>
              <p:spPr bwMode="auto">
                <a:xfrm>
                  <a:off x="3249" y="1247"/>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45" name="Line 76"/>
                <p:cNvSpPr>
                  <a:spLocks noChangeShapeType="1"/>
                </p:cNvSpPr>
                <p:nvPr/>
              </p:nvSpPr>
              <p:spPr bwMode="auto">
                <a:xfrm>
                  <a:off x="3262" y="1194"/>
                  <a:ext cx="12" cy="0"/>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46" name="Line 77"/>
                <p:cNvSpPr>
                  <a:spLocks noChangeShapeType="1"/>
                </p:cNvSpPr>
                <p:nvPr/>
              </p:nvSpPr>
              <p:spPr bwMode="auto">
                <a:xfrm>
                  <a:off x="3249" y="1139"/>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47" name="Line 78"/>
                <p:cNvSpPr>
                  <a:spLocks noChangeShapeType="1"/>
                </p:cNvSpPr>
                <p:nvPr/>
              </p:nvSpPr>
              <p:spPr bwMode="auto">
                <a:xfrm>
                  <a:off x="3262" y="1086"/>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48" name="Line 79"/>
                <p:cNvSpPr>
                  <a:spLocks noChangeShapeType="1"/>
                </p:cNvSpPr>
                <p:nvPr/>
              </p:nvSpPr>
              <p:spPr bwMode="auto">
                <a:xfrm>
                  <a:off x="3249" y="1033"/>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49" name="Line 80"/>
                <p:cNvSpPr>
                  <a:spLocks noChangeShapeType="1"/>
                </p:cNvSpPr>
                <p:nvPr/>
              </p:nvSpPr>
              <p:spPr bwMode="auto">
                <a:xfrm>
                  <a:off x="3262" y="979"/>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50" name="Line 81"/>
                <p:cNvSpPr>
                  <a:spLocks noChangeShapeType="1"/>
                </p:cNvSpPr>
                <p:nvPr/>
              </p:nvSpPr>
              <p:spPr bwMode="auto">
                <a:xfrm>
                  <a:off x="3249" y="925"/>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51" name="Line 82"/>
                <p:cNvSpPr>
                  <a:spLocks noChangeShapeType="1"/>
                </p:cNvSpPr>
                <p:nvPr/>
              </p:nvSpPr>
              <p:spPr bwMode="auto">
                <a:xfrm>
                  <a:off x="3262" y="871"/>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52" name="Line 83"/>
                <p:cNvSpPr>
                  <a:spLocks noChangeShapeType="1"/>
                </p:cNvSpPr>
                <p:nvPr/>
              </p:nvSpPr>
              <p:spPr bwMode="auto">
                <a:xfrm>
                  <a:off x="3249" y="817"/>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53" name="Line 84"/>
                <p:cNvSpPr>
                  <a:spLocks noChangeShapeType="1"/>
                </p:cNvSpPr>
                <p:nvPr/>
              </p:nvSpPr>
              <p:spPr bwMode="auto">
                <a:xfrm>
                  <a:off x="3262" y="764"/>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54" name="Line 85"/>
                <p:cNvSpPr>
                  <a:spLocks noChangeShapeType="1"/>
                </p:cNvSpPr>
                <p:nvPr/>
              </p:nvSpPr>
              <p:spPr bwMode="auto">
                <a:xfrm>
                  <a:off x="3249" y="710"/>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55" name="Line 86"/>
                <p:cNvSpPr>
                  <a:spLocks noChangeShapeType="1"/>
                </p:cNvSpPr>
                <p:nvPr/>
              </p:nvSpPr>
              <p:spPr bwMode="auto">
                <a:xfrm flipV="1">
                  <a:off x="3274" y="710"/>
                  <a:ext cx="1" cy="975"/>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24656" name="Rectangle 88"/>
                <p:cNvSpPr>
                  <a:spLocks noChangeArrowheads="1"/>
                </p:cNvSpPr>
                <p:nvPr/>
              </p:nvSpPr>
              <p:spPr bwMode="auto">
                <a:xfrm rot="-5400000">
                  <a:off x="2990" y="1185"/>
                  <a:ext cx="10" cy="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500">
                      <a:solidFill>
                        <a:srgbClr val="000000"/>
                      </a:solidFill>
                      <a:latin typeface="Arial" charset="0"/>
                    </a:rPr>
                    <a:t> </a:t>
                  </a:r>
                  <a:endParaRPr lang="pl-PL" altLang="pl-PL" sz="1800">
                    <a:latin typeface="Arial" charset="0"/>
                  </a:endParaRPr>
                </a:p>
              </p:txBody>
            </p:sp>
            <p:sp>
              <p:nvSpPr>
                <p:cNvPr id="24657" name="Text Box 154"/>
                <p:cNvSpPr txBox="1">
                  <a:spLocks noChangeArrowheads="1"/>
                </p:cNvSpPr>
                <p:nvPr/>
              </p:nvSpPr>
              <p:spPr bwMode="auto">
                <a:xfrm rot="-5400000">
                  <a:off x="3051" y="974"/>
                  <a:ext cx="221"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a:t>
                  </a:r>
                </a:p>
              </p:txBody>
            </p:sp>
          </p:grpSp>
        </p:grpSp>
        <p:sp>
          <p:nvSpPr>
            <p:cNvPr id="24607" name="Text Box 10"/>
            <p:cNvSpPr txBox="1">
              <a:spLocks noChangeArrowheads="1"/>
            </p:cNvSpPr>
            <p:nvPr/>
          </p:nvSpPr>
          <p:spPr bwMode="auto">
            <a:xfrm>
              <a:off x="4803" y="3128"/>
              <a:ext cx="567"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Drift time [ms]</a:t>
              </a:r>
            </a:p>
          </p:txBody>
        </p:sp>
      </p:grpSp>
      <p:sp>
        <p:nvSpPr>
          <p:cNvPr id="45190" name="Rectangle 3"/>
          <p:cNvSpPr>
            <a:spLocks noChangeArrowheads="1"/>
          </p:cNvSpPr>
          <p:nvPr/>
        </p:nvSpPr>
        <p:spPr bwMode="auto">
          <a:xfrm>
            <a:off x="5143500" y="857250"/>
            <a:ext cx="37226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rgbClr val="FFFF00"/>
                </a:solidFill>
                <a:latin typeface="Arial" charset="0"/>
                <a:cs typeface="Arial" charset="0"/>
              </a:rPr>
              <a:t>Signals corresponding to two  TET</a:t>
            </a:r>
            <a:r>
              <a:rPr lang="pl-PL" altLang="pl-PL" sz="1200" b="1" baseline="30000">
                <a:solidFill>
                  <a:srgbClr val="FFFF00"/>
                </a:solidFill>
                <a:latin typeface="Arial" charset="0"/>
                <a:cs typeface="Arial" charset="0"/>
              </a:rPr>
              <a:t>7+ </a:t>
            </a:r>
            <a:r>
              <a:rPr lang="pl-PL" altLang="pl-PL" sz="1200" b="1">
                <a:solidFill>
                  <a:srgbClr val="FFFF00"/>
                </a:solidFill>
                <a:latin typeface="Arial" charset="0"/>
                <a:cs typeface="Arial" charset="0"/>
              </a:rPr>
              <a:t>conformers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70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19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09" grpId="0" animBg="1"/>
      <p:bldP spid="45190"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214313" y="785813"/>
            <a:ext cx="9288462"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spcBef>
                <a:spcPct val="0"/>
              </a:spcBef>
              <a:buClrTx/>
              <a:buSzTx/>
              <a:buFontTx/>
              <a:buNone/>
            </a:pPr>
            <a:r>
              <a:rPr lang="pl-PL" altLang="pl-PL" sz="1700" b="1">
                <a:solidFill>
                  <a:srgbClr val="FFFF00"/>
                </a:solidFill>
                <a:latin typeface="Arial" charset="0"/>
                <a:cs typeface="Times New Roman" pitchFamily="18" charset="0"/>
              </a:rPr>
              <a:t>Signals are assigned either to compact series or extended series </a:t>
            </a:r>
            <a:endParaRPr lang="en-US" altLang="pl-PL" sz="1700" b="1">
              <a:solidFill>
                <a:srgbClr val="FFFF00"/>
              </a:solidFill>
              <a:latin typeface="Arial" charset="0"/>
              <a:cs typeface="Arial" charset="0"/>
            </a:endParaRPr>
          </a:p>
        </p:txBody>
      </p:sp>
      <p:graphicFrame>
        <p:nvGraphicFramePr>
          <p:cNvPr id="25603" name="Object 3"/>
          <p:cNvGraphicFramePr>
            <a:graphicFrameLocks/>
          </p:cNvGraphicFramePr>
          <p:nvPr/>
        </p:nvGraphicFramePr>
        <p:xfrm>
          <a:off x="4500563" y="357188"/>
          <a:ext cx="4583112" cy="6442075"/>
        </p:xfrm>
        <a:graphic>
          <a:graphicData uri="http://schemas.openxmlformats.org/presentationml/2006/ole">
            <mc:AlternateContent xmlns:mc="http://schemas.openxmlformats.org/markup-compatibility/2006">
              <mc:Choice xmlns:v="urn:schemas-microsoft-com:vml" Requires="v">
                <p:oleObj spid="_x0000_s25614" r:id="rId3" imgW="16805880" imgH="17251560" progId="">
                  <p:embed/>
                </p:oleObj>
              </mc:Choice>
              <mc:Fallback>
                <p:oleObj r:id="rId3" imgW="16805880" imgH="17251560" progId="">
                  <p:embed/>
                  <p:pic>
                    <p:nvPicPr>
                      <p:cNvPr id="0" name="Object 3"/>
                      <p:cNvPicPr>
                        <a:picLocks noChangeArrowheads="1"/>
                      </p:cNvPicPr>
                      <p:nvPr/>
                    </p:nvPicPr>
                    <p:blipFill>
                      <a:blip r:embed="rId4">
                        <a:extLst>
                          <a:ext uri="{28A0092B-C50C-407E-A947-70E740481C1C}">
                            <a14:useLocalDpi xmlns:a14="http://schemas.microsoft.com/office/drawing/2010/main" val="0"/>
                          </a:ext>
                        </a:extLst>
                      </a:blip>
                      <a:srcRect l="17651" r="14716"/>
                      <a:stretch>
                        <a:fillRect/>
                      </a:stretch>
                    </p:blipFill>
                    <p:spPr bwMode="auto">
                      <a:xfrm>
                        <a:off x="4500563" y="357188"/>
                        <a:ext cx="4583112" cy="644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604" name="Object 4"/>
          <p:cNvGraphicFramePr>
            <a:graphicFrameLocks noChangeAspect="1"/>
          </p:cNvGraphicFramePr>
          <p:nvPr/>
        </p:nvGraphicFramePr>
        <p:xfrm>
          <a:off x="49213" y="428625"/>
          <a:ext cx="4673600" cy="6370638"/>
        </p:xfrm>
        <a:graphic>
          <a:graphicData uri="http://schemas.openxmlformats.org/presentationml/2006/ole">
            <mc:AlternateContent xmlns:mc="http://schemas.openxmlformats.org/markup-compatibility/2006">
              <mc:Choice xmlns:v="urn:schemas-microsoft-com:vml" Requires="v">
                <p:oleObj spid="_x0000_s25615" r:id="rId5" imgW="11458800" imgH="17041320" progId="">
                  <p:embed/>
                </p:oleObj>
              </mc:Choice>
              <mc:Fallback>
                <p:oleObj r:id="rId5" imgW="11458800" imgH="17041320" progId="">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13" y="428625"/>
                        <a:ext cx="4673600" cy="637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605" name="pole tekstowe 4"/>
          <p:cNvSpPr txBox="1">
            <a:spLocks noChangeArrowheads="1"/>
          </p:cNvSpPr>
          <p:nvPr/>
        </p:nvSpPr>
        <p:spPr bwMode="auto">
          <a:xfrm>
            <a:off x="1928813" y="5429250"/>
            <a:ext cx="2557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solidFill>
                  <a:srgbClr val="FFFF00"/>
                </a:solidFill>
                <a:latin typeface="Arial" charset="0"/>
              </a:rPr>
              <a:t>Signals were assigned </a:t>
            </a:r>
            <a:br>
              <a:rPr lang="pl-PL" altLang="pl-PL" sz="1800">
                <a:solidFill>
                  <a:srgbClr val="FFFF00"/>
                </a:solidFill>
                <a:latin typeface="Arial" charset="0"/>
              </a:rPr>
            </a:br>
            <a:r>
              <a:rPr lang="pl-PL" altLang="pl-PL" sz="1800">
                <a:solidFill>
                  <a:srgbClr val="FFFF00"/>
                </a:solidFill>
                <a:latin typeface="Arial" charset="0"/>
              </a:rPr>
              <a:t>either to compact </a:t>
            </a:r>
            <a:br>
              <a:rPr lang="pl-PL" altLang="pl-PL" sz="1800">
                <a:solidFill>
                  <a:srgbClr val="FFFF00"/>
                </a:solidFill>
                <a:latin typeface="Arial" charset="0"/>
              </a:rPr>
            </a:br>
            <a:r>
              <a:rPr lang="pl-PL" altLang="pl-PL" sz="1800">
                <a:solidFill>
                  <a:srgbClr val="FFFF00"/>
                </a:solidFill>
                <a:latin typeface="Arial" charset="0"/>
              </a:rPr>
              <a:t>or extened series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ytuł 1"/>
          <p:cNvSpPr>
            <a:spLocks noGrp="1"/>
          </p:cNvSpPr>
          <p:nvPr>
            <p:ph type="title"/>
          </p:nvPr>
        </p:nvSpPr>
        <p:spPr bwMode="auto">
          <a:xfrm>
            <a:off x="457200" y="0"/>
            <a:ext cx="8686800" cy="1143000"/>
          </a:xfrm>
        </p:spPr>
        <p:txBody>
          <a:bodyPr wrap="square" lIns="91440" tIns="45720" rIns="91440" bIns="45720" numCol="1" anchorCtr="0" compatLnSpc="1">
            <a:prstTxWarp prst="textNoShape">
              <a:avLst/>
            </a:prstTxWarp>
          </a:bodyPr>
          <a:lstStyle/>
          <a:p>
            <a:pPr eaLnBrk="1" hangingPunct="1"/>
            <a:r>
              <a:rPr lang="pl-PL" altLang="pl-PL" sz="2400" smtClean="0">
                <a:solidFill>
                  <a:schemeClr val="tx1"/>
                </a:solidFill>
                <a:effectLst/>
                <a:latin typeface="Arial" charset="0"/>
                <a:cs typeface="Arial" charset="0"/>
              </a:rPr>
              <a:t>Drift time to collisional cross-section (</a:t>
            </a:r>
            <a:r>
              <a:rPr lang="pl-PL" altLang="pl-PL" sz="2400" smtClean="0">
                <a:solidFill>
                  <a:schemeClr val="tx1"/>
                </a:solidFill>
                <a:effectLst/>
                <a:latin typeface="Symbol" pitchFamily="18" charset="2"/>
                <a:cs typeface="Arial" charset="0"/>
              </a:rPr>
              <a:t>W</a:t>
            </a:r>
            <a:r>
              <a:rPr lang="pl-PL" altLang="pl-PL" sz="2400" smtClean="0">
                <a:solidFill>
                  <a:schemeClr val="tx1"/>
                </a:solidFill>
                <a:effectLst/>
                <a:latin typeface="Arial" charset="0"/>
                <a:cs typeface="Arial" charset="0"/>
              </a:rPr>
              <a:t>) conversion</a:t>
            </a:r>
          </a:p>
        </p:txBody>
      </p:sp>
      <p:sp>
        <p:nvSpPr>
          <p:cNvPr id="24579" name="Symbol zastępczy zawartości 2"/>
          <p:cNvSpPr>
            <a:spLocks noGrp="1"/>
          </p:cNvSpPr>
          <p:nvPr>
            <p:ph idx="1"/>
          </p:nvPr>
        </p:nvSpPr>
        <p:spPr>
          <a:xfrm>
            <a:off x="500063" y="1500188"/>
            <a:ext cx="8183562" cy="4187825"/>
          </a:xfrm>
        </p:spPr>
        <p:txBody>
          <a:bodyPr>
            <a:normAutofit lnSpcReduction="10000"/>
          </a:bodyPr>
          <a:lstStyle/>
          <a:p>
            <a:pPr marL="265176" indent="0" eaLnBrk="1" fontAlgn="auto" hangingPunct="1">
              <a:spcAft>
                <a:spcPts val="0"/>
              </a:spcAft>
              <a:buFontTx/>
              <a:buNone/>
              <a:defRPr/>
            </a:pPr>
            <a:r>
              <a:rPr lang="pl-PL" sz="2400" dirty="0"/>
              <a:t>D</a:t>
            </a:r>
            <a:r>
              <a:rPr lang="en-US" sz="2400" dirty="0" smtClean="0"/>
              <a:t>rift time (</a:t>
            </a:r>
            <a:r>
              <a:rPr lang="en-US" sz="2400" dirty="0" err="1" smtClean="0"/>
              <a:t>t</a:t>
            </a:r>
            <a:r>
              <a:rPr lang="en-US" sz="2400" baseline="-25000" dirty="0" err="1" smtClean="0"/>
              <a:t>D</a:t>
            </a:r>
            <a:r>
              <a:rPr lang="en-US" sz="2400" dirty="0" smtClean="0"/>
              <a:t>) </a:t>
            </a:r>
            <a:r>
              <a:rPr lang="pl-PL" sz="2400" dirty="0" err="1" smtClean="0"/>
              <a:t>is</a:t>
            </a:r>
            <a:r>
              <a:rPr lang="pl-PL" sz="2400" dirty="0" smtClean="0"/>
              <a:t> </a:t>
            </a:r>
            <a:r>
              <a:rPr lang="en-US" sz="2400" dirty="0" smtClean="0"/>
              <a:t>linked to the </a:t>
            </a:r>
            <a:r>
              <a:rPr lang="en-US" sz="2400" dirty="0" smtClean="0">
                <a:sym typeface="Symbol" pitchFamily="18" charset="2"/>
              </a:rPr>
              <a:t></a:t>
            </a:r>
            <a:r>
              <a:rPr lang="en-US" sz="2400" dirty="0" smtClean="0"/>
              <a:t> value by a</a:t>
            </a:r>
            <a:r>
              <a:rPr lang="pl-PL" sz="2400" dirty="0" smtClean="0"/>
              <a:t> </a:t>
            </a:r>
            <a:r>
              <a:rPr lang="en-US" sz="2400" dirty="0" smtClean="0"/>
              <a:t>simple formula:</a:t>
            </a:r>
            <a:endParaRPr lang="pl-PL" sz="2400" dirty="0" smtClean="0"/>
          </a:p>
          <a:p>
            <a:pPr marL="265176" indent="-265176" eaLnBrk="1" fontAlgn="auto" hangingPunct="1">
              <a:spcAft>
                <a:spcPts val="0"/>
              </a:spcAft>
              <a:buFontTx/>
              <a:buNone/>
              <a:defRPr/>
            </a:pPr>
            <a:endParaRPr lang="pl-PL" sz="2400" dirty="0" smtClean="0"/>
          </a:p>
          <a:p>
            <a:pPr marL="265176" indent="-265176" eaLnBrk="1" fontAlgn="auto" hangingPunct="1">
              <a:spcAft>
                <a:spcPts val="0"/>
              </a:spcAft>
              <a:buFontTx/>
              <a:buNone/>
              <a:defRPr/>
            </a:pPr>
            <a:r>
              <a:rPr lang="en-US" sz="2400" dirty="0" smtClean="0"/>
              <a:t>			</a:t>
            </a:r>
            <a:r>
              <a:rPr lang="pl-PL" sz="2400" dirty="0" smtClean="0"/>
              <a:t>           </a:t>
            </a:r>
            <a:r>
              <a:rPr lang="en-US" sz="2400" b="1" dirty="0" err="1" smtClean="0"/>
              <a:t>t</a:t>
            </a:r>
            <a:r>
              <a:rPr lang="en-US" sz="2400" b="1" baseline="-25000" dirty="0" err="1" smtClean="0"/>
              <a:t>D</a:t>
            </a:r>
            <a:r>
              <a:rPr lang="en-US" sz="2400" b="1" baseline="-25000" dirty="0" smtClean="0"/>
              <a:t> </a:t>
            </a:r>
            <a:r>
              <a:rPr lang="en-US" sz="2400" b="1" i="1" baseline="30000" dirty="0" smtClean="0"/>
              <a:t>X</a:t>
            </a:r>
            <a:r>
              <a:rPr lang="en-US" sz="2400" b="1" dirty="0" smtClean="0"/>
              <a:t> = c*</a:t>
            </a:r>
            <a:r>
              <a:rPr lang="en-US" sz="2400" b="1" dirty="0" smtClean="0">
                <a:sym typeface="Symbol" pitchFamily="18" charset="2"/>
              </a:rPr>
              <a:t></a:t>
            </a:r>
            <a:r>
              <a:rPr lang="en-US" sz="2400" b="1" dirty="0" smtClean="0"/>
              <a:t>/q</a:t>
            </a:r>
            <a:r>
              <a:rPr lang="en-US" sz="2400" dirty="0" smtClean="0"/>
              <a:t>	</a:t>
            </a:r>
            <a:endParaRPr lang="pl-PL" sz="2400" dirty="0" smtClean="0"/>
          </a:p>
          <a:p>
            <a:pPr marL="265176" indent="-265176" eaLnBrk="1" fontAlgn="auto" hangingPunct="1">
              <a:spcAft>
                <a:spcPts val="0"/>
              </a:spcAft>
              <a:buFontTx/>
              <a:buNone/>
              <a:defRPr/>
            </a:pPr>
            <a:endParaRPr lang="pl-PL" sz="2400" dirty="0" smtClean="0"/>
          </a:p>
          <a:p>
            <a:pPr marL="265176" indent="-265176" eaLnBrk="1" fontAlgn="auto" hangingPunct="1">
              <a:spcAft>
                <a:spcPts val="0"/>
              </a:spcAft>
              <a:buFontTx/>
              <a:buNone/>
              <a:defRPr/>
            </a:pPr>
            <a:r>
              <a:rPr lang="en-US" sz="2400" dirty="0" smtClean="0"/>
              <a:t>where: </a:t>
            </a:r>
            <a:endParaRPr lang="pl-PL" sz="2400" dirty="0" smtClean="0"/>
          </a:p>
          <a:p>
            <a:pPr marL="265176" indent="-265176" eaLnBrk="1" fontAlgn="auto" hangingPunct="1">
              <a:spcAft>
                <a:spcPts val="0"/>
              </a:spcAft>
              <a:buFontTx/>
              <a:buNone/>
              <a:defRPr/>
            </a:pPr>
            <a:r>
              <a:rPr lang="en-US" sz="2000" dirty="0" err="1" smtClean="0"/>
              <a:t>t</a:t>
            </a:r>
            <a:r>
              <a:rPr lang="en-US" sz="2000" baseline="-25000" dirty="0" err="1" smtClean="0"/>
              <a:t>D</a:t>
            </a:r>
            <a:r>
              <a:rPr lang="en-US" sz="2000" dirty="0" smtClean="0"/>
              <a:t> – measured drift time</a:t>
            </a:r>
            <a:endParaRPr lang="pl-PL" sz="2000" dirty="0" smtClean="0"/>
          </a:p>
          <a:p>
            <a:pPr marL="265176" indent="-265176" eaLnBrk="1" fontAlgn="auto" hangingPunct="1">
              <a:spcAft>
                <a:spcPts val="0"/>
              </a:spcAft>
              <a:buFontTx/>
              <a:buNone/>
              <a:defRPr/>
            </a:pPr>
            <a:r>
              <a:rPr lang="en-US" sz="2000" i="1" dirty="0" smtClean="0"/>
              <a:t>X</a:t>
            </a:r>
            <a:r>
              <a:rPr lang="en-US" sz="2000" dirty="0" smtClean="0"/>
              <a:t> – empirically estimated exponent</a:t>
            </a:r>
            <a:endParaRPr lang="pl-PL" sz="2000" dirty="0" smtClean="0"/>
          </a:p>
          <a:p>
            <a:pPr marL="265176" indent="-265176" eaLnBrk="1" fontAlgn="auto" hangingPunct="1">
              <a:spcAft>
                <a:spcPts val="0"/>
              </a:spcAft>
              <a:buFontTx/>
              <a:buNone/>
              <a:defRPr/>
            </a:pPr>
            <a:r>
              <a:rPr lang="en-US" sz="2000" dirty="0" smtClean="0"/>
              <a:t>q – molecular charge</a:t>
            </a:r>
            <a:endParaRPr lang="pl-PL" sz="2000" dirty="0" smtClean="0"/>
          </a:p>
          <a:p>
            <a:pPr marL="265176" indent="-265176" eaLnBrk="1" fontAlgn="auto" hangingPunct="1">
              <a:spcAft>
                <a:spcPts val="0"/>
              </a:spcAft>
              <a:buFontTx/>
              <a:buNone/>
              <a:defRPr/>
            </a:pPr>
            <a:r>
              <a:rPr lang="en-US" sz="2000" dirty="0" smtClean="0">
                <a:sym typeface="Symbol" pitchFamily="18" charset="2"/>
              </a:rPr>
              <a:t></a:t>
            </a:r>
            <a:r>
              <a:rPr lang="en-US" sz="2000" dirty="0" smtClean="0"/>
              <a:t> – </a:t>
            </a:r>
            <a:r>
              <a:rPr lang="en-US" sz="2000" dirty="0" err="1" smtClean="0"/>
              <a:t>collisional</a:t>
            </a:r>
            <a:r>
              <a:rPr lang="en-US" sz="2000" dirty="0" smtClean="0"/>
              <a:t> cross-section</a:t>
            </a:r>
            <a:endParaRPr lang="pl-PL" sz="2000" dirty="0" smtClean="0"/>
          </a:p>
          <a:p>
            <a:pPr marL="265176" indent="-265176" eaLnBrk="1" fontAlgn="auto" hangingPunct="1">
              <a:spcAft>
                <a:spcPts val="0"/>
              </a:spcAft>
              <a:buFontTx/>
              <a:buNone/>
              <a:defRPr/>
            </a:pPr>
            <a:r>
              <a:rPr lang="en-US" sz="2000" dirty="0" smtClean="0"/>
              <a:t>c – constant remaining unchanged in a single experiment.</a:t>
            </a:r>
            <a:r>
              <a:rPr lang="en-US" sz="2400" dirty="0" smtClean="0"/>
              <a:t> </a:t>
            </a:r>
            <a:endParaRPr lang="pl-PL" sz="2400" dirty="0" smtClean="0"/>
          </a:p>
          <a:p>
            <a:pPr marL="265176" indent="-265176" eaLnBrk="1" fontAlgn="auto" hangingPunct="1">
              <a:spcAft>
                <a:spcPts val="0"/>
              </a:spcAft>
              <a:buFont typeface="Wingdings 2"/>
              <a:buChar char=""/>
              <a:defRPr/>
            </a:pPr>
            <a:endParaRPr lang="pl-PL"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Obraz 4" descr="curv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89438" y="1412875"/>
            <a:ext cx="5643562" cy="366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pole tekstowe 4"/>
          <p:cNvSpPr txBox="1">
            <a:spLocks noChangeArrowheads="1"/>
          </p:cNvSpPr>
          <p:nvPr/>
        </p:nvSpPr>
        <p:spPr bwMode="auto">
          <a:xfrm>
            <a:off x="428625" y="1143000"/>
            <a:ext cx="4214813" cy="449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600" b="1">
                <a:latin typeface="Arial" charset="0"/>
              </a:rPr>
              <a:t>Oligomer growth in 3D is not expected to </a:t>
            </a:r>
            <a:br>
              <a:rPr lang="en-US" altLang="pl-PL" sz="1600" b="1">
                <a:latin typeface="Arial" charset="0"/>
              </a:rPr>
            </a:br>
            <a:r>
              <a:rPr lang="en-US" altLang="pl-PL" sz="1600" b="1">
                <a:latin typeface="Arial" charset="0"/>
              </a:rPr>
              <a:t>show linear increase of </a:t>
            </a:r>
            <a:r>
              <a:rPr lang="pl-PL" altLang="pl-PL" sz="1600" b="1">
                <a:latin typeface="Arial" charset="0"/>
              </a:rPr>
              <a:t>Ω</a:t>
            </a:r>
            <a:endParaRPr lang="en-US" altLang="pl-PL" sz="1600" b="1">
              <a:latin typeface="Arial" charset="0"/>
            </a:endParaRPr>
          </a:p>
          <a:p>
            <a:pPr eaLnBrk="1" hangingPunct="1">
              <a:spcBef>
                <a:spcPct val="0"/>
              </a:spcBef>
              <a:buClrTx/>
              <a:buSzTx/>
              <a:buFont typeface="Wingdings 2" pitchFamily="18" charset="2"/>
              <a:buNone/>
            </a:pPr>
            <a:r>
              <a:rPr lang="pl-PL" altLang="pl-PL" sz="1600" b="1">
                <a:latin typeface="Arial" charset="0"/>
              </a:rPr>
              <a:t>For globular </a:t>
            </a:r>
            <a:r>
              <a:rPr lang="en-US" altLang="pl-PL" sz="1600" b="1">
                <a:latin typeface="Arial" charset="0"/>
              </a:rPr>
              <a:t>oligomeric </a:t>
            </a:r>
            <a:r>
              <a:rPr lang="pl-PL" altLang="pl-PL" sz="1600" b="1">
                <a:latin typeface="Arial" charset="0"/>
              </a:rPr>
              <a:t>forms </a:t>
            </a:r>
            <a:r>
              <a:rPr lang="pl-PL" altLang="pl-PL" sz="1600" b="1">
                <a:latin typeface="Symbol" pitchFamily="18" charset="2"/>
              </a:rPr>
              <a:t>W</a:t>
            </a:r>
            <a:r>
              <a:rPr lang="pl-PL" altLang="pl-PL" sz="1600" b="1">
                <a:latin typeface="Arial" charset="0"/>
              </a:rPr>
              <a:t>~n</a:t>
            </a:r>
            <a:r>
              <a:rPr lang="pl-PL" altLang="pl-PL" sz="1600" b="1" baseline="30000">
                <a:latin typeface="Arial" charset="0"/>
              </a:rPr>
              <a:t>2/3</a:t>
            </a:r>
            <a:r>
              <a:rPr lang="pl-PL" altLang="pl-PL" sz="1600" b="1">
                <a:latin typeface="Arial" charset="0"/>
              </a:rPr>
              <a:t> </a:t>
            </a:r>
            <a:endParaRPr lang="en-US" altLang="pl-PL" sz="1600" b="1">
              <a:latin typeface="Arial" charset="0"/>
            </a:endParaRPr>
          </a:p>
          <a:p>
            <a:pPr eaLnBrk="1" hangingPunct="1">
              <a:spcBef>
                <a:spcPct val="0"/>
              </a:spcBef>
              <a:buClrTx/>
              <a:buSzTx/>
              <a:buFont typeface="Wingdings 2" pitchFamily="18" charset="2"/>
              <a:buNone/>
            </a:pPr>
            <a:endParaRPr lang="en-US" altLang="pl-PL" sz="1400" b="1">
              <a:latin typeface="Arial" charset="0"/>
            </a:endParaRPr>
          </a:p>
          <a:p>
            <a:pPr eaLnBrk="1" hangingPunct="1">
              <a:spcBef>
                <a:spcPct val="0"/>
              </a:spcBef>
              <a:buClrTx/>
              <a:buSzTx/>
              <a:buFont typeface="Wingdings 2" pitchFamily="18" charset="2"/>
              <a:buNone/>
            </a:pPr>
            <a:r>
              <a:rPr lang="pl-PL" altLang="pl-PL" sz="1600" b="1">
                <a:latin typeface="Arial" charset="0"/>
              </a:rPr>
              <a:t>A linear increase of Ω value is expected  </a:t>
            </a:r>
            <a:r>
              <a:rPr lang="en-US" altLang="pl-PL" sz="1600" b="1">
                <a:latin typeface="Arial" charset="0"/>
              </a:rPr>
              <a:t/>
            </a:r>
            <a:br>
              <a:rPr lang="en-US" altLang="pl-PL" sz="1600" b="1">
                <a:latin typeface="Arial" charset="0"/>
              </a:rPr>
            </a:br>
            <a:r>
              <a:rPr lang="pl-PL" altLang="pl-PL" sz="1600" b="1">
                <a:latin typeface="Arial" charset="0"/>
              </a:rPr>
              <a:t>for oligomers </a:t>
            </a:r>
            <a:r>
              <a:rPr lang="en-US" altLang="pl-PL" sz="1600" b="1">
                <a:latin typeface="Arial" charset="0"/>
              </a:rPr>
              <a:t>growing in 2 dimensions</a:t>
            </a:r>
            <a:r>
              <a:rPr lang="pl-PL" altLang="pl-PL" sz="1600" b="1">
                <a:latin typeface="Arial" charset="0"/>
              </a:rPr>
              <a:t>. </a:t>
            </a:r>
          </a:p>
          <a:p>
            <a:pPr eaLnBrk="1" hangingPunct="1">
              <a:spcBef>
                <a:spcPct val="0"/>
              </a:spcBef>
              <a:buClrTx/>
              <a:buSzTx/>
              <a:buFontTx/>
              <a:buNone/>
            </a:pPr>
            <a:endParaRPr lang="en-US" altLang="pl-PL" sz="1400" b="1">
              <a:latin typeface="Arial" charset="0"/>
            </a:endParaRPr>
          </a:p>
          <a:p>
            <a:pPr eaLnBrk="1" hangingPunct="1">
              <a:spcBef>
                <a:spcPct val="0"/>
              </a:spcBef>
              <a:buClrTx/>
              <a:buSzTx/>
              <a:buFontTx/>
              <a:buNone/>
            </a:pPr>
            <a:endParaRPr lang="en-US" altLang="pl-PL" sz="1400" b="1">
              <a:latin typeface="Arial" charset="0"/>
            </a:endParaRPr>
          </a:p>
          <a:p>
            <a:pPr eaLnBrk="1" hangingPunct="1">
              <a:spcBef>
                <a:spcPct val="0"/>
              </a:spcBef>
              <a:buClrTx/>
              <a:buSzTx/>
              <a:buFontTx/>
              <a:buNone/>
            </a:pPr>
            <a:r>
              <a:rPr lang="en-US" altLang="pl-PL" sz="1200" b="1">
                <a:latin typeface="Arial" charset="0"/>
              </a:rPr>
              <a:t>“</a:t>
            </a:r>
            <a:r>
              <a:rPr lang="pl-PL" altLang="pl-PL" sz="1200" b="1">
                <a:latin typeface="Arial" charset="0"/>
              </a:rPr>
              <a:t>The Ω value of an n-meric oligomer </a:t>
            </a:r>
            <a:br>
              <a:rPr lang="pl-PL" altLang="pl-PL" sz="1200" b="1">
                <a:latin typeface="Arial" charset="0"/>
              </a:rPr>
            </a:br>
            <a:r>
              <a:rPr lang="pl-PL" altLang="pl-PL" sz="1200" b="1">
                <a:latin typeface="Arial" charset="0"/>
              </a:rPr>
              <a:t>characterised by a fractal dimension d </a:t>
            </a:r>
            <a:br>
              <a:rPr lang="pl-PL" altLang="pl-PL" sz="1200" b="1">
                <a:latin typeface="Arial" charset="0"/>
              </a:rPr>
            </a:br>
            <a:r>
              <a:rPr lang="pl-PL" altLang="pl-PL" sz="1200" b="1">
                <a:latin typeface="Arial" charset="0"/>
              </a:rPr>
              <a:t>is expected to increase proportionally to n</a:t>
            </a:r>
            <a:r>
              <a:rPr lang="pl-PL" altLang="pl-PL" sz="1200" b="1" baseline="30000">
                <a:latin typeface="Arial" charset="0"/>
              </a:rPr>
              <a:t>2/d</a:t>
            </a:r>
            <a:r>
              <a:rPr lang="pl-PL" altLang="pl-PL" sz="1200" b="1">
                <a:latin typeface="Arial" charset="0"/>
              </a:rPr>
              <a:t>.</a:t>
            </a:r>
            <a:r>
              <a:rPr lang="en-US" altLang="pl-PL" sz="1200" b="1">
                <a:latin typeface="Arial" charset="0"/>
              </a:rPr>
              <a:t>”*</a:t>
            </a:r>
            <a:r>
              <a:rPr lang="pl-PL" altLang="pl-PL" sz="1200" b="1">
                <a:latin typeface="Arial" charset="0"/>
              </a:rPr>
              <a:t> </a:t>
            </a:r>
            <a:r>
              <a:rPr lang="pl-PL" altLang="pl-PL" sz="1400" b="1">
                <a:latin typeface="Arial" charset="0"/>
              </a:rPr>
              <a:t/>
            </a:r>
            <a:br>
              <a:rPr lang="pl-PL" altLang="pl-PL" sz="1400" b="1">
                <a:latin typeface="Arial" charset="0"/>
              </a:rPr>
            </a:br>
            <a:endParaRPr lang="pl-PL" altLang="pl-PL" sz="1400" b="1">
              <a:latin typeface="Arial" charset="0"/>
            </a:endParaRPr>
          </a:p>
          <a:p>
            <a:pPr eaLnBrk="1" hangingPunct="1">
              <a:spcBef>
                <a:spcPct val="0"/>
              </a:spcBef>
              <a:buClrTx/>
              <a:buSzTx/>
              <a:buFontTx/>
              <a:buNone/>
            </a:pPr>
            <a:r>
              <a:rPr lang="pl-PL" altLang="pl-PL" sz="1000" baseline="30000">
                <a:latin typeface="Arial" charset="0"/>
              </a:rPr>
              <a:t>1</a:t>
            </a:r>
            <a:r>
              <a:rPr lang="en-US" altLang="pl-PL" sz="1000" baseline="30000">
                <a:latin typeface="Arial" charset="0"/>
              </a:rPr>
              <a:t>*</a:t>
            </a:r>
            <a:r>
              <a:rPr lang="es-ES" altLang="pl-PL" sz="1000">
                <a:latin typeface="Arial" charset="0"/>
              </a:rPr>
              <a:t>Tricot, C. (1981). Douze définitions de la densité logarithmique. </a:t>
            </a:r>
            <a:r>
              <a:rPr lang="pl-PL" altLang="pl-PL" sz="1000">
                <a:latin typeface="Arial" charset="0"/>
              </a:rPr>
              <a:t> </a:t>
            </a:r>
            <a:r>
              <a:rPr lang="en-US" altLang="pl-PL" sz="1000">
                <a:latin typeface="Arial" charset="0"/>
              </a:rPr>
              <a:t>(French) [Twelve definitions of logarithmic density]. </a:t>
            </a:r>
            <a:r>
              <a:rPr lang="pl-PL" altLang="pl-PL" sz="1000">
                <a:latin typeface="Arial" charset="0"/>
              </a:rPr>
              <a:t> </a:t>
            </a:r>
            <a:r>
              <a:rPr lang="en-US" altLang="pl-PL" sz="1000" i="1">
                <a:latin typeface="Arial" charset="0"/>
              </a:rPr>
              <a:t>C. R. Acad. Sci. Paris Sér. I Math.</a:t>
            </a:r>
            <a:r>
              <a:rPr lang="en-US" altLang="pl-PL" sz="1000">
                <a:latin typeface="Arial" charset="0"/>
              </a:rPr>
              <a:t> </a:t>
            </a:r>
            <a:r>
              <a:rPr lang="en-US" altLang="pl-PL" sz="1000" b="1">
                <a:latin typeface="Arial" charset="0"/>
              </a:rPr>
              <a:t>293</a:t>
            </a:r>
            <a:r>
              <a:rPr lang="en-US" altLang="pl-PL" sz="1000">
                <a:latin typeface="Arial" charset="0"/>
              </a:rPr>
              <a:t>, 549–552.</a:t>
            </a:r>
            <a:endParaRPr lang="pl-PL" altLang="pl-PL" sz="1000">
              <a:latin typeface="Arial" charset="0"/>
            </a:endParaRPr>
          </a:p>
          <a:p>
            <a:pPr eaLnBrk="1" hangingPunct="1">
              <a:spcBef>
                <a:spcPct val="0"/>
              </a:spcBef>
              <a:buClrTx/>
              <a:buSzTx/>
              <a:buFontTx/>
              <a:buNone/>
            </a:pPr>
            <a:endParaRPr lang="pl-PL" altLang="pl-PL" sz="1200">
              <a:latin typeface="Arial" charset="0"/>
            </a:endParaRPr>
          </a:p>
          <a:p>
            <a:pPr eaLnBrk="1" hangingPunct="1">
              <a:spcBef>
                <a:spcPct val="0"/>
              </a:spcBef>
              <a:buClrTx/>
              <a:buSzTx/>
              <a:buFontTx/>
              <a:buNone/>
            </a:pPr>
            <a:endParaRPr lang="pl-PL" altLang="pl-PL" sz="1800" b="1">
              <a:latin typeface="Arial" charset="0"/>
            </a:endParaRPr>
          </a:p>
          <a:p>
            <a:pPr eaLnBrk="1" hangingPunct="1">
              <a:spcBef>
                <a:spcPct val="0"/>
              </a:spcBef>
              <a:buClrTx/>
              <a:buSzTx/>
              <a:buFontTx/>
              <a:buNone/>
            </a:pPr>
            <a:endParaRPr lang="pl-PL" altLang="pl-PL" sz="1800" b="1">
              <a:latin typeface="Arial" charset="0"/>
            </a:endParaRPr>
          </a:p>
          <a:p>
            <a:pPr eaLnBrk="1" hangingPunct="1">
              <a:spcBef>
                <a:spcPct val="0"/>
              </a:spcBef>
              <a:buClrTx/>
              <a:buSzTx/>
              <a:buFontTx/>
              <a:buNone/>
            </a:pPr>
            <a:r>
              <a:rPr lang="pl-PL" altLang="pl-PL" sz="1800" b="1">
                <a:latin typeface="Arial" charset="0"/>
              </a:rPr>
              <a:t>This indicates low order oligomer growth in 3D and higher order in 2D</a:t>
            </a:r>
          </a:p>
        </p:txBody>
      </p:sp>
      <p:sp>
        <p:nvSpPr>
          <p:cNvPr id="27652" name="pole tekstowe 8"/>
          <p:cNvSpPr txBox="1">
            <a:spLocks noChangeArrowheads="1"/>
          </p:cNvSpPr>
          <p:nvPr/>
        </p:nvSpPr>
        <p:spPr bwMode="auto">
          <a:xfrm>
            <a:off x="571500" y="500063"/>
            <a:ext cx="7473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b="1">
                <a:latin typeface="Symbol" pitchFamily="18" charset="2"/>
              </a:rPr>
              <a:t>W</a:t>
            </a:r>
            <a:r>
              <a:rPr lang="pl-PL" altLang="pl-PL" b="1">
                <a:latin typeface="Arial" charset="0"/>
              </a:rPr>
              <a:t> for the compact forms increases linearly</a:t>
            </a:r>
          </a:p>
        </p:txBody>
      </p:sp>
      <p:pic>
        <p:nvPicPr>
          <p:cNvPr id="7" name="Obraz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88" y="1023938"/>
            <a:ext cx="6935787" cy="579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az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88" y="1028700"/>
            <a:ext cx="6929437" cy="578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26626"/>
                                        </p:tgtEl>
                                        <p:attrNameLst>
                                          <p:attrName>style.visibility</p:attrName>
                                        </p:attrNameLst>
                                      </p:cBhvr>
                                      <p:to>
                                        <p:strVal val="visible"/>
                                      </p:to>
                                    </p:set>
                                    <p:animEffect transition="in" filter="fade">
                                      <p:cBhvr>
                                        <p:cTn id="18"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descr="fig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4638" y="428625"/>
            <a:ext cx="4378325" cy="724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pole tekstowe 4"/>
          <p:cNvSpPr txBox="1">
            <a:spLocks noChangeArrowheads="1"/>
          </p:cNvSpPr>
          <p:nvPr/>
        </p:nvSpPr>
        <p:spPr bwMode="auto">
          <a:xfrm>
            <a:off x="642938" y="714375"/>
            <a:ext cx="32607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2400" b="1">
                <a:latin typeface="Arial" charset="0"/>
              </a:rPr>
              <a:t>Molecular models of:</a:t>
            </a:r>
          </a:p>
          <a:p>
            <a:pPr eaLnBrk="1" hangingPunct="1">
              <a:spcBef>
                <a:spcPct val="0"/>
              </a:spcBef>
              <a:buClrTx/>
              <a:buSzTx/>
              <a:buFontTx/>
              <a:buNone/>
            </a:pPr>
            <a:r>
              <a:rPr lang="pl-PL" altLang="pl-PL" sz="2400" b="1">
                <a:latin typeface="Arial" charset="0"/>
              </a:rPr>
              <a:t>Compact (A)</a:t>
            </a:r>
          </a:p>
          <a:p>
            <a:pPr eaLnBrk="1" hangingPunct="1">
              <a:spcBef>
                <a:spcPct val="0"/>
              </a:spcBef>
              <a:buClrTx/>
              <a:buSzTx/>
              <a:buFontTx/>
              <a:buNone/>
            </a:pPr>
            <a:r>
              <a:rPr lang="pl-PL" altLang="pl-PL" sz="2400" b="1">
                <a:latin typeface="Arial" charset="0"/>
              </a:rPr>
              <a:t>and</a:t>
            </a:r>
          </a:p>
          <a:p>
            <a:pPr eaLnBrk="1" hangingPunct="1">
              <a:spcBef>
                <a:spcPct val="0"/>
              </a:spcBef>
              <a:buClrTx/>
              <a:buSzTx/>
              <a:buFontTx/>
              <a:buNone/>
            </a:pPr>
            <a:r>
              <a:rPr lang="pl-PL" altLang="pl-PL" sz="2400" b="1">
                <a:latin typeface="Arial" charset="0"/>
              </a:rPr>
              <a:t>Extended (B or C)</a:t>
            </a:r>
          </a:p>
          <a:p>
            <a:pPr eaLnBrk="1" hangingPunct="1">
              <a:spcBef>
                <a:spcPct val="0"/>
              </a:spcBef>
              <a:buClrTx/>
              <a:buSzTx/>
              <a:buFontTx/>
              <a:buNone/>
            </a:pPr>
            <a:r>
              <a:rPr lang="pl-PL" altLang="pl-PL" sz="2400" b="1">
                <a:latin typeface="Arial" charset="0"/>
              </a:rPr>
              <a:t>A</a:t>
            </a:r>
            <a:r>
              <a:rPr lang="pl-PL" altLang="pl-PL" sz="2400" b="1">
                <a:latin typeface="Symbol" pitchFamily="18" charset="2"/>
              </a:rPr>
              <a:t>b</a:t>
            </a:r>
            <a:r>
              <a:rPr lang="pl-PL" altLang="pl-PL" sz="2400" b="1">
                <a:latin typeface="Arial" charset="0"/>
              </a:rPr>
              <a:t> hexadecamer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2" descr="fig4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2050" y="1484313"/>
            <a:ext cx="7099300" cy="564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pole tekstowe 4"/>
          <p:cNvSpPr txBox="1">
            <a:spLocks noChangeArrowheads="1"/>
          </p:cNvSpPr>
          <p:nvPr/>
        </p:nvSpPr>
        <p:spPr bwMode="auto">
          <a:xfrm>
            <a:off x="500063" y="642938"/>
            <a:ext cx="8299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latin typeface="Arial" charset="0"/>
              </a:rPr>
              <a:t>Correlation of experimental </a:t>
            </a:r>
            <a:r>
              <a:rPr lang="pl-PL" altLang="pl-PL" sz="1800">
                <a:latin typeface="Symbol" pitchFamily="18" charset="2"/>
              </a:rPr>
              <a:t>W</a:t>
            </a:r>
            <a:r>
              <a:rPr lang="pl-PL" altLang="pl-PL" sz="1800">
                <a:latin typeface="Arial" charset="0"/>
              </a:rPr>
              <a:t> vs. theoretical </a:t>
            </a:r>
            <a:r>
              <a:rPr lang="pl-PL" altLang="pl-PL" sz="1800">
                <a:latin typeface="Symbol" pitchFamily="18" charset="2"/>
              </a:rPr>
              <a:t>W</a:t>
            </a:r>
            <a:r>
              <a:rPr lang="pl-PL" altLang="pl-PL" sz="1800">
                <a:latin typeface="Arial" charset="0"/>
              </a:rPr>
              <a:t> for compact and extended forms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pole tekstowe 1"/>
          <p:cNvSpPr txBox="1"/>
          <p:nvPr/>
        </p:nvSpPr>
        <p:spPr>
          <a:xfrm>
            <a:off x="452438" y="1801813"/>
            <a:ext cx="8561387" cy="3970337"/>
          </a:xfrm>
          <a:prstGeom prst="rect">
            <a:avLst/>
          </a:prstGeom>
          <a:noFill/>
        </p:spPr>
        <p:txBody>
          <a:bodyPr>
            <a:spAutoFit/>
          </a:bodyPr>
          <a:lstStyle/>
          <a:p>
            <a:pPr>
              <a:defRPr/>
            </a:pPr>
            <a:r>
              <a:rPr lang="en-US" sz="2800" b="1" dirty="0">
                <a:solidFill>
                  <a:srgbClr val="00B050"/>
                </a:solidFill>
                <a:latin typeface="Courier New" pitchFamily="49" charset="0"/>
                <a:cs typeface="Courier New" pitchFamily="49" charset="0"/>
              </a:rPr>
              <a:t>D</a:t>
            </a:r>
            <a:r>
              <a:rPr lang="en-US" sz="2800" b="1" dirty="0">
                <a:solidFill>
                  <a:srgbClr val="FF0000"/>
                </a:solidFill>
                <a:latin typeface="Courier New" pitchFamily="49" charset="0"/>
                <a:cs typeface="Courier New" pitchFamily="49" charset="0"/>
              </a:rPr>
              <a:t>A</a:t>
            </a:r>
            <a:r>
              <a:rPr lang="en-US" sz="2800" b="1" dirty="0">
                <a:solidFill>
                  <a:srgbClr val="00B050"/>
                </a:solidFill>
                <a:latin typeface="Courier New" pitchFamily="49" charset="0"/>
                <a:cs typeface="Courier New" pitchFamily="49" charset="0"/>
              </a:rPr>
              <a:t>E</a:t>
            </a:r>
            <a:r>
              <a:rPr lang="en-US" sz="2800" b="1" dirty="0">
                <a:solidFill>
                  <a:srgbClr val="FF0000"/>
                </a:solidFill>
                <a:latin typeface="Courier New" pitchFamily="49" charset="0"/>
                <a:cs typeface="Courier New" pitchFamily="49" charset="0"/>
              </a:rPr>
              <a:t>F</a:t>
            </a:r>
            <a:r>
              <a:rPr lang="en-US" sz="2800" b="1" dirty="0">
                <a:solidFill>
                  <a:srgbClr val="0033CC"/>
                </a:solidFill>
                <a:latin typeface="Courier New" pitchFamily="49" charset="0"/>
                <a:cs typeface="Courier New" pitchFamily="49" charset="0"/>
              </a:rPr>
              <a:t>R</a:t>
            </a:r>
            <a:r>
              <a:rPr lang="en-US" sz="2800" b="1" dirty="0">
                <a:solidFill>
                  <a:srgbClr val="993300"/>
                </a:solidFill>
                <a:latin typeface="Courier New" pitchFamily="49" charset="0"/>
                <a:cs typeface="Courier New" pitchFamily="49" charset="0"/>
              </a:rPr>
              <a:t>H</a:t>
            </a:r>
            <a:r>
              <a:rPr lang="en-US" sz="2800" b="1" dirty="0">
                <a:solidFill>
                  <a:srgbClr val="00B050"/>
                </a:solidFill>
                <a:latin typeface="Courier New" pitchFamily="49" charset="0"/>
                <a:cs typeface="Courier New" pitchFamily="49" charset="0"/>
              </a:rPr>
              <a:t>D</a:t>
            </a:r>
            <a:r>
              <a:rPr lang="en-US" sz="2800" b="1" dirty="0">
                <a:solidFill>
                  <a:srgbClr val="993300"/>
                </a:solidFill>
                <a:latin typeface="Courier New" pitchFamily="49" charset="0"/>
                <a:cs typeface="Courier New" pitchFamily="49" charset="0"/>
              </a:rPr>
              <a:t>SGY</a:t>
            </a:r>
            <a:r>
              <a:rPr lang="en-US" sz="2800" b="1" dirty="0">
                <a:solidFill>
                  <a:srgbClr val="00B050"/>
                </a:solidFill>
                <a:latin typeface="Courier New" pitchFamily="49" charset="0"/>
                <a:cs typeface="Courier New" pitchFamily="49" charset="0"/>
              </a:rPr>
              <a:t>E</a:t>
            </a:r>
            <a:r>
              <a:rPr lang="en-US" sz="2800" b="1" dirty="0">
                <a:solidFill>
                  <a:srgbClr val="FF0000"/>
                </a:solidFill>
                <a:latin typeface="Courier New" pitchFamily="49" charset="0"/>
                <a:cs typeface="Courier New" pitchFamily="49" charset="0"/>
              </a:rPr>
              <a:t>V</a:t>
            </a:r>
            <a:r>
              <a:rPr lang="en-US" sz="2800" b="1" dirty="0">
                <a:solidFill>
                  <a:srgbClr val="993300"/>
                </a:solidFill>
                <a:latin typeface="Courier New" pitchFamily="49" charset="0"/>
                <a:cs typeface="Courier New" pitchFamily="49" charset="0"/>
              </a:rPr>
              <a:t>HHQ</a:t>
            </a:r>
            <a:r>
              <a:rPr lang="en-US" sz="2800" b="1" dirty="0">
                <a:solidFill>
                  <a:srgbClr val="0033CC"/>
                </a:solidFill>
                <a:latin typeface="Courier New" pitchFamily="49" charset="0"/>
                <a:cs typeface="Courier New" pitchFamily="49" charset="0"/>
              </a:rPr>
              <a:t>K</a:t>
            </a:r>
            <a:r>
              <a:rPr lang="en-US" sz="2800" b="1" dirty="0">
                <a:solidFill>
                  <a:srgbClr val="FF0000"/>
                </a:solidFill>
                <a:latin typeface="Courier New" pitchFamily="49" charset="0"/>
                <a:cs typeface="Courier New" pitchFamily="49" charset="0"/>
              </a:rPr>
              <a:t>LVFFA</a:t>
            </a:r>
            <a:r>
              <a:rPr lang="en-US" sz="2800" b="1" dirty="0">
                <a:solidFill>
                  <a:srgbClr val="00B050"/>
                </a:solidFill>
                <a:latin typeface="Courier New" pitchFamily="49" charset="0"/>
                <a:cs typeface="Courier New" pitchFamily="49" charset="0"/>
              </a:rPr>
              <a:t>ED</a:t>
            </a:r>
            <a:r>
              <a:rPr lang="en-US" sz="2800" b="1" dirty="0">
                <a:solidFill>
                  <a:srgbClr val="993300"/>
                </a:solidFill>
                <a:latin typeface="Courier New" pitchFamily="49" charset="0"/>
                <a:cs typeface="Courier New" pitchFamily="49" charset="0"/>
              </a:rPr>
              <a:t>VGSN</a:t>
            </a:r>
            <a:r>
              <a:rPr lang="en-US" sz="2800" b="1" dirty="0">
                <a:solidFill>
                  <a:srgbClr val="0033CC"/>
                </a:solidFill>
                <a:latin typeface="Courier New" pitchFamily="49" charset="0"/>
                <a:cs typeface="Courier New" pitchFamily="49" charset="0"/>
              </a:rPr>
              <a:t>K</a:t>
            </a:r>
            <a:r>
              <a:rPr lang="en-US" sz="2800" b="1" dirty="0">
                <a:solidFill>
                  <a:srgbClr val="993300"/>
                </a:solidFill>
                <a:latin typeface="Courier New" pitchFamily="49" charset="0"/>
                <a:cs typeface="Courier New" pitchFamily="49" charset="0"/>
              </a:rPr>
              <a:t>G</a:t>
            </a:r>
            <a:r>
              <a:rPr lang="en-US" sz="2800" b="1" dirty="0">
                <a:solidFill>
                  <a:srgbClr val="FF0000"/>
                </a:solidFill>
                <a:latin typeface="Courier New" pitchFamily="49" charset="0"/>
                <a:cs typeface="Courier New" pitchFamily="49" charset="0"/>
              </a:rPr>
              <a:t>AII</a:t>
            </a:r>
            <a:r>
              <a:rPr lang="en-US" sz="2800" b="1" dirty="0">
                <a:solidFill>
                  <a:srgbClr val="993300"/>
                </a:solidFill>
                <a:latin typeface="Courier New" pitchFamily="49" charset="0"/>
                <a:cs typeface="Courier New" pitchFamily="49" charset="0"/>
              </a:rPr>
              <a:t>G</a:t>
            </a:r>
            <a:r>
              <a:rPr lang="en-US" sz="2800" b="1" dirty="0">
                <a:solidFill>
                  <a:srgbClr val="FF0000"/>
                </a:solidFill>
                <a:latin typeface="Courier New" pitchFamily="49" charset="0"/>
                <a:cs typeface="Courier New" pitchFamily="49" charset="0"/>
              </a:rPr>
              <a:t>L</a:t>
            </a:r>
            <a:r>
              <a:rPr lang="en-US" sz="2800" b="1" dirty="0">
                <a:solidFill>
                  <a:srgbClr val="993300"/>
                </a:solidFill>
                <a:latin typeface="Courier New" pitchFamily="49" charset="0"/>
                <a:cs typeface="Courier New" pitchFamily="49" charset="0"/>
              </a:rPr>
              <a:t>M</a:t>
            </a:r>
            <a:r>
              <a:rPr lang="en-US" sz="2800" b="1" dirty="0">
                <a:solidFill>
                  <a:srgbClr val="FF0000"/>
                </a:solidFill>
                <a:latin typeface="Courier New" pitchFamily="49" charset="0"/>
                <a:cs typeface="Courier New" pitchFamily="49" charset="0"/>
              </a:rPr>
              <a:t>V</a:t>
            </a:r>
            <a:r>
              <a:rPr lang="en-US" sz="2800" b="1" dirty="0">
                <a:solidFill>
                  <a:srgbClr val="993300"/>
                </a:solidFill>
                <a:latin typeface="Courier New" pitchFamily="49" charset="0"/>
                <a:cs typeface="Courier New" pitchFamily="49" charset="0"/>
              </a:rPr>
              <a:t>GG</a:t>
            </a:r>
            <a:r>
              <a:rPr lang="en-US" sz="2800" b="1" dirty="0">
                <a:solidFill>
                  <a:srgbClr val="FF0000"/>
                </a:solidFill>
                <a:latin typeface="Courier New" pitchFamily="49" charset="0"/>
                <a:cs typeface="Courier New" pitchFamily="49" charset="0"/>
              </a:rPr>
              <a:t>V</a:t>
            </a:r>
            <a:endParaRPr lang="pl-PL" sz="2800" b="1" dirty="0">
              <a:solidFill>
                <a:srgbClr val="FF0000"/>
              </a:solidFill>
              <a:latin typeface="Courier New" pitchFamily="49" charset="0"/>
              <a:cs typeface="Courier New" pitchFamily="49" charset="0"/>
            </a:endParaRPr>
          </a:p>
          <a:p>
            <a:pPr>
              <a:defRPr/>
            </a:pPr>
            <a:r>
              <a:rPr lang="en-US" sz="2800" b="1" dirty="0">
                <a:solidFill>
                  <a:schemeClr val="bg1">
                    <a:lumMod val="65000"/>
                  </a:schemeClr>
                </a:solidFill>
                <a:latin typeface="Courier New" pitchFamily="49" charset="0"/>
                <a:cs typeface="Courier New" pitchFamily="49" charset="0"/>
              </a:rPr>
              <a:t>DAEFRHDSGYEVHHQKLVF</a:t>
            </a:r>
            <a:r>
              <a:rPr lang="pl-PL" sz="2800" b="1" dirty="0">
                <a:solidFill>
                  <a:schemeClr val="bg1">
                    <a:lumMod val="65000"/>
                  </a:schemeClr>
                </a:solidFill>
                <a:latin typeface="Courier New" pitchFamily="49" charset="0"/>
                <a:cs typeface="Courier New" pitchFamily="49" charset="0"/>
              </a:rPr>
              <a:t>F</a:t>
            </a:r>
            <a:r>
              <a:rPr lang="en-US" sz="2800" b="1" dirty="0">
                <a:solidFill>
                  <a:schemeClr val="bg1">
                    <a:lumMod val="65000"/>
                  </a:schemeClr>
                </a:solidFill>
                <a:latin typeface="Courier New" pitchFamily="49" charset="0"/>
                <a:cs typeface="Courier New" pitchFamily="49" charset="0"/>
              </a:rPr>
              <a:t>AEDV</a:t>
            </a:r>
            <a:r>
              <a:rPr lang="en-US" sz="2800" b="1" dirty="0">
                <a:latin typeface="Courier New" pitchFamily="49" charset="0"/>
                <a:cs typeface="Courier New" pitchFamily="49" charset="0"/>
              </a:rPr>
              <a:t>P</a:t>
            </a:r>
            <a:r>
              <a:rPr lang="en-US" sz="2800" b="1" dirty="0">
                <a:solidFill>
                  <a:schemeClr val="bg1">
                    <a:lumMod val="65000"/>
                  </a:schemeClr>
                </a:solidFill>
                <a:latin typeface="Courier New" pitchFamily="49" charset="0"/>
                <a:cs typeface="Courier New" pitchFamily="49" charset="0"/>
              </a:rPr>
              <a:t>SNKGAIIGLMVGGV</a:t>
            </a:r>
            <a:endParaRPr lang="pl-PL" sz="2800" b="1" dirty="0">
              <a:solidFill>
                <a:schemeClr val="bg1">
                  <a:lumMod val="65000"/>
                </a:schemeClr>
              </a:solidFill>
              <a:latin typeface="Courier New" pitchFamily="49" charset="0"/>
              <a:cs typeface="Courier New" pitchFamily="49" charset="0"/>
            </a:endParaRPr>
          </a:p>
          <a:p>
            <a:pPr>
              <a:defRPr/>
            </a:pPr>
            <a:r>
              <a:rPr lang="en-US" sz="2800" b="1" dirty="0">
                <a:solidFill>
                  <a:schemeClr val="bg1">
                    <a:lumMod val="65000"/>
                  </a:schemeClr>
                </a:solidFill>
                <a:latin typeface="Courier New" pitchFamily="49" charset="0"/>
                <a:cs typeface="Courier New" pitchFamily="49" charset="0"/>
              </a:rPr>
              <a:t>DAEFRHDSGYEVHHQK</a:t>
            </a:r>
            <a:r>
              <a:rPr lang="pl-PL" sz="2800" b="1" dirty="0">
                <a:latin typeface="Courier New" pitchFamily="49" charset="0"/>
                <a:cs typeface="Courier New" pitchFamily="49" charset="0"/>
              </a:rPr>
              <a:t>PPP</a:t>
            </a:r>
            <a:r>
              <a:rPr lang="pl-PL" sz="2800" b="1" dirty="0">
                <a:solidFill>
                  <a:schemeClr val="bg1">
                    <a:lumMod val="65000"/>
                  </a:schemeClr>
                </a:solidFill>
                <a:latin typeface="Courier New" pitchFamily="49" charset="0"/>
                <a:cs typeface="Courier New" pitchFamily="49" charset="0"/>
              </a:rPr>
              <a:t>F</a:t>
            </a:r>
            <a:r>
              <a:rPr lang="en-US" sz="2800" b="1" dirty="0">
                <a:solidFill>
                  <a:schemeClr val="bg1">
                    <a:lumMod val="65000"/>
                  </a:schemeClr>
                </a:solidFill>
                <a:latin typeface="Courier New" pitchFamily="49" charset="0"/>
                <a:cs typeface="Courier New" pitchFamily="49" charset="0"/>
              </a:rPr>
              <a:t>AEDVGSNKGA</a:t>
            </a:r>
            <a:r>
              <a:rPr lang="pl-PL" sz="2800" b="1" dirty="0">
                <a:solidFill>
                  <a:schemeClr val="bg1">
                    <a:lumMod val="65000"/>
                  </a:schemeClr>
                </a:solidFill>
                <a:latin typeface="Courier New" pitchFamily="49" charset="0"/>
                <a:cs typeface="Courier New" pitchFamily="49" charset="0"/>
              </a:rPr>
              <a:t>I</a:t>
            </a:r>
            <a:r>
              <a:rPr lang="pl-PL" sz="2800" b="1" dirty="0">
                <a:latin typeface="Courier New" pitchFamily="49" charset="0"/>
                <a:cs typeface="Courier New" pitchFamily="49" charset="0"/>
              </a:rPr>
              <a:t>P</a:t>
            </a:r>
            <a:r>
              <a:rPr lang="en-US" sz="2800" b="1" dirty="0">
                <a:solidFill>
                  <a:schemeClr val="bg1">
                    <a:lumMod val="65000"/>
                  </a:schemeClr>
                </a:solidFill>
                <a:latin typeface="Courier New" pitchFamily="49" charset="0"/>
                <a:cs typeface="Courier New" pitchFamily="49" charset="0"/>
              </a:rPr>
              <a:t>G</a:t>
            </a:r>
            <a:r>
              <a:rPr lang="pl-PL" sz="2800" b="1" dirty="0">
                <a:latin typeface="Courier New" pitchFamily="49" charset="0"/>
                <a:cs typeface="Courier New" pitchFamily="49" charset="0"/>
              </a:rPr>
              <a:t>P</a:t>
            </a:r>
            <a:r>
              <a:rPr lang="en-US" sz="2800" b="1" dirty="0">
                <a:solidFill>
                  <a:schemeClr val="bg1">
                    <a:lumMod val="65000"/>
                  </a:schemeClr>
                </a:solidFill>
                <a:latin typeface="Courier New" pitchFamily="49" charset="0"/>
                <a:cs typeface="Courier New" pitchFamily="49" charset="0"/>
              </a:rPr>
              <a:t>MVGGV</a:t>
            </a:r>
            <a:endParaRPr lang="pl-PL" sz="2800" b="1" dirty="0">
              <a:solidFill>
                <a:schemeClr val="bg1">
                  <a:lumMod val="65000"/>
                </a:schemeClr>
              </a:solidFill>
              <a:latin typeface="Courier New" pitchFamily="49" charset="0"/>
              <a:cs typeface="Courier New" pitchFamily="49" charset="0"/>
            </a:endParaRPr>
          </a:p>
          <a:p>
            <a:pPr>
              <a:defRPr/>
            </a:pPr>
            <a:r>
              <a:rPr lang="en-US" sz="2800" b="1" dirty="0">
                <a:solidFill>
                  <a:schemeClr val="bg1">
                    <a:lumMod val="65000"/>
                  </a:schemeClr>
                </a:solidFill>
                <a:latin typeface="Courier New" pitchFamily="49" charset="0"/>
                <a:cs typeface="Courier New" pitchFamily="49" charset="0"/>
              </a:rPr>
              <a:t>DAEFRHDSGYEVHHQKLVFFAEDVGSNKGA</a:t>
            </a:r>
            <a:r>
              <a:rPr lang="pl-PL" sz="2800" b="1" dirty="0">
                <a:solidFill>
                  <a:schemeClr val="bg1">
                    <a:lumMod val="65000"/>
                  </a:schemeClr>
                </a:solidFill>
                <a:latin typeface="Courier New" pitchFamily="49" charset="0"/>
                <a:cs typeface="Courier New" pitchFamily="49" charset="0"/>
              </a:rPr>
              <a:t>I</a:t>
            </a:r>
            <a:r>
              <a:rPr lang="pl-PL" sz="2800" b="1" dirty="0">
                <a:latin typeface="Courier New" pitchFamily="49" charset="0"/>
                <a:cs typeface="Courier New" pitchFamily="49" charset="0"/>
              </a:rPr>
              <a:t>P</a:t>
            </a:r>
            <a:r>
              <a:rPr lang="en-US" sz="2800" b="1" dirty="0">
                <a:solidFill>
                  <a:schemeClr val="bg1">
                    <a:lumMod val="65000"/>
                  </a:schemeClr>
                </a:solidFill>
                <a:latin typeface="Courier New" pitchFamily="49" charset="0"/>
                <a:cs typeface="Courier New" pitchFamily="49" charset="0"/>
              </a:rPr>
              <a:t>G</a:t>
            </a:r>
            <a:r>
              <a:rPr lang="pl-PL" sz="2800" b="1" dirty="0">
                <a:latin typeface="Courier New" pitchFamily="49" charset="0"/>
                <a:cs typeface="Courier New" pitchFamily="49" charset="0"/>
              </a:rPr>
              <a:t>P</a:t>
            </a:r>
            <a:r>
              <a:rPr lang="en-US" sz="2800" b="1" dirty="0">
                <a:solidFill>
                  <a:schemeClr val="bg1">
                    <a:lumMod val="65000"/>
                  </a:schemeClr>
                </a:solidFill>
                <a:latin typeface="Courier New" pitchFamily="49" charset="0"/>
                <a:cs typeface="Courier New" pitchFamily="49" charset="0"/>
              </a:rPr>
              <a:t>MVGGV</a:t>
            </a:r>
            <a:endParaRPr lang="pl-PL" sz="2800" b="1" dirty="0">
              <a:solidFill>
                <a:schemeClr val="bg1">
                  <a:lumMod val="65000"/>
                </a:schemeClr>
              </a:solidFill>
              <a:latin typeface="Courier New" pitchFamily="49" charset="0"/>
              <a:cs typeface="Courier New" pitchFamily="49" charset="0"/>
            </a:endParaRPr>
          </a:p>
          <a:p>
            <a:pPr>
              <a:defRPr/>
            </a:pPr>
            <a:r>
              <a:rPr lang="en-US" sz="2800" b="1" dirty="0">
                <a:solidFill>
                  <a:schemeClr val="bg1">
                    <a:lumMod val="65000"/>
                  </a:schemeClr>
                </a:solidFill>
                <a:latin typeface="Courier New" pitchFamily="49" charset="0"/>
                <a:cs typeface="Courier New" pitchFamily="49" charset="0"/>
              </a:rPr>
              <a:t>DAEFRHDSGYEVHHQKLVFFAEDVGSN</a:t>
            </a:r>
            <a:r>
              <a:rPr lang="pl-PL" sz="2800" b="1" dirty="0">
                <a:latin typeface="Courier New" pitchFamily="49" charset="0"/>
                <a:cs typeface="Courier New" pitchFamily="49" charset="0"/>
              </a:rPr>
              <a:t>A</a:t>
            </a:r>
            <a:r>
              <a:rPr lang="en-US" sz="2800" b="1" dirty="0">
                <a:solidFill>
                  <a:schemeClr val="bg1">
                    <a:lumMod val="65000"/>
                  </a:schemeClr>
                </a:solidFill>
                <a:latin typeface="Courier New" pitchFamily="49" charset="0"/>
                <a:cs typeface="Courier New" pitchFamily="49" charset="0"/>
              </a:rPr>
              <a:t>GAIIGLMVGGV</a:t>
            </a:r>
            <a:endParaRPr lang="pl-PL" sz="2800" b="1" dirty="0">
              <a:solidFill>
                <a:schemeClr val="bg1">
                  <a:lumMod val="65000"/>
                </a:schemeClr>
              </a:solidFill>
              <a:latin typeface="Courier New" pitchFamily="49" charset="0"/>
              <a:cs typeface="Courier New" pitchFamily="49" charset="0"/>
            </a:endParaRPr>
          </a:p>
          <a:p>
            <a:pPr>
              <a:defRPr/>
            </a:pPr>
            <a:r>
              <a:rPr lang="pl-PL" sz="2800" b="1" dirty="0">
                <a:solidFill>
                  <a:schemeClr val="bg1">
                    <a:lumMod val="65000"/>
                  </a:schemeClr>
                </a:solidFill>
                <a:latin typeface="Courier New" pitchFamily="49" charset="0"/>
                <a:cs typeface="Courier New" pitchFamily="49" charset="0"/>
              </a:rPr>
              <a:t>……</a:t>
            </a:r>
          </a:p>
          <a:p>
            <a:pPr>
              <a:defRPr/>
            </a:pPr>
            <a:r>
              <a:rPr lang="pl-PL" sz="2800" b="1" dirty="0">
                <a:solidFill>
                  <a:schemeClr val="bg1">
                    <a:lumMod val="65000"/>
                  </a:schemeClr>
                </a:solidFill>
                <a:latin typeface="Courier New" pitchFamily="49" charset="0"/>
                <a:cs typeface="Courier New" pitchFamily="49" charset="0"/>
              </a:rPr>
              <a:t>……</a:t>
            </a:r>
          </a:p>
          <a:p>
            <a:pPr>
              <a:defRPr/>
            </a:pPr>
            <a:endParaRPr lang="pl-PL" sz="2800" b="1" dirty="0">
              <a:solidFill>
                <a:srgbClr val="FF0000"/>
              </a:solidFill>
              <a:latin typeface="Courier New" pitchFamily="49" charset="0"/>
              <a:cs typeface="Courier New" pitchFamily="49" charset="0"/>
            </a:endParaRPr>
          </a:p>
          <a:p>
            <a:pPr>
              <a:defRPr/>
            </a:pPr>
            <a:endParaRPr lang="pl-PL" sz="2800" b="1" dirty="0">
              <a:solidFill>
                <a:srgbClr val="FF0000"/>
              </a:solidFill>
              <a:latin typeface="Courier New" pitchFamily="49" charset="0"/>
              <a:cs typeface="Courier New" pitchFamily="49" charset="0"/>
            </a:endParaRPr>
          </a:p>
        </p:txBody>
      </p:sp>
      <p:sp>
        <p:nvSpPr>
          <p:cNvPr id="31747" name="pole tekstowe 3"/>
          <p:cNvSpPr txBox="1">
            <a:spLocks noChangeArrowheads="1"/>
          </p:cNvSpPr>
          <p:nvPr/>
        </p:nvSpPr>
        <p:spPr bwMode="auto">
          <a:xfrm>
            <a:off x="468313" y="188913"/>
            <a:ext cx="48831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2400" b="1">
                <a:latin typeface="Arial" charset="0"/>
              </a:rPr>
              <a:t>Testing the model:</a:t>
            </a:r>
          </a:p>
          <a:p>
            <a:pPr eaLnBrk="1" hangingPunct="1">
              <a:spcBef>
                <a:spcPct val="0"/>
              </a:spcBef>
              <a:buClrTx/>
              <a:buSzTx/>
              <a:buFontTx/>
              <a:buNone/>
            </a:pPr>
            <a:r>
              <a:rPr lang="en-US" altLang="pl-PL" sz="2400" b="1">
                <a:latin typeface="Arial" charset="0"/>
              </a:rPr>
              <a:t/>
            </a:r>
            <a:br>
              <a:rPr lang="en-US" altLang="pl-PL" sz="2400" b="1">
                <a:latin typeface="Arial" charset="0"/>
              </a:rPr>
            </a:br>
            <a:r>
              <a:rPr lang="en-US" altLang="pl-PL" sz="2400" b="1">
                <a:latin typeface="Arial" charset="0"/>
              </a:rPr>
              <a:t>A. Influence of point mutations </a:t>
            </a:r>
            <a:br>
              <a:rPr lang="en-US" altLang="pl-PL" sz="2400" b="1">
                <a:latin typeface="Arial" charset="0"/>
              </a:rPr>
            </a:br>
            <a:r>
              <a:rPr lang="en-US" altLang="pl-PL" sz="2400" b="1">
                <a:latin typeface="Arial" charset="0"/>
              </a:rPr>
              <a:t>on compact/extended equilibria </a:t>
            </a:r>
          </a:p>
        </p:txBody>
      </p:sp>
      <p:pic>
        <p:nvPicPr>
          <p:cNvPr id="337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2749550"/>
            <a:ext cx="6142037"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Łącznik prosty ze strzałką 5"/>
          <p:cNvCxnSpPr/>
          <p:nvPr/>
        </p:nvCxnSpPr>
        <p:spPr>
          <a:xfrm rot="16200000" flipH="1">
            <a:off x="5653087" y="2749551"/>
            <a:ext cx="500063" cy="21431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Łącznik prosty ze strzałką 6"/>
          <p:cNvCxnSpPr/>
          <p:nvPr/>
        </p:nvCxnSpPr>
        <p:spPr>
          <a:xfrm>
            <a:off x="3303588" y="2133600"/>
            <a:ext cx="1844675" cy="2879725"/>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751" name="pole tekstowe 2"/>
          <p:cNvSpPr txBox="1">
            <a:spLocks noChangeArrowheads="1"/>
          </p:cNvSpPr>
          <p:nvPr/>
        </p:nvSpPr>
        <p:spPr bwMode="auto">
          <a:xfrm>
            <a:off x="214313" y="5448300"/>
            <a:ext cx="77120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800">
                <a:latin typeface="Arial" charset="0"/>
              </a:rPr>
              <a:t>Also:</a:t>
            </a:r>
          </a:p>
          <a:p>
            <a:pPr eaLnBrk="1" hangingPunct="1">
              <a:spcBef>
                <a:spcPct val="0"/>
              </a:spcBef>
              <a:buClrTx/>
              <a:buSzTx/>
              <a:buFontTx/>
              <a:buNone/>
            </a:pPr>
            <a:r>
              <a:rPr lang="en-US" altLang="pl-PL" sz="1800" b="1">
                <a:latin typeface="Arial" charset="0"/>
              </a:rPr>
              <a:t>B. Metal binding (Cu,Zn) - Sitkiewicz et al. (2014) J.Mol.Biol.</a:t>
            </a:r>
            <a:r>
              <a:rPr lang="pl-PL" altLang="pl-PL" sz="1800" b="1">
                <a:latin typeface="Arial" charset="0"/>
              </a:rPr>
              <a:t> 426</a:t>
            </a:r>
            <a:r>
              <a:rPr lang="en-US" altLang="pl-PL" sz="1800" b="1">
                <a:latin typeface="Arial" charset="0"/>
              </a:rPr>
              <a:t>, </a:t>
            </a:r>
            <a:r>
              <a:rPr lang="pl-PL" altLang="pl-PL" sz="1800" b="1">
                <a:latin typeface="Arial" charset="0"/>
              </a:rPr>
              <a:t>2871</a:t>
            </a:r>
          </a:p>
          <a:p>
            <a:pPr eaLnBrk="1" hangingPunct="1">
              <a:spcBef>
                <a:spcPct val="0"/>
              </a:spcBef>
              <a:buClrTx/>
              <a:buSzTx/>
              <a:buFontTx/>
              <a:buNone/>
            </a:pPr>
            <a:r>
              <a:rPr lang="en-US" altLang="pl-PL" sz="1800" b="1">
                <a:latin typeface="Arial" charset="0"/>
              </a:rPr>
              <a:t>C. di-Tyrosine x-link - Sitkiewicz et al. PloS One (2014) </a:t>
            </a:r>
            <a:r>
              <a:rPr lang="pl-PL" altLang="pl-PL" sz="1800" b="1">
                <a:latin typeface="Arial" charset="0"/>
              </a:rPr>
              <a:t>9</a:t>
            </a:r>
            <a:r>
              <a:rPr lang="en-US" altLang="pl-PL" sz="1800" b="1">
                <a:latin typeface="Arial" charset="0"/>
              </a:rPr>
              <a:t>, </a:t>
            </a:r>
            <a:r>
              <a:rPr lang="pl-PL" altLang="pl-PL" sz="1800" b="1">
                <a:latin typeface="Arial" charset="0"/>
              </a:rPr>
              <a:t>e100200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anim calcmode="lin" valueType="num">
                                      <p:cBhvr>
                                        <p:cTn id="7" dur="500" fill="hold"/>
                                        <p:tgtEl>
                                          <p:spTgt spid="33796"/>
                                        </p:tgtEl>
                                        <p:attrNameLst>
                                          <p:attrName>ppt_w</p:attrName>
                                        </p:attrNameLst>
                                      </p:cBhvr>
                                      <p:tavLst>
                                        <p:tav tm="0">
                                          <p:val>
                                            <p:fltVal val="0"/>
                                          </p:val>
                                        </p:tav>
                                        <p:tav tm="100000">
                                          <p:val>
                                            <p:strVal val="#ppt_w"/>
                                          </p:val>
                                        </p:tav>
                                      </p:tavLst>
                                    </p:anim>
                                    <p:anim calcmode="lin" valueType="num">
                                      <p:cBhvr>
                                        <p:cTn id="8" dur="500" fill="hold"/>
                                        <p:tgtEl>
                                          <p:spTgt spid="33796"/>
                                        </p:tgtEl>
                                        <p:attrNameLst>
                                          <p:attrName>ppt_h</p:attrName>
                                        </p:attrNameLst>
                                      </p:cBhvr>
                                      <p:tavLst>
                                        <p:tav tm="0">
                                          <p:val>
                                            <p:fltVal val="0"/>
                                          </p:val>
                                        </p:tav>
                                        <p:tav tm="100000">
                                          <p:val>
                                            <p:strVal val="#ppt_h"/>
                                          </p:val>
                                        </p:tav>
                                      </p:tavLst>
                                    </p:anim>
                                    <p:animEffect transition="in" filter="fade">
                                      <p:cBhvr>
                                        <p:cTn id="9" dur="500"/>
                                        <p:tgtEl>
                                          <p:spTgt spid="33796"/>
                                        </p:tgtEl>
                                      </p:cBhvr>
                                    </p:animEffect>
                                  </p:childTnLst>
                                </p:cTn>
                              </p:par>
                              <p:par>
                                <p:cTn id="10" presetID="53"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4" descr="Full-size image (67 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836613"/>
            <a:ext cx="577215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Prostokąt 1"/>
          <p:cNvSpPr>
            <a:spLocks noChangeArrowheads="1"/>
          </p:cNvSpPr>
          <p:nvPr/>
        </p:nvSpPr>
        <p:spPr bwMode="auto">
          <a:xfrm>
            <a:off x="395288" y="5837238"/>
            <a:ext cx="55451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800" b="1">
                <a:latin typeface="Arial" charset="0"/>
              </a:rPr>
              <a:t>From: </a:t>
            </a:r>
            <a:br>
              <a:rPr lang="en-US" altLang="pl-PL" sz="1800" b="1">
                <a:latin typeface="Arial" charset="0"/>
              </a:rPr>
            </a:br>
            <a:r>
              <a:rPr lang="en-US" altLang="pl-PL" sz="1800" b="1">
                <a:latin typeface="Arial" charset="0"/>
              </a:rPr>
              <a:t>Sitkiewicz et al. (2014) J.Mol.Biol.</a:t>
            </a:r>
            <a:r>
              <a:rPr lang="pl-PL" altLang="pl-PL" sz="1800">
                <a:latin typeface="Arial" charset="0"/>
              </a:rPr>
              <a:t> </a:t>
            </a:r>
            <a:r>
              <a:rPr lang="pl-PL" altLang="pl-PL" sz="1800" b="1">
                <a:latin typeface="Arial" charset="0"/>
              </a:rPr>
              <a:t>426</a:t>
            </a:r>
            <a:r>
              <a:rPr lang="en-US" altLang="pl-PL" sz="1800" b="1">
                <a:latin typeface="Arial" charset="0"/>
              </a:rPr>
              <a:t>, </a:t>
            </a:r>
            <a:r>
              <a:rPr lang="pl-PL" altLang="pl-PL" sz="1800" b="1">
                <a:latin typeface="Arial" charset="0"/>
              </a:rPr>
              <a:t>2871</a:t>
            </a:r>
          </a:p>
        </p:txBody>
      </p:sp>
      <p:sp>
        <p:nvSpPr>
          <p:cNvPr id="32772" name="pole tekstowe 3"/>
          <p:cNvSpPr txBox="1">
            <a:spLocks noChangeArrowheads="1"/>
          </p:cNvSpPr>
          <p:nvPr/>
        </p:nvSpPr>
        <p:spPr bwMode="auto">
          <a:xfrm>
            <a:off x="590550" y="414338"/>
            <a:ext cx="64436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800" b="1">
                <a:latin typeface="Arial" charset="0"/>
              </a:rPr>
              <a:t>G25P stabilises a compact form and K28A destabilises it </a:t>
            </a:r>
            <a:endParaRPr lang="pl-PL" altLang="pl-PL" sz="1800" b="1">
              <a:latin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Full-size image (84 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1300163"/>
            <a:ext cx="6064250" cy="447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rostokąt 1"/>
          <p:cNvSpPr/>
          <p:nvPr/>
        </p:nvSpPr>
        <p:spPr>
          <a:xfrm>
            <a:off x="1258888" y="2781300"/>
            <a:ext cx="6481762" cy="1439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3796" name="pole tekstowe 2"/>
          <p:cNvSpPr txBox="1">
            <a:spLocks noChangeArrowheads="1"/>
          </p:cNvSpPr>
          <p:nvPr/>
        </p:nvSpPr>
        <p:spPr bwMode="auto">
          <a:xfrm>
            <a:off x="611188" y="563563"/>
            <a:ext cx="5186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a:t>Binding of metal ions stabilizes the compact form</a:t>
            </a:r>
          </a:p>
        </p:txBody>
      </p:sp>
      <p:sp>
        <p:nvSpPr>
          <p:cNvPr id="4" name="Elipsa 3"/>
          <p:cNvSpPr/>
          <p:nvPr/>
        </p:nvSpPr>
        <p:spPr>
          <a:xfrm>
            <a:off x="1476375" y="1204913"/>
            <a:ext cx="1511300" cy="31686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6" name="Elipsa 5"/>
          <p:cNvSpPr/>
          <p:nvPr/>
        </p:nvSpPr>
        <p:spPr>
          <a:xfrm>
            <a:off x="3708400" y="2781300"/>
            <a:ext cx="4284663" cy="31988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5" name="pole tekstowe 4"/>
          <p:cNvSpPr txBox="1">
            <a:spLocks noChangeArrowheads="1"/>
          </p:cNvSpPr>
          <p:nvPr/>
        </p:nvSpPr>
        <p:spPr bwMode="auto">
          <a:xfrm>
            <a:off x="403225" y="5980113"/>
            <a:ext cx="8353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a:t>Monomers equilibrate fast in gas phase unlike trimers, tetramers and pentamers</a:t>
            </a:r>
          </a:p>
        </p:txBody>
      </p:sp>
      <p:sp>
        <p:nvSpPr>
          <p:cNvPr id="7" name="pole tekstowe 6"/>
          <p:cNvSpPr txBox="1">
            <a:spLocks noChangeArrowheads="1"/>
          </p:cNvSpPr>
          <p:nvPr/>
        </p:nvSpPr>
        <p:spPr bwMode="auto">
          <a:xfrm>
            <a:off x="7740650" y="3213100"/>
            <a:ext cx="10572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sz="1400" b="1"/>
              <a:t>Metal lost </a:t>
            </a:r>
            <a:br>
              <a:rPr lang="pl-PL" altLang="pl-PL" sz="1400" b="1"/>
            </a:br>
            <a:r>
              <a:rPr lang="pl-PL" altLang="pl-PL" sz="1400" b="1"/>
              <a:t>in ESI</a:t>
            </a:r>
          </a:p>
        </p:txBody>
      </p:sp>
      <p:sp>
        <p:nvSpPr>
          <p:cNvPr id="9" name="pole tekstowe 8"/>
          <p:cNvSpPr txBox="1">
            <a:spLocks noChangeArrowheads="1"/>
          </p:cNvSpPr>
          <p:nvPr/>
        </p:nvSpPr>
        <p:spPr bwMode="auto">
          <a:xfrm>
            <a:off x="7772400" y="5157788"/>
            <a:ext cx="9302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sz="1400" b="1"/>
              <a:t>Metal </a:t>
            </a:r>
            <a:br>
              <a:rPr lang="pl-PL" altLang="pl-PL" sz="1400" b="1"/>
            </a:br>
            <a:r>
              <a:rPr lang="pl-PL" altLang="pl-PL" sz="1400" b="1"/>
              <a:t>retained </a:t>
            </a:r>
            <a:br>
              <a:rPr lang="pl-PL" altLang="pl-PL" sz="1400" b="1"/>
            </a:br>
            <a:r>
              <a:rPr lang="pl-PL" altLang="pl-PL" sz="1400" b="1"/>
              <a:t>in ESI</a:t>
            </a:r>
          </a:p>
        </p:txBody>
      </p:sp>
      <p:sp>
        <p:nvSpPr>
          <p:cNvPr id="10" name="pole tekstowe 9"/>
          <p:cNvSpPr txBox="1">
            <a:spLocks noChangeArrowheads="1"/>
          </p:cNvSpPr>
          <p:nvPr/>
        </p:nvSpPr>
        <p:spPr bwMode="auto">
          <a:xfrm>
            <a:off x="7913688" y="1987550"/>
            <a:ext cx="53181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sz="1400" b="1"/>
              <a:t>Apo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par>
                                <p:cTn id="10" presetID="2" presetClass="entr" presetSubtype="4"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ppt_x"/>
                                          </p:val>
                                        </p:tav>
                                        <p:tav tm="100000">
                                          <p:val>
                                            <p:strVal val="#ppt_x"/>
                                          </p:val>
                                        </p:tav>
                                      </p:tavLst>
                                    </p:anim>
                                    <p:anim calcmode="lin" valueType="num">
                                      <p:cBhvr additive="base">
                                        <p:cTn id="3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5" grpId="0"/>
      <p:bldP spid="7"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2" name="Obraz 1" descr="Fig.1C.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625" y="571500"/>
            <a:ext cx="8358188" cy="593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rostokąt 3"/>
          <p:cNvSpPr/>
          <p:nvPr/>
        </p:nvSpPr>
        <p:spPr>
          <a:xfrm>
            <a:off x="500063" y="571500"/>
            <a:ext cx="3429000" cy="2357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dirty="0"/>
              <a:t>OL</a:t>
            </a:r>
          </a:p>
        </p:txBody>
      </p:sp>
      <p:sp>
        <p:nvSpPr>
          <p:cNvPr id="30724" name="pole tekstowe 4"/>
          <p:cNvSpPr txBox="1">
            <a:spLocks noChangeArrowheads="1"/>
          </p:cNvSpPr>
          <p:nvPr/>
        </p:nvSpPr>
        <p:spPr bwMode="auto">
          <a:xfrm>
            <a:off x="1000125" y="857250"/>
            <a:ext cx="335756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rPr>
              <a:t>A working hypothesis:</a:t>
            </a:r>
          </a:p>
          <a:p>
            <a:pPr eaLnBrk="1" hangingPunct="1">
              <a:spcBef>
                <a:spcPct val="0"/>
              </a:spcBef>
              <a:buClrTx/>
              <a:buSzTx/>
              <a:buFontTx/>
              <a:buNone/>
            </a:pPr>
            <a:r>
              <a:rPr lang="pl-PL" altLang="pl-PL" sz="1800" b="1">
                <a:latin typeface="Arial" charset="0"/>
              </a:rPr>
              <a:t>Compact-extended transition may lead to off-pathway evolution towards pore-like neurotoxic oligomers</a:t>
            </a:r>
          </a:p>
        </p:txBody>
      </p:sp>
      <p:sp>
        <p:nvSpPr>
          <p:cNvPr id="5" name="Prostokąt 4"/>
          <p:cNvSpPr/>
          <p:nvPr/>
        </p:nvSpPr>
        <p:spPr>
          <a:xfrm>
            <a:off x="500063" y="5572125"/>
            <a:ext cx="571500" cy="714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pole tekstowe 1"/>
          <p:cNvSpPr txBox="1">
            <a:spLocks noChangeArrowheads="1"/>
          </p:cNvSpPr>
          <p:nvPr/>
        </p:nvSpPr>
        <p:spPr bwMode="auto">
          <a:xfrm>
            <a:off x="323850" y="5516563"/>
            <a:ext cx="7962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sz="1200" b="1"/>
              <a:t>From: </a:t>
            </a:r>
            <a:r>
              <a:rPr lang="en-US" altLang="pl-PL" sz="1200" b="1"/>
              <a:t>Anal Chem. 2014 Dec 2;86(23):11868-76. </a:t>
            </a:r>
            <a:endParaRPr lang="pl-PL" altLang="pl-PL" sz="1200" b="1"/>
          </a:p>
          <a:p>
            <a:pPr eaLnBrk="1" hangingPunct="1"/>
            <a:r>
              <a:rPr lang="en-US" altLang="pl-PL" sz="1200" b="1"/>
              <a:t>Simple setup for gas-phase H/D exchange mass spectrometry coupled to electron transfer </a:t>
            </a:r>
            <a:r>
              <a:rPr lang="pl-PL" altLang="pl-PL" sz="1200" b="1"/>
              <a:t/>
            </a:r>
            <a:br>
              <a:rPr lang="pl-PL" altLang="pl-PL" sz="1200" b="1"/>
            </a:br>
            <a:r>
              <a:rPr lang="en-US" altLang="pl-PL" sz="1200" b="1"/>
              <a:t>dissociation and ion mobility for analysis of polypeptide structure on a liquid chromatographic time scale.</a:t>
            </a:r>
            <a:endParaRPr lang="pl-PL" altLang="pl-PL" sz="1200" b="1"/>
          </a:p>
          <a:p>
            <a:pPr eaLnBrk="1" hangingPunct="1"/>
            <a:r>
              <a:rPr lang="en-US" altLang="pl-PL" sz="1200" b="1"/>
              <a:t>Mistarz UH, Brown JM, Haselmann KF, Rand KD.</a:t>
            </a:r>
            <a:endParaRPr lang="pl-PL" altLang="pl-PL" sz="1200" b="1"/>
          </a:p>
          <a:p>
            <a:pPr eaLnBrk="1" hangingPunct="1"/>
            <a:endParaRPr lang="pl-PL" altLang="pl-PL" sz="1200" b="1"/>
          </a:p>
        </p:txBody>
      </p:sp>
      <p:pic>
        <p:nvPicPr>
          <p:cNvPr id="34819" name="Obraz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41525" y="2349500"/>
            <a:ext cx="4525963"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pole tekstowe 5"/>
          <p:cNvSpPr txBox="1">
            <a:spLocks noChangeArrowheads="1"/>
          </p:cNvSpPr>
          <p:nvPr/>
        </p:nvSpPr>
        <p:spPr bwMode="auto">
          <a:xfrm>
            <a:off x="644525" y="620713"/>
            <a:ext cx="77120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a:t>Hydrogen-deuterium exchange in the gas phase – </a:t>
            </a:r>
          </a:p>
          <a:p>
            <a:pPr eaLnBrk="1" hangingPunct="1"/>
            <a:r>
              <a:rPr lang="pl-PL" altLang="pl-PL"/>
              <a:t>mapping the structural entanglement of non-amide heteroatom hydrogens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pole tekstowe 1"/>
          <p:cNvSpPr txBox="1">
            <a:spLocks noChangeArrowheads="1"/>
          </p:cNvSpPr>
          <p:nvPr/>
        </p:nvSpPr>
        <p:spPr bwMode="auto">
          <a:xfrm>
            <a:off x="560388" y="661988"/>
            <a:ext cx="80089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sz="1600" b="1"/>
              <a:t>Dense network involving non-amide heteroatom hydrogens stabilises oligomers</a:t>
            </a:r>
          </a:p>
        </p:txBody>
      </p:sp>
      <p:pic>
        <p:nvPicPr>
          <p:cNvPr id="35843" name="Obraz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1844675"/>
            <a:ext cx="4160837" cy="34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Obraz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8125" y="1868488"/>
            <a:ext cx="4159250" cy="34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844675"/>
            <a:ext cx="43783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az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41850" y="1844675"/>
            <a:ext cx="43783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2" descr="C:\Users\Maciej Zajaczkowski\Desktop\Logo Nanofun\Logo Nanofun\logo_NanoFun_RGB\logo_NanoFun_RGB.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7488" y="5357813"/>
            <a:ext cx="1306512"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867" name="Grupa 16"/>
          <p:cNvGrpSpPr>
            <a:grpSpLocks/>
          </p:cNvGrpSpPr>
          <p:nvPr/>
        </p:nvGrpSpPr>
        <p:grpSpPr bwMode="auto">
          <a:xfrm>
            <a:off x="328613" y="1149350"/>
            <a:ext cx="6357937" cy="3552825"/>
            <a:chOff x="357158" y="1142984"/>
            <a:chExt cx="6357982" cy="3552543"/>
          </a:xfrm>
        </p:grpSpPr>
        <p:pic>
          <p:nvPicPr>
            <p:cNvPr id="36881" name="Picture 18" descr="http://poczta.ibb.waw.pl/cgi-bin/openwebmail/openwebmail-viewatt.pl/5A960722.gif?action=viewattachment&amp;sessionid=michald*poczta.ibb.waw.pl-session-0.503492034114064&amp;message_id=%3C000001cbf92b%24d3915c60%24391c57d4%40T19%3E&amp;folder=INBOX&amp;attachment_nodeid=0-1&a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158" y="1142984"/>
              <a:ext cx="6357982" cy="3552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Prostokąt 18"/>
            <p:cNvSpPr/>
            <p:nvPr/>
          </p:nvSpPr>
          <p:spPr>
            <a:xfrm>
              <a:off x="1928794" y="1214416"/>
              <a:ext cx="3714776" cy="1785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grpSp>
      <p:sp>
        <p:nvSpPr>
          <p:cNvPr id="36868" name="Prostokąt 12"/>
          <p:cNvSpPr>
            <a:spLocks noChangeArrowheads="1"/>
          </p:cNvSpPr>
          <p:nvPr/>
        </p:nvSpPr>
        <p:spPr bwMode="auto">
          <a:xfrm>
            <a:off x="328613" y="1963738"/>
            <a:ext cx="5243512" cy="51704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800" b="1">
                <a:latin typeface="Arial" charset="0"/>
                <a:cs typeface="Arial" charset="0"/>
              </a:rPr>
              <a:t>Conclusions:</a:t>
            </a:r>
          </a:p>
          <a:p>
            <a:pPr algn="ctr" eaLnBrk="1" hangingPunct="1">
              <a:spcBef>
                <a:spcPct val="0"/>
              </a:spcBef>
              <a:buClrTx/>
              <a:buSzTx/>
              <a:buFontTx/>
              <a:buNone/>
            </a:pPr>
            <a:endParaRPr lang="pl-PL" altLang="pl-PL" sz="1800" b="1">
              <a:latin typeface="Arial" charset="0"/>
              <a:cs typeface="Arial" charset="0"/>
            </a:endParaRPr>
          </a:p>
          <a:p>
            <a:pPr eaLnBrk="1" hangingPunct="1">
              <a:spcBef>
                <a:spcPct val="0"/>
              </a:spcBef>
              <a:buClrTx/>
              <a:buSzTx/>
              <a:buFontTx/>
              <a:buChar char="-"/>
            </a:pPr>
            <a:r>
              <a:rPr lang="pl-PL" altLang="pl-PL" sz="1800" b="1">
                <a:latin typeface="Arial" charset="0"/>
                <a:cs typeface="Arial" charset="0"/>
              </a:rPr>
              <a:t> IMS – a </a:t>
            </a:r>
            <a:r>
              <a:rPr lang="en-US" altLang="pl-PL" sz="1800" b="1">
                <a:latin typeface="Arial" charset="0"/>
                <a:cs typeface="Arial" charset="0"/>
              </a:rPr>
              <a:t>useful</a:t>
            </a:r>
            <a:r>
              <a:rPr lang="pl-PL" altLang="pl-PL" sz="1800" b="1">
                <a:latin typeface="Arial" charset="0"/>
                <a:cs typeface="Arial" charset="0"/>
              </a:rPr>
              <a:t> source of experimental constraints to test molecular models of protein structures </a:t>
            </a:r>
            <a:br>
              <a:rPr lang="pl-PL" altLang="pl-PL" sz="1800" b="1">
                <a:latin typeface="Arial" charset="0"/>
                <a:cs typeface="Arial" charset="0"/>
              </a:rPr>
            </a:br>
            <a:endParaRPr lang="pl-PL" altLang="pl-PL" sz="1800" b="1">
              <a:latin typeface="Arial" charset="0"/>
              <a:cs typeface="Arial" charset="0"/>
            </a:endParaRPr>
          </a:p>
          <a:p>
            <a:pPr eaLnBrk="1" hangingPunct="1">
              <a:spcBef>
                <a:spcPct val="0"/>
              </a:spcBef>
              <a:buClrTx/>
              <a:buSzTx/>
              <a:buFontTx/>
              <a:buChar char="-"/>
            </a:pPr>
            <a:r>
              <a:rPr lang="pl-PL" altLang="pl-PL" sz="1800" b="1">
                <a:latin typeface="Arial" charset="0"/>
                <a:cs typeface="Arial" charset="0"/>
              </a:rPr>
              <a:t> especially useful in case of multiple coexisting species</a:t>
            </a:r>
          </a:p>
          <a:p>
            <a:pPr eaLnBrk="1" hangingPunct="1">
              <a:spcBef>
                <a:spcPct val="0"/>
              </a:spcBef>
              <a:buClrTx/>
              <a:buSzTx/>
              <a:buFontTx/>
              <a:buChar char="-"/>
            </a:pPr>
            <a:endParaRPr lang="pl-PL" altLang="pl-PL" sz="1800" b="1">
              <a:latin typeface="Arial" charset="0"/>
              <a:cs typeface="Arial" charset="0"/>
            </a:endParaRPr>
          </a:p>
          <a:p>
            <a:pPr eaLnBrk="1" hangingPunct="1">
              <a:spcBef>
                <a:spcPct val="0"/>
              </a:spcBef>
              <a:buClrTx/>
              <a:buSzTx/>
              <a:buFontTx/>
              <a:buChar char="-"/>
            </a:pPr>
            <a:r>
              <a:rPr lang="pl-PL" altLang="pl-PL" sz="1800" b="1">
                <a:latin typeface="Arial" charset="0"/>
                <a:cs typeface="Arial" charset="0"/>
              </a:rPr>
              <a:t> IMS allows to detect structural heterogeneity</a:t>
            </a:r>
            <a:br>
              <a:rPr lang="pl-PL" altLang="pl-PL" sz="1800" b="1">
                <a:latin typeface="Arial" charset="0"/>
                <a:cs typeface="Arial" charset="0"/>
              </a:rPr>
            </a:br>
            <a:r>
              <a:rPr lang="pl-PL" altLang="pl-PL" sz="1800" b="1">
                <a:latin typeface="Arial" charset="0"/>
                <a:cs typeface="Arial" charset="0"/>
              </a:rPr>
              <a:t>of A</a:t>
            </a:r>
            <a:r>
              <a:rPr lang="pl-PL" altLang="pl-PL" sz="1800" b="1">
                <a:latin typeface="Symbol" pitchFamily="18" charset="2"/>
                <a:cs typeface="Arial" charset="0"/>
              </a:rPr>
              <a:t>b</a:t>
            </a:r>
            <a:r>
              <a:rPr lang="pl-PL" altLang="pl-PL" sz="1800" b="1">
                <a:latin typeface="Arial" charset="0"/>
                <a:cs typeface="Arial" charset="0"/>
              </a:rPr>
              <a:t>1-40 oligomers</a:t>
            </a:r>
          </a:p>
          <a:p>
            <a:pPr eaLnBrk="1" hangingPunct="1">
              <a:spcBef>
                <a:spcPct val="0"/>
              </a:spcBef>
              <a:buClrTx/>
              <a:buSzTx/>
              <a:buFontTx/>
              <a:buChar char="-"/>
            </a:pPr>
            <a:endParaRPr lang="pl-PL" altLang="pl-PL" sz="1800" b="1">
              <a:latin typeface="Arial" charset="0"/>
              <a:cs typeface="Arial" charset="0"/>
            </a:endParaRPr>
          </a:p>
          <a:p>
            <a:pPr eaLnBrk="1" hangingPunct="1">
              <a:spcBef>
                <a:spcPct val="0"/>
              </a:spcBef>
              <a:buClrTx/>
              <a:buSzTx/>
              <a:buFontTx/>
              <a:buChar char="-"/>
            </a:pPr>
            <a:r>
              <a:rPr lang="pl-PL" altLang="pl-PL" sz="1800" b="1">
                <a:latin typeface="Arial" charset="0"/>
                <a:cs typeface="Arial" charset="0"/>
              </a:rPr>
              <a:t> detected compact-extended transition</a:t>
            </a:r>
            <a:br>
              <a:rPr lang="pl-PL" altLang="pl-PL" sz="1800" b="1">
                <a:latin typeface="Arial" charset="0"/>
                <a:cs typeface="Arial" charset="0"/>
              </a:rPr>
            </a:br>
            <a:r>
              <a:rPr lang="pl-PL" altLang="pl-PL" sz="1800" b="1">
                <a:latin typeface="Arial" charset="0"/>
                <a:cs typeface="Arial" charset="0"/>
              </a:rPr>
              <a:t>may explain the off-pathway evolution of </a:t>
            </a:r>
            <a:br>
              <a:rPr lang="pl-PL" altLang="pl-PL" sz="1800" b="1">
                <a:latin typeface="Arial" charset="0"/>
                <a:cs typeface="Arial" charset="0"/>
              </a:rPr>
            </a:br>
            <a:r>
              <a:rPr lang="pl-PL" altLang="pl-PL" sz="1800" b="1">
                <a:latin typeface="Arial" charset="0"/>
                <a:cs typeface="Arial" charset="0"/>
              </a:rPr>
              <a:t>oligomeric species responsible for neurotoxicity</a:t>
            </a:r>
          </a:p>
          <a:p>
            <a:pPr algn="ctr" eaLnBrk="1" hangingPunct="1">
              <a:spcBef>
                <a:spcPct val="0"/>
              </a:spcBef>
              <a:buClrTx/>
              <a:buSzTx/>
              <a:buFontTx/>
              <a:buNone/>
            </a:pPr>
            <a:endParaRPr lang="pl-PL" altLang="pl-PL" sz="1400" b="1">
              <a:latin typeface="Arial" charset="0"/>
              <a:cs typeface="Arial" charset="0"/>
            </a:endParaRPr>
          </a:p>
          <a:p>
            <a:pPr eaLnBrk="1" hangingPunct="1">
              <a:spcBef>
                <a:spcPct val="0"/>
              </a:spcBef>
              <a:buClrTx/>
              <a:buSzTx/>
              <a:buFontTx/>
              <a:buNone/>
            </a:pPr>
            <a:endParaRPr lang="pl-PL" altLang="pl-PL" sz="1400" b="1">
              <a:latin typeface="Arial" charset="0"/>
            </a:endParaRPr>
          </a:p>
          <a:p>
            <a:pPr eaLnBrk="1" hangingPunct="1">
              <a:spcBef>
                <a:spcPct val="0"/>
              </a:spcBef>
              <a:buClrTx/>
              <a:buSzTx/>
              <a:buFontTx/>
              <a:buNone/>
            </a:pPr>
            <a:endParaRPr lang="pl-PL" altLang="pl-PL" sz="1400" b="1">
              <a:latin typeface="Arial" charset="0"/>
            </a:endParaRPr>
          </a:p>
        </p:txBody>
      </p:sp>
      <p:grpSp>
        <p:nvGrpSpPr>
          <p:cNvPr id="36869" name="Group 4"/>
          <p:cNvGrpSpPr>
            <a:grpSpLocks noChangeAspect="1"/>
          </p:cNvGrpSpPr>
          <p:nvPr/>
        </p:nvGrpSpPr>
        <p:grpSpPr bwMode="auto">
          <a:xfrm>
            <a:off x="3444875" y="298450"/>
            <a:ext cx="1643063" cy="671513"/>
            <a:chOff x="1779" y="1709"/>
            <a:chExt cx="2201" cy="899"/>
          </a:xfrm>
        </p:grpSpPr>
        <p:sp>
          <p:nvSpPr>
            <p:cNvPr id="36872" name="AutoShape 5"/>
            <p:cNvSpPr>
              <a:spLocks noChangeAspect="1" noChangeArrowheads="1" noTextEdit="1"/>
            </p:cNvSpPr>
            <p:nvPr/>
          </p:nvSpPr>
          <p:spPr bwMode="auto">
            <a:xfrm>
              <a:off x="1779" y="1709"/>
              <a:ext cx="2201" cy="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p>
          </p:txBody>
        </p:sp>
        <p:sp>
          <p:nvSpPr>
            <p:cNvPr id="36873" name="Freeform 6"/>
            <p:cNvSpPr>
              <a:spLocks noEditPoints="1"/>
            </p:cNvSpPr>
            <p:nvPr/>
          </p:nvSpPr>
          <p:spPr bwMode="auto">
            <a:xfrm>
              <a:off x="2871" y="2331"/>
              <a:ext cx="1099" cy="269"/>
            </a:xfrm>
            <a:custGeom>
              <a:avLst/>
              <a:gdLst>
                <a:gd name="T0" fmla="*/ 886 w 1099"/>
                <a:gd name="T1" fmla="*/ 267 h 269"/>
                <a:gd name="T2" fmla="*/ 760 w 1099"/>
                <a:gd name="T3" fmla="*/ 267 h 269"/>
                <a:gd name="T4" fmla="*/ 756 w 1099"/>
                <a:gd name="T5" fmla="*/ 164 h 269"/>
                <a:gd name="T6" fmla="*/ 781 w 1099"/>
                <a:gd name="T7" fmla="*/ 179 h 269"/>
                <a:gd name="T8" fmla="*/ 750 w 1099"/>
                <a:gd name="T9" fmla="*/ 252 h 269"/>
                <a:gd name="T10" fmla="*/ 708 w 1099"/>
                <a:gd name="T11" fmla="*/ 164 h 269"/>
                <a:gd name="T12" fmla="*/ 614 w 1099"/>
                <a:gd name="T13" fmla="*/ 208 h 269"/>
                <a:gd name="T14" fmla="*/ 491 w 1099"/>
                <a:gd name="T15" fmla="*/ 231 h 269"/>
                <a:gd name="T16" fmla="*/ 447 w 1099"/>
                <a:gd name="T17" fmla="*/ 265 h 269"/>
                <a:gd name="T18" fmla="*/ 472 w 1099"/>
                <a:gd name="T19" fmla="*/ 162 h 269"/>
                <a:gd name="T20" fmla="*/ 466 w 1099"/>
                <a:gd name="T21" fmla="*/ 173 h 269"/>
                <a:gd name="T22" fmla="*/ 464 w 1099"/>
                <a:gd name="T23" fmla="*/ 256 h 269"/>
                <a:gd name="T24" fmla="*/ 378 w 1099"/>
                <a:gd name="T25" fmla="*/ 256 h 269"/>
                <a:gd name="T26" fmla="*/ 372 w 1099"/>
                <a:gd name="T27" fmla="*/ 219 h 269"/>
                <a:gd name="T28" fmla="*/ 374 w 1099"/>
                <a:gd name="T29" fmla="*/ 162 h 269"/>
                <a:gd name="T30" fmla="*/ 366 w 1099"/>
                <a:gd name="T31" fmla="*/ 175 h 269"/>
                <a:gd name="T32" fmla="*/ 411 w 1099"/>
                <a:gd name="T33" fmla="*/ 229 h 269"/>
                <a:gd name="T34" fmla="*/ 341 w 1099"/>
                <a:gd name="T35" fmla="*/ 242 h 269"/>
                <a:gd name="T36" fmla="*/ 232 w 1099"/>
                <a:gd name="T37" fmla="*/ 267 h 269"/>
                <a:gd name="T38" fmla="*/ 192 w 1099"/>
                <a:gd name="T39" fmla="*/ 250 h 269"/>
                <a:gd name="T40" fmla="*/ 167 w 1099"/>
                <a:gd name="T41" fmla="*/ 173 h 269"/>
                <a:gd name="T42" fmla="*/ 142 w 1099"/>
                <a:gd name="T43" fmla="*/ 177 h 269"/>
                <a:gd name="T44" fmla="*/ 211 w 1099"/>
                <a:gd name="T45" fmla="*/ 242 h 269"/>
                <a:gd name="T46" fmla="*/ 1053 w 1099"/>
                <a:gd name="T47" fmla="*/ 62 h 269"/>
                <a:gd name="T48" fmla="*/ 1053 w 1099"/>
                <a:gd name="T49" fmla="*/ 106 h 269"/>
                <a:gd name="T50" fmla="*/ 996 w 1099"/>
                <a:gd name="T51" fmla="*/ 106 h 269"/>
                <a:gd name="T52" fmla="*/ 852 w 1099"/>
                <a:gd name="T53" fmla="*/ 46 h 269"/>
                <a:gd name="T54" fmla="*/ 798 w 1099"/>
                <a:gd name="T55" fmla="*/ 89 h 269"/>
                <a:gd name="T56" fmla="*/ 760 w 1099"/>
                <a:gd name="T57" fmla="*/ 16 h 269"/>
                <a:gd name="T58" fmla="*/ 823 w 1099"/>
                <a:gd name="T59" fmla="*/ 54 h 269"/>
                <a:gd name="T60" fmla="*/ 681 w 1099"/>
                <a:gd name="T61" fmla="*/ 64 h 269"/>
                <a:gd name="T62" fmla="*/ 725 w 1099"/>
                <a:gd name="T63" fmla="*/ 106 h 269"/>
                <a:gd name="T64" fmla="*/ 625 w 1099"/>
                <a:gd name="T65" fmla="*/ 106 h 269"/>
                <a:gd name="T66" fmla="*/ 576 w 1099"/>
                <a:gd name="T67" fmla="*/ 25 h 269"/>
                <a:gd name="T68" fmla="*/ 648 w 1099"/>
                <a:gd name="T69" fmla="*/ 31 h 269"/>
                <a:gd name="T70" fmla="*/ 583 w 1099"/>
                <a:gd name="T71" fmla="*/ 66 h 269"/>
                <a:gd name="T72" fmla="*/ 528 w 1099"/>
                <a:gd name="T73" fmla="*/ 35 h 269"/>
                <a:gd name="T74" fmla="*/ 503 w 1099"/>
                <a:gd name="T75" fmla="*/ 75 h 269"/>
                <a:gd name="T76" fmla="*/ 430 w 1099"/>
                <a:gd name="T77" fmla="*/ 58 h 269"/>
                <a:gd name="T78" fmla="*/ 328 w 1099"/>
                <a:gd name="T79" fmla="*/ 95 h 269"/>
                <a:gd name="T80" fmla="*/ 307 w 1099"/>
                <a:gd name="T81" fmla="*/ 54 h 269"/>
                <a:gd name="T82" fmla="*/ 328 w 1099"/>
                <a:gd name="T83" fmla="*/ 2 h 269"/>
                <a:gd name="T84" fmla="*/ 303 w 1099"/>
                <a:gd name="T85" fmla="*/ 18 h 269"/>
                <a:gd name="T86" fmla="*/ 355 w 1099"/>
                <a:gd name="T87" fmla="*/ 77 h 269"/>
                <a:gd name="T88" fmla="*/ 284 w 1099"/>
                <a:gd name="T89" fmla="*/ 73 h 269"/>
                <a:gd name="T90" fmla="*/ 182 w 1099"/>
                <a:gd name="T91" fmla="*/ 106 h 269"/>
                <a:gd name="T92" fmla="*/ 142 w 1099"/>
                <a:gd name="T93" fmla="*/ 91 h 269"/>
                <a:gd name="T94" fmla="*/ 119 w 1099"/>
                <a:gd name="T95" fmla="*/ 14 h 269"/>
                <a:gd name="T96" fmla="*/ 94 w 1099"/>
                <a:gd name="T97" fmla="*/ 16 h 269"/>
                <a:gd name="T98" fmla="*/ 161 w 1099"/>
                <a:gd name="T99" fmla="*/ 83 h 269"/>
                <a:gd name="T100" fmla="*/ 36 w 1099"/>
                <a:gd name="T101" fmla="*/ 52 h 269"/>
                <a:gd name="T102" fmla="*/ 13 w 1099"/>
                <a:gd name="T103" fmla="*/ 52 h 269"/>
                <a:gd name="T104" fmla="*/ 69 w 1099"/>
                <a:gd name="T105" fmla="*/ 39 h 269"/>
                <a:gd name="T106" fmla="*/ 908 w 1099"/>
                <a:gd name="T107" fmla="*/ 233 h 269"/>
                <a:gd name="T108" fmla="*/ 957 w 1099"/>
                <a:gd name="T109" fmla="*/ 239 h 269"/>
                <a:gd name="T110" fmla="*/ 900 w 1099"/>
                <a:gd name="T111" fmla="*/ 191 h 269"/>
                <a:gd name="T112" fmla="*/ 965 w 1099"/>
                <a:gd name="T113" fmla="*/ 192 h 269"/>
                <a:gd name="T114" fmla="*/ 921 w 1099"/>
                <a:gd name="T115" fmla="*/ 202 h 269"/>
                <a:gd name="T116" fmla="*/ 944 w 1099"/>
                <a:gd name="T117" fmla="*/ 267 h 26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99"/>
                <a:gd name="T178" fmla="*/ 0 h 269"/>
                <a:gd name="T179" fmla="*/ 1099 w 1099"/>
                <a:gd name="T180" fmla="*/ 269 h 26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99" h="269">
                  <a:moveTo>
                    <a:pt x="819" y="267"/>
                  </a:moveTo>
                  <a:lnTo>
                    <a:pt x="819" y="164"/>
                  </a:lnTo>
                  <a:lnTo>
                    <a:pt x="884" y="164"/>
                  </a:lnTo>
                  <a:lnTo>
                    <a:pt x="884" y="175"/>
                  </a:lnTo>
                  <a:lnTo>
                    <a:pt x="831" y="175"/>
                  </a:lnTo>
                  <a:lnTo>
                    <a:pt x="831" y="208"/>
                  </a:lnTo>
                  <a:lnTo>
                    <a:pt x="881" y="208"/>
                  </a:lnTo>
                  <a:lnTo>
                    <a:pt x="881" y="219"/>
                  </a:lnTo>
                  <a:lnTo>
                    <a:pt x="831" y="219"/>
                  </a:lnTo>
                  <a:lnTo>
                    <a:pt x="831" y="254"/>
                  </a:lnTo>
                  <a:lnTo>
                    <a:pt x="886" y="254"/>
                  </a:lnTo>
                  <a:lnTo>
                    <a:pt x="886" y="267"/>
                  </a:lnTo>
                  <a:lnTo>
                    <a:pt x="819" y="267"/>
                  </a:lnTo>
                  <a:close/>
                  <a:moveTo>
                    <a:pt x="792" y="231"/>
                  </a:moveTo>
                  <a:lnTo>
                    <a:pt x="804" y="235"/>
                  </a:lnTo>
                  <a:lnTo>
                    <a:pt x="802" y="242"/>
                  </a:lnTo>
                  <a:lnTo>
                    <a:pt x="798" y="248"/>
                  </a:lnTo>
                  <a:lnTo>
                    <a:pt x="794" y="254"/>
                  </a:lnTo>
                  <a:lnTo>
                    <a:pt x="790" y="260"/>
                  </a:lnTo>
                  <a:lnTo>
                    <a:pt x="785" y="264"/>
                  </a:lnTo>
                  <a:lnTo>
                    <a:pt x="779" y="265"/>
                  </a:lnTo>
                  <a:lnTo>
                    <a:pt x="773" y="267"/>
                  </a:lnTo>
                  <a:lnTo>
                    <a:pt x="766" y="269"/>
                  </a:lnTo>
                  <a:lnTo>
                    <a:pt x="760" y="267"/>
                  </a:lnTo>
                  <a:lnTo>
                    <a:pt x="754" y="267"/>
                  </a:lnTo>
                  <a:lnTo>
                    <a:pt x="748" y="265"/>
                  </a:lnTo>
                  <a:lnTo>
                    <a:pt x="742" y="262"/>
                  </a:lnTo>
                  <a:lnTo>
                    <a:pt x="735" y="254"/>
                  </a:lnTo>
                  <a:lnTo>
                    <a:pt x="729" y="242"/>
                  </a:lnTo>
                  <a:lnTo>
                    <a:pt x="725" y="229"/>
                  </a:lnTo>
                  <a:lnTo>
                    <a:pt x="723" y="214"/>
                  </a:lnTo>
                  <a:lnTo>
                    <a:pt x="725" y="200"/>
                  </a:lnTo>
                  <a:lnTo>
                    <a:pt x="729" y="187"/>
                  </a:lnTo>
                  <a:lnTo>
                    <a:pt x="737" y="175"/>
                  </a:lnTo>
                  <a:lnTo>
                    <a:pt x="744" y="168"/>
                  </a:lnTo>
                  <a:lnTo>
                    <a:pt x="756" y="164"/>
                  </a:lnTo>
                  <a:lnTo>
                    <a:pt x="767" y="162"/>
                  </a:lnTo>
                  <a:lnTo>
                    <a:pt x="773" y="162"/>
                  </a:lnTo>
                  <a:lnTo>
                    <a:pt x="779" y="164"/>
                  </a:lnTo>
                  <a:lnTo>
                    <a:pt x="785" y="166"/>
                  </a:lnTo>
                  <a:lnTo>
                    <a:pt x="789" y="169"/>
                  </a:lnTo>
                  <a:lnTo>
                    <a:pt x="794" y="173"/>
                  </a:lnTo>
                  <a:lnTo>
                    <a:pt x="796" y="179"/>
                  </a:lnTo>
                  <a:lnTo>
                    <a:pt x="800" y="185"/>
                  </a:lnTo>
                  <a:lnTo>
                    <a:pt x="802" y="192"/>
                  </a:lnTo>
                  <a:lnTo>
                    <a:pt x="790" y="194"/>
                  </a:lnTo>
                  <a:lnTo>
                    <a:pt x="787" y="185"/>
                  </a:lnTo>
                  <a:lnTo>
                    <a:pt x="781" y="179"/>
                  </a:lnTo>
                  <a:lnTo>
                    <a:pt x="775" y="175"/>
                  </a:lnTo>
                  <a:lnTo>
                    <a:pt x="766" y="173"/>
                  </a:lnTo>
                  <a:lnTo>
                    <a:pt x="756" y="175"/>
                  </a:lnTo>
                  <a:lnTo>
                    <a:pt x="748" y="179"/>
                  </a:lnTo>
                  <a:lnTo>
                    <a:pt x="742" y="187"/>
                  </a:lnTo>
                  <a:lnTo>
                    <a:pt x="739" y="194"/>
                  </a:lnTo>
                  <a:lnTo>
                    <a:pt x="737" y="204"/>
                  </a:lnTo>
                  <a:lnTo>
                    <a:pt x="737" y="214"/>
                  </a:lnTo>
                  <a:lnTo>
                    <a:pt x="737" y="227"/>
                  </a:lnTo>
                  <a:lnTo>
                    <a:pt x="741" y="237"/>
                  </a:lnTo>
                  <a:lnTo>
                    <a:pt x="744" y="246"/>
                  </a:lnTo>
                  <a:lnTo>
                    <a:pt x="750" y="252"/>
                  </a:lnTo>
                  <a:lnTo>
                    <a:pt x="758" y="256"/>
                  </a:lnTo>
                  <a:lnTo>
                    <a:pt x="766" y="256"/>
                  </a:lnTo>
                  <a:lnTo>
                    <a:pt x="775" y="256"/>
                  </a:lnTo>
                  <a:lnTo>
                    <a:pt x="783" y="250"/>
                  </a:lnTo>
                  <a:lnTo>
                    <a:pt x="789" y="242"/>
                  </a:lnTo>
                  <a:lnTo>
                    <a:pt x="792" y="231"/>
                  </a:lnTo>
                  <a:close/>
                  <a:moveTo>
                    <a:pt x="637" y="267"/>
                  </a:moveTo>
                  <a:lnTo>
                    <a:pt x="637" y="164"/>
                  </a:lnTo>
                  <a:lnTo>
                    <a:pt x="648" y="164"/>
                  </a:lnTo>
                  <a:lnTo>
                    <a:pt x="696" y="244"/>
                  </a:lnTo>
                  <a:lnTo>
                    <a:pt x="696" y="164"/>
                  </a:lnTo>
                  <a:lnTo>
                    <a:pt x="708" y="164"/>
                  </a:lnTo>
                  <a:lnTo>
                    <a:pt x="708" y="267"/>
                  </a:lnTo>
                  <a:lnTo>
                    <a:pt x="695" y="267"/>
                  </a:lnTo>
                  <a:lnTo>
                    <a:pt x="648" y="185"/>
                  </a:lnTo>
                  <a:lnTo>
                    <a:pt x="648" y="267"/>
                  </a:lnTo>
                  <a:lnTo>
                    <a:pt x="637" y="267"/>
                  </a:lnTo>
                  <a:close/>
                  <a:moveTo>
                    <a:pt x="553" y="267"/>
                  </a:moveTo>
                  <a:lnTo>
                    <a:pt x="553" y="164"/>
                  </a:lnTo>
                  <a:lnTo>
                    <a:pt x="618" y="164"/>
                  </a:lnTo>
                  <a:lnTo>
                    <a:pt x="618" y="175"/>
                  </a:lnTo>
                  <a:lnTo>
                    <a:pt x="566" y="175"/>
                  </a:lnTo>
                  <a:lnTo>
                    <a:pt x="566" y="208"/>
                  </a:lnTo>
                  <a:lnTo>
                    <a:pt x="614" y="208"/>
                  </a:lnTo>
                  <a:lnTo>
                    <a:pt x="614" y="219"/>
                  </a:lnTo>
                  <a:lnTo>
                    <a:pt x="566" y="219"/>
                  </a:lnTo>
                  <a:lnTo>
                    <a:pt x="566" y="254"/>
                  </a:lnTo>
                  <a:lnTo>
                    <a:pt x="620" y="254"/>
                  </a:lnTo>
                  <a:lnTo>
                    <a:pt x="620" y="267"/>
                  </a:lnTo>
                  <a:lnTo>
                    <a:pt x="553" y="267"/>
                  </a:lnTo>
                  <a:close/>
                  <a:moveTo>
                    <a:pt x="520" y="267"/>
                  </a:moveTo>
                  <a:lnTo>
                    <a:pt x="520" y="164"/>
                  </a:lnTo>
                  <a:lnTo>
                    <a:pt x="531" y="164"/>
                  </a:lnTo>
                  <a:lnTo>
                    <a:pt x="531" y="267"/>
                  </a:lnTo>
                  <a:lnTo>
                    <a:pt x="520" y="267"/>
                  </a:lnTo>
                  <a:close/>
                  <a:moveTo>
                    <a:pt x="491" y="231"/>
                  </a:moveTo>
                  <a:lnTo>
                    <a:pt x="503" y="235"/>
                  </a:lnTo>
                  <a:lnTo>
                    <a:pt x="501" y="242"/>
                  </a:lnTo>
                  <a:lnTo>
                    <a:pt x="499" y="248"/>
                  </a:lnTo>
                  <a:lnTo>
                    <a:pt x="495" y="254"/>
                  </a:lnTo>
                  <a:lnTo>
                    <a:pt x="489" y="260"/>
                  </a:lnTo>
                  <a:lnTo>
                    <a:pt x="485" y="264"/>
                  </a:lnTo>
                  <a:lnTo>
                    <a:pt x="480" y="265"/>
                  </a:lnTo>
                  <a:lnTo>
                    <a:pt x="474" y="267"/>
                  </a:lnTo>
                  <a:lnTo>
                    <a:pt x="466" y="269"/>
                  </a:lnTo>
                  <a:lnTo>
                    <a:pt x="458" y="267"/>
                  </a:lnTo>
                  <a:lnTo>
                    <a:pt x="453" y="267"/>
                  </a:lnTo>
                  <a:lnTo>
                    <a:pt x="447" y="265"/>
                  </a:lnTo>
                  <a:lnTo>
                    <a:pt x="443" y="262"/>
                  </a:lnTo>
                  <a:lnTo>
                    <a:pt x="434" y="254"/>
                  </a:lnTo>
                  <a:lnTo>
                    <a:pt x="428" y="242"/>
                  </a:lnTo>
                  <a:lnTo>
                    <a:pt x="426" y="229"/>
                  </a:lnTo>
                  <a:lnTo>
                    <a:pt x="424" y="214"/>
                  </a:lnTo>
                  <a:lnTo>
                    <a:pt x="426" y="200"/>
                  </a:lnTo>
                  <a:lnTo>
                    <a:pt x="430" y="187"/>
                  </a:lnTo>
                  <a:lnTo>
                    <a:pt x="435" y="175"/>
                  </a:lnTo>
                  <a:lnTo>
                    <a:pt x="445" y="168"/>
                  </a:lnTo>
                  <a:lnTo>
                    <a:pt x="455" y="164"/>
                  </a:lnTo>
                  <a:lnTo>
                    <a:pt x="466" y="162"/>
                  </a:lnTo>
                  <a:lnTo>
                    <a:pt x="472" y="162"/>
                  </a:lnTo>
                  <a:lnTo>
                    <a:pt x="480" y="164"/>
                  </a:lnTo>
                  <a:lnTo>
                    <a:pt x="483" y="166"/>
                  </a:lnTo>
                  <a:lnTo>
                    <a:pt x="489" y="169"/>
                  </a:lnTo>
                  <a:lnTo>
                    <a:pt x="493" y="173"/>
                  </a:lnTo>
                  <a:lnTo>
                    <a:pt x="497" y="179"/>
                  </a:lnTo>
                  <a:lnTo>
                    <a:pt x="499" y="185"/>
                  </a:lnTo>
                  <a:lnTo>
                    <a:pt x="503" y="192"/>
                  </a:lnTo>
                  <a:lnTo>
                    <a:pt x="491" y="194"/>
                  </a:lnTo>
                  <a:lnTo>
                    <a:pt x="487" y="185"/>
                  </a:lnTo>
                  <a:lnTo>
                    <a:pt x="482" y="179"/>
                  </a:lnTo>
                  <a:lnTo>
                    <a:pt x="474" y="175"/>
                  </a:lnTo>
                  <a:lnTo>
                    <a:pt x="466" y="173"/>
                  </a:lnTo>
                  <a:lnTo>
                    <a:pt x="457" y="175"/>
                  </a:lnTo>
                  <a:lnTo>
                    <a:pt x="449" y="179"/>
                  </a:lnTo>
                  <a:lnTo>
                    <a:pt x="443" y="187"/>
                  </a:lnTo>
                  <a:lnTo>
                    <a:pt x="439" y="194"/>
                  </a:lnTo>
                  <a:lnTo>
                    <a:pt x="437" y="204"/>
                  </a:lnTo>
                  <a:lnTo>
                    <a:pt x="435" y="214"/>
                  </a:lnTo>
                  <a:lnTo>
                    <a:pt x="437" y="227"/>
                  </a:lnTo>
                  <a:lnTo>
                    <a:pt x="439" y="237"/>
                  </a:lnTo>
                  <a:lnTo>
                    <a:pt x="443" y="246"/>
                  </a:lnTo>
                  <a:lnTo>
                    <a:pt x="451" y="252"/>
                  </a:lnTo>
                  <a:lnTo>
                    <a:pt x="457" y="256"/>
                  </a:lnTo>
                  <a:lnTo>
                    <a:pt x="464" y="256"/>
                  </a:lnTo>
                  <a:lnTo>
                    <a:pt x="474" y="256"/>
                  </a:lnTo>
                  <a:lnTo>
                    <a:pt x="482" y="250"/>
                  </a:lnTo>
                  <a:lnTo>
                    <a:pt x="487" y="242"/>
                  </a:lnTo>
                  <a:lnTo>
                    <a:pt x="491" y="231"/>
                  </a:lnTo>
                  <a:close/>
                  <a:moveTo>
                    <a:pt x="340" y="233"/>
                  </a:moveTo>
                  <a:lnTo>
                    <a:pt x="351" y="233"/>
                  </a:lnTo>
                  <a:lnTo>
                    <a:pt x="353" y="239"/>
                  </a:lnTo>
                  <a:lnTo>
                    <a:pt x="355" y="244"/>
                  </a:lnTo>
                  <a:lnTo>
                    <a:pt x="359" y="250"/>
                  </a:lnTo>
                  <a:lnTo>
                    <a:pt x="363" y="254"/>
                  </a:lnTo>
                  <a:lnTo>
                    <a:pt x="370" y="256"/>
                  </a:lnTo>
                  <a:lnTo>
                    <a:pt x="378" y="256"/>
                  </a:lnTo>
                  <a:lnTo>
                    <a:pt x="384" y="256"/>
                  </a:lnTo>
                  <a:lnTo>
                    <a:pt x="389" y="254"/>
                  </a:lnTo>
                  <a:lnTo>
                    <a:pt x="393" y="250"/>
                  </a:lnTo>
                  <a:lnTo>
                    <a:pt x="397" y="248"/>
                  </a:lnTo>
                  <a:lnTo>
                    <a:pt x="399" y="242"/>
                  </a:lnTo>
                  <a:lnTo>
                    <a:pt x="399" y="239"/>
                  </a:lnTo>
                  <a:lnTo>
                    <a:pt x="399" y="235"/>
                  </a:lnTo>
                  <a:lnTo>
                    <a:pt x="397" y="231"/>
                  </a:lnTo>
                  <a:lnTo>
                    <a:pt x="393" y="227"/>
                  </a:lnTo>
                  <a:lnTo>
                    <a:pt x="389" y="223"/>
                  </a:lnTo>
                  <a:lnTo>
                    <a:pt x="384" y="221"/>
                  </a:lnTo>
                  <a:lnTo>
                    <a:pt x="372" y="219"/>
                  </a:lnTo>
                  <a:lnTo>
                    <a:pt x="363" y="216"/>
                  </a:lnTo>
                  <a:lnTo>
                    <a:pt x="355" y="212"/>
                  </a:lnTo>
                  <a:lnTo>
                    <a:pt x="349" y="208"/>
                  </a:lnTo>
                  <a:lnTo>
                    <a:pt x="345" y="202"/>
                  </a:lnTo>
                  <a:lnTo>
                    <a:pt x="343" y="196"/>
                  </a:lnTo>
                  <a:lnTo>
                    <a:pt x="343" y="191"/>
                  </a:lnTo>
                  <a:lnTo>
                    <a:pt x="343" y="183"/>
                  </a:lnTo>
                  <a:lnTo>
                    <a:pt x="347" y="175"/>
                  </a:lnTo>
                  <a:lnTo>
                    <a:pt x="351" y="169"/>
                  </a:lnTo>
                  <a:lnTo>
                    <a:pt x="359" y="166"/>
                  </a:lnTo>
                  <a:lnTo>
                    <a:pt x="366" y="162"/>
                  </a:lnTo>
                  <a:lnTo>
                    <a:pt x="374" y="162"/>
                  </a:lnTo>
                  <a:lnTo>
                    <a:pt x="384" y="162"/>
                  </a:lnTo>
                  <a:lnTo>
                    <a:pt x="391" y="166"/>
                  </a:lnTo>
                  <a:lnTo>
                    <a:pt x="399" y="169"/>
                  </a:lnTo>
                  <a:lnTo>
                    <a:pt x="405" y="177"/>
                  </a:lnTo>
                  <a:lnTo>
                    <a:pt x="407" y="185"/>
                  </a:lnTo>
                  <a:lnTo>
                    <a:pt x="409" y="192"/>
                  </a:lnTo>
                  <a:lnTo>
                    <a:pt x="397" y="194"/>
                  </a:lnTo>
                  <a:lnTo>
                    <a:pt x="395" y="185"/>
                  </a:lnTo>
                  <a:lnTo>
                    <a:pt x="391" y="179"/>
                  </a:lnTo>
                  <a:lnTo>
                    <a:pt x="384" y="175"/>
                  </a:lnTo>
                  <a:lnTo>
                    <a:pt x="376" y="173"/>
                  </a:lnTo>
                  <a:lnTo>
                    <a:pt x="366" y="175"/>
                  </a:lnTo>
                  <a:lnTo>
                    <a:pt x="359" y="179"/>
                  </a:lnTo>
                  <a:lnTo>
                    <a:pt x="355" y="183"/>
                  </a:lnTo>
                  <a:lnTo>
                    <a:pt x="355" y="189"/>
                  </a:lnTo>
                  <a:lnTo>
                    <a:pt x="355" y="194"/>
                  </a:lnTo>
                  <a:lnTo>
                    <a:pt x="359" y="198"/>
                  </a:lnTo>
                  <a:lnTo>
                    <a:pt x="364" y="202"/>
                  </a:lnTo>
                  <a:lnTo>
                    <a:pt x="376" y="206"/>
                  </a:lnTo>
                  <a:lnTo>
                    <a:pt x="387" y="210"/>
                  </a:lnTo>
                  <a:lnTo>
                    <a:pt x="395" y="212"/>
                  </a:lnTo>
                  <a:lnTo>
                    <a:pt x="403" y="217"/>
                  </a:lnTo>
                  <a:lnTo>
                    <a:pt x="407" y="223"/>
                  </a:lnTo>
                  <a:lnTo>
                    <a:pt x="411" y="229"/>
                  </a:lnTo>
                  <a:lnTo>
                    <a:pt x="411" y="237"/>
                  </a:lnTo>
                  <a:lnTo>
                    <a:pt x="411" y="246"/>
                  </a:lnTo>
                  <a:lnTo>
                    <a:pt x="407" y="254"/>
                  </a:lnTo>
                  <a:lnTo>
                    <a:pt x="403" y="260"/>
                  </a:lnTo>
                  <a:lnTo>
                    <a:pt x="395" y="264"/>
                  </a:lnTo>
                  <a:lnTo>
                    <a:pt x="387" y="267"/>
                  </a:lnTo>
                  <a:lnTo>
                    <a:pt x="378" y="269"/>
                  </a:lnTo>
                  <a:lnTo>
                    <a:pt x="366" y="267"/>
                  </a:lnTo>
                  <a:lnTo>
                    <a:pt x="357" y="264"/>
                  </a:lnTo>
                  <a:lnTo>
                    <a:pt x="349" y="260"/>
                  </a:lnTo>
                  <a:lnTo>
                    <a:pt x="345" y="252"/>
                  </a:lnTo>
                  <a:lnTo>
                    <a:pt x="341" y="242"/>
                  </a:lnTo>
                  <a:lnTo>
                    <a:pt x="340" y="233"/>
                  </a:lnTo>
                  <a:close/>
                  <a:moveTo>
                    <a:pt x="232" y="267"/>
                  </a:moveTo>
                  <a:lnTo>
                    <a:pt x="232" y="164"/>
                  </a:lnTo>
                  <a:lnTo>
                    <a:pt x="293" y="164"/>
                  </a:lnTo>
                  <a:lnTo>
                    <a:pt x="293" y="175"/>
                  </a:lnTo>
                  <a:lnTo>
                    <a:pt x="244" y="175"/>
                  </a:lnTo>
                  <a:lnTo>
                    <a:pt x="244" y="208"/>
                  </a:lnTo>
                  <a:lnTo>
                    <a:pt x="286" y="208"/>
                  </a:lnTo>
                  <a:lnTo>
                    <a:pt x="286" y="219"/>
                  </a:lnTo>
                  <a:lnTo>
                    <a:pt x="244" y="219"/>
                  </a:lnTo>
                  <a:lnTo>
                    <a:pt x="244" y="267"/>
                  </a:lnTo>
                  <a:lnTo>
                    <a:pt x="232" y="267"/>
                  </a:lnTo>
                  <a:close/>
                  <a:moveTo>
                    <a:pt x="142" y="217"/>
                  </a:moveTo>
                  <a:lnTo>
                    <a:pt x="144" y="225"/>
                  </a:lnTo>
                  <a:lnTo>
                    <a:pt x="146" y="233"/>
                  </a:lnTo>
                  <a:lnTo>
                    <a:pt x="148" y="241"/>
                  </a:lnTo>
                  <a:lnTo>
                    <a:pt x="151" y="246"/>
                  </a:lnTo>
                  <a:lnTo>
                    <a:pt x="155" y="250"/>
                  </a:lnTo>
                  <a:lnTo>
                    <a:pt x="161" y="254"/>
                  </a:lnTo>
                  <a:lnTo>
                    <a:pt x="167" y="256"/>
                  </a:lnTo>
                  <a:lnTo>
                    <a:pt x="173" y="256"/>
                  </a:lnTo>
                  <a:lnTo>
                    <a:pt x="180" y="256"/>
                  </a:lnTo>
                  <a:lnTo>
                    <a:pt x="186" y="254"/>
                  </a:lnTo>
                  <a:lnTo>
                    <a:pt x="192" y="250"/>
                  </a:lnTo>
                  <a:lnTo>
                    <a:pt x="196" y="246"/>
                  </a:lnTo>
                  <a:lnTo>
                    <a:pt x="199" y="241"/>
                  </a:lnTo>
                  <a:lnTo>
                    <a:pt x="201" y="233"/>
                  </a:lnTo>
                  <a:lnTo>
                    <a:pt x="203" y="225"/>
                  </a:lnTo>
                  <a:lnTo>
                    <a:pt x="205" y="216"/>
                  </a:lnTo>
                  <a:lnTo>
                    <a:pt x="203" y="204"/>
                  </a:lnTo>
                  <a:lnTo>
                    <a:pt x="201" y="192"/>
                  </a:lnTo>
                  <a:lnTo>
                    <a:pt x="196" y="185"/>
                  </a:lnTo>
                  <a:lnTo>
                    <a:pt x="190" y="179"/>
                  </a:lnTo>
                  <a:lnTo>
                    <a:pt x="182" y="175"/>
                  </a:lnTo>
                  <a:lnTo>
                    <a:pt x="174" y="173"/>
                  </a:lnTo>
                  <a:lnTo>
                    <a:pt x="167" y="173"/>
                  </a:lnTo>
                  <a:lnTo>
                    <a:pt x="161" y="175"/>
                  </a:lnTo>
                  <a:lnTo>
                    <a:pt x="157" y="179"/>
                  </a:lnTo>
                  <a:lnTo>
                    <a:pt x="151" y="183"/>
                  </a:lnTo>
                  <a:lnTo>
                    <a:pt x="148" y="189"/>
                  </a:lnTo>
                  <a:lnTo>
                    <a:pt x="146" y="196"/>
                  </a:lnTo>
                  <a:lnTo>
                    <a:pt x="144" y="206"/>
                  </a:lnTo>
                  <a:lnTo>
                    <a:pt x="142" y="217"/>
                  </a:lnTo>
                  <a:close/>
                  <a:moveTo>
                    <a:pt x="130" y="216"/>
                  </a:moveTo>
                  <a:lnTo>
                    <a:pt x="130" y="204"/>
                  </a:lnTo>
                  <a:lnTo>
                    <a:pt x="134" y="194"/>
                  </a:lnTo>
                  <a:lnTo>
                    <a:pt x="138" y="185"/>
                  </a:lnTo>
                  <a:lnTo>
                    <a:pt x="142" y="177"/>
                  </a:lnTo>
                  <a:lnTo>
                    <a:pt x="150" y="169"/>
                  </a:lnTo>
                  <a:lnTo>
                    <a:pt x="157" y="166"/>
                  </a:lnTo>
                  <a:lnTo>
                    <a:pt x="165" y="162"/>
                  </a:lnTo>
                  <a:lnTo>
                    <a:pt x="174" y="162"/>
                  </a:lnTo>
                  <a:lnTo>
                    <a:pt x="186" y="164"/>
                  </a:lnTo>
                  <a:lnTo>
                    <a:pt x="196" y="169"/>
                  </a:lnTo>
                  <a:lnTo>
                    <a:pt x="205" y="177"/>
                  </a:lnTo>
                  <a:lnTo>
                    <a:pt x="211" y="187"/>
                  </a:lnTo>
                  <a:lnTo>
                    <a:pt x="215" y="200"/>
                  </a:lnTo>
                  <a:lnTo>
                    <a:pt x="217" y="216"/>
                  </a:lnTo>
                  <a:lnTo>
                    <a:pt x="215" y="231"/>
                  </a:lnTo>
                  <a:lnTo>
                    <a:pt x="211" y="242"/>
                  </a:lnTo>
                  <a:lnTo>
                    <a:pt x="205" y="254"/>
                  </a:lnTo>
                  <a:lnTo>
                    <a:pt x="196" y="262"/>
                  </a:lnTo>
                  <a:lnTo>
                    <a:pt x="184" y="267"/>
                  </a:lnTo>
                  <a:lnTo>
                    <a:pt x="173" y="269"/>
                  </a:lnTo>
                  <a:lnTo>
                    <a:pt x="161" y="267"/>
                  </a:lnTo>
                  <a:lnTo>
                    <a:pt x="151" y="262"/>
                  </a:lnTo>
                  <a:lnTo>
                    <a:pt x="142" y="254"/>
                  </a:lnTo>
                  <a:lnTo>
                    <a:pt x="136" y="242"/>
                  </a:lnTo>
                  <a:lnTo>
                    <a:pt x="132" y="229"/>
                  </a:lnTo>
                  <a:lnTo>
                    <a:pt x="130" y="216"/>
                  </a:lnTo>
                  <a:close/>
                  <a:moveTo>
                    <a:pt x="1053" y="106"/>
                  </a:moveTo>
                  <a:lnTo>
                    <a:pt x="1053" y="62"/>
                  </a:lnTo>
                  <a:lnTo>
                    <a:pt x="1019" y="2"/>
                  </a:lnTo>
                  <a:lnTo>
                    <a:pt x="1032" y="2"/>
                  </a:lnTo>
                  <a:lnTo>
                    <a:pt x="1050" y="33"/>
                  </a:lnTo>
                  <a:lnTo>
                    <a:pt x="1055" y="43"/>
                  </a:lnTo>
                  <a:lnTo>
                    <a:pt x="1059" y="50"/>
                  </a:lnTo>
                  <a:lnTo>
                    <a:pt x="1063" y="43"/>
                  </a:lnTo>
                  <a:lnTo>
                    <a:pt x="1069" y="33"/>
                  </a:lnTo>
                  <a:lnTo>
                    <a:pt x="1086" y="2"/>
                  </a:lnTo>
                  <a:lnTo>
                    <a:pt x="1099" y="2"/>
                  </a:lnTo>
                  <a:lnTo>
                    <a:pt x="1065" y="62"/>
                  </a:lnTo>
                  <a:lnTo>
                    <a:pt x="1065" y="106"/>
                  </a:lnTo>
                  <a:lnTo>
                    <a:pt x="1053" y="106"/>
                  </a:lnTo>
                  <a:close/>
                  <a:moveTo>
                    <a:pt x="923" y="106"/>
                  </a:moveTo>
                  <a:lnTo>
                    <a:pt x="923" y="2"/>
                  </a:lnTo>
                  <a:lnTo>
                    <a:pt x="940" y="2"/>
                  </a:lnTo>
                  <a:lnTo>
                    <a:pt x="961" y="75"/>
                  </a:lnTo>
                  <a:lnTo>
                    <a:pt x="963" y="85"/>
                  </a:lnTo>
                  <a:lnTo>
                    <a:pt x="965" y="91"/>
                  </a:lnTo>
                  <a:lnTo>
                    <a:pt x="967" y="83"/>
                  </a:lnTo>
                  <a:lnTo>
                    <a:pt x="971" y="75"/>
                  </a:lnTo>
                  <a:lnTo>
                    <a:pt x="992" y="2"/>
                  </a:lnTo>
                  <a:lnTo>
                    <a:pt x="1007" y="2"/>
                  </a:lnTo>
                  <a:lnTo>
                    <a:pt x="1007" y="106"/>
                  </a:lnTo>
                  <a:lnTo>
                    <a:pt x="996" y="106"/>
                  </a:lnTo>
                  <a:lnTo>
                    <a:pt x="996" y="20"/>
                  </a:lnTo>
                  <a:lnTo>
                    <a:pt x="971" y="106"/>
                  </a:lnTo>
                  <a:lnTo>
                    <a:pt x="959" y="106"/>
                  </a:lnTo>
                  <a:lnTo>
                    <a:pt x="934" y="18"/>
                  </a:lnTo>
                  <a:lnTo>
                    <a:pt x="934" y="106"/>
                  </a:lnTo>
                  <a:lnTo>
                    <a:pt x="923" y="106"/>
                  </a:lnTo>
                  <a:close/>
                  <a:moveTo>
                    <a:pt x="838" y="106"/>
                  </a:moveTo>
                  <a:lnTo>
                    <a:pt x="838" y="2"/>
                  </a:lnTo>
                  <a:lnTo>
                    <a:pt x="904" y="2"/>
                  </a:lnTo>
                  <a:lnTo>
                    <a:pt x="904" y="16"/>
                  </a:lnTo>
                  <a:lnTo>
                    <a:pt x="852" y="16"/>
                  </a:lnTo>
                  <a:lnTo>
                    <a:pt x="852" y="46"/>
                  </a:lnTo>
                  <a:lnTo>
                    <a:pt x="900" y="46"/>
                  </a:lnTo>
                  <a:lnTo>
                    <a:pt x="900" y="58"/>
                  </a:lnTo>
                  <a:lnTo>
                    <a:pt x="852" y="58"/>
                  </a:lnTo>
                  <a:lnTo>
                    <a:pt x="852" y="95"/>
                  </a:lnTo>
                  <a:lnTo>
                    <a:pt x="906" y="95"/>
                  </a:lnTo>
                  <a:lnTo>
                    <a:pt x="906" y="106"/>
                  </a:lnTo>
                  <a:lnTo>
                    <a:pt x="838" y="106"/>
                  </a:lnTo>
                  <a:close/>
                  <a:moveTo>
                    <a:pt x="760" y="95"/>
                  </a:moveTo>
                  <a:lnTo>
                    <a:pt x="779" y="95"/>
                  </a:lnTo>
                  <a:lnTo>
                    <a:pt x="787" y="93"/>
                  </a:lnTo>
                  <a:lnTo>
                    <a:pt x="792" y="93"/>
                  </a:lnTo>
                  <a:lnTo>
                    <a:pt x="798" y="89"/>
                  </a:lnTo>
                  <a:lnTo>
                    <a:pt x="802" y="87"/>
                  </a:lnTo>
                  <a:lnTo>
                    <a:pt x="806" y="81"/>
                  </a:lnTo>
                  <a:lnTo>
                    <a:pt x="808" y="73"/>
                  </a:lnTo>
                  <a:lnTo>
                    <a:pt x="810" y="64"/>
                  </a:lnTo>
                  <a:lnTo>
                    <a:pt x="810" y="54"/>
                  </a:lnTo>
                  <a:lnTo>
                    <a:pt x="810" y="39"/>
                  </a:lnTo>
                  <a:lnTo>
                    <a:pt x="806" y="29"/>
                  </a:lnTo>
                  <a:lnTo>
                    <a:pt x="800" y="22"/>
                  </a:lnTo>
                  <a:lnTo>
                    <a:pt x="794" y="18"/>
                  </a:lnTo>
                  <a:lnTo>
                    <a:pt x="789" y="16"/>
                  </a:lnTo>
                  <a:lnTo>
                    <a:pt x="779" y="16"/>
                  </a:lnTo>
                  <a:lnTo>
                    <a:pt x="760" y="16"/>
                  </a:lnTo>
                  <a:lnTo>
                    <a:pt x="760" y="95"/>
                  </a:lnTo>
                  <a:close/>
                  <a:moveTo>
                    <a:pt x="748" y="106"/>
                  </a:moveTo>
                  <a:lnTo>
                    <a:pt x="748" y="2"/>
                  </a:lnTo>
                  <a:lnTo>
                    <a:pt x="779" y="2"/>
                  </a:lnTo>
                  <a:lnTo>
                    <a:pt x="789" y="2"/>
                  </a:lnTo>
                  <a:lnTo>
                    <a:pt x="794" y="4"/>
                  </a:lnTo>
                  <a:lnTo>
                    <a:pt x="802" y="6"/>
                  </a:lnTo>
                  <a:lnTo>
                    <a:pt x="808" y="12"/>
                  </a:lnTo>
                  <a:lnTo>
                    <a:pt x="813" y="20"/>
                  </a:lnTo>
                  <a:lnTo>
                    <a:pt x="819" y="29"/>
                  </a:lnTo>
                  <a:lnTo>
                    <a:pt x="821" y="41"/>
                  </a:lnTo>
                  <a:lnTo>
                    <a:pt x="823" y="54"/>
                  </a:lnTo>
                  <a:lnTo>
                    <a:pt x="821" y="64"/>
                  </a:lnTo>
                  <a:lnTo>
                    <a:pt x="819" y="75"/>
                  </a:lnTo>
                  <a:lnTo>
                    <a:pt x="817" y="83"/>
                  </a:lnTo>
                  <a:lnTo>
                    <a:pt x="813" y="89"/>
                  </a:lnTo>
                  <a:lnTo>
                    <a:pt x="810" y="95"/>
                  </a:lnTo>
                  <a:lnTo>
                    <a:pt x="806" y="98"/>
                  </a:lnTo>
                  <a:lnTo>
                    <a:pt x="800" y="102"/>
                  </a:lnTo>
                  <a:lnTo>
                    <a:pt x="794" y="104"/>
                  </a:lnTo>
                  <a:lnTo>
                    <a:pt x="789" y="106"/>
                  </a:lnTo>
                  <a:lnTo>
                    <a:pt x="781" y="106"/>
                  </a:lnTo>
                  <a:lnTo>
                    <a:pt x="748" y="106"/>
                  </a:lnTo>
                  <a:close/>
                  <a:moveTo>
                    <a:pt x="681" y="64"/>
                  </a:moveTo>
                  <a:lnTo>
                    <a:pt x="710" y="64"/>
                  </a:lnTo>
                  <a:lnTo>
                    <a:pt x="702" y="35"/>
                  </a:lnTo>
                  <a:lnTo>
                    <a:pt x="698" y="23"/>
                  </a:lnTo>
                  <a:lnTo>
                    <a:pt x="695" y="14"/>
                  </a:lnTo>
                  <a:lnTo>
                    <a:pt x="693" y="23"/>
                  </a:lnTo>
                  <a:lnTo>
                    <a:pt x="691" y="33"/>
                  </a:lnTo>
                  <a:lnTo>
                    <a:pt x="681" y="64"/>
                  </a:lnTo>
                  <a:close/>
                  <a:moveTo>
                    <a:pt x="654" y="106"/>
                  </a:moveTo>
                  <a:lnTo>
                    <a:pt x="689" y="2"/>
                  </a:lnTo>
                  <a:lnTo>
                    <a:pt x="702" y="2"/>
                  </a:lnTo>
                  <a:lnTo>
                    <a:pt x="739" y="106"/>
                  </a:lnTo>
                  <a:lnTo>
                    <a:pt x="725" y="106"/>
                  </a:lnTo>
                  <a:lnTo>
                    <a:pt x="714" y="75"/>
                  </a:lnTo>
                  <a:lnTo>
                    <a:pt x="677" y="75"/>
                  </a:lnTo>
                  <a:lnTo>
                    <a:pt x="668" y="106"/>
                  </a:lnTo>
                  <a:lnTo>
                    <a:pt x="654" y="106"/>
                  </a:lnTo>
                  <a:close/>
                  <a:moveTo>
                    <a:pt x="637" y="70"/>
                  </a:moveTo>
                  <a:lnTo>
                    <a:pt x="650" y="73"/>
                  </a:lnTo>
                  <a:lnTo>
                    <a:pt x="647" y="81"/>
                  </a:lnTo>
                  <a:lnTo>
                    <a:pt x="645" y="89"/>
                  </a:lnTo>
                  <a:lnTo>
                    <a:pt x="641" y="95"/>
                  </a:lnTo>
                  <a:lnTo>
                    <a:pt x="637" y="98"/>
                  </a:lnTo>
                  <a:lnTo>
                    <a:pt x="631" y="102"/>
                  </a:lnTo>
                  <a:lnTo>
                    <a:pt x="625" y="106"/>
                  </a:lnTo>
                  <a:lnTo>
                    <a:pt x="620" y="106"/>
                  </a:lnTo>
                  <a:lnTo>
                    <a:pt x="612" y="108"/>
                  </a:lnTo>
                  <a:lnTo>
                    <a:pt x="606" y="108"/>
                  </a:lnTo>
                  <a:lnTo>
                    <a:pt x="599" y="106"/>
                  </a:lnTo>
                  <a:lnTo>
                    <a:pt x="593" y="104"/>
                  </a:lnTo>
                  <a:lnTo>
                    <a:pt x="589" y="100"/>
                  </a:lnTo>
                  <a:lnTo>
                    <a:pt x="581" y="93"/>
                  </a:lnTo>
                  <a:lnTo>
                    <a:pt x="576" y="81"/>
                  </a:lnTo>
                  <a:lnTo>
                    <a:pt x="572" y="68"/>
                  </a:lnTo>
                  <a:lnTo>
                    <a:pt x="570" y="54"/>
                  </a:lnTo>
                  <a:lnTo>
                    <a:pt x="572" y="39"/>
                  </a:lnTo>
                  <a:lnTo>
                    <a:pt x="576" y="25"/>
                  </a:lnTo>
                  <a:lnTo>
                    <a:pt x="581" y="14"/>
                  </a:lnTo>
                  <a:lnTo>
                    <a:pt x="591" y="6"/>
                  </a:lnTo>
                  <a:lnTo>
                    <a:pt x="600" y="2"/>
                  </a:lnTo>
                  <a:lnTo>
                    <a:pt x="612" y="0"/>
                  </a:lnTo>
                  <a:lnTo>
                    <a:pt x="620" y="2"/>
                  </a:lnTo>
                  <a:lnTo>
                    <a:pt x="625" y="2"/>
                  </a:lnTo>
                  <a:lnTo>
                    <a:pt x="631" y="6"/>
                  </a:lnTo>
                  <a:lnTo>
                    <a:pt x="635" y="8"/>
                  </a:lnTo>
                  <a:lnTo>
                    <a:pt x="639" y="14"/>
                  </a:lnTo>
                  <a:lnTo>
                    <a:pt x="643" y="18"/>
                  </a:lnTo>
                  <a:lnTo>
                    <a:pt x="647" y="23"/>
                  </a:lnTo>
                  <a:lnTo>
                    <a:pt x="648" y="31"/>
                  </a:lnTo>
                  <a:lnTo>
                    <a:pt x="637" y="35"/>
                  </a:lnTo>
                  <a:lnTo>
                    <a:pt x="633" y="23"/>
                  </a:lnTo>
                  <a:lnTo>
                    <a:pt x="627" y="18"/>
                  </a:lnTo>
                  <a:lnTo>
                    <a:pt x="620" y="14"/>
                  </a:lnTo>
                  <a:lnTo>
                    <a:pt x="612" y="12"/>
                  </a:lnTo>
                  <a:lnTo>
                    <a:pt x="602" y="14"/>
                  </a:lnTo>
                  <a:lnTo>
                    <a:pt x="595" y="18"/>
                  </a:lnTo>
                  <a:lnTo>
                    <a:pt x="589" y="25"/>
                  </a:lnTo>
                  <a:lnTo>
                    <a:pt x="585" y="33"/>
                  </a:lnTo>
                  <a:lnTo>
                    <a:pt x="583" y="43"/>
                  </a:lnTo>
                  <a:lnTo>
                    <a:pt x="583" y="54"/>
                  </a:lnTo>
                  <a:lnTo>
                    <a:pt x="583" y="66"/>
                  </a:lnTo>
                  <a:lnTo>
                    <a:pt x="585" y="77"/>
                  </a:lnTo>
                  <a:lnTo>
                    <a:pt x="589" y="85"/>
                  </a:lnTo>
                  <a:lnTo>
                    <a:pt x="597" y="91"/>
                  </a:lnTo>
                  <a:lnTo>
                    <a:pt x="604" y="95"/>
                  </a:lnTo>
                  <a:lnTo>
                    <a:pt x="612" y="96"/>
                  </a:lnTo>
                  <a:lnTo>
                    <a:pt x="620" y="95"/>
                  </a:lnTo>
                  <a:lnTo>
                    <a:pt x="627" y="89"/>
                  </a:lnTo>
                  <a:lnTo>
                    <a:pt x="635" y="81"/>
                  </a:lnTo>
                  <a:lnTo>
                    <a:pt x="637" y="70"/>
                  </a:lnTo>
                  <a:close/>
                  <a:moveTo>
                    <a:pt x="506" y="64"/>
                  </a:moveTo>
                  <a:lnTo>
                    <a:pt x="537" y="64"/>
                  </a:lnTo>
                  <a:lnTo>
                    <a:pt x="528" y="35"/>
                  </a:lnTo>
                  <a:lnTo>
                    <a:pt x="524" y="23"/>
                  </a:lnTo>
                  <a:lnTo>
                    <a:pt x="520" y="14"/>
                  </a:lnTo>
                  <a:lnTo>
                    <a:pt x="518" y="23"/>
                  </a:lnTo>
                  <a:lnTo>
                    <a:pt x="516" y="33"/>
                  </a:lnTo>
                  <a:lnTo>
                    <a:pt x="506" y="64"/>
                  </a:lnTo>
                  <a:close/>
                  <a:moveTo>
                    <a:pt x="480" y="106"/>
                  </a:moveTo>
                  <a:lnTo>
                    <a:pt x="514" y="2"/>
                  </a:lnTo>
                  <a:lnTo>
                    <a:pt x="528" y="2"/>
                  </a:lnTo>
                  <a:lnTo>
                    <a:pt x="564" y="106"/>
                  </a:lnTo>
                  <a:lnTo>
                    <a:pt x="551" y="106"/>
                  </a:lnTo>
                  <a:lnTo>
                    <a:pt x="539" y="75"/>
                  </a:lnTo>
                  <a:lnTo>
                    <a:pt x="503" y="75"/>
                  </a:lnTo>
                  <a:lnTo>
                    <a:pt x="493" y="106"/>
                  </a:lnTo>
                  <a:lnTo>
                    <a:pt x="480" y="106"/>
                  </a:lnTo>
                  <a:close/>
                  <a:moveTo>
                    <a:pt x="372" y="106"/>
                  </a:moveTo>
                  <a:lnTo>
                    <a:pt x="372" y="2"/>
                  </a:lnTo>
                  <a:lnTo>
                    <a:pt x="384" y="2"/>
                  </a:lnTo>
                  <a:lnTo>
                    <a:pt x="384" y="45"/>
                  </a:lnTo>
                  <a:lnTo>
                    <a:pt x="430" y="45"/>
                  </a:lnTo>
                  <a:lnTo>
                    <a:pt x="430" y="2"/>
                  </a:lnTo>
                  <a:lnTo>
                    <a:pt x="441" y="2"/>
                  </a:lnTo>
                  <a:lnTo>
                    <a:pt x="441" y="106"/>
                  </a:lnTo>
                  <a:lnTo>
                    <a:pt x="430" y="106"/>
                  </a:lnTo>
                  <a:lnTo>
                    <a:pt x="430" y="58"/>
                  </a:lnTo>
                  <a:lnTo>
                    <a:pt x="384" y="58"/>
                  </a:lnTo>
                  <a:lnTo>
                    <a:pt x="384" y="106"/>
                  </a:lnTo>
                  <a:lnTo>
                    <a:pt x="372" y="106"/>
                  </a:lnTo>
                  <a:close/>
                  <a:moveTo>
                    <a:pt x="284" y="73"/>
                  </a:moveTo>
                  <a:lnTo>
                    <a:pt x="293" y="71"/>
                  </a:lnTo>
                  <a:lnTo>
                    <a:pt x="295" y="79"/>
                  </a:lnTo>
                  <a:lnTo>
                    <a:pt x="297" y="85"/>
                  </a:lnTo>
                  <a:lnTo>
                    <a:pt x="301" y="89"/>
                  </a:lnTo>
                  <a:lnTo>
                    <a:pt x="307" y="93"/>
                  </a:lnTo>
                  <a:lnTo>
                    <a:pt x="313" y="95"/>
                  </a:lnTo>
                  <a:lnTo>
                    <a:pt x="320" y="95"/>
                  </a:lnTo>
                  <a:lnTo>
                    <a:pt x="328" y="95"/>
                  </a:lnTo>
                  <a:lnTo>
                    <a:pt x="334" y="93"/>
                  </a:lnTo>
                  <a:lnTo>
                    <a:pt x="338" y="91"/>
                  </a:lnTo>
                  <a:lnTo>
                    <a:pt x="341" y="87"/>
                  </a:lnTo>
                  <a:lnTo>
                    <a:pt x="343" y="83"/>
                  </a:lnTo>
                  <a:lnTo>
                    <a:pt x="343" y="77"/>
                  </a:lnTo>
                  <a:lnTo>
                    <a:pt x="343" y="73"/>
                  </a:lnTo>
                  <a:lnTo>
                    <a:pt x="341" y="70"/>
                  </a:lnTo>
                  <a:lnTo>
                    <a:pt x="338" y="66"/>
                  </a:lnTo>
                  <a:lnTo>
                    <a:pt x="332" y="64"/>
                  </a:lnTo>
                  <a:lnTo>
                    <a:pt x="326" y="62"/>
                  </a:lnTo>
                  <a:lnTo>
                    <a:pt x="316" y="58"/>
                  </a:lnTo>
                  <a:lnTo>
                    <a:pt x="307" y="54"/>
                  </a:lnTo>
                  <a:lnTo>
                    <a:pt x="299" y="52"/>
                  </a:lnTo>
                  <a:lnTo>
                    <a:pt x="293" y="46"/>
                  </a:lnTo>
                  <a:lnTo>
                    <a:pt x="290" y="43"/>
                  </a:lnTo>
                  <a:lnTo>
                    <a:pt x="288" y="37"/>
                  </a:lnTo>
                  <a:lnTo>
                    <a:pt x="286" y="29"/>
                  </a:lnTo>
                  <a:lnTo>
                    <a:pt x="288" y="22"/>
                  </a:lnTo>
                  <a:lnTo>
                    <a:pt x="290" y="14"/>
                  </a:lnTo>
                  <a:lnTo>
                    <a:pt x="295" y="8"/>
                  </a:lnTo>
                  <a:lnTo>
                    <a:pt x="301" y="4"/>
                  </a:lnTo>
                  <a:lnTo>
                    <a:pt x="309" y="2"/>
                  </a:lnTo>
                  <a:lnTo>
                    <a:pt x="318" y="0"/>
                  </a:lnTo>
                  <a:lnTo>
                    <a:pt x="328" y="2"/>
                  </a:lnTo>
                  <a:lnTo>
                    <a:pt x="336" y="4"/>
                  </a:lnTo>
                  <a:lnTo>
                    <a:pt x="343" y="10"/>
                  </a:lnTo>
                  <a:lnTo>
                    <a:pt x="347" y="16"/>
                  </a:lnTo>
                  <a:lnTo>
                    <a:pt x="351" y="23"/>
                  </a:lnTo>
                  <a:lnTo>
                    <a:pt x="353" y="31"/>
                  </a:lnTo>
                  <a:lnTo>
                    <a:pt x="341" y="33"/>
                  </a:lnTo>
                  <a:lnTo>
                    <a:pt x="340" y="23"/>
                  </a:lnTo>
                  <a:lnTo>
                    <a:pt x="334" y="18"/>
                  </a:lnTo>
                  <a:lnTo>
                    <a:pt x="328" y="14"/>
                  </a:lnTo>
                  <a:lnTo>
                    <a:pt x="318" y="14"/>
                  </a:lnTo>
                  <a:lnTo>
                    <a:pt x="309" y="14"/>
                  </a:lnTo>
                  <a:lnTo>
                    <a:pt x="303" y="18"/>
                  </a:lnTo>
                  <a:lnTo>
                    <a:pt x="299" y="22"/>
                  </a:lnTo>
                  <a:lnTo>
                    <a:pt x="297" y="29"/>
                  </a:lnTo>
                  <a:lnTo>
                    <a:pt x="299" y="33"/>
                  </a:lnTo>
                  <a:lnTo>
                    <a:pt x="301" y="37"/>
                  </a:lnTo>
                  <a:lnTo>
                    <a:pt x="307" y="41"/>
                  </a:lnTo>
                  <a:lnTo>
                    <a:pt x="320" y="45"/>
                  </a:lnTo>
                  <a:lnTo>
                    <a:pt x="332" y="48"/>
                  </a:lnTo>
                  <a:lnTo>
                    <a:pt x="340" y="52"/>
                  </a:lnTo>
                  <a:lnTo>
                    <a:pt x="345" y="56"/>
                  </a:lnTo>
                  <a:lnTo>
                    <a:pt x="351" y="62"/>
                  </a:lnTo>
                  <a:lnTo>
                    <a:pt x="353" y="70"/>
                  </a:lnTo>
                  <a:lnTo>
                    <a:pt x="355" y="77"/>
                  </a:lnTo>
                  <a:lnTo>
                    <a:pt x="353" y="85"/>
                  </a:lnTo>
                  <a:lnTo>
                    <a:pt x="351" y="93"/>
                  </a:lnTo>
                  <a:lnTo>
                    <a:pt x="345" y="98"/>
                  </a:lnTo>
                  <a:lnTo>
                    <a:pt x="340" y="104"/>
                  </a:lnTo>
                  <a:lnTo>
                    <a:pt x="330" y="106"/>
                  </a:lnTo>
                  <a:lnTo>
                    <a:pt x="322" y="108"/>
                  </a:lnTo>
                  <a:lnTo>
                    <a:pt x="311" y="106"/>
                  </a:lnTo>
                  <a:lnTo>
                    <a:pt x="301" y="104"/>
                  </a:lnTo>
                  <a:lnTo>
                    <a:pt x="293" y="98"/>
                  </a:lnTo>
                  <a:lnTo>
                    <a:pt x="288" y="91"/>
                  </a:lnTo>
                  <a:lnTo>
                    <a:pt x="284" y="83"/>
                  </a:lnTo>
                  <a:lnTo>
                    <a:pt x="284" y="73"/>
                  </a:lnTo>
                  <a:close/>
                  <a:moveTo>
                    <a:pt x="255" y="106"/>
                  </a:moveTo>
                  <a:lnTo>
                    <a:pt x="255" y="2"/>
                  </a:lnTo>
                  <a:lnTo>
                    <a:pt x="267" y="2"/>
                  </a:lnTo>
                  <a:lnTo>
                    <a:pt x="267" y="106"/>
                  </a:lnTo>
                  <a:lnTo>
                    <a:pt x="255" y="106"/>
                  </a:lnTo>
                  <a:close/>
                  <a:moveTo>
                    <a:pt x="182" y="106"/>
                  </a:moveTo>
                  <a:lnTo>
                    <a:pt x="182" y="2"/>
                  </a:lnTo>
                  <a:lnTo>
                    <a:pt x="194" y="2"/>
                  </a:lnTo>
                  <a:lnTo>
                    <a:pt x="194" y="95"/>
                  </a:lnTo>
                  <a:lnTo>
                    <a:pt x="238" y="95"/>
                  </a:lnTo>
                  <a:lnTo>
                    <a:pt x="238" y="106"/>
                  </a:lnTo>
                  <a:lnTo>
                    <a:pt x="182" y="106"/>
                  </a:lnTo>
                  <a:close/>
                  <a:moveTo>
                    <a:pt x="94" y="56"/>
                  </a:moveTo>
                  <a:lnTo>
                    <a:pt x="94" y="64"/>
                  </a:lnTo>
                  <a:lnTo>
                    <a:pt x="96" y="71"/>
                  </a:lnTo>
                  <a:lnTo>
                    <a:pt x="98" y="79"/>
                  </a:lnTo>
                  <a:lnTo>
                    <a:pt x="102" y="85"/>
                  </a:lnTo>
                  <a:lnTo>
                    <a:pt x="107" y="91"/>
                  </a:lnTo>
                  <a:lnTo>
                    <a:pt x="111" y="93"/>
                  </a:lnTo>
                  <a:lnTo>
                    <a:pt x="117" y="95"/>
                  </a:lnTo>
                  <a:lnTo>
                    <a:pt x="125" y="96"/>
                  </a:lnTo>
                  <a:lnTo>
                    <a:pt x="130" y="95"/>
                  </a:lnTo>
                  <a:lnTo>
                    <a:pt x="136" y="93"/>
                  </a:lnTo>
                  <a:lnTo>
                    <a:pt x="142" y="91"/>
                  </a:lnTo>
                  <a:lnTo>
                    <a:pt x="146" y="85"/>
                  </a:lnTo>
                  <a:lnTo>
                    <a:pt x="150" y="79"/>
                  </a:lnTo>
                  <a:lnTo>
                    <a:pt x="153" y="71"/>
                  </a:lnTo>
                  <a:lnTo>
                    <a:pt x="153" y="64"/>
                  </a:lnTo>
                  <a:lnTo>
                    <a:pt x="155" y="54"/>
                  </a:lnTo>
                  <a:lnTo>
                    <a:pt x="153" y="43"/>
                  </a:lnTo>
                  <a:lnTo>
                    <a:pt x="151" y="33"/>
                  </a:lnTo>
                  <a:lnTo>
                    <a:pt x="146" y="23"/>
                  </a:lnTo>
                  <a:lnTo>
                    <a:pt x="140" y="18"/>
                  </a:lnTo>
                  <a:lnTo>
                    <a:pt x="132" y="14"/>
                  </a:lnTo>
                  <a:lnTo>
                    <a:pt x="125" y="12"/>
                  </a:lnTo>
                  <a:lnTo>
                    <a:pt x="119" y="14"/>
                  </a:lnTo>
                  <a:lnTo>
                    <a:pt x="113" y="16"/>
                  </a:lnTo>
                  <a:lnTo>
                    <a:pt x="107" y="18"/>
                  </a:lnTo>
                  <a:lnTo>
                    <a:pt x="102" y="23"/>
                  </a:lnTo>
                  <a:lnTo>
                    <a:pt x="98" y="29"/>
                  </a:lnTo>
                  <a:lnTo>
                    <a:pt x="96" y="35"/>
                  </a:lnTo>
                  <a:lnTo>
                    <a:pt x="94" y="45"/>
                  </a:lnTo>
                  <a:lnTo>
                    <a:pt x="94" y="56"/>
                  </a:lnTo>
                  <a:close/>
                  <a:moveTo>
                    <a:pt x="80" y="56"/>
                  </a:moveTo>
                  <a:lnTo>
                    <a:pt x="82" y="43"/>
                  </a:lnTo>
                  <a:lnTo>
                    <a:pt x="84" y="33"/>
                  </a:lnTo>
                  <a:lnTo>
                    <a:pt x="88" y="23"/>
                  </a:lnTo>
                  <a:lnTo>
                    <a:pt x="94" y="16"/>
                  </a:lnTo>
                  <a:lnTo>
                    <a:pt x="100" y="8"/>
                  </a:lnTo>
                  <a:lnTo>
                    <a:pt x="107" y="4"/>
                  </a:lnTo>
                  <a:lnTo>
                    <a:pt x="115" y="2"/>
                  </a:lnTo>
                  <a:lnTo>
                    <a:pt x="125" y="0"/>
                  </a:lnTo>
                  <a:lnTo>
                    <a:pt x="136" y="2"/>
                  </a:lnTo>
                  <a:lnTo>
                    <a:pt x="146" y="8"/>
                  </a:lnTo>
                  <a:lnTo>
                    <a:pt x="155" y="16"/>
                  </a:lnTo>
                  <a:lnTo>
                    <a:pt x="161" y="27"/>
                  </a:lnTo>
                  <a:lnTo>
                    <a:pt x="165" y="39"/>
                  </a:lnTo>
                  <a:lnTo>
                    <a:pt x="167" y="54"/>
                  </a:lnTo>
                  <a:lnTo>
                    <a:pt x="165" y="70"/>
                  </a:lnTo>
                  <a:lnTo>
                    <a:pt x="161" y="83"/>
                  </a:lnTo>
                  <a:lnTo>
                    <a:pt x="155" y="93"/>
                  </a:lnTo>
                  <a:lnTo>
                    <a:pt x="146" y="100"/>
                  </a:lnTo>
                  <a:lnTo>
                    <a:pt x="136" y="106"/>
                  </a:lnTo>
                  <a:lnTo>
                    <a:pt x="125" y="108"/>
                  </a:lnTo>
                  <a:lnTo>
                    <a:pt x="111" y="106"/>
                  </a:lnTo>
                  <a:lnTo>
                    <a:pt x="102" y="100"/>
                  </a:lnTo>
                  <a:lnTo>
                    <a:pt x="92" y="93"/>
                  </a:lnTo>
                  <a:lnTo>
                    <a:pt x="86" y="81"/>
                  </a:lnTo>
                  <a:lnTo>
                    <a:pt x="82" y="70"/>
                  </a:lnTo>
                  <a:lnTo>
                    <a:pt x="80" y="56"/>
                  </a:lnTo>
                  <a:close/>
                  <a:moveTo>
                    <a:pt x="13" y="52"/>
                  </a:moveTo>
                  <a:lnTo>
                    <a:pt x="36" y="52"/>
                  </a:lnTo>
                  <a:lnTo>
                    <a:pt x="46" y="50"/>
                  </a:lnTo>
                  <a:lnTo>
                    <a:pt x="52" y="46"/>
                  </a:lnTo>
                  <a:lnTo>
                    <a:pt x="56" y="41"/>
                  </a:lnTo>
                  <a:lnTo>
                    <a:pt x="57" y="33"/>
                  </a:lnTo>
                  <a:lnTo>
                    <a:pt x="57" y="27"/>
                  </a:lnTo>
                  <a:lnTo>
                    <a:pt x="54" y="22"/>
                  </a:lnTo>
                  <a:lnTo>
                    <a:pt x="52" y="18"/>
                  </a:lnTo>
                  <a:lnTo>
                    <a:pt x="46" y="16"/>
                  </a:lnTo>
                  <a:lnTo>
                    <a:pt x="42" y="16"/>
                  </a:lnTo>
                  <a:lnTo>
                    <a:pt x="36" y="16"/>
                  </a:lnTo>
                  <a:lnTo>
                    <a:pt x="13" y="16"/>
                  </a:lnTo>
                  <a:lnTo>
                    <a:pt x="13" y="52"/>
                  </a:lnTo>
                  <a:close/>
                  <a:moveTo>
                    <a:pt x="0" y="106"/>
                  </a:moveTo>
                  <a:lnTo>
                    <a:pt x="0" y="2"/>
                  </a:lnTo>
                  <a:lnTo>
                    <a:pt x="34" y="2"/>
                  </a:lnTo>
                  <a:lnTo>
                    <a:pt x="42" y="2"/>
                  </a:lnTo>
                  <a:lnTo>
                    <a:pt x="48" y="4"/>
                  </a:lnTo>
                  <a:lnTo>
                    <a:pt x="54" y="6"/>
                  </a:lnTo>
                  <a:lnTo>
                    <a:pt x="59" y="8"/>
                  </a:lnTo>
                  <a:lnTo>
                    <a:pt x="63" y="12"/>
                  </a:lnTo>
                  <a:lnTo>
                    <a:pt x="67" y="18"/>
                  </a:lnTo>
                  <a:lnTo>
                    <a:pt x="69" y="25"/>
                  </a:lnTo>
                  <a:lnTo>
                    <a:pt x="69" y="33"/>
                  </a:lnTo>
                  <a:lnTo>
                    <a:pt x="69" y="39"/>
                  </a:lnTo>
                  <a:lnTo>
                    <a:pt x="67" y="45"/>
                  </a:lnTo>
                  <a:lnTo>
                    <a:pt x="65" y="50"/>
                  </a:lnTo>
                  <a:lnTo>
                    <a:pt x="61" y="54"/>
                  </a:lnTo>
                  <a:lnTo>
                    <a:pt x="57" y="58"/>
                  </a:lnTo>
                  <a:lnTo>
                    <a:pt x="52" y="62"/>
                  </a:lnTo>
                  <a:lnTo>
                    <a:pt x="44" y="64"/>
                  </a:lnTo>
                  <a:lnTo>
                    <a:pt x="36" y="64"/>
                  </a:lnTo>
                  <a:lnTo>
                    <a:pt x="13" y="64"/>
                  </a:lnTo>
                  <a:lnTo>
                    <a:pt x="13" y="106"/>
                  </a:lnTo>
                  <a:lnTo>
                    <a:pt x="0" y="106"/>
                  </a:lnTo>
                  <a:close/>
                  <a:moveTo>
                    <a:pt x="898" y="233"/>
                  </a:moveTo>
                  <a:lnTo>
                    <a:pt x="908" y="233"/>
                  </a:lnTo>
                  <a:lnTo>
                    <a:pt x="909" y="239"/>
                  </a:lnTo>
                  <a:lnTo>
                    <a:pt x="911" y="244"/>
                  </a:lnTo>
                  <a:lnTo>
                    <a:pt x="915" y="250"/>
                  </a:lnTo>
                  <a:lnTo>
                    <a:pt x="921" y="254"/>
                  </a:lnTo>
                  <a:lnTo>
                    <a:pt x="927" y="256"/>
                  </a:lnTo>
                  <a:lnTo>
                    <a:pt x="934" y="256"/>
                  </a:lnTo>
                  <a:lnTo>
                    <a:pt x="942" y="256"/>
                  </a:lnTo>
                  <a:lnTo>
                    <a:pt x="946" y="254"/>
                  </a:lnTo>
                  <a:lnTo>
                    <a:pt x="952" y="250"/>
                  </a:lnTo>
                  <a:lnTo>
                    <a:pt x="955" y="248"/>
                  </a:lnTo>
                  <a:lnTo>
                    <a:pt x="957" y="242"/>
                  </a:lnTo>
                  <a:lnTo>
                    <a:pt x="957" y="239"/>
                  </a:lnTo>
                  <a:lnTo>
                    <a:pt x="957" y="235"/>
                  </a:lnTo>
                  <a:lnTo>
                    <a:pt x="955" y="231"/>
                  </a:lnTo>
                  <a:lnTo>
                    <a:pt x="952" y="227"/>
                  </a:lnTo>
                  <a:lnTo>
                    <a:pt x="946" y="223"/>
                  </a:lnTo>
                  <a:lnTo>
                    <a:pt x="940" y="221"/>
                  </a:lnTo>
                  <a:lnTo>
                    <a:pt x="931" y="219"/>
                  </a:lnTo>
                  <a:lnTo>
                    <a:pt x="921" y="216"/>
                  </a:lnTo>
                  <a:lnTo>
                    <a:pt x="913" y="212"/>
                  </a:lnTo>
                  <a:lnTo>
                    <a:pt x="908" y="208"/>
                  </a:lnTo>
                  <a:lnTo>
                    <a:pt x="904" y="202"/>
                  </a:lnTo>
                  <a:lnTo>
                    <a:pt x="902" y="196"/>
                  </a:lnTo>
                  <a:lnTo>
                    <a:pt x="900" y="191"/>
                  </a:lnTo>
                  <a:lnTo>
                    <a:pt x="902" y="183"/>
                  </a:lnTo>
                  <a:lnTo>
                    <a:pt x="904" y="175"/>
                  </a:lnTo>
                  <a:lnTo>
                    <a:pt x="909" y="169"/>
                  </a:lnTo>
                  <a:lnTo>
                    <a:pt x="915" y="166"/>
                  </a:lnTo>
                  <a:lnTo>
                    <a:pt x="923" y="162"/>
                  </a:lnTo>
                  <a:lnTo>
                    <a:pt x="932" y="162"/>
                  </a:lnTo>
                  <a:lnTo>
                    <a:pt x="942" y="162"/>
                  </a:lnTo>
                  <a:lnTo>
                    <a:pt x="950" y="166"/>
                  </a:lnTo>
                  <a:lnTo>
                    <a:pt x="957" y="169"/>
                  </a:lnTo>
                  <a:lnTo>
                    <a:pt x="961" y="177"/>
                  </a:lnTo>
                  <a:lnTo>
                    <a:pt x="965" y="185"/>
                  </a:lnTo>
                  <a:lnTo>
                    <a:pt x="965" y="192"/>
                  </a:lnTo>
                  <a:lnTo>
                    <a:pt x="954" y="194"/>
                  </a:lnTo>
                  <a:lnTo>
                    <a:pt x="952" y="185"/>
                  </a:lnTo>
                  <a:lnTo>
                    <a:pt x="948" y="179"/>
                  </a:lnTo>
                  <a:lnTo>
                    <a:pt x="942" y="175"/>
                  </a:lnTo>
                  <a:lnTo>
                    <a:pt x="932" y="173"/>
                  </a:lnTo>
                  <a:lnTo>
                    <a:pt x="923" y="175"/>
                  </a:lnTo>
                  <a:lnTo>
                    <a:pt x="917" y="179"/>
                  </a:lnTo>
                  <a:lnTo>
                    <a:pt x="913" y="183"/>
                  </a:lnTo>
                  <a:lnTo>
                    <a:pt x="911" y="189"/>
                  </a:lnTo>
                  <a:lnTo>
                    <a:pt x="913" y="194"/>
                  </a:lnTo>
                  <a:lnTo>
                    <a:pt x="915" y="198"/>
                  </a:lnTo>
                  <a:lnTo>
                    <a:pt x="921" y="202"/>
                  </a:lnTo>
                  <a:lnTo>
                    <a:pt x="932" y="206"/>
                  </a:lnTo>
                  <a:lnTo>
                    <a:pt x="946" y="210"/>
                  </a:lnTo>
                  <a:lnTo>
                    <a:pt x="954" y="212"/>
                  </a:lnTo>
                  <a:lnTo>
                    <a:pt x="959" y="217"/>
                  </a:lnTo>
                  <a:lnTo>
                    <a:pt x="965" y="223"/>
                  </a:lnTo>
                  <a:lnTo>
                    <a:pt x="967" y="229"/>
                  </a:lnTo>
                  <a:lnTo>
                    <a:pt x="969" y="237"/>
                  </a:lnTo>
                  <a:lnTo>
                    <a:pt x="967" y="246"/>
                  </a:lnTo>
                  <a:lnTo>
                    <a:pt x="965" y="254"/>
                  </a:lnTo>
                  <a:lnTo>
                    <a:pt x="959" y="260"/>
                  </a:lnTo>
                  <a:lnTo>
                    <a:pt x="954" y="264"/>
                  </a:lnTo>
                  <a:lnTo>
                    <a:pt x="944" y="267"/>
                  </a:lnTo>
                  <a:lnTo>
                    <a:pt x="936" y="269"/>
                  </a:lnTo>
                  <a:lnTo>
                    <a:pt x="925" y="267"/>
                  </a:lnTo>
                  <a:lnTo>
                    <a:pt x="915" y="264"/>
                  </a:lnTo>
                  <a:lnTo>
                    <a:pt x="908" y="260"/>
                  </a:lnTo>
                  <a:lnTo>
                    <a:pt x="902" y="252"/>
                  </a:lnTo>
                  <a:lnTo>
                    <a:pt x="898" y="242"/>
                  </a:lnTo>
                  <a:lnTo>
                    <a:pt x="898" y="23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36874" name="Freeform 7"/>
            <p:cNvSpPr>
              <a:spLocks noEditPoints="1"/>
            </p:cNvSpPr>
            <p:nvPr/>
          </p:nvSpPr>
          <p:spPr bwMode="auto">
            <a:xfrm>
              <a:off x="2871" y="2128"/>
              <a:ext cx="1099" cy="125"/>
            </a:xfrm>
            <a:custGeom>
              <a:avLst/>
              <a:gdLst>
                <a:gd name="T0" fmla="*/ 56 w 1099"/>
                <a:gd name="T1" fmla="*/ 2 h 125"/>
                <a:gd name="T2" fmla="*/ 121 w 1099"/>
                <a:gd name="T3" fmla="*/ 2 h 125"/>
                <a:gd name="T4" fmla="*/ 103 w 1099"/>
                <a:gd name="T5" fmla="*/ 121 h 125"/>
                <a:gd name="T6" fmla="*/ 270 w 1099"/>
                <a:gd name="T7" fmla="*/ 34 h 125"/>
                <a:gd name="T8" fmla="*/ 247 w 1099"/>
                <a:gd name="T9" fmla="*/ 119 h 125"/>
                <a:gd name="T10" fmla="*/ 234 w 1099"/>
                <a:gd name="T11" fmla="*/ 102 h 125"/>
                <a:gd name="T12" fmla="*/ 253 w 1099"/>
                <a:gd name="T13" fmla="*/ 50 h 125"/>
                <a:gd name="T14" fmla="*/ 215 w 1099"/>
                <a:gd name="T15" fmla="*/ 21 h 125"/>
                <a:gd name="T16" fmla="*/ 393 w 1099"/>
                <a:gd name="T17" fmla="*/ 17 h 125"/>
                <a:gd name="T18" fmla="*/ 397 w 1099"/>
                <a:gd name="T19" fmla="*/ 69 h 125"/>
                <a:gd name="T20" fmla="*/ 378 w 1099"/>
                <a:gd name="T21" fmla="*/ 121 h 125"/>
                <a:gd name="T22" fmla="*/ 364 w 1099"/>
                <a:gd name="T23" fmla="*/ 50 h 125"/>
                <a:gd name="T24" fmla="*/ 374 w 1099"/>
                <a:gd name="T25" fmla="*/ 23 h 125"/>
                <a:gd name="T26" fmla="*/ 368 w 1099"/>
                <a:gd name="T27" fmla="*/ 102 h 125"/>
                <a:gd name="T28" fmla="*/ 378 w 1099"/>
                <a:gd name="T29" fmla="*/ 73 h 125"/>
                <a:gd name="T30" fmla="*/ 435 w 1099"/>
                <a:gd name="T31" fmla="*/ 121 h 125"/>
                <a:gd name="T32" fmla="*/ 474 w 1099"/>
                <a:gd name="T33" fmla="*/ 4 h 125"/>
                <a:gd name="T34" fmla="*/ 535 w 1099"/>
                <a:gd name="T35" fmla="*/ 36 h 125"/>
                <a:gd name="T36" fmla="*/ 512 w 1099"/>
                <a:gd name="T37" fmla="*/ 119 h 125"/>
                <a:gd name="T38" fmla="*/ 451 w 1099"/>
                <a:gd name="T39" fmla="*/ 88 h 125"/>
                <a:gd name="T40" fmla="*/ 480 w 1099"/>
                <a:gd name="T41" fmla="*/ 98 h 125"/>
                <a:gd name="T42" fmla="*/ 514 w 1099"/>
                <a:gd name="T43" fmla="*/ 86 h 125"/>
                <a:gd name="T44" fmla="*/ 508 w 1099"/>
                <a:gd name="T45" fmla="*/ 27 h 125"/>
                <a:gd name="T46" fmla="*/ 472 w 1099"/>
                <a:gd name="T47" fmla="*/ 36 h 125"/>
                <a:gd name="T48" fmla="*/ 604 w 1099"/>
                <a:gd name="T49" fmla="*/ 4 h 125"/>
                <a:gd name="T50" fmla="*/ 612 w 1099"/>
                <a:gd name="T51" fmla="*/ 69 h 125"/>
                <a:gd name="T52" fmla="*/ 572 w 1099"/>
                <a:gd name="T53" fmla="*/ 21 h 125"/>
                <a:gd name="T54" fmla="*/ 604 w 1099"/>
                <a:gd name="T55" fmla="*/ 38 h 125"/>
                <a:gd name="T56" fmla="*/ 639 w 1099"/>
                <a:gd name="T57" fmla="*/ 121 h 125"/>
                <a:gd name="T58" fmla="*/ 693 w 1099"/>
                <a:gd name="T59" fmla="*/ 121 h 125"/>
                <a:gd name="T60" fmla="*/ 742 w 1099"/>
                <a:gd name="T61" fmla="*/ 2 h 125"/>
                <a:gd name="T62" fmla="*/ 829 w 1099"/>
                <a:gd name="T63" fmla="*/ 80 h 125"/>
                <a:gd name="T64" fmla="*/ 867 w 1099"/>
                <a:gd name="T65" fmla="*/ 86 h 125"/>
                <a:gd name="T66" fmla="*/ 823 w 1099"/>
                <a:gd name="T67" fmla="*/ 57 h 125"/>
                <a:gd name="T68" fmla="*/ 831 w 1099"/>
                <a:gd name="T69" fmla="*/ 4 h 125"/>
                <a:gd name="T70" fmla="*/ 881 w 1099"/>
                <a:gd name="T71" fmla="*/ 21 h 125"/>
                <a:gd name="T72" fmla="*/ 840 w 1099"/>
                <a:gd name="T73" fmla="*/ 21 h 125"/>
                <a:gd name="T74" fmla="*/ 863 w 1099"/>
                <a:gd name="T75" fmla="*/ 52 h 125"/>
                <a:gd name="T76" fmla="*/ 877 w 1099"/>
                <a:gd name="T77" fmla="*/ 113 h 125"/>
                <a:gd name="T78" fmla="*/ 819 w 1099"/>
                <a:gd name="T79" fmla="*/ 107 h 125"/>
                <a:gd name="T80" fmla="*/ 902 w 1099"/>
                <a:gd name="T81" fmla="*/ 121 h 125"/>
                <a:gd name="T82" fmla="*/ 990 w 1099"/>
                <a:gd name="T83" fmla="*/ 121 h 125"/>
                <a:gd name="T84" fmla="*/ 938 w 1099"/>
                <a:gd name="T85" fmla="*/ 88 h 125"/>
                <a:gd name="T86" fmla="*/ 959 w 1099"/>
                <a:gd name="T87" fmla="*/ 4 h 125"/>
                <a:gd name="T88" fmla="*/ 1015 w 1099"/>
                <a:gd name="T89" fmla="*/ 34 h 125"/>
                <a:gd name="T90" fmla="*/ 963 w 1099"/>
                <a:gd name="T91" fmla="*/ 25 h 125"/>
                <a:gd name="T92" fmla="*/ 957 w 1099"/>
                <a:gd name="T93" fmla="*/ 88 h 125"/>
                <a:gd name="T94" fmla="*/ 994 w 1099"/>
                <a:gd name="T95" fmla="*/ 88 h 125"/>
                <a:gd name="T96" fmla="*/ 1073 w 1099"/>
                <a:gd name="T97" fmla="*/ 102 h 125"/>
                <a:gd name="T98" fmla="*/ 1069 w 1099"/>
                <a:gd name="T99" fmla="*/ 73 h 125"/>
                <a:gd name="T100" fmla="*/ 1030 w 1099"/>
                <a:gd name="T101" fmla="*/ 25 h 125"/>
                <a:gd name="T102" fmla="*/ 1084 w 1099"/>
                <a:gd name="T103" fmla="*/ 6 h 125"/>
                <a:gd name="T104" fmla="*/ 1074 w 1099"/>
                <a:gd name="T105" fmla="*/ 23 h 125"/>
                <a:gd name="T106" fmla="*/ 1050 w 1099"/>
                <a:gd name="T107" fmla="*/ 38 h 125"/>
                <a:gd name="T108" fmla="*/ 1099 w 1099"/>
                <a:gd name="T109" fmla="*/ 86 h 125"/>
                <a:gd name="T110" fmla="*/ 1048 w 1099"/>
                <a:gd name="T111" fmla="*/ 121 h 12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99"/>
                <a:gd name="T169" fmla="*/ 0 h 125"/>
                <a:gd name="T170" fmla="*/ 1099 w 1099"/>
                <a:gd name="T171" fmla="*/ 125 h 12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99" h="125">
                  <a:moveTo>
                    <a:pt x="94" y="121"/>
                  </a:moveTo>
                  <a:lnTo>
                    <a:pt x="73" y="121"/>
                  </a:lnTo>
                  <a:lnTo>
                    <a:pt x="65" y="94"/>
                  </a:lnTo>
                  <a:lnTo>
                    <a:pt x="29" y="94"/>
                  </a:lnTo>
                  <a:lnTo>
                    <a:pt x="21" y="121"/>
                  </a:lnTo>
                  <a:lnTo>
                    <a:pt x="0" y="121"/>
                  </a:lnTo>
                  <a:lnTo>
                    <a:pt x="36" y="2"/>
                  </a:lnTo>
                  <a:lnTo>
                    <a:pt x="56" y="2"/>
                  </a:lnTo>
                  <a:lnTo>
                    <a:pt x="94" y="121"/>
                  </a:lnTo>
                  <a:close/>
                  <a:moveTo>
                    <a:pt x="59" y="75"/>
                  </a:moveTo>
                  <a:lnTo>
                    <a:pt x="46" y="29"/>
                  </a:lnTo>
                  <a:lnTo>
                    <a:pt x="34" y="75"/>
                  </a:lnTo>
                  <a:lnTo>
                    <a:pt x="59" y="75"/>
                  </a:lnTo>
                  <a:close/>
                  <a:moveTo>
                    <a:pt x="103" y="121"/>
                  </a:moveTo>
                  <a:lnTo>
                    <a:pt x="103" y="2"/>
                  </a:lnTo>
                  <a:lnTo>
                    <a:pt x="121" y="2"/>
                  </a:lnTo>
                  <a:lnTo>
                    <a:pt x="159" y="82"/>
                  </a:lnTo>
                  <a:lnTo>
                    <a:pt x="159" y="2"/>
                  </a:lnTo>
                  <a:lnTo>
                    <a:pt x="176" y="2"/>
                  </a:lnTo>
                  <a:lnTo>
                    <a:pt x="176" y="121"/>
                  </a:lnTo>
                  <a:lnTo>
                    <a:pt x="157" y="121"/>
                  </a:lnTo>
                  <a:lnTo>
                    <a:pt x="121" y="44"/>
                  </a:lnTo>
                  <a:lnTo>
                    <a:pt x="121" y="121"/>
                  </a:lnTo>
                  <a:lnTo>
                    <a:pt x="103" y="121"/>
                  </a:lnTo>
                  <a:close/>
                  <a:moveTo>
                    <a:pt x="196" y="2"/>
                  </a:moveTo>
                  <a:lnTo>
                    <a:pt x="230" y="2"/>
                  </a:lnTo>
                  <a:lnTo>
                    <a:pt x="240" y="2"/>
                  </a:lnTo>
                  <a:lnTo>
                    <a:pt x="247" y="4"/>
                  </a:lnTo>
                  <a:lnTo>
                    <a:pt x="255" y="7"/>
                  </a:lnTo>
                  <a:lnTo>
                    <a:pt x="261" y="15"/>
                  </a:lnTo>
                  <a:lnTo>
                    <a:pt x="267" y="23"/>
                  </a:lnTo>
                  <a:lnTo>
                    <a:pt x="270" y="34"/>
                  </a:lnTo>
                  <a:lnTo>
                    <a:pt x="272" y="48"/>
                  </a:lnTo>
                  <a:lnTo>
                    <a:pt x="272" y="63"/>
                  </a:lnTo>
                  <a:lnTo>
                    <a:pt x="272" y="77"/>
                  </a:lnTo>
                  <a:lnTo>
                    <a:pt x="270" y="88"/>
                  </a:lnTo>
                  <a:lnTo>
                    <a:pt x="265" y="100"/>
                  </a:lnTo>
                  <a:lnTo>
                    <a:pt x="261" y="109"/>
                  </a:lnTo>
                  <a:lnTo>
                    <a:pt x="255" y="115"/>
                  </a:lnTo>
                  <a:lnTo>
                    <a:pt x="247" y="119"/>
                  </a:lnTo>
                  <a:lnTo>
                    <a:pt x="240" y="121"/>
                  </a:lnTo>
                  <a:lnTo>
                    <a:pt x="230" y="121"/>
                  </a:lnTo>
                  <a:lnTo>
                    <a:pt x="196" y="121"/>
                  </a:lnTo>
                  <a:lnTo>
                    <a:pt x="196" y="2"/>
                  </a:lnTo>
                  <a:close/>
                  <a:moveTo>
                    <a:pt x="215" y="21"/>
                  </a:moveTo>
                  <a:lnTo>
                    <a:pt x="215" y="102"/>
                  </a:lnTo>
                  <a:lnTo>
                    <a:pt x="228" y="102"/>
                  </a:lnTo>
                  <a:lnTo>
                    <a:pt x="234" y="102"/>
                  </a:lnTo>
                  <a:lnTo>
                    <a:pt x="240" y="100"/>
                  </a:lnTo>
                  <a:lnTo>
                    <a:pt x="244" y="98"/>
                  </a:lnTo>
                  <a:lnTo>
                    <a:pt x="247" y="96"/>
                  </a:lnTo>
                  <a:lnTo>
                    <a:pt x="249" y="90"/>
                  </a:lnTo>
                  <a:lnTo>
                    <a:pt x="251" y="84"/>
                  </a:lnTo>
                  <a:lnTo>
                    <a:pt x="253" y="75"/>
                  </a:lnTo>
                  <a:lnTo>
                    <a:pt x="253" y="61"/>
                  </a:lnTo>
                  <a:lnTo>
                    <a:pt x="253" y="50"/>
                  </a:lnTo>
                  <a:lnTo>
                    <a:pt x="251" y="40"/>
                  </a:lnTo>
                  <a:lnTo>
                    <a:pt x="249" y="34"/>
                  </a:lnTo>
                  <a:lnTo>
                    <a:pt x="245" y="29"/>
                  </a:lnTo>
                  <a:lnTo>
                    <a:pt x="242" y="25"/>
                  </a:lnTo>
                  <a:lnTo>
                    <a:pt x="238" y="23"/>
                  </a:lnTo>
                  <a:lnTo>
                    <a:pt x="232" y="23"/>
                  </a:lnTo>
                  <a:lnTo>
                    <a:pt x="222" y="21"/>
                  </a:lnTo>
                  <a:lnTo>
                    <a:pt x="215" y="21"/>
                  </a:lnTo>
                  <a:close/>
                  <a:moveTo>
                    <a:pt x="324" y="2"/>
                  </a:moveTo>
                  <a:lnTo>
                    <a:pt x="361" y="2"/>
                  </a:lnTo>
                  <a:lnTo>
                    <a:pt x="370" y="2"/>
                  </a:lnTo>
                  <a:lnTo>
                    <a:pt x="378" y="2"/>
                  </a:lnTo>
                  <a:lnTo>
                    <a:pt x="382" y="4"/>
                  </a:lnTo>
                  <a:lnTo>
                    <a:pt x="387" y="7"/>
                  </a:lnTo>
                  <a:lnTo>
                    <a:pt x="391" y="11"/>
                  </a:lnTo>
                  <a:lnTo>
                    <a:pt x="393" y="17"/>
                  </a:lnTo>
                  <a:lnTo>
                    <a:pt x="395" y="25"/>
                  </a:lnTo>
                  <a:lnTo>
                    <a:pt x="397" y="32"/>
                  </a:lnTo>
                  <a:lnTo>
                    <a:pt x="395" y="40"/>
                  </a:lnTo>
                  <a:lnTo>
                    <a:pt x="393" y="48"/>
                  </a:lnTo>
                  <a:lnTo>
                    <a:pt x="389" y="54"/>
                  </a:lnTo>
                  <a:lnTo>
                    <a:pt x="384" y="57"/>
                  </a:lnTo>
                  <a:lnTo>
                    <a:pt x="391" y="61"/>
                  </a:lnTo>
                  <a:lnTo>
                    <a:pt x="397" y="69"/>
                  </a:lnTo>
                  <a:lnTo>
                    <a:pt x="399" y="77"/>
                  </a:lnTo>
                  <a:lnTo>
                    <a:pt x="401" y="86"/>
                  </a:lnTo>
                  <a:lnTo>
                    <a:pt x="401" y="94"/>
                  </a:lnTo>
                  <a:lnTo>
                    <a:pt x="399" y="103"/>
                  </a:lnTo>
                  <a:lnTo>
                    <a:pt x="395" y="109"/>
                  </a:lnTo>
                  <a:lnTo>
                    <a:pt x="389" y="115"/>
                  </a:lnTo>
                  <a:lnTo>
                    <a:pt x="384" y="119"/>
                  </a:lnTo>
                  <a:lnTo>
                    <a:pt x="378" y="121"/>
                  </a:lnTo>
                  <a:lnTo>
                    <a:pt x="370" y="121"/>
                  </a:lnTo>
                  <a:lnTo>
                    <a:pt x="355" y="121"/>
                  </a:lnTo>
                  <a:lnTo>
                    <a:pt x="324" y="121"/>
                  </a:lnTo>
                  <a:lnTo>
                    <a:pt x="324" y="2"/>
                  </a:lnTo>
                  <a:close/>
                  <a:moveTo>
                    <a:pt x="343" y="21"/>
                  </a:moveTo>
                  <a:lnTo>
                    <a:pt x="343" y="50"/>
                  </a:lnTo>
                  <a:lnTo>
                    <a:pt x="355" y="50"/>
                  </a:lnTo>
                  <a:lnTo>
                    <a:pt x="364" y="50"/>
                  </a:lnTo>
                  <a:lnTo>
                    <a:pt x="368" y="48"/>
                  </a:lnTo>
                  <a:lnTo>
                    <a:pt x="372" y="48"/>
                  </a:lnTo>
                  <a:lnTo>
                    <a:pt x="376" y="44"/>
                  </a:lnTo>
                  <a:lnTo>
                    <a:pt x="378" y="40"/>
                  </a:lnTo>
                  <a:lnTo>
                    <a:pt x="378" y="34"/>
                  </a:lnTo>
                  <a:lnTo>
                    <a:pt x="378" y="31"/>
                  </a:lnTo>
                  <a:lnTo>
                    <a:pt x="376" y="27"/>
                  </a:lnTo>
                  <a:lnTo>
                    <a:pt x="374" y="23"/>
                  </a:lnTo>
                  <a:lnTo>
                    <a:pt x="368" y="21"/>
                  </a:lnTo>
                  <a:lnTo>
                    <a:pt x="364" y="21"/>
                  </a:lnTo>
                  <a:lnTo>
                    <a:pt x="353" y="21"/>
                  </a:lnTo>
                  <a:lnTo>
                    <a:pt x="343" y="21"/>
                  </a:lnTo>
                  <a:close/>
                  <a:moveTo>
                    <a:pt x="343" y="69"/>
                  </a:moveTo>
                  <a:lnTo>
                    <a:pt x="343" y="102"/>
                  </a:lnTo>
                  <a:lnTo>
                    <a:pt x="361" y="102"/>
                  </a:lnTo>
                  <a:lnTo>
                    <a:pt x="368" y="102"/>
                  </a:lnTo>
                  <a:lnTo>
                    <a:pt x="372" y="100"/>
                  </a:lnTo>
                  <a:lnTo>
                    <a:pt x="376" y="100"/>
                  </a:lnTo>
                  <a:lnTo>
                    <a:pt x="380" y="96"/>
                  </a:lnTo>
                  <a:lnTo>
                    <a:pt x="382" y="92"/>
                  </a:lnTo>
                  <a:lnTo>
                    <a:pt x="382" y="86"/>
                  </a:lnTo>
                  <a:lnTo>
                    <a:pt x="382" y="80"/>
                  </a:lnTo>
                  <a:lnTo>
                    <a:pt x="380" y="77"/>
                  </a:lnTo>
                  <a:lnTo>
                    <a:pt x="378" y="73"/>
                  </a:lnTo>
                  <a:lnTo>
                    <a:pt x="374" y="71"/>
                  </a:lnTo>
                  <a:lnTo>
                    <a:pt x="368" y="69"/>
                  </a:lnTo>
                  <a:lnTo>
                    <a:pt x="357" y="69"/>
                  </a:lnTo>
                  <a:lnTo>
                    <a:pt x="343" y="69"/>
                  </a:lnTo>
                  <a:close/>
                  <a:moveTo>
                    <a:pt x="416" y="121"/>
                  </a:moveTo>
                  <a:lnTo>
                    <a:pt x="416" y="2"/>
                  </a:lnTo>
                  <a:lnTo>
                    <a:pt x="435" y="2"/>
                  </a:lnTo>
                  <a:lnTo>
                    <a:pt x="435" y="121"/>
                  </a:lnTo>
                  <a:lnTo>
                    <a:pt x="416" y="121"/>
                  </a:lnTo>
                  <a:close/>
                  <a:moveTo>
                    <a:pt x="449" y="63"/>
                  </a:moveTo>
                  <a:lnTo>
                    <a:pt x="449" y="46"/>
                  </a:lnTo>
                  <a:lnTo>
                    <a:pt x="453" y="31"/>
                  </a:lnTo>
                  <a:lnTo>
                    <a:pt x="457" y="23"/>
                  </a:lnTo>
                  <a:lnTo>
                    <a:pt x="462" y="15"/>
                  </a:lnTo>
                  <a:lnTo>
                    <a:pt x="466" y="9"/>
                  </a:lnTo>
                  <a:lnTo>
                    <a:pt x="474" y="4"/>
                  </a:lnTo>
                  <a:lnTo>
                    <a:pt x="483" y="0"/>
                  </a:lnTo>
                  <a:lnTo>
                    <a:pt x="493" y="0"/>
                  </a:lnTo>
                  <a:lnTo>
                    <a:pt x="503" y="0"/>
                  </a:lnTo>
                  <a:lnTo>
                    <a:pt x="512" y="4"/>
                  </a:lnTo>
                  <a:lnTo>
                    <a:pt x="520" y="9"/>
                  </a:lnTo>
                  <a:lnTo>
                    <a:pt x="526" y="15"/>
                  </a:lnTo>
                  <a:lnTo>
                    <a:pt x="531" y="25"/>
                  </a:lnTo>
                  <a:lnTo>
                    <a:pt x="535" y="36"/>
                  </a:lnTo>
                  <a:lnTo>
                    <a:pt x="537" y="48"/>
                  </a:lnTo>
                  <a:lnTo>
                    <a:pt x="537" y="61"/>
                  </a:lnTo>
                  <a:lnTo>
                    <a:pt x="537" y="75"/>
                  </a:lnTo>
                  <a:lnTo>
                    <a:pt x="535" y="88"/>
                  </a:lnTo>
                  <a:lnTo>
                    <a:pt x="531" y="98"/>
                  </a:lnTo>
                  <a:lnTo>
                    <a:pt x="526" y="107"/>
                  </a:lnTo>
                  <a:lnTo>
                    <a:pt x="520" y="115"/>
                  </a:lnTo>
                  <a:lnTo>
                    <a:pt x="512" y="119"/>
                  </a:lnTo>
                  <a:lnTo>
                    <a:pt x="503" y="123"/>
                  </a:lnTo>
                  <a:lnTo>
                    <a:pt x="493" y="123"/>
                  </a:lnTo>
                  <a:lnTo>
                    <a:pt x="483" y="123"/>
                  </a:lnTo>
                  <a:lnTo>
                    <a:pt x="476" y="119"/>
                  </a:lnTo>
                  <a:lnTo>
                    <a:pt x="468" y="115"/>
                  </a:lnTo>
                  <a:lnTo>
                    <a:pt x="460" y="107"/>
                  </a:lnTo>
                  <a:lnTo>
                    <a:pt x="455" y="98"/>
                  </a:lnTo>
                  <a:lnTo>
                    <a:pt x="451" y="88"/>
                  </a:lnTo>
                  <a:lnTo>
                    <a:pt x="449" y="77"/>
                  </a:lnTo>
                  <a:lnTo>
                    <a:pt x="449" y="63"/>
                  </a:lnTo>
                  <a:close/>
                  <a:moveTo>
                    <a:pt x="468" y="61"/>
                  </a:moveTo>
                  <a:lnTo>
                    <a:pt x="468" y="71"/>
                  </a:lnTo>
                  <a:lnTo>
                    <a:pt x="470" y="79"/>
                  </a:lnTo>
                  <a:lnTo>
                    <a:pt x="472" y="86"/>
                  </a:lnTo>
                  <a:lnTo>
                    <a:pt x="476" y="92"/>
                  </a:lnTo>
                  <a:lnTo>
                    <a:pt x="480" y="98"/>
                  </a:lnTo>
                  <a:lnTo>
                    <a:pt x="483" y="100"/>
                  </a:lnTo>
                  <a:lnTo>
                    <a:pt x="487" y="102"/>
                  </a:lnTo>
                  <a:lnTo>
                    <a:pt x="493" y="103"/>
                  </a:lnTo>
                  <a:lnTo>
                    <a:pt x="499" y="102"/>
                  </a:lnTo>
                  <a:lnTo>
                    <a:pt x="503" y="100"/>
                  </a:lnTo>
                  <a:lnTo>
                    <a:pt x="508" y="98"/>
                  </a:lnTo>
                  <a:lnTo>
                    <a:pt x="512" y="92"/>
                  </a:lnTo>
                  <a:lnTo>
                    <a:pt x="514" y="86"/>
                  </a:lnTo>
                  <a:lnTo>
                    <a:pt x="516" y="79"/>
                  </a:lnTo>
                  <a:lnTo>
                    <a:pt x="518" y="71"/>
                  </a:lnTo>
                  <a:lnTo>
                    <a:pt x="518" y="61"/>
                  </a:lnTo>
                  <a:lnTo>
                    <a:pt x="518" y="52"/>
                  </a:lnTo>
                  <a:lnTo>
                    <a:pt x="516" y="44"/>
                  </a:lnTo>
                  <a:lnTo>
                    <a:pt x="514" y="36"/>
                  </a:lnTo>
                  <a:lnTo>
                    <a:pt x="512" y="31"/>
                  </a:lnTo>
                  <a:lnTo>
                    <a:pt x="508" y="27"/>
                  </a:lnTo>
                  <a:lnTo>
                    <a:pt x="505" y="23"/>
                  </a:lnTo>
                  <a:lnTo>
                    <a:pt x="499" y="21"/>
                  </a:lnTo>
                  <a:lnTo>
                    <a:pt x="493" y="21"/>
                  </a:lnTo>
                  <a:lnTo>
                    <a:pt x="487" y="21"/>
                  </a:lnTo>
                  <a:lnTo>
                    <a:pt x="483" y="23"/>
                  </a:lnTo>
                  <a:lnTo>
                    <a:pt x="478" y="27"/>
                  </a:lnTo>
                  <a:lnTo>
                    <a:pt x="474" y="31"/>
                  </a:lnTo>
                  <a:lnTo>
                    <a:pt x="472" y="36"/>
                  </a:lnTo>
                  <a:lnTo>
                    <a:pt x="470" y="44"/>
                  </a:lnTo>
                  <a:lnTo>
                    <a:pt x="468" y="52"/>
                  </a:lnTo>
                  <a:lnTo>
                    <a:pt x="468" y="61"/>
                  </a:lnTo>
                  <a:close/>
                  <a:moveTo>
                    <a:pt x="553" y="121"/>
                  </a:moveTo>
                  <a:lnTo>
                    <a:pt x="553" y="2"/>
                  </a:lnTo>
                  <a:lnTo>
                    <a:pt x="581" y="2"/>
                  </a:lnTo>
                  <a:lnTo>
                    <a:pt x="597" y="2"/>
                  </a:lnTo>
                  <a:lnTo>
                    <a:pt x="604" y="4"/>
                  </a:lnTo>
                  <a:lnTo>
                    <a:pt x="612" y="7"/>
                  </a:lnTo>
                  <a:lnTo>
                    <a:pt x="618" y="15"/>
                  </a:lnTo>
                  <a:lnTo>
                    <a:pt x="622" y="25"/>
                  </a:lnTo>
                  <a:lnTo>
                    <a:pt x="624" y="38"/>
                  </a:lnTo>
                  <a:lnTo>
                    <a:pt x="622" y="48"/>
                  </a:lnTo>
                  <a:lnTo>
                    <a:pt x="620" y="57"/>
                  </a:lnTo>
                  <a:lnTo>
                    <a:pt x="616" y="63"/>
                  </a:lnTo>
                  <a:lnTo>
                    <a:pt x="612" y="69"/>
                  </a:lnTo>
                  <a:lnTo>
                    <a:pt x="606" y="73"/>
                  </a:lnTo>
                  <a:lnTo>
                    <a:pt x="602" y="75"/>
                  </a:lnTo>
                  <a:lnTo>
                    <a:pt x="595" y="77"/>
                  </a:lnTo>
                  <a:lnTo>
                    <a:pt x="583" y="77"/>
                  </a:lnTo>
                  <a:lnTo>
                    <a:pt x="572" y="77"/>
                  </a:lnTo>
                  <a:lnTo>
                    <a:pt x="572" y="121"/>
                  </a:lnTo>
                  <a:lnTo>
                    <a:pt x="553" y="121"/>
                  </a:lnTo>
                  <a:close/>
                  <a:moveTo>
                    <a:pt x="572" y="21"/>
                  </a:moveTo>
                  <a:lnTo>
                    <a:pt x="572" y="55"/>
                  </a:lnTo>
                  <a:lnTo>
                    <a:pt x="581" y="55"/>
                  </a:lnTo>
                  <a:lnTo>
                    <a:pt x="591" y="55"/>
                  </a:lnTo>
                  <a:lnTo>
                    <a:pt x="595" y="54"/>
                  </a:lnTo>
                  <a:lnTo>
                    <a:pt x="599" y="52"/>
                  </a:lnTo>
                  <a:lnTo>
                    <a:pt x="602" y="48"/>
                  </a:lnTo>
                  <a:lnTo>
                    <a:pt x="602" y="44"/>
                  </a:lnTo>
                  <a:lnTo>
                    <a:pt x="604" y="38"/>
                  </a:lnTo>
                  <a:lnTo>
                    <a:pt x="602" y="32"/>
                  </a:lnTo>
                  <a:lnTo>
                    <a:pt x="600" y="29"/>
                  </a:lnTo>
                  <a:lnTo>
                    <a:pt x="597" y="25"/>
                  </a:lnTo>
                  <a:lnTo>
                    <a:pt x="593" y="23"/>
                  </a:lnTo>
                  <a:lnTo>
                    <a:pt x="589" y="23"/>
                  </a:lnTo>
                  <a:lnTo>
                    <a:pt x="579" y="21"/>
                  </a:lnTo>
                  <a:lnTo>
                    <a:pt x="572" y="21"/>
                  </a:lnTo>
                  <a:close/>
                  <a:moveTo>
                    <a:pt x="639" y="121"/>
                  </a:moveTo>
                  <a:lnTo>
                    <a:pt x="639" y="2"/>
                  </a:lnTo>
                  <a:lnTo>
                    <a:pt x="656" y="2"/>
                  </a:lnTo>
                  <a:lnTo>
                    <a:pt x="656" y="48"/>
                  </a:lnTo>
                  <a:lnTo>
                    <a:pt x="693" y="48"/>
                  </a:lnTo>
                  <a:lnTo>
                    <a:pt x="693" y="2"/>
                  </a:lnTo>
                  <a:lnTo>
                    <a:pt x="712" y="2"/>
                  </a:lnTo>
                  <a:lnTo>
                    <a:pt x="712" y="121"/>
                  </a:lnTo>
                  <a:lnTo>
                    <a:pt x="693" y="121"/>
                  </a:lnTo>
                  <a:lnTo>
                    <a:pt x="693" y="69"/>
                  </a:lnTo>
                  <a:lnTo>
                    <a:pt x="656" y="69"/>
                  </a:lnTo>
                  <a:lnTo>
                    <a:pt x="656" y="121"/>
                  </a:lnTo>
                  <a:lnTo>
                    <a:pt x="639" y="121"/>
                  </a:lnTo>
                  <a:close/>
                  <a:moveTo>
                    <a:pt x="754" y="121"/>
                  </a:moveTo>
                  <a:lnTo>
                    <a:pt x="754" y="71"/>
                  </a:lnTo>
                  <a:lnTo>
                    <a:pt x="721" y="2"/>
                  </a:lnTo>
                  <a:lnTo>
                    <a:pt x="742" y="2"/>
                  </a:lnTo>
                  <a:lnTo>
                    <a:pt x="764" y="50"/>
                  </a:lnTo>
                  <a:lnTo>
                    <a:pt x="787" y="2"/>
                  </a:lnTo>
                  <a:lnTo>
                    <a:pt x="808" y="2"/>
                  </a:lnTo>
                  <a:lnTo>
                    <a:pt x="773" y="71"/>
                  </a:lnTo>
                  <a:lnTo>
                    <a:pt x="773" y="121"/>
                  </a:lnTo>
                  <a:lnTo>
                    <a:pt x="754" y="121"/>
                  </a:lnTo>
                  <a:close/>
                  <a:moveTo>
                    <a:pt x="812" y="82"/>
                  </a:moveTo>
                  <a:lnTo>
                    <a:pt x="829" y="80"/>
                  </a:lnTo>
                  <a:lnTo>
                    <a:pt x="833" y="90"/>
                  </a:lnTo>
                  <a:lnTo>
                    <a:pt x="837" y="98"/>
                  </a:lnTo>
                  <a:lnTo>
                    <a:pt x="842" y="102"/>
                  </a:lnTo>
                  <a:lnTo>
                    <a:pt x="850" y="103"/>
                  </a:lnTo>
                  <a:lnTo>
                    <a:pt x="858" y="102"/>
                  </a:lnTo>
                  <a:lnTo>
                    <a:pt x="863" y="98"/>
                  </a:lnTo>
                  <a:lnTo>
                    <a:pt x="867" y="92"/>
                  </a:lnTo>
                  <a:lnTo>
                    <a:pt x="867" y="86"/>
                  </a:lnTo>
                  <a:lnTo>
                    <a:pt x="867" y="82"/>
                  </a:lnTo>
                  <a:lnTo>
                    <a:pt x="865" y="79"/>
                  </a:lnTo>
                  <a:lnTo>
                    <a:pt x="863" y="77"/>
                  </a:lnTo>
                  <a:lnTo>
                    <a:pt x="860" y="75"/>
                  </a:lnTo>
                  <a:lnTo>
                    <a:pt x="854" y="73"/>
                  </a:lnTo>
                  <a:lnTo>
                    <a:pt x="844" y="69"/>
                  </a:lnTo>
                  <a:lnTo>
                    <a:pt x="831" y="63"/>
                  </a:lnTo>
                  <a:lnTo>
                    <a:pt x="823" y="57"/>
                  </a:lnTo>
                  <a:lnTo>
                    <a:pt x="819" y="52"/>
                  </a:lnTo>
                  <a:lnTo>
                    <a:pt x="817" y="46"/>
                  </a:lnTo>
                  <a:lnTo>
                    <a:pt x="815" y="40"/>
                  </a:lnTo>
                  <a:lnTo>
                    <a:pt x="815" y="32"/>
                  </a:lnTo>
                  <a:lnTo>
                    <a:pt x="815" y="25"/>
                  </a:lnTo>
                  <a:lnTo>
                    <a:pt x="819" y="15"/>
                  </a:lnTo>
                  <a:lnTo>
                    <a:pt x="823" y="9"/>
                  </a:lnTo>
                  <a:lnTo>
                    <a:pt x="831" y="4"/>
                  </a:lnTo>
                  <a:lnTo>
                    <a:pt x="838" y="0"/>
                  </a:lnTo>
                  <a:lnTo>
                    <a:pt x="848" y="0"/>
                  </a:lnTo>
                  <a:lnTo>
                    <a:pt x="856" y="0"/>
                  </a:lnTo>
                  <a:lnTo>
                    <a:pt x="863" y="2"/>
                  </a:lnTo>
                  <a:lnTo>
                    <a:pt x="869" y="6"/>
                  </a:lnTo>
                  <a:lnTo>
                    <a:pt x="875" y="9"/>
                  </a:lnTo>
                  <a:lnTo>
                    <a:pt x="879" y="15"/>
                  </a:lnTo>
                  <a:lnTo>
                    <a:pt x="881" y="21"/>
                  </a:lnTo>
                  <a:lnTo>
                    <a:pt x="883" y="29"/>
                  </a:lnTo>
                  <a:lnTo>
                    <a:pt x="884" y="36"/>
                  </a:lnTo>
                  <a:lnTo>
                    <a:pt x="865" y="36"/>
                  </a:lnTo>
                  <a:lnTo>
                    <a:pt x="863" y="29"/>
                  </a:lnTo>
                  <a:lnTo>
                    <a:pt x="860" y="23"/>
                  </a:lnTo>
                  <a:lnTo>
                    <a:pt x="856" y="21"/>
                  </a:lnTo>
                  <a:lnTo>
                    <a:pt x="848" y="19"/>
                  </a:lnTo>
                  <a:lnTo>
                    <a:pt x="840" y="21"/>
                  </a:lnTo>
                  <a:lnTo>
                    <a:pt x="837" y="23"/>
                  </a:lnTo>
                  <a:lnTo>
                    <a:pt x="833" y="27"/>
                  </a:lnTo>
                  <a:lnTo>
                    <a:pt x="833" y="31"/>
                  </a:lnTo>
                  <a:lnTo>
                    <a:pt x="833" y="34"/>
                  </a:lnTo>
                  <a:lnTo>
                    <a:pt x="835" y="38"/>
                  </a:lnTo>
                  <a:lnTo>
                    <a:pt x="842" y="42"/>
                  </a:lnTo>
                  <a:lnTo>
                    <a:pt x="852" y="46"/>
                  </a:lnTo>
                  <a:lnTo>
                    <a:pt x="863" y="52"/>
                  </a:lnTo>
                  <a:lnTo>
                    <a:pt x="873" y="55"/>
                  </a:lnTo>
                  <a:lnTo>
                    <a:pt x="879" y="61"/>
                  </a:lnTo>
                  <a:lnTo>
                    <a:pt x="883" y="67"/>
                  </a:lnTo>
                  <a:lnTo>
                    <a:pt x="884" y="77"/>
                  </a:lnTo>
                  <a:lnTo>
                    <a:pt x="886" y="86"/>
                  </a:lnTo>
                  <a:lnTo>
                    <a:pt x="884" y="96"/>
                  </a:lnTo>
                  <a:lnTo>
                    <a:pt x="883" y="105"/>
                  </a:lnTo>
                  <a:lnTo>
                    <a:pt x="877" y="113"/>
                  </a:lnTo>
                  <a:lnTo>
                    <a:pt x="869" y="119"/>
                  </a:lnTo>
                  <a:lnTo>
                    <a:pt x="861" y="123"/>
                  </a:lnTo>
                  <a:lnTo>
                    <a:pt x="850" y="125"/>
                  </a:lnTo>
                  <a:lnTo>
                    <a:pt x="840" y="123"/>
                  </a:lnTo>
                  <a:lnTo>
                    <a:pt x="835" y="121"/>
                  </a:lnTo>
                  <a:lnTo>
                    <a:pt x="829" y="117"/>
                  </a:lnTo>
                  <a:lnTo>
                    <a:pt x="823" y="113"/>
                  </a:lnTo>
                  <a:lnTo>
                    <a:pt x="819" y="107"/>
                  </a:lnTo>
                  <a:lnTo>
                    <a:pt x="815" y="100"/>
                  </a:lnTo>
                  <a:lnTo>
                    <a:pt x="813" y="92"/>
                  </a:lnTo>
                  <a:lnTo>
                    <a:pt x="812" y="82"/>
                  </a:lnTo>
                  <a:close/>
                  <a:moveTo>
                    <a:pt x="902" y="121"/>
                  </a:moveTo>
                  <a:lnTo>
                    <a:pt x="902" y="2"/>
                  </a:lnTo>
                  <a:lnTo>
                    <a:pt x="919" y="2"/>
                  </a:lnTo>
                  <a:lnTo>
                    <a:pt x="919" y="121"/>
                  </a:lnTo>
                  <a:lnTo>
                    <a:pt x="902" y="121"/>
                  </a:lnTo>
                  <a:close/>
                  <a:moveTo>
                    <a:pt x="996" y="77"/>
                  </a:moveTo>
                  <a:lnTo>
                    <a:pt x="1015" y="84"/>
                  </a:lnTo>
                  <a:lnTo>
                    <a:pt x="1011" y="94"/>
                  </a:lnTo>
                  <a:lnTo>
                    <a:pt x="1009" y="102"/>
                  </a:lnTo>
                  <a:lnTo>
                    <a:pt x="1005" y="109"/>
                  </a:lnTo>
                  <a:lnTo>
                    <a:pt x="1002" y="115"/>
                  </a:lnTo>
                  <a:lnTo>
                    <a:pt x="996" y="119"/>
                  </a:lnTo>
                  <a:lnTo>
                    <a:pt x="990" y="121"/>
                  </a:lnTo>
                  <a:lnTo>
                    <a:pt x="982" y="123"/>
                  </a:lnTo>
                  <a:lnTo>
                    <a:pt x="977" y="123"/>
                  </a:lnTo>
                  <a:lnTo>
                    <a:pt x="967" y="123"/>
                  </a:lnTo>
                  <a:lnTo>
                    <a:pt x="959" y="119"/>
                  </a:lnTo>
                  <a:lnTo>
                    <a:pt x="952" y="115"/>
                  </a:lnTo>
                  <a:lnTo>
                    <a:pt x="946" y="107"/>
                  </a:lnTo>
                  <a:lnTo>
                    <a:pt x="940" y="98"/>
                  </a:lnTo>
                  <a:lnTo>
                    <a:pt x="938" y="88"/>
                  </a:lnTo>
                  <a:lnTo>
                    <a:pt x="934" y="77"/>
                  </a:lnTo>
                  <a:lnTo>
                    <a:pt x="934" y="63"/>
                  </a:lnTo>
                  <a:lnTo>
                    <a:pt x="934" y="48"/>
                  </a:lnTo>
                  <a:lnTo>
                    <a:pt x="938" y="36"/>
                  </a:lnTo>
                  <a:lnTo>
                    <a:pt x="940" y="25"/>
                  </a:lnTo>
                  <a:lnTo>
                    <a:pt x="946" y="15"/>
                  </a:lnTo>
                  <a:lnTo>
                    <a:pt x="952" y="9"/>
                  </a:lnTo>
                  <a:lnTo>
                    <a:pt x="959" y="4"/>
                  </a:lnTo>
                  <a:lnTo>
                    <a:pt x="969" y="0"/>
                  </a:lnTo>
                  <a:lnTo>
                    <a:pt x="977" y="0"/>
                  </a:lnTo>
                  <a:lnTo>
                    <a:pt x="986" y="0"/>
                  </a:lnTo>
                  <a:lnTo>
                    <a:pt x="992" y="2"/>
                  </a:lnTo>
                  <a:lnTo>
                    <a:pt x="1000" y="7"/>
                  </a:lnTo>
                  <a:lnTo>
                    <a:pt x="1005" y="13"/>
                  </a:lnTo>
                  <a:lnTo>
                    <a:pt x="1011" y="21"/>
                  </a:lnTo>
                  <a:lnTo>
                    <a:pt x="1015" y="34"/>
                  </a:lnTo>
                  <a:lnTo>
                    <a:pt x="996" y="40"/>
                  </a:lnTo>
                  <a:lnTo>
                    <a:pt x="994" y="32"/>
                  </a:lnTo>
                  <a:lnTo>
                    <a:pt x="988" y="25"/>
                  </a:lnTo>
                  <a:lnTo>
                    <a:pt x="982" y="21"/>
                  </a:lnTo>
                  <a:lnTo>
                    <a:pt x="977" y="21"/>
                  </a:lnTo>
                  <a:lnTo>
                    <a:pt x="971" y="21"/>
                  </a:lnTo>
                  <a:lnTo>
                    <a:pt x="967" y="23"/>
                  </a:lnTo>
                  <a:lnTo>
                    <a:pt x="963" y="25"/>
                  </a:lnTo>
                  <a:lnTo>
                    <a:pt x="959" y="31"/>
                  </a:lnTo>
                  <a:lnTo>
                    <a:pt x="957" y="34"/>
                  </a:lnTo>
                  <a:lnTo>
                    <a:pt x="955" y="42"/>
                  </a:lnTo>
                  <a:lnTo>
                    <a:pt x="954" y="52"/>
                  </a:lnTo>
                  <a:lnTo>
                    <a:pt x="954" y="61"/>
                  </a:lnTo>
                  <a:lnTo>
                    <a:pt x="954" y="71"/>
                  </a:lnTo>
                  <a:lnTo>
                    <a:pt x="955" y="80"/>
                  </a:lnTo>
                  <a:lnTo>
                    <a:pt x="957" y="88"/>
                  </a:lnTo>
                  <a:lnTo>
                    <a:pt x="959" y="94"/>
                  </a:lnTo>
                  <a:lnTo>
                    <a:pt x="963" y="98"/>
                  </a:lnTo>
                  <a:lnTo>
                    <a:pt x="967" y="100"/>
                  </a:lnTo>
                  <a:lnTo>
                    <a:pt x="971" y="102"/>
                  </a:lnTo>
                  <a:lnTo>
                    <a:pt x="977" y="103"/>
                  </a:lnTo>
                  <a:lnTo>
                    <a:pt x="982" y="102"/>
                  </a:lnTo>
                  <a:lnTo>
                    <a:pt x="988" y="96"/>
                  </a:lnTo>
                  <a:lnTo>
                    <a:pt x="994" y="88"/>
                  </a:lnTo>
                  <a:lnTo>
                    <a:pt x="996" y="77"/>
                  </a:lnTo>
                  <a:close/>
                  <a:moveTo>
                    <a:pt x="1026" y="82"/>
                  </a:moveTo>
                  <a:lnTo>
                    <a:pt x="1044" y="80"/>
                  </a:lnTo>
                  <a:lnTo>
                    <a:pt x="1046" y="90"/>
                  </a:lnTo>
                  <a:lnTo>
                    <a:pt x="1050" y="98"/>
                  </a:lnTo>
                  <a:lnTo>
                    <a:pt x="1055" y="102"/>
                  </a:lnTo>
                  <a:lnTo>
                    <a:pt x="1063" y="103"/>
                  </a:lnTo>
                  <a:lnTo>
                    <a:pt x="1073" y="102"/>
                  </a:lnTo>
                  <a:lnTo>
                    <a:pt x="1076" y="98"/>
                  </a:lnTo>
                  <a:lnTo>
                    <a:pt x="1080" y="92"/>
                  </a:lnTo>
                  <a:lnTo>
                    <a:pt x="1082" y="86"/>
                  </a:lnTo>
                  <a:lnTo>
                    <a:pt x="1082" y="82"/>
                  </a:lnTo>
                  <a:lnTo>
                    <a:pt x="1080" y="79"/>
                  </a:lnTo>
                  <a:lnTo>
                    <a:pt x="1076" y="77"/>
                  </a:lnTo>
                  <a:lnTo>
                    <a:pt x="1073" y="75"/>
                  </a:lnTo>
                  <a:lnTo>
                    <a:pt x="1069" y="73"/>
                  </a:lnTo>
                  <a:lnTo>
                    <a:pt x="1059" y="69"/>
                  </a:lnTo>
                  <a:lnTo>
                    <a:pt x="1046" y="63"/>
                  </a:lnTo>
                  <a:lnTo>
                    <a:pt x="1038" y="57"/>
                  </a:lnTo>
                  <a:lnTo>
                    <a:pt x="1034" y="52"/>
                  </a:lnTo>
                  <a:lnTo>
                    <a:pt x="1030" y="46"/>
                  </a:lnTo>
                  <a:lnTo>
                    <a:pt x="1030" y="40"/>
                  </a:lnTo>
                  <a:lnTo>
                    <a:pt x="1028" y="32"/>
                  </a:lnTo>
                  <a:lnTo>
                    <a:pt x="1030" y="25"/>
                  </a:lnTo>
                  <a:lnTo>
                    <a:pt x="1032" y="15"/>
                  </a:lnTo>
                  <a:lnTo>
                    <a:pt x="1038" y="9"/>
                  </a:lnTo>
                  <a:lnTo>
                    <a:pt x="1044" y="4"/>
                  </a:lnTo>
                  <a:lnTo>
                    <a:pt x="1053" y="0"/>
                  </a:lnTo>
                  <a:lnTo>
                    <a:pt x="1063" y="0"/>
                  </a:lnTo>
                  <a:lnTo>
                    <a:pt x="1071" y="0"/>
                  </a:lnTo>
                  <a:lnTo>
                    <a:pt x="1078" y="2"/>
                  </a:lnTo>
                  <a:lnTo>
                    <a:pt x="1084" y="6"/>
                  </a:lnTo>
                  <a:lnTo>
                    <a:pt x="1088" y="9"/>
                  </a:lnTo>
                  <a:lnTo>
                    <a:pt x="1092" y="15"/>
                  </a:lnTo>
                  <a:lnTo>
                    <a:pt x="1096" y="21"/>
                  </a:lnTo>
                  <a:lnTo>
                    <a:pt x="1097" y="29"/>
                  </a:lnTo>
                  <a:lnTo>
                    <a:pt x="1097" y="36"/>
                  </a:lnTo>
                  <a:lnTo>
                    <a:pt x="1078" y="36"/>
                  </a:lnTo>
                  <a:lnTo>
                    <a:pt x="1076" y="29"/>
                  </a:lnTo>
                  <a:lnTo>
                    <a:pt x="1074" y="23"/>
                  </a:lnTo>
                  <a:lnTo>
                    <a:pt x="1069" y="21"/>
                  </a:lnTo>
                  <a:lnTo>
                    <a:pt x="1063" y="19"/>
                  </a:lnTo>
                  <a:lnTo>
                    <a:pt x="1055" y="21"/>
                  </a:lnTo>
                  <a:lnTo>
                    <a:pt x="1050" y="23"/>
                  </a:lnTo>
                  <a:lnTo>
                    <a:pt x="1048" y="27"/>
                  </a:lnTo>
                  <a:lnTo>
                    <a:pt x="1048" y="31"/>
                  </a:lnTo>
                  <a:lnTo>
                    <a:pt x="1048" y="34"/>
                  </a:lnTo>
                  <a:lnTo>
                    <a:pt x="1050" y="38"/>
                  </a:lnTo>
                  <a:lnTo>
                    <a:pt x="1055" y="42"/>
                  </a:lnTo>
                  <a:lnTo>
                    <a:pt x="1067" y="46"/>
                  </a:lnTo>
                  <a:lnTo>
                    <a:pt x="1078" y="52"/>
                  </a:lnTo>
                  <a:lnTo>
                    <a:pt x="1086" y="55"/>
                  </a:lnTo>
                  <a:lnTo>
                    <a:pt x="1092" y="61"/>
                  </a:lnTo>
                  <a:lnTo>
                    <a:pt x="1097" y="67"/>
                  </a:lnTo>
                  <a:lnTo>
                    <a:pt x="1099" y="77"/>
                  </a:lnTo>
                  <a:lnTo>
                    <a:pt x="1099" y="86"/>
                  </a:lnTo>
                  <a:lnTo>
                    <a:pt x="1099" y="96"/>
                  </a:lnTo>
                  <a:lnTo>
                    <a:pt x="1096" y="105"/>
                  </a:lnTo>
                  <a:lnTo>
                    <a:pt x="1090" y="113"/>
                  </a:lnTo>
                  <a:lnTo>
                    <a:pt x="1084" y="119"/>
                  </a:lnTo>
                  <a:lnTo>
                    <a:pt x="1074" y="123"/>
                  </a:lnTo>
                  <a:lnTo>
                    <a:pt x="1063" y="125"/>
                  </a:lnTo>
                  <a:lnTo>
                    <a:pt x="1055" y="123"/>
                  </a:lnTo>
                  <a:lnTo>
                    <a:pt x="1048" y="121"/>
                  </a:lnTo>
                  <a:lnTo>
                    <a:pt x="1042" y="117"/>
                  </a:lnTo>
                  <a:lnTo>
                    <a:pt x="1036" y="113"/>
                  </a:lnTo>
                  <a:lnTo>
                    <a:pt x="1032" y="107"/>
                  </a:lnTo>
                  <a:lnTo>
                    <a:pt x="1028" y="100"/>
                  </a:lnTo>
                  <a:lnTo>
                    <a:pt x="1026" y="92"/>
                  </a:lnTo>
                  <a:lnTo>
                    <a:pt x="1026" y="8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36875" name="Freeform 8"/>
            <p:cNvSpPr>
              <a:spLocks/>
            </p:cNvSpPr>
            <p:nvPr/>
          </p:nvSpPr>
          <p:spPr bwMode="auto">
            <a:xfrm>
              <a:off x="1789" y="1721"/>
              <a:ext cx="428" cy="428"/>
            </a:xfrm>
            <a:custGeom>
              <a:avLst/>
              <a:gdLst>
                <a:gd name="T0" fmla="*/ 234 w 428"/>
                <a:gd name="T1" fmla="*/ 0 h 428"/>
                <a:gd name="T2" fmla="*/ 276 w 428"/>
                <a:gd name="T3" fmla="*/ 9 h 428"/>
                <a:gd name="T4" fmla="*/ 314 w 428"/>
                <a:gd name="T5" fmla="*/ 24 h 428"/>
                <a:gd name="T6" fmla="*/ 349 w 428"/>
                <a:gd name="T7" fmla="*/ 48 h 428"/>
                <a:gd name="T8" fmla="*/ 378 w 428"/>
                <a:gd name="T9" fmla="*/ 76 h 428"/>
                <a:gd name="T10" fmla="*/ 401 w 428"/>
                <a:gd name="T11" fmla="*/ 111 h 428"/>
                <a:gd name="T12" fmla="*/ 418 w 428"/>
                <a:gd name="T13" fmla="*/ 149 h 428"/>
                <a:gd name="T14" fmla="*/ 426 w 428"/>
                <a:gd name="T15" fmla="*/ 192 h 428"/>
                <a:gd name="T16" fmla="*/ 426 w 428"/>
                <a:gd name="T17" fmla="*/ 236 h 428"/>
                <a:gd name="T18" fmla="*/ 418 w 428"/>
                <a:gd name="T19" fmla="*/ 276 h 428"/>
                <a:gd name="T20" fmla="*/ 401 w 428"/>
                <a:gd name="T21" fmla="*/ 315 h 428"/>
                <a:gd name="T22" fmla="*/ 378 w 428"/>
                <a:gd name="T23" fmla="*/ 349 h 428"/>
                <a:gd name="T24" fmla="*/ 349 w 428"/>
                <a:gd name="T25" fmla="*/ 378 h 428"/>
                <a:gd name="T26" fmla="*/ 314 w 428"/>
                <a:gd name="T27" fmla="*/ 401 h 428"/>
                <a:gd name="T28" fmla="*/ 276 w 428"/>
                <a:gd name="T29" fmla="*/ 418 h 428"/>
                <a:gd name="T30" fmla="*/ 234 w 428"/>
                <a:gd name="T31" fmla="*/ 426 h 428"/>
                <a:gd name="T32" fmla="*/ 191 w 428"/>
                <a:gd name="T33" fmla="*/ 426 h 428"/>
                <a:gd name="T34" fmla="*/ 149 w 428"/>
                <a:gd name="T35" fmla="*/ 418 h 428"/>
                <a:gd name="T36" fmla="*/ 111 w 428"/>
                <a:gd name="T37" fmla="*/ 401 h 428"/>
                <a:gd name="T38" fmla="*/ 76 w 428"/>
                <a:gd name="T39" fmla="*/ 378 h 428"/>
                <a:gd name="T40" fmla="*/ 48 w 428"/>
                <a:gd name="T41" fmla="*/ 349 h 428"/>
                <a:gd name="T42" fmla="*/ 25 w 428"/>
                <a:gd name="T43" fmla="*/ 315 h 428"/>
                <a:gd name="T44" fmla="*/ 9 w 428"/>
                <a:gd name="T45" fmla="*/ 276 h 428"/>
                <a:gd name="T46" fmla="*/ 0 w 428"/>
                <a:gd name="T47" fmla="*/ 236 h 428"/>
                <a:gd name="T48" fmla="*/ 0 w 428"/>
                <a:gd name="T49" fmla="*/ 192 h 428"/>
                <a:gd name="T50" fmla="*/ 9 w 428"/>
                <a:gd name="T51" fmla="*/ 149 h 428"/>
                <a:gd name="T52" fmla="*/ 25 w 428"/>
                <a:gd name="T53" fmla="*/ 111 h 428"/>
                <a:gd name="T54" fmla="*/ 48 w 428"/>
                <a:gd name="T55" fmla="*/ 76 h 428"/>
                <a:gd name="T56" fmla="*/ 76 w 428"/>
                <a:gd name="T57" fmla="*/ 48 h 428"/>
                <a:gd name="T58" fmla="*/ 111 w 428"/>
                <a:gd name="T59" fmla="*/ 24 h 428"/>
                <a:gd name="T60" fmla="*/ 149 w 428"/>
                <a:gd name="T61" fmla="*/ 9 h 428"/>
                <a:gd name="T62" fmla="*/ 191 w 428"/>
                <a:gd name="T63" fmla="*/ 0 h 4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28"/>
                <a:gd name="T97" fmla="*/ 0 h 428"/>
                <a:gd name="T98" fmla="*/ 428 w 428"/>
                <a:gd name="T99" fmla="*/ 428 h 4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28" h="428">
                  <a:moveTo>
                    <a:pt x="213" y="0"/>
                  </a:moveTo>
                  <a:lnTo>
                    <a:pt x="234" y="0"/>
                  </a:lnTo>
                  <a:lnTo>
                    <a:pt x="255" y="3"/>
                  </a:lnTo>
                  <a:lnTo>
                    <a:pt x="276" y="9"/>
                  </a:lnTo>
                  <a:lnTo>
                    <a:pt x="295" y="17"/>
                  </a:lnTo>
                  <a:lnTo>
                    <a:pt x="314" y="24"/>
                  </a:lnTo>
                  <a:lnTo>
                    <a:pt x="332" y="36"/>
                  </a:lnTo>
                  <a:lnTo>
                    <a:pt x="349" y="48"/>
                  </a:lnTo>
                  <a:lnTo>
                    <a:pt x="364" y="61"/>
                  </a:lnTo>
                  <a:lnTo>
                    <a:pt x="378" y="76"/>
                  </a:lnTo>
                  <a:lnTo>
                    <a:pt x="389" y="94"/>
                  </a:lnTo>
                  <a:lnTo>
                    <a:pt x="401" y="111"/>
                  </a:lnTo>
                  <a:lnTo>
                    <a:pt x="410" y="130"/>
                  </a:lnTo>
                  <a:lnTo>
                    <a:pt x="418" y="149"/>
                  </a:lnTo>
                  <a:lnTo>
                    <a:pt x="422" y="170"/>
                  </a:lnTo>
                  <a:lnTo>
                    <a:pt x="426" y="192"/>
                  </a:lnTo>
                  <a:lnTo>
                    <a:pt x="428" y="213"/>
                  </a:lnTo>
                  <a:lnTo>
                    <a:pt x="426" y="236"/>
                  </a:lnTo>
                  <a:lnTo>
                    <a:pt x="422" y="257"/>
                  </a:lnTo>
                  <a:lnTo>
                    <a:pt x="418" y="276"/>
                  </a:lnTo>
                  <a:lnTo>
                    <a:pt x="410" y="295"/>
                  </a:lnTo>
                  <a:lnTo>
                    <a:pt x="401" y="315"/>
                  </a:lnTo>
                  <a:lnTo>
                    <a:pt x="389" y="332"/>
                  </a:lnTo>
                  <a:lnTo>
                    <a:pt x="378" y="349"/>
                  </a:lnTo>
                  <a:lnTo>
                    <a:pt x="364" y="365"/>
                  </a:lnTo>
                  <a:lnTo>
                    <a:pt x="349" y="378"/>
                  </a:lnTo>
                  <a:lnTo>
                    <a:pt x="332" y="389"/>
                  </a:lnTo>
                  <a:lnTo>
                    <a:pt x="314" y="401"/>
                  </a:lnTo>
                  <a:lnTo>
                    <a:pt x="295" y="411"/>
                  </a:lnTo>
                  <a:lnTo>
                    <a:pt x="276" y="418"/>
                  </a:lnTo>
                  <a:lnTo>
                    <a:pt x="255" y="422"/>
                  </a:lnTo>
                  <a:lnTo>
                    <a:pt x="234" y="426"/>
                  </a:lnTo>
                  <a:lnTo>
                    <a:pt x="213" y="428"/>
                  </a:lnTo>
                  <a:lnTo>
                    <a:pt x="191" y="426"/>
                  </a:lnTo>
                  <a:lnTo>
                    <a:pt x="170" y="422"/>
                  </a:lnTo>
                  <a:lnTo>
                    <a:pt x="149" y="418"/>
                  </a:lnTo>
                  <a:lnTo>
                    <a:pt x="130" y="411"/>
                  </a:lnTo>
                  <a:lnTo>
                    <a:pt x="111" y="401"/>
                  </a:lnTo>
                  <a:lnTo>
                    <a:pt x="94" y="389"/>
                  </a:lnTo>
                  <a:lnTo>
                    <a:pt x="76" y="378"/>
                  </a:lnTo>
                  <a:lnTo>
                    <a:pt x="61" y="365"/>
                  </a:lnTo>
                  <a:lnTo>
                    <a:pt x="48" y="349"/>
                  </a:lnTo>
                  <a:lnTo>
                    <a:pt x="36" y="332"/>
                  </a:lnTo>
                  <a:lnTo>
                    <a:pt x="25" y="315"/>
                  </a:lnTo>
                  <a:lnTo>
                    <a:pt x="15" y="295"/>
                  </a:lnTo>
                  <a:lnTo>
                    <a:pt x="9" y="276"/>
                  </a:lnTo>
                  <a:lnTo>
                    <a:pt x="3" y="257"/>
                  </a:lnTo>
                  <a:lnTo>
                    <a:pt x="0" y="236"/>
                  </a:lnTo>
                  <a:lnTo>
                    <a:pt x="0" y="213"/>
                  </a:lnTo>
                  <a:lnTo>
                    <a:pt x="0" y="192"/>
                  </a:lnTo>
                  <a:lnTo>
                    <a:pt x="3" y="170"/>
                  </a:lnTo>
                  <a:lnTo>
                    <a:pt x="9" y="149"/>
                  </a:lnTo>
                  <a:lnTo>
                    <a:pt x="15" y="130"/>
                  </a:lnTo>
                  <a:lnTo>
                    <a:pt x="25" y="111"/>
                  </a:lnTo>
                  <a:lnTo>
                    <a:pt x="36" y="94"/>
                  </a:lnTo>
                  <a:lnTo>
                    <a:pt x="48" y="76"/>
                  </a:lnTo>
                  <a:lnTo>
                    <a:pt x="61" y="61"/>
                  </a:lnTo>
                  <a:lnTo>
                    <a:pt x="76" y="48"/>
                  </a:lnTo>
                  <a:lnTo>
                    <a:pt x="94" y="36"/>
                  </a:lnTo>
                  <a:lnTo>
                    <a:pt x="111" y="24"/>
                  </a:lnTo>
                  <a:lnTo>
                    <a:pt x="130" y="17"/>
                  </a:lnTo>
                  <a:lnTo>
                    <a:pt x="149" y="9"/>
                  </a:lnTo>
                  <a:lnTo>
                    <a:pt x="170" y="3"/>
                  </a:lnTo>
                  <a:lnTo>
                    <a:pt x="191" y="0"/>
                  </a:lnTo>
                  <a:lnTo>
                    <a:pt x="213" y="0"/>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36876" name="Rectangle 9"/>
            <p:cNvSpPr>
              <a:spLocks noChangeArrowheads="1"/>
            </p:cNvSpPr>
            <p:nvPr/>
          </p:nvSpPr>
          <p:spPr bwMode="auto">
            <a:xfrm>
              <a:off x="1789" y="2162"/>
              <a:ext cx="428" cy="429"/>
            </a:xfrm>
            <a:prstGeom prst="rect">
              <a:avLst/>
            </a:prstGeom>
            <a:solidFill>
              <a:srgbClr val="0092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36877" name="Freeform 10"/>
            <p:cNvSpPr>
              <a:spLocks/>
            </p:cNvSpPr>
            <p:nvPr/>
          </p:nvSpPr>
          <p:spPr bwMode="auto">
            <a:xfrm>
              <a:off x="2491" y="1721"/>
              <a:ext cx="213" cy="870"/>
            </a:xfrm>
            <a:custGeom>
              <a:avLst/>
              <a:gdLst>
                <a:gd name="T0" fmla="*/ 0 w 213"/>
                <a:gd name="T1" fmla="*/ 0 h 870"/>
                <a:gd name="T2" fmla="*/ 42 w 213"/>
                <a:gd name="T3" fmla="*/ 3 h 870"/>
                <a:gd name="T4" fmla="*/ 82 w 213"/>
                <a:gd name="T5" fmla="*/ 17 h 870"/>
                <a:gd name="T6" fmla="*/ 119 w 213"/>
                <a:gd name="T7" fmla="*/ 36 h 870"/>
                <a:gd name="T8" fmla="*/ 152 w 213"/>
                <a:gd name="T9" fmla="*/ 65 h 870"/>
                <a:gd name="T10" fmla="*/ 176 w 213"/>
                <a:gd name="T11" fmla="*/ 97 h 870"/>
                <a:gd name="T12" fmla="*/ 198 w 213"/>
                <a:gd name="T13" fmla="*/ 134 h 870"/>
                <a:gd name="T14" fmla="*/ 209 w 213"/>
                <a:gd name="T15" fmla="*/ 176 h 870"/>
                <a:gd name="T16" fmla="*/ 213 w 213"/>
                <a:gd name="T17" fmla="*/ 220 h 870"/>
                <a:gd name="T18" fmla="*/ 211 w 213"/>
                <a:gd name="T19" fmla="*/ 259 h 870"/>
                <a:gd name="T20" fmla="*/ 201 w 213"/>
                <a:gd name="T21" fmla="*/ 295 h 870"/>
                <a:gd name="T22" fmla="*/ 186 w 213"/>
                <a:gd name="T23" fmla="*/ 330 h 870"/>
                <a:gd name="T24" fmla="*/ 165 w 213"/>
                <a:gd name="T25" fmla="*/ 361 h 870"/>
                <a:gd name="T26" fmla="*/ 140 w 213"/>
                <a:gd name="T27" fmla="*/ 388 h 870"/>
                <a:gd name="T28" fmla="*/ 111 w 213"/>
                <a:gd name="T29" fmla="*/ 409 h 870"/>
                <a:gd name="T30" fmla="*/ 79 w 213"/>
                <a:gd name="T31" fmla="*/ 426 h 870"/>
                <a:gd name="T32" fmla="*/ 44 w 213"/>
                <a:gd name="T33" fmla="*/ 438 h 870"/>
                <a:gd name="T34" fmla="*/ 79 w 213"/>
                <a:gd name="T35" fmla="*/ 449 h 870"/>
                <a:gd name="T36" fmla="*/ 111 w 213"/>
                <a:gd name="T37" fmla="*/ 464 h 870"/>
                <a:gd name="T38" fmla="*/ 140 w 213"/>
                <a:gd name="T39" fmla="*/ 487 h 870"/>
                <a:gd name="T40" fmla="*/ 165 w 213"/>
                <a:gd name="T41" fmla="*/ 512 h 870"/>
                <a:gd name="T42" fmla="*/ 186 w 213"/>
                <a:gd name="T43" fmla="*/ 543 h 870"/>
                <a:gd name="T44" fmla="*/ 201 w 213"/>
                <a:gd name="T45" fmla="*/ 576 h 870"/>
                <a:gd name="T46" fmla="*/ 211 w 213"/>
                <a:gd name="T47" fmla="*/ 612 h 870"/>
                <a:gd name="T48" fmla="*/ 213 w 213"/>
                <a:gd name="T49" fmla="*/ 651 h 870"/>
                <a:gd name="T50" fmla="*/ 209 w 213"/>
                <a:gd name="T51" fmla="*/ 695 h 870"/>
                <a:gd name="T52" fmla="*/ 198 w 213"/>
                <a:gd name="T53" fmla="*/ 737 h 870"/>
                <a:gd name="T54" fmla="*/ 176 w 213"/>
                <a:gd name="T55" fmla="*/ 774 h 870"/>
                <a:gd name="T56" fmla="*/ 152 w 213"/>
                <a:gd name="T57" fmla="*/ 806 h 870"/>
                <a:gd name="T58" fmla="*/ 119 w 213"/>
                <a:gd name="T59" fmla="*/ 833 h 870"/>
                <a:gd name="T60" fmla="*/ 82 w 213"/>
                <a:gd name="T61" fmla="*/ 852 h 870"/>
                <a:gd name="T62" fmla="*/ 42 w 213"/>
                <a:gd name="T63" fmla="*/ 866 h 870"/>
                <a:gd name="T64" fmla="*/ 0 w 213"/>
                <a:gd name="T65" fmla="*/ 870 h 870"/>
                <a:gd name="T66" fmla="*/ 0 w 213"/>
                <a:gd name="T67" fmla="*/ 441 h 870"/>
                <a:gd name="T68" fmla="*/ 0 w 213"/>
                <a:gd name="T69" fmla="*/ 220 h 87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3"/>
                <a:gd name="T106" fmla="*/ 0 h 870"/>
                <a:gd name="T107" fmla="*/ 213 w 213"/>
                <a:gd name="T108" fmla="*/ 870 h 87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3" h="870">
                  <a:moveTo>
                    <a:pt x="0" y="220"/>
                  </a:moveTo>
                  <a:lnTo>
                    <a:pt x="0" y="0"/>
                  </a:lnTo>
                  <a:lnTo>
                    <a:pt x="21" y="0"/>
                  </a:lnTo>
                  <a:lnTo>
                    <a:pt x="42" y="3"/>
                  </a:lnTo>
                  <a:lnTo>
                    <a:pt x="63" y="9"/>
                  </a:lnTo>
                  <a:lnTo>
                    <a:pt x="82" y="17"/>
                  </a:lnTo>
                  <a:lnTo>
                    <a:pt x="102" y="26"/>
                  </a:lnTo>
                  <a:lnTo>
                    <a:pt x="119" y="36"/>
                  </a:lnTo>
                  <a:lnTo>
                    <a:pt x="136" y="49"/>
                  </a:lnTo>
                  <a:lnTo>
                    <a:pt x="152" y="65"/>
                  </a:lnTo>
                  <a:lnTo>
                    <a:pt x="165" y="80"/>
                  </a:lnTo>
                  <a:lnTo>
                    <a:pt x="176" y="97"/>
                  </a:lnTo>
                  <a:lnTo>
                    <a:pt x="188" y="115"/>
                  </a:lnTo>
                  <a:lnTo>
                    <a:pt x="198" y="134"/>
                  </a:lnTo>
                  <a:lnTo>
                    <a:pt x="203" y="155"/>
                  </a:lnTo>
                  <a:lnTo>
                    <a:pt x="209" y="176"/>
                  </a:lnTo>
                  <a:lnTo>
                    <a:pt x="213" y="197"/>
                  </a:lnTo>
                  <a:lnTo>
                    <a:pt x="213" y="220"/>
                  </a:lnTo>
                  <a:lnTo>
                    <a:pt x="213" y="240"/>
                  </a:lnTo>
                  <a:lnTo>
                    <a:pt x="211" y="259"/>
                  </a:lnTo>
                  <a:lnTo>
                    <a:pt x="207" y="278"/>
                  </a:lnTo>
                  <a:lnTo>
                    <a:pt x="201" y="295"/>
                  </a:lnTo>
                  <a:lnTo>
                    <a:pt x="194" y="315"/>
                  </a:lnTo>
                  <a:lnTo>
                    <a:pt x="186" y="330"/>
                  </a:lnTo>
                  <a:lnTo>
                    <a:pt x="176" y="345"/>
                  </a:lnTo>
                  <a:lnTo>
                    <a:pt x="165" y="361"/>
                  </a:lnTo>
                  <a:lnTo>
                    <a:pt x="153" y="374"/>
                  </a:lnTo>
                  <a:lnTo>
                    <a:pt x="140" y="388"/>
                  </a:lnTo>
                  <a:lnTo>
                    <a:pt x="127" y="399"/>
                  </a:lnTo>
                  <a:lnTo>
                    <a:pt x="111" y="409"/>
                  </a:lnTo>
                  <a:lnTo>
                    <a:pt x="96" y="418"/>
                  </a:lnTo>
                  <a:lnTo>
                    <a:pt x="79" y="426"/>
                  </a:lnTo>
                  <a:lnTo>
                    <a:pt x="61" y="432"/>
                  </a:lnTo>
                  <a:lnTo>
                    <a:pt x="44" y="438"/>
                  </a:lnTo>
                  <a:lnTo>
                    <a:pt x="61" y="441"/>
                  </a:lnTo>
                  <a:lnTo>
                    <a:pt x="79" y="449"/>
                  </a:lnTo>
                  <a:lnTo>
                    <a:pt x="96" y="457"/>
                  </a:lnTo>
                  <a:lnTo>
                    <a:pt x="111" y="464"/>
                  </a:lnTo>
                  <a:lnTo>
                    <a:pt x="127" y="476"/>
                  </a:lnTo>
                  <a:lnTo>
                    <a:pt x="140" y="487"/>
                  </a:lnTo>
                  <a:lnTo>
                    <a:pt x="153" y="499"/>
                  </a:lnTo>
                  <a:lnTo>
                    <a:pt x="165" y="512"/>
                  </a:lnTo>
                  <a:lnTo>
                    <a:pt x="176" y="528"/>
                  </a:lnTo>
                  <a:lnTo>
                    <a:pt x="186" y="543"/>
                  </a:lnTo>
                  <a:lnTo>
                    <a:pt x="194" y="559"/>
                  </a:lnTo>
                  <a:lnTo>
                    <a:pt x="201" y="576"/>
                  </a:lnTo>
                  <a:lnTo>
                    <a:pt x="207" y="595"/>
                  </a:lnTo>
                  <a:lnTo>
                    <a:pt x="211" y="612"/>
                  </a:lnTo>
                  <a:lnTo>
                    <a:pt x="213" y="632"/>
                  </a:lnTo>
                  <a:lnTo>
                    <a:pt x="213" y="651"/>
                  </a:lnTo>
                  <a:lnTo>
                    <a:pt x="213" y="674"/>
                  </a:lnTo>
                  <a:lnTo>
                    <a:pt x="209" y="695"/>
                  </a:lnTo>
                  <a:lnTo>
                    <a:pt x="203" y="716"/>
                  </a:lnTo>
                  <a:lnTo>
                    <a:pt x="198" y="737"/>
                  </a:lnTo>
                  <a:lnTo>
                    <a:pt x="188" y="756"/>
                  </a:lnTo>
                  <a:lnTo>
                    <a:pt x="176" y="774"/>
                  </a:lnTo>
                  <a:lnTo>
                    <a:pt x="165" y="791"/>
                  </a:lnTo>
                  <a:lnTo>
                    <a:pt x="152" y="806"/>
                  </a:lnTo>
                  <a:lnTo>
                    <a:pt x="136" y="820"/>
                  </a:lnTo>
                  <a:lnTo>
                    <a:pt x="119" y="833"/>
                  </a:lnTo>
                  <a:lnTo>
                    <a:pt x="102" y="843"/>
                  </a:lnTo>
                  <a:lnTo>
                    <a:pt x="82" y="852"/>
                  </a:lnTo>
                  <a:lnTo>
                    <a:pt x="63" y="860"/>
                  </a:lnTo>
                  <a:lnTo>
                    <a:pt x="42" y="866"/>
                  </a:lnTo>
                  <a:lnTo>
                    <a:pt x="21" y="870"/>
                  </a:lnTo>
                  <a:lnTo>
                    <a:pt x="0" y="870"/>
                  </a:lnTo>
                  <a:lnTo>
                    <a:pt x="0" y="651"/>
                  </a:lnTo>
                  <a:lnTo>
                    <a:pt x="0" y="441"/>
                  </a:lnTo>
                  <a:lnTo>
                    <a:pt x="0" y="432"/>
                  </a:lnTo>
                  <a:lnTo>
                    <a:pt x="0" y="220"/>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36878" name="Freeform 11"/>
            <p:cNvSpPr>
              <a:spLocks/>
            </p:cNvSpPr>
            <p:nvPr/>
          </p:nvSpPr>
          <p:spPr bwMode="auto">
            <a:xfrm>
              <a:off x="2245" y="1721"/>
              <a:ext cx="215" cy="870"/>
            </a:xfrm>
            <a:custGeom>
              <a:avLst/>
              <a:gdLst>
                <a:gd name="T0" fmla="*/ 0 w 215"/>
                <a:gd name="T1" fmla="*/ 0 h 870"/>
                <a:gd name="T2" fmla="*/ 44 w 215"/>
                <a:gd name="T3" fmla="*/ 3 h 870"/>
                <a:gd name="T4" fmla="*/ 85 w 215"/>
                <a:gd name="T5" fmla="*/ 17 h 870"/>
                <a:gd name="T6" fmla="*/ 119 w 215"/>
                <a:gd name="T7" fmla="*/ 36 h 870"/>
                <a:gd name="T8" fmla="*/ 152 w 215"/>
                <a:gd name="T9" fmla="*/ 65 h 870"/>
                <a:gd name="T10" fmla="*/ 179 w 215"/>
                <a:gd name="T11" fmla="*/ 97 h 870"/>
                <a:gd name="T12" fmla="*/ 198 w 215"/>
                <a:gd name="T13" fmla="*/ 134 h 870"/>
                <a:gd name="T14" fmla="*/ 209 w 215"/>
                <a:gd name="T15" fmla="*/ 176 h 870"/>
                <a:gd name="T16" fmla="*/ 215 w 215"/>
                <a:gd name="T17" fmla="*/ 220 h 870"/>
                <a:gd name="T18" fmla="*/ 211 w 215"/>
                <a:gd name="T19" fmla="*/ 259 h 870"/>
                <a:gd name="T20" fmla="*/ 202 w 215"/>
                <a:gd name="T21" fmla="*/ 295 h 870"/>
                <a:gd name="T22" fmla="*/ 186 w 215"/>
                <a:gd name="T23" fmla="*/ 330 h 870"/>
                <a:gd name="T24" fmla="*/ 165 w 215"/>
                <a:gd name="T25" fmla="*/ 361 h 870"/>
                <a:gd name="T26" fmla="*/ 140 w 215"/>
                <a:gd name="T27" fmla="*/ 388 h 870"/>
                <a:gd name="T28" fmla="*/ 112 w 215"/>
                <a:gd name="T29" fmla="*/ 409 h 870"/>
                <a:gd name="T30" fmla="*/ 81 w 215"/>
                <a:gd name="T31" fmla="*/ 426 h 870"/>
                <a:gd name="T32" fmla="*/ 44 w 215"/>
                <a:gd name="T33" fmla="*/ 438 h 870"/>
                <a:gd name="T34" fmla="*/ 81 w 215"/>
                <a:gd name="T35" fmla="*/ 449 h 870"/>
                <a:gd name="T36" fmla="*/ 112 w 215"/>
                <a:gd name="T37" fmla="*/ 464 h 870"/>
                <a:gd name="T38" fmla="*/ 140 w 215"/>
                <a:gd name="T39" fmla="*/ 487 h 870"/>
                <a:gd name="T40" fmla="*/ 165 w 215"/>
                <a:gd name="T41" fmla="*/ 512 h 870"/>
                <a:gd name="T42" fmla="*/ 186 w 215"/>
                <a:gd name="T43" fmla="*/ 543 h 870"/>
                <a:gd name="T44" fmla="*/ 202 w 215"/>
                <a:gd name="T45" fmla="*/ 576 h 870"/>
                <a:gd name="T46" fmla="*/ 211 w 215"/>
                <a:gd name="T47" fmla="*/ 612 h 870"/>
                <a:gd name="T48" fmla="*/ 215 w 215"/>
                <a:gd name="T49" fmla="*/ 651 h 870"/>
                <a:gd name="T50" fmla="*/ 209 w 215"/>
                <a:gd name="T51" fmla="*/ 695 h 870"/>
                <a:gd name="T52" fmla="*/ 198 w 215"/>
                <a:gd name="T53" fmla="*/ 737 h 870"/>
                <a:gd name="T54" fmla="*/ 179 w 215"/>
                <a:gd name="T55" fmla="*/ 774 h 870"/>
                <a:gd name="T56" fmla="*/ 152 w 215"/>
                <a:gd name="T57" fmla="*/ 806 h 870"/>
                <a:gd name="T58" fmla="*/ 119 w 215"/>
                <a:gd name="T59" fmla="*/ 833 h 870"/>
                <a:gd name="T60" fmla="*/ 85 w 215"/>
                <a:gd name="T61" fmla="*/ 852 h 870"/>
                <a:gd name="T62" fmla="*/ 44 w 215"/>
                <a:gd name="T63" fmla="*/ 866 h 870"/>
                <a:gd name="T64" fmla="*/ 0 w 215"/>
                <a:gd name="T65" fmla="*/ 870 h 870"/>
                <a:gd name="T66" fmla="*/ 0 w 215"/>
                <a:gd name="T67" fmla="*/ 441 h 870"/>
                <a:gd name="T68" fmla="*/ 0 w 215"/>
                <a:gd name="T69" fmla="*/ 220 h 87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5"/>
                <a:gd name="T106" fmla="*/ 0 h 870"/>
                <a:gd name="T107" fmla="*/ 215 w 215"/>
                <a:gd name="T108" fmla="*/ 870 h 87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5" h="870">
                  <a:moveTo>
                    <a:pt x="0" y="220"/>
                  </a:moveTo>
                  <a:lnTo>
                    <a:pt x="0" y="0"/>
                  </a:lnTo>
                  <a:lnTo>
                    <a:pt x="23" y="0"/>
                  </a:lnTo>
                  <a:lnTo>
                    <a:pt x="44" y="3"/>
                  </a:lnTo>
                  <a:lnTo>
                    <a:pt x="64" y="9"/>
                  </a:lnTo>
                  <a:lnTo>
                    <a:pt x="85" y="17"/>
                  </a:lnTo>
                  <a:lnTo>
                    <a:pt x="102" y="26"/>
                  </a:lnTo>
                  <a:lnTo>
                    <a:pt x="119" y="36"/>
                  </a:lnTo>
                  <a:lnTo>
                    <a:pt x="137" y="49"/>
                  </a:lnTo>
                  <a:lnTo>
                    <a:pt x="152" y="65"/>
                  </a:lnTo>
                  <a:lnTo>
                    <a:pt x="165" y="80"/>
                  </a:lnTo>
                  <a:lnTo>
                    <a:pt x="179" y="97"/>
                  </a:lnTo>
                  <a:lnTo>
                    <a:pt x="188" y="115"/>
                  </a:lnTo>
                  <a:lnTo>
                    <a:pt x="198" y="134"/>
                  </a:lnTo>
                  <a:lnTo>
                    <a:pt x="206" y="155"/>
                  </a:lnTo>
                  <a:lnTo>
                    <a:pt x="209" y="176"/>
                  </a:lnTo>
                  <a:lnTo>
                    <a:pt x="213" y="197"/>
                  </a:lnTo>
                  <a:lnTo>
                    <a:pt x="215" y="220"/>
                  </a:lnTo>
                  <a:lnTo>
                    <a:pt x="213" y="240"/>
                  </a:lnTo>
                  <a:lnTo>
                    <a:pt x="211" y="259"/>
                  </a:lnTo>
                  <a:lnTo>
                    <a:pt x="208" y="278"/>
                  </a:lnTo>
                  <a:lnTo>
                    <a:pt x="202" y="295"/>
                  </a:lnTo>
                  <a:lnTo>
                    <a:pt x="194" y="315"/>
                  </a:lnTo>
                  <a:lnTo>
                    <a:pt x="186" y="330"/>
                  </a:lnTo>
                  <a:lnTo>
                    <a:pt x="177" y="345"/>
                  </a:lnTo>
                  <a:lnTo>
                    <a:pt x="165" y="361"/>
                  </a:lnTo>
                  <a:lnTo>
                    <a:pt x="154" y="374"/>
                  </a:lnTo>
                  <a:lnTo>
                    <a:pt x="140" y="388"/>
                  </a:lnTo>
                  <a:lnTo>
                    <a:pt x="127" y="399"/>
                  </a:lnTo>
                  <a:lnTo>
                    <a:pt x="112" y="409"/>
                  </a:lnTo>
                  <a:lnTo>
                    <a:pt x="96" y="418"/>
                  </a:lnTo>
                  <a:lnTo>
                    <a:pt x="81" y="426"/>
                  </a:lnTo>
                  <a:lnTo>
                    <a:pt x="64" y="432"/>
                  </a:lnTo>
                  <a:lnTo>
                    <a:pt x="44" y="438"/>
                  </a:lnTo>
                  <a:lnTo>
                    <a:pt x="64" y="441"/>
                  </a:lnTo>
                  <a:lnTo>
                    <a:pt x="81" y="449"/>
                  </a:lnTo>
                  <a:lnTo>
                    <a:pt x="96" y="457"/>
                  </a:lnTo>
                  <a:lnTo>
                    <a:pt x="112" y="464"/>
                  </a:lnTo>
                  <a:lnTo>
                    <a:pt x="127" y="476"/>
                  </a:lnTo>
                  <a:lnTo>
                    <a:pt x="140" y="487"/>
                  </a:lnTo>
                  <a:lnTo>
                    <a:pt x="154" y="499"/>
                  </a:lnTo>
                  <a:lnTo>
                    <a:pt x="165" y="512"/>
                  </a:lnTo>
                  <a:lnTo>
                    <a:pt x="177" y="528"/>
                  </a:lnTo>
                  <a:lnTo>
                    <a:pt x="186" y="543"/>
                  </a:lnTo>
                  <a:lnTo>
                    <a:pt x="194" y="559"/>
                  </a:lnTo>
                  <a:lnTo>
                    <a:pt x="202" y="576"/>
                  </a:lnTo>
                  <a:lnTo>
                    <a:pt x="208" y="595"/>
                  </a:lnTo>
                  <a:lnTo>
                    <a:pt x="211" y="612"/>
                  </a:lnTo>
                  <a:lnTo>
                    <a:pt x="213" y="632"/>
                  </a:lnTo>
                  <a:lnTo>
                    <a:pt x="215" y="651"/>
                  </a:lnTo>
                  <a:lnTo>
                    <a:pt x="213" y="674"/>
                  </a:lnTo>
                  <a:lnTo>
                    <a:pt x="209" y="695"/>
                  </a:lnTo>
                  <a:lnTo>
                    <a:pt x="206" y="716"/>
                  </a:lnTo>
                  <a:lnTo>
                    <a:pt x="198" y="737"/>
                  </a:lnTo>
                  <a:lnTo>
                    <a:pt x="188" y="756"/>
                  </a:lnTo>
                  <a:lnTo>
                    <a:pt x="179" y="774"/>
                  </a:lnTo>
                  <a:lnTo>
                    <a:pt x="165" y="791"/>
                  </a:lnTo>
                  <a:lnTo>
                    <a:pt x="152" y="806"/>
                  </a:lnTo>
                  <a:lnTo>
                    <a:pt x="137" y="820"/>
                  </a:lnTo>
                  <a:lnTo>
                    <a:pt x="119" y="833"/>
                  </a:lnTo>
                  <a:lnTo>
                    <a:pt x="102" y="843"/>
                  </a:lnTo>
                  <a:lnTo>
                    <a:pt x="85" y="852"/>
                  </a:lnTo>
                  <a:lnTo>
                    <a:pt x="64" y="860"/>
                  </a:lnTo>
                  <a:lnTo>
                    <a:pt x="44" y="866"/>
                  </a:lnTo>
                  <a:lnTo>
                    <a:pt x="23" y="870"/>
                  </a:lnTo>
                  <a:lnTo>
                    <a:pt x="0" y="870"/>
                  </a:lnTo>
                  <a:lnTo>
                    <a:pt x="0" y="651"/>
                  </a:lnTo>
                  <a:lnTo>
                    <a:pt x="0" y="441"/>
                  </a:lnTo>
                  <a:lnTo>
                    <a:pt x="0" y="432"/>
                  </a:lnTo>
                  <a:lnTo>
                    <a:pt x="0" y="220"/>
                  </a:lnTo>
                  <a:close/>
                </a:path>
              </a:pathLst>
            </a:custGeom>
            <a:solidFill>
              <a:srgbClr val="0092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36879" name="Freeform 12"/>
            <p:cNvSpPr>
              <a:spLocks noEditPoints="1"/>
            </p:cNvSpPr>
            <p:nvPr/>
          </p:nvSpPr>
          <p:spPr bwMode="auto">
            <a:xfrm>
              <a:off x="2871" y="1920"/>
              <a:ext cx="1099" cy="125"/>
            </a:xfrm>
            <a:custGeom>
              <a:avLst/>
              <a:gdLst>
                <a:gd name="T0" fmla="*/ 71 w 1099"/>
                <a:gd name="T1" fmla="*/ 10 h 125"/>
                <a:gd name="T2" fmla="*/ 79 w 1099"/>
                <a:gd name="T3" fmla="*/ 48 h 125"/>
                <a:gd name="T4" fmla="*/ 88 w 1099"/>
                <a:gd name="T5" fmla="*/ 89 h 125"/>
                <a:gd name="T6" fmla="*/ 61 w 1099"/>
                <a:gd name="T7" fmla="*/ 123 h 125"/>
                <a:gd name="T8" fmla="*/ 21 w 1099"/>
                <a:gd name="T9" fmla="*/ 50 h 125"/>
                <a:gd name="T10" fmla="*/ 61 w 1099"/>
                <a:gd name="T11" fmla="*/ 43 h 125"/>
                <a:gd name="T12" fmla="*/ 46 w 1099"/>
                <a:gd name="T13" fmla="*/ 23 h 125"/>
                <a:gd name="T14" fmla="*/ 50 w 1099"/>
                <a:gd name="T15" fmla="*/ 102 h 125"/>
                <a:gd name="T16" fmla="*/ 65 w 1099"/>
                <a:gd name="T17" fmla="*/ 83 h 125"/>
                <a:gd name="T18" fmla="*/ 21 w 1099"/>
                <a:gd name="T19" fmla="*/ 71 h 125"/>
                <a:gd name="T20" fmla="*/ 142 w 1099"/>
                <a:gd name="T21" fmla="*/ 64 h 125"/>
                <a:gd name="T22" fmla="*/ 171 w 1099"/>
                <a:gd name="T23" fmla="*/ 6 h 125"/>
                <a:gd name="T24" fmla="*/ 230 w 1099"/>
                <a:gd name="T25" fmla="*/ 18 h 125"/>
                <a:gd name="T26" fmla="*/ 240 w 1099"/>
                <a:gd name="T27" fmla="*/ 89 h 125"/>
                <a:gd name="T28" fmla="*/ 192 w 1099"/>
                <a:gd name="T29" fmla="*/ 125 h 125"/>
                <a:gd name="T30" fmla="*/ 146 w 1099"/>
                <a:gd name="T31" fmla="*/ 89 h 125"/>
                <a:gd name="T32" fmla="*/ 169 w 1099"/>
                <a:gd name="T33" fmla="*/ 89 h 125"/>
                <a:gd name="T34" fmla="*/ 199 w 1099"/>
                <a:gd name="T35" fmla="*/ 104 h 125"/>
                <a:gd name="T36" fmla="*/ 221 w 1099"/>
                <a:gd name="T37" fmla="*/ 73 h 125"/>
                <a:gd name="T38" fmla="*/ 209 w 1099"/>
                <a:gd name="T39" fmla="*/ 27 h 125"/>
                <a:gd name="T40" fmla="*/ 176 w 1099"/>
                <a:gd name="T41" fmla="*/ 27 h 125"/>
                <a:gd name="T42" fmla="*/ 326 w 1099"/>
                <a:gd name="T43" fmla="*/ 79 h 125"/>
                <a:gd name="T44" fmla="*/ 324 w 1099"/>
                <a:gd name="T45" fmla="*/ 119 h 125"/>
                <a:gd name="T46" fmla="*/ 276 w 1099"/>
                <a:gd name="T47" fmla="*/ 116 h 125"/>
                <a:gd name="T48" fmla="*/ 257 w 1099"/>
                <a:gd name="T49" fmla="*/ 50 h 125"/>
                <a:gd name="T50" fmla="*/ 293 w 1099"/>
                <a:gd name="T51" fmla="*/ 2 h 125"/>
                <a:gd name="T52" fmla="*/ 341 w 1099"/>
                <a:gd name="T53" fmla="*/ 23 h 125"/>
                <a:gd name="T54" fmla="*/ 303 w 1099"/>
                <a:gd name="T55" fmla="*/ 21 h 125"/>
                <a:gd name="T56" fmla="*/ 280 w 1099"/>
                <a:gd name="T57" fmla="*/ 44 h 125"/>
                <a:gd name="T58" fmla="*/ 284 w 1099"/>
                <a:gd name="T59" fmla="*/ 94 h 125"/>
                <a:gd name="T60" fmla="*/ 316 w 1099"/>
                <a:gd name="T61" fmla="*/ 98 h 125"/>
                <a:gd name="T62" fmla="*/ 386 w 1099"/>
                <a:gd name="T63" fmla="*/ 50 h 125"/>
                <a:gd name="T64" fmla="*/ 426 w 1099"/>
                <a:gd name="T65" fmla="*/ 71 h 125"/>
                <a:gd name="T66" fmla="*/ 547 w 1099"/>
                <a:gd name="T67" fmla="*/ 2 h 125"/>
                <a:gd name="T68" fmla="*/ 491 w 1099"/>
                <a:gd name="T69" fmla="*/ 69 h 125"/>
                <a:gd name="T70" fmla="*/ 566 w 1099"/>
                <a:gd name="T71" fmla="*/ 2 h 125"/>
                <a:gd name="T72" fmla="*/ 647 w 1099"/>
                <a:gd name="T73" fmla="*/ 123 h 125"/>
                <a:gd name="T74" fmla="*/ 566 w 1099"/>
                <a:gd name="T75" fmla="*/ 123 h 125"/>
                <a:gd name="T76" fmla="*/ 723 w 1099"/>
                <a:gd name="T77" fmla="*/ 85 h 125"/>
                <a:gd name="T78" fmla="*/ 775 w 1099"/>
                <a:gd name="T79" fmla="*/ 104 h 125"/>
                <a:gd name="T80" fmla="*/ 781 w 1099"/>
                <a:gd name="T81" fmla="*/ 79 h 125"/>
                <a:gd name="T82" fmla="*/ 733 w 1099"/>
                <a:gd name="T83" fmla="*/ 54 h 125"/>
                <a:gd name="T84" fmla="*/ 737 w 1099"/>
                <a:gd name="T85" fmla="*/ 10 h 125"/>
                <a:gd name="T86" fmla="*/ 789 w 1099"/>
                <a:gd name="T87" fmla="*/ 6 h 125"/>
                <a:gd name="T88" fmla="*/ 783 w 1099"/>
                <a:gd name="T89" fmla="*/ 39 h 125"/>
                <a:gd name="T90" fmla="*/ 750 w 1099"/>
                <a:gd name="T91" fmla="*/ 25 h 125"/>
                <a:gd name="T92" fmla="*/ 769 w 1099"/>
                <a:gd name="T93" fmla="*/ 48 h 125"/>
                <a:gd name="T94" fmla="*/ 808 w 1099"/>
                <a:gd name="T95" fmla="*/ 89 h 125"/>
                <a:gd name="T96" fmla="*/ 766 w 1099"/>
                <a:gd name="T97" fmla="*/ 125 h 125"/>
                <a:gd name="T98" fmla="*/ 727 w 1099"/>
                <a:gd name="T99" fmla="*/ 102 h 125"/>
                <a:gd name="T100" fmla="*/ 817 w 1099"/>
                <a:gd name="T101" fmla="*/ 2 h 125"/>
                <a:gd name="T102" fmla="*/ 913 w 1099"/>
                <a:gd name="T103" fmla="*/ 123 h 125"/>
                <a:gd name="T104" fmla="*/ 994 w 1099"/>
                <a:gd name="T105" fmla="*/ 18 h 125"/>
                <a:gd name="T106" fmla="*/ 992 w 1099"/>
                <a:gd name="T107" fmla="*/ 60 h 125"/>
                <a:gd name="T108" fmla="*/ 982 w 1099"/>
                <a:gd name="T109" fmla="*/ 81 h 125"/>
                <a:gd name="T110" fmla="*/ 961 w 1099"/>
                <a:gd name="T111" fmla="*/ 85 h 125"/>
                <a:gd name="T112" fmla="*/ 934 w 1099"/>
                <a:gd name="T113" fmla="*/ 73 h 125"/>
                <a:gd name="T114" fmla="*/ 969 w 1099"/>
                <a:gd name="T115" fmla="*/ 52 h 125"/>
                <a:gd name="T116" fmla="*/ 975 w 1099"/>
                <a:gd name="T117" fmla="*/ 29 h 125"/>
                <a:gd name="T118" fmla="*/ 934 w 1099"/>
                <a:gd name="T119" fmla="*/ 54 h 125"/>
                <a:gd name="T120" fmla="*/ 1076 w 1099"/>
                <a:gd name="T121" fmla="*/ 2 h 1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99"/>
                <a:gd name="T184" fmla="*/ 0 h 125"/>
                <a:gd name="T185" fmla="*/ 1099 w 1099"/>
                <a:gd name="T186" fmla="*/ 125 h 1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99" h="125">
                  <a:moveTo>
                    <a:pt x="0" y="2"/>
                  </a:moveTo>
                  <a:lnTo>
                    <a:pt x="42" y="2"/>
                  </a:lnTo>
                  <a:lnTo>
                    <a:pt x="54" y="4"/>
                  </a:lnTo>
                  <a:lnTo>
                    <a:pt x="61" y="4"/>
                  </a:lnTo>
                  <a:lnTo>
                    <a:pt x="67" y="6"/>
                  </a:lnTo>
                  <a:lnTo>
                    <a:pt x="71" y="10"/>
                  </a:lnTo>
                  <a:lnTo>
                    <a:pt x="77" y="14"/>
                  </a:lnTo>
                  <a:lnTo>
                    <a:pt x="80" y="20"/>
                  </a:lnTo>
                  <a:lnTo>
                    <a:pt x="82" y="25"/>
                  </a:lnTo>
                  <a:lnTo>
                    <a:pt x="82" y="33"/>
                  </a:lnTo>
                  <a:lnTo>
                    <a:pt x="82" y="41"/>
                  </a:lnTo>
                  <a:lnTo>
                    <a:pt x="79" y="48"/>
                  </a:lnTo>
                  <a:lnTo>
                    <a:pt x="75" y="54"/>
                  </a:lnTo>
                  <a:lnTo>
                    <a:pt x="69" y="60"/>
                  </a:lnTo>
                  <a:lnTo>
                    <a:pt x="77" y="64"/>
                  </a:lnTo>
                  <a:lnTo>
                    <a:pt x="82" y="69"/>
                  </a:lnTo>
                  <a:lnTo>
                    <a:pt x="86" y="79"/>
                  </a:lnTo>
                  <a:lnTo>
                    <a:pt x="88" y="89"/>
                  </a:lnTo>
                  <a:lnTo>
                    <a:pt x="88" y="96"/>
                  </a:lnTo>
                  <a:lnTo>
                    <a:pt x="84" y="104"/>
                  </a:lnTo>
                  <a:lnTo>
                    <a:pt x="80" y="112"/>
                  </a:lnTo>
                  <a:lnTo>
                    <a:pt x="77" y="117"/>
                  </a:lnTo>
                  <a:lnTo>
                    <a:pt x="69" y="121"/>
                  </a:lnTo>
                  <a:lnTo>
                    <a:pt x="61" y="123"/>
                  </a:lnTo>
                  <a:lnTo>
                    <a:pt x="54" y="123"/>
                  </a:lnTo>
                  <a:lnTo>
                    <a:pt x="36" y="123"/>
                  </a:lnTo>
                  <a:lnTo>
                    <a:pt x="0" y="123"/>
                  </a:lnTo>
                  <a:lnTo>
                    <a:pt x="0" y="2"/>
                  </a:lnTo>
                  <a:close/>
                  <a:moveTo>
                    <a:pt x="21" y="23"/>
                  </a:moveTo>
                  <a:lnTo>
                    <a:pt x="21" y="50"/>
                  </a:lnTo>
                  <a:lnTo>
                    <a:pt x="36" y="50"/>
                  </a:lnTo>
                  <a:lnTo>
                    <a:pt x="46" y="50"/>
                  </a:lnTo>
                  <a:lnTo>
                    <a:pt x="52" y="50"/>
                  </a:lnTo>
                  <a:lnTo>
                    <a:pt x="56" y="48"/>
                  </a:lnTo>
                  <a:lnTo>
                    <a:pt x="59" y="46"/>
                  </a:lnTo>
                  <a:lnTo>
                    <a:pt x="61" y="43"/>
                  </a:lnTo>
                  <a:lnTo>
                    <a:pt x="63" y="37"/>
                  </a:lnTo>
                  <a:lnTo>
                    <a:pt x="61" y="31"/>
                  </a:lnTo>
                  <a:lnTo>
                    <a:pt x="59" y="27"/>
                  </a:lnTo>
                  <a:lnTo>
                    <a:pt x="57" y="25"/>
                  </a:lnTo>
                  <a:lnTo>
                    <a:pt x="52" y="23"/>
                  </a:lnTo>
                  <a:lnTo>
                    <a:pt x="46" y="23"/>
                  </a:lnTo>
                  <a:lnTo>
                    <a:pt x="34" y="23"/>
                  </a:lnTo>
                  <a:lnTo>
                    <a:pt x="21" y="23"/>
                  </a:lnTo>
                  <a:close/>
                  <a:moveTo>
                    <a:pt x="21" y="71"/>
                  </a:moveTo>
                  <a:lnTo>
                    <a:pt x="21" y="102"/>
                  </a:lnTo>
                  <a:lnTo>
                    <a:pt x="42" y="102"/>
                  </a:lnTo>
                  <a:lnTo>
                    <a:pt x="50" y="102"/>
                  </a:lnTo>
                  <a:lnTo>
                    <a:pt x="56" y="102"/>
                  </a:lnTo>
                  <a:lnTo>
                    <a:pt x="59" y="100"/>
                  </a:lnTo>
                  <a:lnTo>
                    <a:pt x="63" y="98"/>
                  </a:lnTo>
                  <a:lnTo>
                    <a:pt x="65" y="93"/>
                  </a:lnTo>
                  <a:lnTo>
                    <a:pt x="67" y="87"/>
                  </a:lnTo>
                  <a:lnTo>
                    <a:pt x="65" y="83"/>
                  </a:lnTo>
                  <a:lnTo>
                    <a:pt x="63" y="77"/>
                  </a:lnTo>
                  <a:lnTo>
                    <a:pt x="61" y="75"/>
                  </a:lnTo>
                  <a:lnTo>
                    <a:pt x="57" y="73"/>
                  </a:lnTo>
                  <a:lnTo>
                    <a:pt x="50" y="71"/>
                  </a:lnTo>
                  <a:lnTo>
                    <a:pt x="38" y="71"/>
                  </a:lnTo>
                  <a:lnTo>
                    <a:pt x="21" y="71"/>
                  </a:lnTo>
                  <a:close/>
                  <a:moveTo>
                    <a:pt x="105" y="123"/>
                  </a:moveTo>
                  <a:lnTo>
                    <a:pt x="105" y="2"/>
                  </a:lnTo>
                  <a:lnTo>
                    <a:pt x="127" y="2"/>
                  </a:lnTo>
                  <a:lnTo>
                    <a:pt x="127" y="123"/>
                  </a:lnTo>
                  <a:lnTo>
                    <a:pt x="105" y="123"/>
                  </a:lnTo>
                  <a:close/>
                  <a:moveTo>
                    <a:pt x="142" y="64"/>
                  </a:moveTo>
                  <a:lnTo>
                    <a:pt x="144" y="46"/>
                  </a:lnTo>
                  <a:lnTo>
                    <a:pt x="148" y="33"/>
                  </a:lnTo>
                  <a:lnTo>
                    <a:pt x="151" y="25"/>
                  </a:lnTo>
                  <a:lnTo>
                    <a:pt x="157" y="16"/>
                  </a:lnTo>
                  <a:lnTo>
                    <a:pt x="163" y="10"/>
                  </a:lnTo>
                  <a:lnTo>
                    <a:pt x="171" y="6"/>
                  </a:lnTo>
                  <a:lnTo>
                    <a:pt x="180" y="2"/>
                  </a:lnTo>
                  <a:lnTo>
                    <a:pt x="192" y="0"/>
                  </a:lnTo>
                  <a:lnTo>
                    <a:pt x="203" y="2"/>
                  </a:lnTo>
                  <a:lnTo>
                    <a:pt x="213" y="4"/>
                  </a:lnTo>
                  <a:lnTo>
                    <a:pt x="222" y="10"/>
                  </a:lnTo>
                  <a:lnTo>
                    <a:pt x="230" y="18"/>
                  </a:lnTo>
                  <a:lnTo>
                    <a:pt x="236" y="27"/>
                  </a:lnTo>
                  <a:lnTo>
                    <a:pt x="240" y="37"/>
                  </a:lnTo>
                  <a:lnTo>
                    <a:pt x="242" y="50"/>
                  </a:lnTo>
                  <a:lnTo>
                    <a:pt x="244" y="64"/>
                  </a:lnTo>
                  <a:lnTo>
                    <a:pt x="242" y="77"/>
                  </a:lnTo>
                  <a:lnTo>
                    <a:pt x="240" y="89"/>
                  </a:lnTo>
                  <a:lnTo>
                    <a:pt x="236" y="100"/>
                  </a:lnTo>
                  <a:lnTo>
                    <a:pt x="230" y="110"/>
                  </a:lnTo>
                  <a:lnTo>
                    <a:pt x="222" y="116"/>
                  </a:lnTo>
                  <a:lnTo>
                    <a:pt x="213" y="121"/>
                  </a:lnTo>
                  <a:lnTo>
                    <a:pt x="203" y="125"/>
                  </a:lnTo>
                  <a:lnTo>
                    <a:pt x="192" y="125"/>
                  </a:lnTo>
                  <a:lnTo>
                    <a:pt x="182" y="125"/>
                  </a:lnTo>
                  <a:lnTo>
                    <a:pt x="173" y="121"/>
                  </a:lnTo>
                  <a:lnTo>
                    <a:pt x="163" y="116"/>
                  </a:lnTo>
                  <a:lnTo>
                    <a:pt x="155" y="110"/>
                  </a:lnTo>
                  <a:lnTo>
                    <a:pt x="150" y="100"/>
                  </a:lnTo>
                  <a:lnTo>
                    <a:pt x="146" y="89"/>
                  </a:lnTo>
                  <a:lnTo>
                    <a:pt x="144" y="77"/>
                  </a:lnTo>
                  <a:lnTo>
                    <a:pt x="142" y="64"/>
                  </a:lnTo>
                  <a:close/>
                  <a:moveTo>
                    <a:pt x="163" y="64"/>
                  </a:moveTo>
                  <a:lnTo>
                    <a:pt x="165" y="73"/>
                  </a:lnTo>
                  <a:lnTo>
                    <a:pt x="165" y="81"/>
                  </a:lnTo>
                  <a:lnTo>
                    <a:pt x="169" y="89"/>
                  </a:lnTo>
                  <a:lnTo>
                    <a:pt x="173" y="94"/>
                  </a:lnTo>
                  <a:lnTo>
                    <a:pt x="176" y="98"/>
                  </a:lnTo>
                  <a:lnTo>
                    <a:pt x="180" y="102"/>
                  </a:lnTo>
                  <a:lnTo>
                    <a:pt x="186" y="104"/>
                  </a:lnTo>
                  <a:lnTo>
                    <a:pt x="192" y="104"/>
                  </a:lnTo>
                  <a:lnTo>
                    <a:pt x="199" y="104"/>
                  </a:lnTo>
                  <a:lnTo>
                    <a:pt x="203" y="102"/>
                  </a:lnTo>
                  <a:lnTo>
                    <a:pt x="209" y="98"/>
                  </a:lnTo>
                  <a:lnTo>
                    <a:pt x="213" y="94"/>
                  </a:lnTo>
                  <a:lnTo>
                    <a:pt x="217" y="89"/>
                  </a:lnTo>
                  <a:lnTo>
                    <a:pt x="219" y="81"/>
                  </a:lnTo>
                  <a:lnTo>
                    <a:pt x="221" y="73"/>
                  </a:lnTo>
                  <a:lnTo>
                    <a:pt x="221" y="64"/>
                  </a:lnTo>
                  <a:lnTo>
                    <a:pt x="221" y="52"/>
                  </a:lnTo>
                  <a:lnTo>
                    <a:pt x="219" y="44"/>
                  </a:lnTo>
                  <a:lnTo>
                    <a:pt x="217" y="37"/>
                  </a:lnTo>
                  <a:lnTo>
                    <a:pt x="213" y="31"/>
                  </a:lnTo>
                  <a:lnTo>
                    <a:pt x="209" y="27"/>
                  </a:lnTo>
                  <a:lnTo>
                    <a:pt x="205" y="23"/>
                  </a:lnTo>
                  <a:lnTo>
                    <a:pt x="199" y="21"/>
                  </a:lnTo>
                  <a:lnTo>
                    <a:pt x="192" y="21"/>
                  </a:lnTo>
                  <a:lnTo>
                    <a:pt x="186" y="21"/>
                  </a:lnTo>
                  <a:lnTo>
                    <a:pt x="180" y="23"/>
                  </a:lnTo>
                  <a:lnTo>
                    <a:pt x="176" y="27"/>
                  </a:lnTo>
                  <a:lnTo>
                    <a:pt x="171" y="33"/>
                  </a:lnTo>
                  <a:lnTo>
                    <a:pt x="169" y="39"/>
                  </a:lnTo>
                  <a:lnTo>
                    <a:pt x="165" y="44"/>
                  </a:lnTo>
                  <a:lnTo>
                    <a:pt x="165" y="54"/>
                  </a:lnTo>
                  <a:lnTo>
                    <a:pt x="163" y="64"/>
                  </a:lnTo>
                  <a:close/>
                  <a:moveTo>
                    <a:pt x="326" y="79"/>
                  </a:moveTo>
                  <a:lnTo>
                    <a:pt x="347" y="87"/>
                  </a:lnTo>
                  <a:lnTo>
                    <a:pt x="343" y="96"/>
                  </a:lnTo>
                  <a:lnTo>
                    <a:pt x="340" y="104"/>
                  </a:lnTo>
                  <a:lnTo>
                    <a:pt x="336" y="110"/>
                  </a:lnTo>
                  <a:lnTo>
                    <a:pt x="330" y="116"/>
                  </a:lnTo>
                  <a:lnTo>
                    <a:pt x="324" y="119"/>
                  </a:lnTo>
                  <a:lnTo>
                    <a:pt x="318" y="123"/>
                  </a:lnTo>
                  <a:lnTo>
                    <a:pt x="311" y="125"/>
                  </a:lnTo>
                  <a:lnTo>
                    <a:pt x="303" y="125"/>
                  </a:lnTo>
                  <a:lnTo>
                    <a:pt x="293" y="125"/>
                  </a:lnTo>
                  <a:lnTo>
                    <a:pt x="284" y="121"/>
                  </a:lnTo>
                  <a:lnTo>
                    <a:pt x="276" y="116"/>
                  </a:lnTo>
                  <a:lnTo>
                    <a:pt x="269" y="110"/>
                  </a:lnTo>
                  <a:lnTo>
                    <a:pt x="263" y="100"/>
                  </a:lnTo>
                  <a:lnTo>
                    <a:pt x="259" y="89"/>
                  </a:lnTo>
                  <a:lnTo>
                    <a:pt x="257" y="77"/>
                  </a:lnTo>
                  <a:lnTo>
                    <a:pt x="255" y="64"/>
                  </a:lnTo>
                  <a:lnTo>
                    <a:pt x="257" y="50"/>
                  </a:lnTo>
                  <a:lnTo>
                    <a:pt x="259" y="37"/>
                  </a:lnTo>
                  <a:lnTo>
                    <a:pt x="263" y="27"/>
                  </a:lnTo>
                  <a:lnTo>
                    <a:pt x="269" y="18"/>
                  </a:lnTo>
                  <a:lnTo>
                    <a:pt x="276" y="10"/>
                  </a:lnTo>
                  <a:lnTo>
                    <a:pt x="284" y="6"/>
                  </a:lnTo>
                  <a:lnTo>
                    <a:pt x="293" y="2"/>
                  </a:lnTo>
                  <a:lnTo>
                    <a:pt x="305" y="0"/>
                  </a:lnTo>
                  <a:lnTo>
                    <a:pt x="313" y="2"/>
                  </a:lnTo>
                  <a:lnTo>
                    <a:pt x="322" y="4"/>
                  </a:lnTo>
                  <a:lnTo>
                    <a:pt x="330" y="8"/>
                  </a:lnTo>
                  <a:lnTo>
                    <a:pt x="336" y="14"/>
                  </a:lnTo>
                  <a:lnTo>
                    <a:pt x="341" y="23"/>
                  </a:lnTo>
                  <a:lnTo>
                    <a:pt x="345" y="37"/>
                  </a:lnTo>
                  <a:lnTo>
                    <a:pt x="326" y="43"/>
                  </a:lnTo>
                  <a:lnTo>
                    <a:pt x="322" y="33"/>
                  </a:lnTo>
                  <a:lnTo>
                    <a:pt x="318" y="27"/>
                  </a:lnTo>
                  <a:lnTo>
                    <a:pt x="311" y="23"/>
                  </a:lnTo>
                  <a:lnTo>
                    <a:pt x="303" y="21"/>
                  </a:lnTo>
                  <a:lnTo>
                    <a:pt x="297" y="21"/>
                  </a:lnTo>
                  <a:lnTo>
                    <a:pt x="293" y="23"/>
                  </a:lnTo>
                  <a:lnTo>
                    <a:pt x="288" y="27"/>
                  </a:lnTo>
                  <a:lnTo>
                    <a:pt x="284" y="31"/>
                  </a:lnTo>
                  <a:lnTo>
                    <a:pt x="282" y="37"/>
                  </a:lnTo>
                  <a:lnTo>
                    <a:pt x="280" y="44"/>
                  </a:lnTo>
                  <a:lnTo>
                    <a:pt x="278" y="52"/>
                  </a:lnTo>
                  <a:lnTo>
                    <a:pt x="278" y="62"/>
                  </a:lnTo>
                  <a:lnTo>
                    <a:pt x="278" y="73"/>
                  </a:lnTo>
                  <a:lnTo>
                    <a:pt x="280" y="81"/>
                  </a:lnTo>
                  <a:lnTo>
                    <a:pt x="282" y="89"/>
                  </a:lnTo>
                  <a:lnTo>
                    <a:pt x="284" y="94"/>
                  </a:lnTo>
                  <a:lnTo>
                    <a:pt x="288" y="98"/>
                  </a:lnTo>
                  <a:lnTo>
                    <a:pt x="293" y="102"/>
                  </a:lnTo>
                  <a:lnTo>
                    <a:pt x="297" y="104"/>
                  </a:lnTo>
                  <a:lnTo>
                    <a:pt x="303" y="104"/>
                  </a:lnTo>
                  <a:lnTo>
                    <a:pt x="311" y="102"/>
                  </a:lnTo>
                  <a:lnTo>
                    <a:pt x="316" y="98"/>
                  </a:lnTo>
                  <a:lnTo>
                    <a:pt x="322" y="91"/>
                  </a:lnTo>
                  <a:lnTo>
                    <a:pt x="326" y="79"/>
                  </a:lnTo>
                  <a:close/>
                  <a:moveTo>
                    <a:pt x="364" y="123"/>
                  </a:moveTo>
                  <a:lnTo>
                    <a:pt x="364" y="2"/>
                  </a:lnTo>
                  <a:lnTo>
                    <a:pt x="386" y="2"/>
                  </a:lnTo>
                  <a:lnTo>
                    <a:pt x="386" y="50"/>
                  </a:lnTo>
                  <a:lnTo>
                    <a:pt x="426" y="50"/>
                  </a:lnTo>
                  <a:lnTo>
                    <a:pt x="426" y="2"/>
                  </a:lnTo>
                  <a:lnTo>
                    <a:pt x="447" y="2"/>
                  </a:lnTo>
                  <a:lnTo>
                    <a:pt x="447" y="123"/>
                  </a:lnTo>
                  <a:lnTo>
                    <a:pt x="426" y="123"/>
                  </a:lnTo>
                  <a:lnTo>
                    <a:pt x="426" y="71"/>
                  </a:lnTo>
                  <a:lnTo>
                    <a:pt x="386" y="71"/>
                  </a:lnTo>
                  <a:lnTo>
                    <a:pt x="386" y="123"/>
                  </a:lnTo>
                  <a:lnTo>
                    <a:pt x="364" y="123"/>
                  </a:lnTo>
                  <a:close/>
                  <a:moveTo>
                    <a:pt x="470" y="123"/>
                  </a:moveTo>
                  <a:lnTo>
                    <a:pt x="470" y="2"/>
                  </a:lnTo>
                  <a:lnTo>
                    <a:pt x="547" y="2"/>
                  </a:lnTo>
                  <a:lnTo>
                    <a:pt x="547" y="23"/>
                  </a:lnTo>
                  <a:lnTo>
                    <a:pt x="491" y="23"/>
                  </a:lnTo>
                  <a:lnTo>
                    <a:pt x="491" y="50"/>
                  </a:lnTo>
                  <a:lnTo>
                    <a:pt x="543" y="50"/>
                  </a:lnTo>
                  <a:lnTo>
                    <a:pt x="543" y="69"/>
                  </a:lnTo>
                  <a:lnTo>
                    <a:pt x="491" y="69"/>
                  </a:lnTo>
                  <a:lnTo>
                    <a:pt x="491" y="102"/>
                  </a:lnTo>
                  <a:lnTo>
                    <a:pt x="549" y="102"/>
                  </a:lnTo>
                  <a:lnTo>
                    <a:pt x="549" y="123"/>
                  </a:lnTo>
                  <a:lnTo>
                    <a:pt x="470" y="123"/>
                  </a:lnTo>
                  <a:close/>
                  <a:moveTo>
                    <a:pt x="566" y="123"/>
                  </a:moveTo>
                  <a:lnTo>
                    <a:pt x="566" y="2"/>
                  </a:lnTo>
                  <a:lnTo>
                    <a:pt x="599" y="2"/>
                  </a:lnTo>
                  <a:lnTo>
                    <a:pt x="616" y="85"/>
                  </a:lnTo>
                  <a:lnTo>
                    <a:pt x="635" y="2"/>
                  </a:lnTo>
                  <a:lnTo>
                    <a:pt x="668" y="2"/>
                  </a:lnTo>
                  <a:lnTo>
                    <a:pt x="668" y="123"/>
                  </a:lnTo>
                  <a:lnTo>
                    <a:pt x="647" y="123"/>
                  </a:lnTo>
                  <a:lnTo>
                    <a:pt x="647" y="29"/>
                  </a:lnTo>
                  <a:lnTo>
                    <a:pt x="627" y="123"/>
                  </a:lnTo>
                  <a:lnTo>
                    <a:pt x="606" y="123"/>
                  </a:lnTo>
                  <a:lnTo>
                    <a:pt x="585" y="29"/>
                  </a:lnTo>
                  <a:lnTo>
                    <a:pt x="585" y="123"/>
                  </a:lnTo>
                  <a:lnTo>
                    <a:pt x="566" y="123"/>
                  </a:lnTo>
                  <a:close/>
                  <a:moveTo>
                    <a:pt x="687" y="123"/>
                  </a:moveTo>
                  <a:lnTo>
                    <a:pt x="687" y="2"/>
                  </a:lnTo>
                  <a:lnTo>
                    <a:pt x="708" y="2"/>
                  </a:lnTo>
                  <a:lnTo>
                    <a:pt x="708" y="123"/>
                  </a:lnTo>
                  <a:lnTo>
                    <a:pt x="687" y="123"/>
                  </a:lnTo>
                  <a:close/>
                  <a:moveTo>
                    <a:pt x="723" y="85"/>
                  </a:moveTo>
                  <a:lnTo>
                    <a:pt x="742" y="81"/>
                  </a:lnTo>
                  <a:lnTo>
                    <a:pt x="746" y="93"/>
                  </a:lnTo>
                  <a:lnTo>
                    <a:pt x="750" y="100"/>
                  </a:lnTo>
                  <a:lnTo>
                    <a:pt x="758" y="104"/>
                  </a:lnTo>
                  <a:lnTo>
                    <a:pt x="766" y="104"/>
                  </a:lnTo>
                  <a:lnTo>
                    <a:pt x="775" y="104"/>
                  </a:lnTo>
                  <a:lnTo>
                    <a:pt x="781" y="100"/>
                  </a:lnTo>
                  <a:lnTo>
                    <a:pt x="785" y="94"/>
                  </a:lnTo>
                  <a:lnTo>
                    <a:pt x="787" y="89"/>
                  </a:lnTo>
                  <a:lnTo>
                    <a:pt x="787" y="85"/>
                  </a:lnTo>
                  <a:lnTo>
                    <a:pt x="785" y="81"/>
                  </a:lnTo>
                  <a:lnTo>
                    <a:pt x="781" y="79"/>
                  </a:lnTo>
                  <a:lnTo>
                    <a:pt x="777" y="75"/>
                  </a:lnTo>
                  <a:lnTo>
                    <a:pt x="771" y="73"/>
                  </a:lnTo>
                  <a:lnTo>
                    <a:pt x="760" y="71"/>
                  </a:lnTo>
                  <a:lnTo>
                    <a:pt x="746" y="66"/>
                  </a:lnTo>
                  <a:lnTo>
                    <a:pt x="737" y="58"/>
                  </a:lnTo>
                  <a:lnTo>
                    <a:pt x="733" y="54"/>
                  </a:lnTo>
                  <a:lnTo>
                    <a:pt x="729" y="48"/>
                  </a:lnTo>
                  <a:lnTo>
                    <a:pt x="727" y="41"/>
                  </a:lnTo>
                  <a:lnTo>
                    <a:pt x="727" y="35"/>
                  </a:lnTo>
                  <a:lnTo>
                    <a:pt x="727" y="25"/>
                  </a:lnTo>
                  <a:lnTo>
                    <a:pt x="731" y="18"/>
                  </a:lnTo>
                  <a:lnTo>
                    <a:pt x="737" y="10"/>
                  </a:lnTo>
                  <a:lnTo>
                    <a:pt x="744" y="6"/>
                  </a:lnTo>
                  <a:lnTo>
                    <a:pt x="754" y="2"/>
                  </a:lnTo>
                  <a:lnTo>
                    <a:pt x="766" y="0"/>
                  </a:lnTo>
                  <a:lnTo>
                    <a:pt x="773" y="2"/>
                  </a:lnTo>
                  <a:lnTo>
                    <a:pt x="781" y="4"/>
                  </a:lnTo>
                  <a:lnTo>
                    <a:pt x="789" y="6"/>
                  </a:lnTo>
                  <a:lnTo>
                    <a:pt x="794" y="12"/>
                  </a:lnTo>
                  <a:lnTo>
                    <a:pt x="798" y="16"/>
                  </a:lnTo>
                  <a:lnTo>
                    <a:pt x="802" y="23"/>
                  </a:lnTo>
                  <a:lnTo>
                    <a:pt x="804" y="29"/>
                  </a:lnTo>
                  <a:lnTo>
                    <a:pt x="804" y="37"/>
                  </a:lnTo>
                  <a:lnTo>
                    <a:pt x="783" y="39"/>
                  </a:lnTo>
                  <a:lnTo>
                    <a:pt x="781" y="31"/>
                  </a:lnTo>
                  <a:lnTo>
                    <a:pt x="777" y="25"/>
                  </a:lnTo>
                  <a:lnTo>
                    <a:pt x="771" y="21"/>
                  </a:lnTo>
                  <a:lnTo>
                    <a:pt x="764" y="21"/>
                  </a:lnTo>
                  <a:lnTo>
                    <a:pt x="756" y="21"/>
                  </a:lnTo>
                  <a:lnTo>
                    <a:pt x="750" y="25"/>
                  </a:lnTo>
                  <a:lnTo>
                    <a:pt x="748" y="29"/>
                  </a:lnTo>
                  <a:lnTo>
                    <a:pt x="746" y="33"/>
                  </a:lnTo>
                  <a:lnTo>
                    <a:pt x="748" y="37"/>
                  </a:lnTo>
                  <a:lnTo>
                    <a:pt x="750" y="41"/>
                  </a:lnTo>
                  <a:lnTo>
                    <a:pt x="756" y="44"/>
                  </a:lnTo>
                  <a:lnTo>
                    <a:pt x="769" y="48"/>
                  </a:lnTo>
                  <a:lnTo>
                    <a:pt x="783" y="52"/>
                  </a:lnTo>
                  <a:lnTo>
                    <a:pt x="792" y="56"/>
                  </a:lnTo>
                  <a:lnTo>
                    <a:pt x="798" y="62"/>
                  </a:lnTo>
                  <a:lnTo>
                    <a:pt x="804" y="69"/>
                  </a:lnTo>
                  <a:lnTo>
                    <a:pt x="806" y="77"/>
                  </a:lnTo>
                  <a:lnTo>
                    <a:pt x="808" y="89"/>
                  </a:lnTo>
                  <a:lnTo>
                    <a:pt x="806" y="98"/>
                  </a:lnTo>
                  <a:lnTo>
                    <a:pt x="802" y="108"/>
                  </a:lnTo>
                  <a:lnTo>
                    <a:pt x="796" y="116"/>
                  </a:lnTo>
                  <a:lnTo>
                    <a:pt x="789" y="121"/>
                  </a:lnTo>
                  <a:lnTo>
                    <a:pt x="779" y="125"/>
                  </a:lnTo>
                  <a:lnTo>
                    <a:pt x="766" y="125"/>
                  </a:lnTo>
                  <a:lnTo>
                    <a:pt x="756" y="125"/>
                  </a:lnTo>
                  <a:lnTo>
                    <a:pt x="748" y="123"/>
                  </a:lnTo>
                  <a:lnTo>
                    <a:pt x="741" y="119"/>
                  </a:lnTo>
                  <a:lnTo>
                    <a:pt x="735" y="116"/>
                  </a:lnTo>
                  <a:lnTo>
                    <a:pt x="731" y="110"/>
                  </a:lnTo>
                  <a:lnTo>
                    <a:pt x="727" y="102"/>
                  </a:lnTo>
                  <a:lnTo>
                    <a:pt x="725" y="94"/>
                  </a:lnTo>
                  <a:lnTo>
                    <a:pt x="723" y="85"/>
                  </a:lnTo>
                  <a:close/>
                  <a:moveTo>
                    <a:pt x="848" y="123"/>
                  </a:moveTo>
                  <a:lnTo>
                    <a:pt x="848" y="23"/>
                  </a:lnTo>
                  <a:lnTo>
                    <a:pt x="817" y="23"/>
                  </a:lnTo>
                  <a:lnTo>
                    <a:pt x="817" y="2"/>
                  </a:lnTo>
                  <a:lnTo>
                    <a:pt x="900" y="2"/>
                  </a:lnTo>
                  <a:lnTo>
                    <a:pt x="900" y="23"/>
                  </a:lnTo>
                  <a:lnTo>
                    <a:pt x="869" y="23"/>
                  </a:lnTo>
                  <a:lnTo>
                    <a:pt x="869" y="123"/>
                  </a:lnTo>
                  <a:lnTo>
                    <a:pt x="848" y="123"/>
                  </a:lnTo>
                  <a:close/>
                  <a:moveTo>
                    <a:pt x="913" y="123"/>
                  </a:moveTo>
                  <a:lnTo>
                    <a:pt x="913" y="2"/>
                  </a:lnTo>
                  <a:lnTo>
                    <a:pt x="959" y="2"/>
                  </a:lnTo>
                  <a:lnTo>
                    <a:pt x="973" y="4"/>
                  </a:lnTo>
                  <a:lnTo>
                    <a:pt x="982" y="6"/>
                  </a:lnTo>
                  <a:lnTo>
                    <a:pt x="990" y="10"/>
                  </a:lnTo>
                  <a:lnTo>
                    <a:pt x="994" y="18"/>
                  </a:lnTo>
                  <a:lnTo>
                    <a:pt x="998" y="27"/>
                  </a:lnTo>
                  <a:lnTo>
                    <a:pt x="1000" y="37"/>
                  </a:lnTo>
                  <a:lnTo>
                    <a:pt x="1000" y="43"/>
                  </a:lnTo>
                  <a:lnTo>
                    <a:pt x="998" y="48"/>
                  </a:lnTo>
                  <a:lnTo>
                    <a:pt x="996" y="54"/>
                  </a:lnTo>
                  <a:lnTo>
                    <a:pt x="992" y="60"/>
                  </a:lnTo>
                  <a:lnTo>
                    <a:pt x="988" y="64"/>
                  </a:lnTo>
                  <a:lnTo>
                    <a:pt x="984" y="66"/>
                  </a:lnTo>
                  <a:lnTo>
                    <a:pt x="979" y="69"/>
                  </a:lnTo>
                  <a:lnTo>
                    <a:pt x="973" y="69"/>
                  </a:lnTo>
                  <a:lnTo>
                    <a:pt x="979" y="75"/>
                  </a:lnTo>
                  <a:lnTo>
                    <a:pt x="982" y="81"/>
                  </a:lnTo>
                  <a:lnTo>
                    <a:pt x="988" y="89"/>
                  </a:lnTo>
                  <a:lnTo>
                    <a:pt x="996" y="100"/>
                  </a:lnTo>
                  <a:lnTo>
                    <a:pt x="1007" y="123"/>
                  </a:lnTo>
                  <a:lnTo>
                    <a:pt x="982" y="123"/>
                  </a:lnTo>
                  <a:lnTo>
                    <a:pt x="967" y="96"/>
                  </a:lnTo>
                  <a:lnTo>
                    <a:pt x="961" y="85"/>
                  </a:lnTo>
                  <a:lnTo>
                    <a:pt x="955" y="79"/>
                  </a:lnTo>
                  <a:lnTo>
                    <a:pt x="954" y="77"/>
                  </a:lnTo>
                  <a:lnTo>
                    <a:pt x="950" y="75"/>
                  </a:lnTo>
                  <a:lnTo>
                    <a:pt x="946" y="73"/>
                  </a:lnTo>
                  <a:lnTo>
                    <a:pt x="940" y="73"/>
                  </a:lnTo>
                  <a:lnTo>
                    <a:pt x="934" y="73"/>
                  </a:lnTo>
                  <a:lnTo>
                    <a:pt x="934" y="123"/>
                  </a:lnTo>
                  <a:lnTo>
                    <a:pt x="913" y="123"/>
                  </a:lnTo>
                  <a:close/>
                  <a:moveTo>
                    <a:pt x="934" y="54"/>
                  </a:moveTo>
                  <a:lnTo>
                    <a:pt x="952" y="54"/>
                  </a:lnTo>
                  <a:lnTo>
                    <a:pt x="963" y="54"/>
                  </a:lnTo>
                  <a:lnTo>
                    <a:pt x="969" y="52"/>
                  </a:lnTo>
                  <a:lnTo>
                    <a:pt x="973" y="50"/>
                  </a:lnTo>
                  <a:lnTo>
                    <a:pt x="975" y="46"/>
                  </a:lnTo>
                  <a:lnTo>
                    <a:pt x="977" y="43"/>
                  </a:lnTo>
                  <a:lnTo>
                    <a:pt x="979" y="39"/>
                  </a:lnTo>
                  <a:lnTo>
                    <a:pt x="977" y="33"/>
                  </a:lnTo>
                  <a:lnTo>
                    <a:pt x="975" y="29"/>
                  </a:lnTo>
                  <a:lnTo>
                    <a:pt x="971" y="25"/>
                  </a:lnTo>
                  <a:lnTo>
                    <a:pt x="967" y="23"/>
                  </a:lnTo>
                  <a:lnTo>
                    <a:pt x="961" y="23"/>
                  </a:lnTo>
                  <a:lnTo>
                    <a:pt x="952" y="23"/>
                  </a:lnTo>
                  <a:lnTo>
                    <a:pt x="934" y="23"/>
                  </a:lnTo>
                  <a:lnTo>
                    <a:pt x="934" y="54"/>
                  </a:lnTo>
                  <a:close/>
                  <a:moveTo>
                    <a:pt x="1042" y="123"/>
                  </a:moveTo>
                  <a:lnTo>
                    <a:pt x="1042" y="73"/>
                  </a:lnTo>
                  <a:lnTo>
                    <a:pt x="1003" y="2"/>
                  </a:lnTo>
                  <a:lnTo>
                    <a:pt x="1028" y="2"/>
                  </a:lnTo>
                  <a:lnTo>
                    <a:pt x="1051" y="50"/>
                  </a:lnTo>
                  <a:lnTo>
                    <a:pt x="1076" y="2"/>
                  </a:lnTo>
                  <a:lnTo>
                    <a:pt x="1099" y="2"/>
                  </a:lnTo>
                  <a:lnTo>
                    <a:pt x="1063" y="73"/>
                  </a:lnTo>
                  <a:lnTo>
                    <a:pt x="1063" y="123"/>
                  </a:lnTo>
                  <a:lnTo>
                    <a:pt x="1042" y="1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36880" name="Freeform 13"/>
            <p:cNvSpPr>
              <a:spLocks noEditPoints="1"/>
            </p:cNvSpPr>
            <p:nvPr/>
          </p:nvSpPr>
          <p:spPr bwMode="auto">
            <a:xfrm>
              <a:off x="2871" y="1717"/>
              <a:ext cx="1099" cy="125"/>
            </a:xfrm>
            <a:custGeom>
              <a:avLst/>
              <a:gdLst>
                <a:gd name="T0" fmla="*/ 25 w 1099"/>
                <a:gd name="T1" fmla="*/ 123 h 125"/>
                <a:gd name="T2" fmla="*/ 71 w 1099"/>
                <a:gd name="T3" fmla="*/ 4 h 125"/>
                <a:gd name="T4" fmla="*/ 140 w 1099"/>
                <a:gd name="T5" fmla="*/ 123 h 125"/>
                <a:gd name="T6" fmla="*/ 48 w 1099"/>
                <a:gd name="T7" fmla="*/ 123 h 125"/>
                <a:gd name="T8" fmla="*/ 190 w 1099"/>
                <a:gd name="T9" fmla="*/ 100 h 125"/>
                <a:gd name="T10" fmla="*/ 224 w 1099"/>
                <a:gd name="T11" fmla="*/ 100 h 125"/>
                <a:gd name="T12" fmla="*/ 228 w 1099"/>
                <a:gd name="T13" fmla="*/ 80 h 125"/>
                <a:gd name="T14" fmla="*/ 201 w 1099"/>
                <a:gd name="T15" fmla="*/ 71 h 125"/>
                <a:gd name="T16" fmla="*/ 167 w 1099"/>
                <a:gd name="T17" fmla="*/ 48 h 125"/>
                <a:gd name="T18" fmla="*/ 169 w 1099"/>
                <a:gd name="T19" fmla="*/ 17 h 125"/>
                <a:gd name="T20" fmla="*/ 207 w 1099"/>
                <a:gd name="T21" fmla="*/ 0 h 125"/>
                <a:gd name="T22" fmla="*/ 240 w 1099"/>
                <a:gd name="T23" fmla="*/ 11 h 125"/>
                <a:gd name="T24" fmla="*/ 251 w 1099"/>
                <a:gd name="T25" fmla="*/ 36 h 125"/>
                <a:gd name="T26" fmla="*/ 215 w 1099"/>
                <a:gd name="T27" fmla="*/ 21 h 125"/>
                <a:gd name="T28" fmla="*/ 188 w 1099"/>
                <a:gd name="T29" fmla="*/ 28 h 125"/>
                <a:gd name="T30" fmla="*/ 198 w 1099"/>
                <a:gd name="T31" fmla="*/ 44 h 125"/>
                <a:gd name="T32" fmla="*/ 244 w 1099"/>
                <a:gd name="T33" fmla="*/ 61 h 125"/>
                <a:gd name="T34" fmla="*/ 253 w 1099"/>
                <a:gd name="T35" fmla="*/ 98 h 125"/>
                <a:gd name="T36" fmla="*/ 222 w 1099"/>
                <a:gd name="T37" fmla="*/ 125 h 125"/>
                <a:gd name="T38" fmla="*/ 180 w 1099"/>
                <a:gd name="T39" fmla="*/ 119 h 125"/>
                <a:gd name="T40" fmla="*/ 161 w 1099"/>
                <a:gd name="T41" fmla="*/ 94 h 125"/>
                <a:gd name="T42" fmla="*/ 267 w 1099"/>
                <a:gd name="T43" fmla="*/ 23 h 125"/>
                <a:gd name="T44" fmla="*/ 324 w 1099"/>
                <a:gd name="T45" fmla="*/ 23 h 125"/>
                <a:gd name="T46" fmla="*/ 374 w 1099"/>
                <a:gd name="T47" fmla="*/ 4 h 125"/>
                <a:gd name="T48" fmla="*/ 447 w 1099"/>
                <a:gd name="T49" fmla="*/ 123 h 125"/>
                <a:gd name="T50" fmla="*/ 505 w 1099"/>
                <a:gd name="T51" fmla="*/ 4 h 125"/>
                <a:gd name="T52" fmla="*/ 447 w 1099"/>
                <a:gd name="T53" fmla="*/ 123 h 125"/>
                <a:gd name="T54" fmla="*/ 543 w 1099"/>
                <a:gd name="T55" fmla="*/ 80 h 125"/>
                <a:gd name="T56" fmla="*/ 558 w 1099"/>
                <a:gd name="T57" fmla="*/ 103 h 125"/>
                <a:gd name="T58" fmla="*/ 587 w 1099"/>
                <a:gd name="T59" fmla="*/ 96 h 125"/>
                <a:gd name="T60" fmla="*/ 589 w 1099"/>
                <a:gd name="T61" fmla="*/ 4 h 125"/>
                <a:gd name="T62" fmla="*/ 612 w 1099"/>
                <a:gd name="T63" fmla="*/ 96 h 125"/>
                <a:gd name="T64" fmla="*/ 591 w 1099"/>
                <a:gd name="T65" fmla="*/ 121 h 125"/>
                <a:gd name="T66" fmla="*/ 543 w 1099"/>
                <a:gd name="T67" fmla="*/ 121 h 125"/>
                <a:gd name="T68" fmla="*/ 522 w 1099"/>
                <a:gd name="T69" fmla="*/ 98 h 125"/>
                <a:gd name="T70" fmla="*/ 664 w 1099"/>
                <a:gd name="T71" fmla="*/ 123 h 125"/>
                <a:gd name="T72" fmla="*/ 723 w 1099"/>
                <a:gd name="T73" fmla="*/ 4 h 125"/>
                <a:gd name="T74" fmla="*/ 664 w 1099"/>
                <a:gd name="T75" fmla="*/ 123 h 125"/>
                <a:gd name="T76" fmla="*/ 825 w 1099"/>
                <a:gd name="T77" fmla="*/ 23 h 125"/>
                <a:gd name="T78" fmla="*/ 821 w 1099"/>
                <a:gd name="T79" fmla="*/ 71 h 125"/>
                <a:gd name="T80" fmla="*/ 827 w 1099"/>
                <a:gd name="T81" fmla="*/ 123 h 125"/>
                <a:gd name="T82" fmla="*/ 894 w 1099"/>
                <a:gd name="T83" fmla="*/ 32 h 125"/>
                <a:gd name="T84" fmla="*/ 919 w 1099"/>
                <a:gd name="T85" fmla="*/ 5 h 125"/>
                <a:gd name="T86" fmla="*/ 967 w 1099"/>
                <a:gd name="T87" fmla="*/ 5 h 125"/>
                <a:gd name="T88" fmla="*/ 998 w 1099"/>
                <a:gd name="T89" fmla="*/ 36 h 125"/>
                <a:gd name="T90" fmla="*/ 998 w 1099"/>
                <a:gd name="T91" fmla="*/ 88 h 125"/>
                <a:gd name="T92" fmla="*/ 969 w 1099"/>
                <a:gd name="T93" fmla="*/ 121 h 125"/>
                <a:gd name="T94" fmla="*/ 921 w 1099"/>
                <a:gd name="T95" fmla="*/ 121 h 125"/>
                <a:gd name="T96" fmla="*/ 892 w 1099"/>
                <a:gd name="T97" fmla="*/ 90 h 125"/>
                <a:gd name="T98" fmla="*/ 913 w 1099"/>
                <a:gd name="T99" fmla="*/ 73 h 125"/>
                <a:gd name="T100" fmla="*/ 927 w 1099"/>
                <a:gd name="T101" fmla="*/ 98 h 125"/>
                <a:gd name="T102" fmla="*/ 952 w 1099"/>
                <a:gd name="T103" fmla="*/ 103 h 125"/>
                <a:gd name="T104" fmla="*/ 973 w 1099"/>
                <a:gd name="T105" fmla="*/ 88 h 125"/>
                <a:gd name="T106" fmla="*/ 977 w 1099"/>
                <a:gd name="T107" fmla="*/ 53 h 125"/>
                <a:gd name="T108" fmla="*/ 963 w 1099"/>
                <a:gd name="T109" fmla="*/ 27 h 125"/>
                <a:gd name="T110" fmla="*/ 938 w 1099"/>
                <a:gd name="T111" fmla="*/ 23 h 125"/>
                <a:gd name="T112" fmla="*/ 917 w 1099"/>
                <a:gd name="T113" fmla="*/ 38 h 125"/>
                <a:gd name="T114" fmla="*/ 1021 w 1099"/>
                <a:gd name="T115" fmla="*/ 123 h 125"/>
                <a:gd name="T116" fmla="*/ 1044 w 1099"/>
                <a:gd name="T117" fmla="*/ 23 h 125"/>
                <a:gd name="T118" fmla="*/ 1044 w 1099"/>
                <a:gd name="T119" fmla="*/ 73 h 12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99"/>
                <a:gd name="T181" fmla="*/ 0 h 125"/>
                <a:gd name="T182" fmla="*/ 1099 w 1099"/>
                <a:gd name="T183" fmla="*/ 125 h 12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99" h="125">
                  <a:moveTo>
                    <a:pt x="0" y="123"/>
                  </a:moveTo>
                  <a:lnTo>
                    <a:pt x="0" y="4"/>
                  </a:lnTo>
                  <a:lnTo>
                    <a:pt x="25" y="4"/>
                  </a:lnTo>
                  <a:lnTo>
                    <a:pt x="25" y="123"/>
                  </a:lnTo>
                  <a:lnTo>
                    <a:pt x="0" y="123"/>
                  </a:lnTo>
                  <a:close/>
                  <a:moveTo>
                    <a:pt x="48" y="123"/>
                  </a:moveTo>
                  <a:lnTo>
                    <a:pt x="48" y="4"/>
                  </a:lnTo>
                  <a:lnTo>
                    <a:pt x="71" y="4"/>
                  </a:lnTo>
                  <a:lnTo>
                    <a:pt x="119" y="82"/>
                  </a:lnTo>
                  <a:lnTo>
                    <a:pt x="119" y="4"/>
                  </a:lnTo>
                  <a:lnTo>
                    <a:pt x="140" y="4"/>
                  </a:lnTo>
                  <a:lnTo>
                    <a:pt x="140" y="123"/>
                  </a:lnTo>
                  <a:lnTo>
                    <a:pt x="117" y="123"/>
                  </a:lnTo>
                  <a:lnTo>
                    <a:pt x="69" y="44"/>
                  </a:lnTo>
                  <a:lnTo>
                    <a:pt x="69" y="123"/>
                  </a:lnTo>
                  <a:lnTo>
                    <a:pt x="48" y="123"/>
                  </a:lnTo>
                  <a:close/>
                  <a:moveTo>
                    <a:pt x="159" y="84"/>
                  </a:moveTo>
                  <a:lnTo>
                    <a:pt x="182" y="82"/>
                  </a:lnTo>
                  <a:lnTo>
                    <a:pt x="186" y="92"/>
                  </a:lnTo>
                  <a:lnTo>
                    <a:pt x="190" y="100"/>
                  </a:lnTo>
                  <a:lnTo>
                    <a:pt x="198" y="103"/>
                  </a:lnTo>
                  <a:lnTo>
                    <a:pt x="207" y="105"/>
                  </a:lnTo>
                  <a:lnTo>
                    <a:pt x="219" y="103"/>
                  </a:lnTo>
                  <a:lnTo>
                    <a:pt x="224" y="100"/>
                  </a:lnTo>
                  <a:lnTo>
                    <a:pt x="230" y="94"/>
                  </a:lnTo>
                  <a:lnTo>
                    <a:pt x="230" y="88"/>
                  </a:lnTo>
                  <a:lnTo>
                    <a:pt x="230" y="84"/>
                  </a:lnTo>
                  <a:lnTo>
                    <a:pt x="228" y="80"/>
                  </a:lnTo>
                  <a:lnTo>
                    <a:pt x="224" y="78"/>
                  </a:lnTo>
                  <a:lnTo>
                    <a:pt x="221" y="75"/>
                  </a:lnTo>
                  <a:lnTo>
                    <a:pt x="213" y="73"/>
                  </a:lnTo>
                  <a:lnTo>
                    <a:pt x="201" y="71"/>
                  </a:lnTo>
                  <a:lnTo>
                    <a:pt x="184" y="65"/>
                  </a:lnTo>
                  <a:lnTo>
                    <a:pt x="174" y="59"/>
                  </a:lnTo>
                  <a:lnTo>
                    <a:pt x="169" y="53"/>
                  </a:lnTo>
                  <a:lnTo>
                    <a:pt x="167" y="48"/>
                  </a:lnTo>
                  <a:lnTo>
                    <a:pt x="165" y="42"/>
                  </a:lnTo>
                  <a:lnTo>
                    <a:pt x="163" y="34"/>
                  </a:lnTo>
                  <a:lnTo>
                    <a:pt x="165" y="25"/>
                  </a:lnTo>
                  <a:lnTo>
                    <a:pt x="169" y="17"/>
                  </a:lnTo>
                  <a:lnTo>
                    <a:pt x="174" y="9"/>
                  </a:lnTo>
                  <a:lnTo>
                    <a:pt x="184" y="5"/>
                  </a:lnTo>
                  <a:lnTo>
                    <a:pt x="194" y="2"/>
                  </a:lnTo>
                  <a:lnTo>
                    <a:pt x="207" y="0"/>
                  </a:lnTo>
                  <a:lnTo>
                    <a:pt x="217" y="2"/>
                  </a:lnTo>
                  <a:lnTo>
                    <a:pt x="226" y="4"/>
                  </a:lnTo>
                  <a:lnTo>
                    <a:pt x="234" y="5"/>
                  </a:lnTo>
                  <a:lnTo>
                    <a:pt x="240" y="11"/>
                  </a:lnTo>
                  <a:lnTo>
                    <a:pt x="244" y="15"/>
                  </a:lnTo>
                  <a:lnTo>
                    <a:pt x="247" y="23"/>
                  </a:lnTo>
                  <a:lnTo>
                    <a:pt x="249" y="28"/>
                  </a:lnTo>
                  <a:lnTo>
                    <a:pt x="251" y="36"/>
                  </a:lnTo>
                  <a:lnTo>
                    <a:pt x="228" y="38"/>
                  </a:lnTo>
                  <a:lnTo>
                    <a:pt x="224" y="30"/>
                  </a:lnTo>
                  <a:lnTo>
                    <a:pt x="221" y="25"/>
                  </a:lnTo>
                  <a:lnTo>
                    <a:pt x="215" y="21"/>
                  </a:lnTo>
                  <a:lnTo>
                    <a:pt x="205" y="21"/>
                  </a:lnTo>
                  <a:lnTo>
                    <a:pt x="198" y="23"/>
                  </a:lnTo>
                  <a:lnTo>
                    <a:pt x="190" y="25"/>
                  </a:lnTo>
                  <a:lnTo>
                    <a:pt x="188" y="28"/>
                  </a:lnTo>
                  <a:lnTo>
                    <a:pt x="186" y="32"/>
                  </a:lnTo>
                  <a:lnTo>
                    <a:pt x="186" y="36"/>
                  </a:lnTo>
                  <a:lnTo>
                    <a:pt x="190" y="40"/>
                  </a:lnTo>
                  <a:lnTo>
                    <a:pt x="198" y="44"/>
                  </a:lnTo>
                  <a:lnTo>
                    <a:pt x="211" y="48"/>
                  </a:lnTo>
                  <a:lnTo>
                    <a:pt x="226" y="52"/>
                  </a:lnTo>
                  <a:lnTo>
                    <a:pt x="236" y="57"/>
                  </a:lnTo>
                  <a:lnTo>
                    <a:pt x="244" y="61"/>
                  </a:lnTo>
                  <a:lnTo>
                    <a:pt x="249" y="69"/>
                  </a:lnTo>
                  <a:lnTo>
                    <a:pt x="253" y="77"/>
                  </a:lnTo>
                  <a:lnTo>
                    <a:pt x="255" y="88"/>
                  </a:lnTo>
                  <a:lnTo>
                    <a:pt x="253" y="98"/>
                  </a:lnTo>
                  <a:lnTo>
                    <a:pt x="249" y="107"/>
                  </a:lnTo>
                  <a:lnTo>
                    <a:pt x="242" y="115"/>
                  </a:lnTo>
                  <a:lnTo>
                    <a:pt x="234" y="121"/>
                  </a:lnTo>
                  <a:lnTo>
                    <a:pt x="222" y="125"/>
                  </a:lnTo>
                  <a:lnTo>
                    <a:pt x="207" y="125"/>
                  </a:lnTo>
                  <a:lnTo>
                    <a:pt x="198" y="125"/>
                  </a:lnTo>
                  <a:lnTo>
                    <a:pt x="188" y="123"/>
                  </a:lnTo>
                  <a:lnTo>
                    <a:pt x="180" y="119"/>
                  </a:lnTo>
                  <a:lnTo>
                    <a:pt x="173" y="115"/>
                  </a:lnTo>
                  <a:lnTo>
                    <a:pt x="169" y="109"/>
                  </a:lnTo>
                  <a:lnTo>
                    <a:pt x="163" y="101"/>
                  </a:lnTo>
                  <a:lnTo>
                    <a:pt x="161" y="94"/>
                  </a:lnTo>
                  <a:lnTo>
                    <a:pt x="159" y="84"/>
                  </a:lnTo>
                  <a:close/>
                  <a:moveTo>
                    <a:pt x="301" y="123"/>
                  </a:moveTo>
                  <a:lnTo>
                    <a:pt x="301" y="23"/>
                  </a:lnTo>
                  <a:lnTo>
                    <a:pt x="267" y="23"/>
                  </a:lnTo>
                  <a:lnTo>
                    <a:pt x="267" y="4"/>
                  </a:lnTo>
                  <a:lnTo>
                    <a:pt x="359" y="4"/>
                  </a:lnTo>
                  <a:lnTo>
                    <a:pt x="359" y="23"/>
                  </a:lnTo>
                  <a:lnTo>
                    <a:pt x="324" y="23"/>
                  </a:lnTo>
                  <a:lnTo>
                    <a:pt x="324" y="123"/>
                  </a:lnTo>
                  <a:lnTo>
                    <a:pt x="301" y="123"/>
                  </a:lnTo>
                  <a:close/>
                  <a:moveTo>
                    <a:pt x="374" y="123"/>
                  </a:moveTo>
                  <a:lnTo>
                    <a:pt x="374" y="4"/>
                  </a:lnTo>
                  <a:lnTo>
                    <a:pt x="397" y="4"/>
                  </a:lnTo>
                  <a:lnTo>
                    <a:pt x="397" y="123"/>
                  </a:lnTo>
                  <a:lnTo>
                    <a:pt x="374" y="123"/>
                  </a:lnTo>
                  <a:close/>
                  <a:moveTo>
                    <a:pt x="447" y="123"/>
                  </a:moveTo>
                  <a:lnTo>
                    <a:pt x="447" y="23"/>
                  </a:lnTo>
                  <a:lnTo>
                    <a:pt x="411" y="23"/>
                  </a:lnTo>
                  <a:lnTo>
                    <a:pt x="411" y="4"/>
                  </a:lnTo>
                  <a:lnTo>
                    <a:pt x="505" y="4"/>
                  </a:lnTo>
                  <a:lnTo>
                    <a:pt x="505" y="23"/>
                  </a:lnTo>
                  <a:lnTo>
                    <a:pt x="470" y="23"/>
                  </a:lnTo>
                  <a:lnTo>
                    <a:pt x="470" y="123"/>
                  </a:lnTo>
                  <a:lnTo>
                    <a:pt x="447" y="123"/>
                  </a:lnTo>
                  <a:close/>
                  <a:moveTo>
                    <a:pt x="520" y="4"/>
                  </a:moveTo>
                  <a:lnTo>
                    <a:pt x="543" y="4"/>
                  </a:lnTo>
                  <a:lnTo>
                    <a:pt x="543" y="67"/>
                  </a:lnTo>
                  <a:lnTo>
                    <a:pt x="543" y="80"/>
                  </a:lnTo>
                  <a:lnTo>
                    <a:pt x="545" y="88"/>
                  </a:lnTo>
                  <a:lnTo>
                    <a:pt x="547" y="94"/>
                  </a:lnTo>
                  <a:lnTo>
                    <a:pt x="551" y="100"/>
                  </a:lnTo>
                  <a:lnTo>
                    <a:pt x="558" y="103"/>
                  </a:lnTo>
                  <a:lnTo>
                    <a:pt x="568" y="103"/>
                  </a:lnTo>
                  <a:lnTo>
                    <a:pt x="576" y="103"/>
                  </a:lnTo>
                  <a:lnTo>
                    <a:pt x="581" y="100"/>
                  </a:lnTo>
                  <a:lnTo>
                    <a:pt x="587" y="96"/>
                  </a:lnTo>
                  <a:lnTo>
                    <a:pt x="589" y="90"/>
                  </a:lnTo>
                  <a:lnTo>
                    <a:pt x="589" y="82"/>
                  </a:lnTo>
                  <a:lnTo>
                    <a:pt x="589" y="69"/>
                  </a:lnTo>
                  <a:lnTo>
                    <a:pt x="589" y="4"/>
                  </a:lnTo>
                  <a:lnTo>
                    <a:pt x="614" y="4"/>
                  </a:lnTo>
                  <a:lnTo>
                    <a:pt x="614" y="65"/>
                  </a:lnTo>
                  <a:lnTo>
                    <a:pt x="612" y="84"/>
                  </a:lnTo>
                  <a:lnTo>
                    <a:pt x="612" y="96"/>
                  </a:lnTo>
                  <a:lnTo>
                    <a:pt x="608" y="105"/>
                  </a:lnTo>
                  <a:lnTo>
                    <a:pt x="604" y="111"/>
                  </a:lnTo>
                  <a:lnTo>
                    <a:pt x="599" y="117"/>
                  </a:lnTo>
                  <a:lnTo>
                    <a:pt x="591" y="121"/>
                  </a:lnTo>
                  <a:lnTo>
                    <a:pt x="579" y="125"/>
                  </a:lnTo>
                  <a:lnTo>
                    <a:pt x="568" y="125"/>
                  </a:lnTo>
                  <a:lnTo>
                    <a:pt x="553" y="125"/>
                  </a:lnTo>
                  <a:lnTo>
                    <a:pt x="543" y="121"/>
                  </a:lnTo>
                  <a:lnTo>
                    <a:pt x="535" y="117"/>
                  </a:lnTo>
                  <a:lnTo>
                    <a:pt x="529" y="111"/>
                  </a:lnTo>
                  <a:lnTo>
                    <a:pt x="524" y="103"/>
                  </a:lnTo>
                  <a:lnTo>
                    <a:pt x="522" y="98"/>
                  </a:lnTo>
                  <a:lnTo>
                    <a:pt x="520" y="84"/>
                  </a:lnTo>
                  <a:lnTo>
                    <a:pt x="520" y="67"/>
                  </a:lnTo>
                  <a:lnTo>
                    <a:pt x="520" y="4"/>
                  </a:lnTo>
                  <a:close/>
                  <a:moveTo>
                    <a:pt x="664" y="123"/>
                  </a:moveTo>
                  <a:lnTo>
                    <a:pt x="664" y="23"/>
                  </a:lnTo>
                  <a:lnTo>
                    <a:pt x="629" y="23"/>
                  </a:lnTo>
                  <a:lnTo>
                    <a:pt x="629" y="4"/>
                  </a:lnTo>
                  <a:lnTo>
                    <a:pt x="723" y="4"/>
                  </a:lnTo>
                  <a:lnTo>
                    <a:pt x="723" y="23"/>
                  </a:lnTo>
                  <a:lnTo>
                    <a:pt x="689" y="23"/>
                  </a:lnTo>
                  <a:lnTo>
                    <a:pt x="689" y="123"/>
                  </a:lnTo>
                  <a:lnTo>
                    <a:pt x="664" y="123"/>
                  </a:lnTo>
                  <a:close/>
                  <a:moveTo>
                    <a:pt x="739" y="123"/>
                  </a:moveTo>
                  <a:lnTo>
                    <a:pt x="739" y="4"/>
                  </a:lnTo>
                  <a:lnTo>
                    <a:pt x="825" y="4"/>
                  </a:lnTo>
                  <a:lnTo>
                    <a:pt x="825" y="23"/>
                  </a:lnTo>
                  <a:lnTo>
                    <a:pt x="762" y="23"/>
                  </a:lnTo>
                  <a:lnTo>
                    <a:pt x="762" y="50"/>
                  </a:lnTo>
                  <a:lnTo>
                    <a:pt x="821" y="50"/>
                  </a:lnTo>
                  <a:lnTo>
                    <a:pt x="821" y="71"/>
                  </a:lnTo>
                  <a:lnTo>
                    <a:pt x="762" y="71"/>
                  </a:lnTo>
                  <a:lnTo>
                    <a:pt x="762" y="103"/>
                  </a:lnTo>
                  <a:lnTo>
                    <a:pt x="827" y="103"/>
                  </a:lnTo>
                  <a:lnTo>
                    <a:pt x="827" y="123"/>
                  </a:lnTo>
                  <a:lnTo>
                    <a:pt x="739" y="123"/>
                  </a:lnTo>
                  <a:close/>
                  <a:moveTo>
                    <a:pt x="888" y="63"/>
                  </a:moveTo>
                  <a:lnTo>
                    <a:pt x="888" y="46"/>
                  </a:lnTo>
                  <a:lnTo>
                    <a:pt x="894" y="32"/>
                  </a:lnTo>
                  <a:lnTo>
                    <a:pt x="898" y="25"/>
                  </a:lnTo>
                  <a:lnTo>
                    <a:pt x="904" y="17"/>
                  </a:lnTo>
                  <a:lnTo>
                    <a:pt x="911" y="9"/>
                  </a:lnTo>
                  <a:lnTo>
                    <a:pt x="919" y="5"/>
                  </a:lnTo>
                  <a:lnTo>
                    <a:pt x="931" y="2"/>
                  </a:lnTo>
                  <a:lnTo>
                    <a:pt x="944" y="0"/>
                  </a:lnTo>
                  <a:lnTo>
                    <a:pt x="957" y="2"/>
                  </a:lnTo>
                  <a:lnTo>
                    <a:pt x="967" y="5"/>
                  </a:lnTo>
                  <a:lnTo>
                    <a:pt x="977" y="9"/>
                  </a:lnTo>
                  <a:lnTo>
                    <a:pt x="986" y="17"/>
                  </a:lnTo>
                  <a:lnTo>
                    <a:pt x="992" y="27"/>
                  </a:lnTo>
                  <a:lnTo>
                    <a:pt x="998" y="36"/>
                  </a:lnTo>
                  <a:lnTo>
                    <a:pt x="1000" y="50"/>
                  </a:lnTo>
                  <a:lnTo>
                    <a:pt x="1002" y="63"/>
                  </a:lnTo>
                  <a:lnTo>
                    <a:pt x="1000" y="77"/>
                  </a:lnTo>
                  <a:lnTo>
                    <a:pt x="998" y="88"/>
                  </a:lnTo>
                  <a:lnTo>
                    <a:pt x="992" y="100"/>
                  </a:lnTo>
                  <a:lnTo>
                    <a:pt x="986" y="109"/>
                  </a:lnTo>
                  <a:lnTo>
                    <a:pt x="979" y="115"/>
                  </a:lnTo>
                  <a:lnTo>
                    <a:pt x="969" y="121"/>
                  </a:lnTo>
                  <a:lnTo>
                    <a:pt x="957" y="125"/>
                  </a:lnTo>
                  <a:lnTo>
                    <a:pt x="944" y="125"/>
                  </a:lnTo>
                  <a:lnTo>
                    <a:pt x="932" y="125"/>
                  </a:lnTo>
                  <a:lnTo>
                    <a:pt x="921" y="121"/>
                  </a:lnTo>
                  <a:lnTo>
                    <a:pt x="911" y="115"/>
                  </a:lnTo>
                  <a:lnTo>
                    <a:pt x="904" y="109"/>
                  </a:lnTo>
                  <a:lnTo>
                    <a:pt x="896" y="100"/>
                  </a:lnTo>
                  <a:lnTo>
                    <a:pt x="892" y="90"/>
                  </a:lnTo>
                  <a:lnTo>
                    <a:pt x="888" y="77"/>
                  </a:lnTo>
                  <a:lnTo>
                    <a:pt x="888" y="63"/>
                  </a:lnTo>
                  <a:close/>
                  <a:moveTo>
                    <a:pt x="911" y="63"/>
                  </a:moveTo>
                  <a:lnTo>
                    <a:pt x="913" y="73"/>
                  </a:lnTo>
                  <a:lnTo>
                    <a:pt x="915" y="80"/>
                  </a:lnTo>
                  <a:lnTo>
                    <a:pt x="917" y="88"/>
                  </a:lnTo>
                  <a:lnTo>
                    <a:pt x="921" y="94"/>
                  </a:lnTo>
                  <a:lnTo>
                    <a:pt x="927" y="98"/>
                  </a:lnTo>
                  <a:lnTo>
                    <a:pt x="932" y="101"/>
                  </a:lnTo>
                  <a:lnTo>
                    <a:pt x="938" y="103"/>
                  </a:lnTo>
                  <a:lnTo>
                    <a:pt x="944" y="103"/>
                  </a:lnTo>
                  <a:lnTo>
                    <a:pt x="952" y="103"/>
                  </a:lnTo>
                  <a:lnTo>
                    <a:pt x="957" y="101"/>
                  </a:lnTo>
                  <a:lnTo>
                    <a:pt x="963" y="98"/>
                  </a:lnTo>
                  <a:lnTo>
                    <a:pt x="967" y="94"/>
                  </a:lnTo>
                  <a:lnTo>
                    <a:pt x="973" y="88"/>
                  </a:lnTo>
                  <a:lnTo>
                    <a:pt x="975" y="80"/>
                  </a:lnTo>
                  <a:lnTo>
                    <a:pt x="977" y="73"/>
                  </a:lnTo>
                  <a:lnTo>
                    <a:pt x="977" y="63"/>
                  </a:lnTo>
                  <a:lnTo>
                    <a:pt x="977" y="53"/>
                  </a:lnTo>
                  <a:lnTo>
                    <a:pt x="975" y="44"/>
                  </a:lnTo>
                  <a:lnTo>
                    <a:pt x="973" y="38"/>
                  </a:lnTo>
                  <a:lnTo>
                    <a:pt x="969" y="32"/>
                  </a:lnTo>
                  <a:lnTo>
                    <a:pt x="963" y="27"/>
                  </a:lnTo>
                  <a:lnTo>
                    <a:pt x="957" y="25"/>
                  </a:lnTo>
                  <a:lnTo>
                    <a:pt x="952" y="23"/>
                  </a:lnTo>
                  <a:lnTo>
                    <a:pt x="944" y="21"/>
                  </a:lnTo>
                  <a:lnTo>
                    <a:pt x="938" y="23"/>
                  </a:lnTo>
                  <a:lnTo>
                    <a:pt x="931" y="25"/>
                  </a:lnTo>
                  <a:lnTo>
                    <a:pt x="927" y="27"/>
                  </a:lnTo>
                  <a:lnTo>
                    <a:pt x="921" y="32"/>
                  </a:lnTo>
                  <a:lnTo>
                    <a:pt x="917" y="38"/>
                  </a:lnTo>
                  <a:lnTo>
                    <a:pt x="915" y="44"/>
                  </a:lnTo>
                  <a:lnTo>
                    <a:pt x="913" y="53"/>
                  </a:lnTo>
                  <a:lnTo>
                    <a:pt x="911" y="63"/>
                  </a:lnTo>
                  <a:close/>
                  <a:moveTo>
                    <a:pt x="1021" y="123"/>
                  </a:moveTo>
                  <a:lnTo>
                    <a:pt x="1021" y="4"/>
                  </a:lnTo>
                  <a:lnTo>
                    <a:pt x="1099" y="4"/>
                  </a:lnTo>
                  <a:lnTo>
                    <a:pt x="1099" y="23"/>
                  </a:lnTo>
                  <a:lnTo>
                    <a:pt x="1044" y="23"/>
                  </a:lnTo>
                  <a:lnTo>
                    <a:pt x="1044" y="52"/>
                  </a:lnTo>
                  <a:lnTo>
                    <a:pt x="1092" y="52"/>
                  </a:lnTo>
                  <a:lnTo>
                    <a:pt x="1092" y="73"/>
                  </a:lnTo>
                  <a:lnTo>
                    <a:pt x="1044" y="73"/>
                  </a:lnTo>
                  <a:lnTo>
                    <a:pt x="1044" y="123"/>
                  </a:lnTo>
                  <a:lnTo>
                    <a:pt x="1021" y="12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grpSp>
      <p:pic>
        <p:nvPicPr>
          <p:cNvPr id="36870" name="Picture 4"/>
          <p:cNvPicPr>
            <a:picLocks noChangeAspect="1" noChangeArrowheads="1"/>
          </p:cNvPicPr>
          <p:nvPr/>
        </p:nvPicPr>
        <p:blipFill>
          <a:blip r:embed="rId4">
            <a:extLst>
              <a:ext uri="{28A0092B-C50C-407E-A947-70E740481C1C}">
                <a14:useLocalDpi xmlns:a14="http://schemas.microsoft.com/office/drawing/2010/main" val="0"/>
              </a:ext>
            </a:extLst>
          </a:blip>
          <a:srcRect l="4134" t="3741" r="3543" b="6653"/>
          <a:stretch>
            <a:fillRect/>
          </a:stretch>
        </p:blipFill>
        <p:spPr bwMode="auto">
          <a:xfrm>
            <a:off x="5572125" y="111125"/>
            <a:ext cx="3556000" cy="661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Obraz 14" descr="logo.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7188" y="142875"/>
            <a:ext cx="1928812"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7"/>
          <p:cNvSpPr txBox="1"/>
          <p:nvPr/>
        </p:nvSpPr>
        <p:spPr>
          <a:xfrm>
            <a:off x="467544" y="404664"/>
            <a:ext cx="7364100" cy="4524315"/>
          </a:xfrm>
          <a:prstGeom prst="rect">
            <a:avLst/>
          </a:prstGeom>
          <a:solidFill>
            <a:schemeClr val="bg1">
              <a:alpha val="90000"/>
            </a:schemeClr>
          </a:solidFill>
        </p:spPr>
        <p:txBody>
          <a:bodyPr numCol="2">
            <a:spAutoFit/>
          </a:bodyPr>
          <a:lstStyle/>
          <a:p>
            <a:pPr>
              <a:defRPr/>
            </a:pPr>
            <a:r>
              <a:rPr lang="en-US" sz="1600" b="1" dirty="0">
                <a:latin typeface="Arial" pitchFamily="34" charset="0"/>
              </a:rPr>
              <a:t>The Team:</a:t>
            </a:r>
          </a:p>
          <a:p>
            <a:pPr>
              <a:defRPr/>
            </a:pPr>
            <a:endParaRPr lang="en-US" sz="1600" dirty="0">
              <a:latin typeface="Arial" pitchFamily="34" charset="0"/>
            </a:endParaRPr>
          </a:p>
          <a:p>
            <a:pPr>
              <a:defRPr/>
            </a:pPr>
            <a:endParaRPr lang="en-US" sz="1600" dirty="0">
              <a:latin typeface="Arial" pitchFamily="34" charset="0"/>
            </a:endParaRPr>
          </a:p>
          <a:p>
            <a:pPr>
              <a:defRPr/>
            </a:pPr>
            <a:r>
              <a:rPr lang="en-US" sz="1600" dirty="0">
                <a:latin typeface="Arial" pitchFamily="34" charset="0"/>
              </a:rPr>
              <a:t>Proteomics:</a:t>
            </a:r>
          </a:p>
          <a:p>
            <a:pPr>
              <a:defRPr/>
            </a:pPr>
            <a:r>
              <a:rPr lang="en-US" sz="1600" dirty="0" err="1">
                <a:latin typeface="Arial" pitchFamily="34" charset="0"/>
              </a:rPr>
              <a:t>Jacek</a:t>
            </a:r>
            <a:r>
              <a:rPr lang="en-US" sz="1600" dirty="0">
                <a:latin typeface="Arial" pitchFamily="34" charset="0"/>
              </a:rPr>
              <a:t> </a:t>
            </a:r>
            <a:r>
              <a:rPr lang="en-US" sz="1600" dirty="0" err="1">
                <a:latin typeface="Arial" pitchFamily="34" charset="0"/>
              </a:rPr>
              <a:t>Olędzki</a:t>
            </a:r>
            <a:endParaRPr lang="en-US" sz="1600" dirty="0">
              <a:latin typeface="Arial" pitchFamily="34" charset="0"/>
            </a:endParaRPr>
          </a:p>
          <a:p>
            <a:pPr>
              <a:defRPr/>
            </a:pPr>
            <a:r>
              <a:rPr lang="en-US" sz="1600" dirty="0" err="1">
                <a:latin typeface="Arial" pitchFamily="34" charset="0"/>
              </a:rPr>
              <a:t>Agnieszka</a:t>
            </a:r>
            <a:r>
              <a:rPr lang="en-US" sz="1600" dirty="0">
                <a:latin typeface="Arial" pitchFamily="34" charset="0"/>
              </a:rPr>
              <a:t> </a:t>
            </a:r>
            <a:r>
              <a:rPr lang="en-US" sz="1600" dirty="0" err="1">
                <a:latin typeface="Arial" pitchFamily="34" charset="0"/>
              </a:rPr>
              <a:t>Fabijańska</a:t>
            </a:r>
            <a:endParaRPr lang="en-US" sz="1600" dirty="0">
              <a:latin typeface="Arial" pitchFamily="34" charset="0"/>
            </a:endParaRPr>
          </a:p>
          <a:p>
            <a:pPr>
              <a:defRPr/>
            </a:pPr>
            <a:r>
              <a:rPr lang="en-US" sz="1600" dirty="0">
                <a:latin typeface="Arial" pitchFamily="34" charset="0"/>
              </a:rPr>
              <a:t>Piotr </a:t>
            </a:r>
            <a:r>
              <a:rPr lang="en-US" sz="1600" dirty="0" err="1">
                <a:latin typeface="Arial" pitchFamily="34" charset="0"/>
              </a:rPr>
              <a:t>Zarębski</a:t>
            </a:r>
            <a:endParaRPr lang="en-US" sz="1600" dirty="0">
              <a:latin typeface="Arial" pitchFamily="34" charset="0"/>
            </a:endParaRPr>
          </a:p>
          <a:p>
            <a:pPr>
              <a:defRPr/>
            </a:pPr>
            <a:r>
              <a:rPr lang="en-US" sz="1600" dirty="0">
                <a:latin typeface="Arial" pitchFamily="34" charset="0"/>
              </a:rPr>
              <a:t>Magda </a:t>
            </a:r>
            <a:r>
              <a:rPr lang="en-US" sz="1600" dirty="0" err="1">
                <a:latin typeface="Arial" pitchFamily="34" charset="0"/>
              </a:rPr>
              <a:t>Bakun</a:t>
            </a:r>
            <a:endParaRPr lang="en-US" sz="1600" dirty="0">
              <a:latin typeface="Arial" pitchFamily="34" charset="0"/>
            </a:endParaRPr>
          </a:p>
          <a:p>
            <a:pPr>
              <a:defRPr/>
            </a:pPr>
            <a:r>
              <a:rPr lang="en-US" sz="1600" dirty="0" err="1">
                <a:latin typeface="Arial" pitchFamily="34" charset="0"/>
              </a:rPr>
              <a:t>Agata</a:t>
            </a:r>
            <a:r>
              <a:rPr lang="en-US" sz="1600" dirty="0">
                <a:latin typeface="Arial" pitchFamily="34" charset="0"/>
              </a:rPr>
              <a:t> </a:t>
            </a:r>
            <a:r>
              <a:rPr lang="en-US" sz="1600" dirty="0" err="1">
                <a:latin typeface="Arial" pitchFamily="34" charset="0"/>
              </a:rPr>
              <a:t>Malinowska</a:t>
            </a:r>
            <a:endParaRPr lang="en-US" sz="1600" dirty="0">
              <a:latin typeface="Arial" pitchFamily="34" charset="0"/>
            </a:endParaRPr>
          </a:p>
          <a:p>
            <a:pPr>
              <a:defRPr/>
            </a:pPr>
            <a:r>
              <a:rPr lang="en-US" sz="1600" dirty="0" err="1">
                <a:latin typeface="Arial" pitchFamily="34" charset="0"/>
              </a:rPr>
              <a:t>Janusz</a:t>
            </a:r>
            <a:r>
              <a:rPr lang="en-US" sz="1600" dirty="0">
                <a:latin typeface="Arial" pitchFamily="34" charset="0"/>
              </a:rPr>
              <a:t> </a:t>
            </a:r>
            <a:r>
              <a:rPr lang="en-US" sz="1600" dirty="0" err="1">
                <a:latin typeface="Arial" pitchFamily="34" charset="0"/>
              </a:rPr>
              <a:t>Dębski</a:t>
            </a:r>
            <a:endParaRPr lang="en-US" sz="1600" dirty="0">
              <a:latin typeface="Arial" pitchFamily="34" charset="0"/>
            </a:endParaRPr>
          </a:p>
          <a:p>
            <a:pPr>
              <a:defRPr/>
            </a:pPr>
            <a:r>
              <a:rPr lang="en-US" sz="1600" b="1" dirty="0" err="1">
                <a:latin typeface="Arial" pitchFamily="34" charset="0"/>
              </a:rPr>
              <a:t>Ewa</a:t>
            </a:r>
            <a:r>
              <a:rPr lang="en-US" sz="1600" b="1" dirty="0">
                <a:latin typeface="Arial" pitchFamily="34" charset="0"/>
              </a:rPr>
              <a:t> </a:t>
            </a:r>
            <a:r>
              <a:rPr lang="en-US" sz="1600" b="1" dirty="0" err="1">
                <a:latin typeface="Arial" pitchFamily="34" charset="0"/>
              </a:rPr>
              <a:t>Sitkiewicz</a:t>
            </a:r>
            <a:endParaRPr lang="en-US" sz="1600" b="1" dirty="0">
              <a:latin typeface="Arial" pitchFamily="34" charset="0"/>
            </a:endParaRPr>
          </a:p>
          <a:p>
            <a:pPr>
              <a:defRPr/>
            </a:pPr>
            <a:r>
              <a:rPr lang="en-US" sz="1600" dirty="0" err="1">
                <a:latin typeface="Arial" pitchFamily="34" charset="0"/>
              </a:rPr>
              <a:t>Kinga</a:t>
            </a:r>
            <a:r>
              <a:rPr lang="en-US" sz="1600" dirty="0">
                <a:latin typeface="Arial" pitchFamily="34" charset="0"/>
              </a:rPr>
              <a:t> </a:t>
            </a:r>
            <a:r>
              <a:rPr lang="en-US" sz="1600" dirty="0" err="1">
                <a:latin typeface="Arial" pitchFamily="34" charset="0"/>
              </a:rPr>
              <a:t>Fituch</a:t>
            </a:r>
            <a:endParaRPr lang="en-US" sz="1600" dirty="0">
              <a:latin typeface="Arial" pitchFamily="34" charset="0"/>
            </a:endParaRPr>
          </a:p>
          <a:p>
            <a:pPr>
              <a:defRPr/>
            </a:pPr>
            <a:endParaRPr lang="en-US" sz="1600" dirty="0">
              <a:latin typeface="Arial" pitchFamily="34" charset="0"/>
            </a:endParaRPr>
          </a:p>
          <a:p>
            <a:pPr>
              <a:defRPr/>
            </a:pPr>
            <a:r>
              <a:rPr lang="en-US" sz="1600" dirty="0">
                <a:latin typeface="Arial" pitchFamily="34" charset="0"/>
              </a:rPr>
              <a:t>Metabolomics</a:t>
            </a:r>
          </a:p>
          <a:p>
            <a:pPr>
              <a:defRPr/>
            </a:pPr>
            <a:r>
              <a:rPr lang="en-US" sz="1600" dirty="0" err="1">
                <a:latin typeface="Arial" pitchFamily="34" charset="0"/>
              </a:rPr>
              <a:t>Radosław</a:t>
            </a:r>
            <a:r>
              <a:rPr lang="en-US" sz="1600" dirty="0">
                <a:latin typeface="Arial" pitchFamily="34" charset="0"/>
              </a:rPr>
              <a:t> </a:t>
            </a:r>
            <a:r>
              <a:rPr lang="en-US" sz="1600" dirty="0" err="1">
                <a:latin typeface="Arial" pitchFamily="34" charset="0"/>
              </a:rPr>
              <a:t>Jaźwiec</a:t>
            </a:r>
            <a:endParaRPr lang="en-US" sz="1600" dirty="0">
              <a:latin typeface="Arial" pitchFamily="34" charset="0"/>
            </a:endParaRPr>
          </a:p>
          <a:p>
            <a:pPr>
              <a:defRPr/>
            </a:pPr>
            <a:r>
              <a:rPr lang="en-US" sz="1600" dirty="0">
                <a:latin typeface="Arial" pitchFamily="34" charset="0"/>
              </a:rPr>
              <a:t>Emilia </a:t>
            </a:r>
            <a:r>
              <a:rPr lang="en-US" sz="1600" dirty="0" err="1">
                <a:latin typeface="Arial" pitchFamily="34" charset="0"/>
              </a:rPr>
              <a:t>Pawłowska</a:t>
            </a:r>
            <a:endParaRPr lang="en-US" sz="1600" dirty="0">
              <a:latin typeface="Arial" pitchFamily="34" charset="0"/>
            </a:endParaRPr>
          </a:p>
          <a:p>
            <a:pPr>
              <a:defRPr/>
            </a:pPr>
            <a:endParaRPr lang="pl-PL" sz="1600" dirty="0">
              <a:latin typeface="Arial" pitchFamily="34" charset="0"/>
            </a:endParaRPr>
          </a:p>
          <a:p>
            <a:pPr>
              <a:defRPr/>
            </a:pPr>
            <a:endParaRPr lang="pl-PL" sz="1600" dirty="0">
              <a:latin typeface="Arial" pitchFamily="34" charset="0"/>
            </a:endParaRPr>
          </a:p>
          <a:p>
            <a:pPr>
              <a:defRPr/>
            </a:pPr>
            <a:r>
              <a:rPr lang="en-US" sz="1600" dirty="0" err="1">
                <a:latin typeface="Arial" pitchFamily="34" charset="0"/>
              </a:rPr>
              <a:t>Postdcs</a:t>
            </a:r>
            <a:r>
              <a:rPr lang="en-US" sz="1600" dirty="0">
                <a:latin typeface="Arial" pitchFamily="34" charset="0"/>
              </a:rPr>
              <a:t>:</a:t>
            </a:r>
          </a:p>
          <a:p>
            <a:pPr>
              <a:defRPr/>
            </a:pPr>
            <a:r>
              <a:rPr lang="en-US" sz="1600" dirty="0">
                <a:latin typeface="Arial" pitchFamily="34" charset="0"/>
              </a:rPr>
              <a:t>Dominik </a:t>
            </a:r>
            <a:r>
              <a:rPr lang="en-US" sz="1600" dirty="0" err="1">
                <a:latin typeface="Arial" pitchFamily="34" charset="0"/>
              </a:rPr>
              <a:t>Domański</a:t>
            </a:r>
            <a:endParaRPr lang="en-US" sz="1600" dirty="0">
              <a:latin typeface="Arial" pitchFamily="34" charset="0"/>
            </a:endParaRPr>
          </a:p>
          <a:p>
            <a:pPr>
              <a:defRPr/>
            </a:pPr>
            <a:r>
              <a:rPr lang="en-US" sz="1600" dirty="0">
                <a:latin typeface="Arial" pitchFamily="34" charset="0"/>
              </a:rPr>
              <a:t>Magda </a:t>
            </a:r>
            <a:r>
              <a:rPr lang="en-US" sz="1600" dirty="0" err="1">
                <a:latin typeface="Arial" pitchFamily="34" charset="0"/>
              </a:rPr>
              <a:t>Kulma</a:t>
            </a:r>
            <a:endParaRPr lang="en-US" sz="1600" dirty="0">
              <a:latin typeface="Arial" pitchFamily="34" charset="0"/>
            </a:endParaRPr>
          </a:p>
          <a:p>
            <a:pPr>
              <a:defRPr/>
            </a:pPr>
            <a:r>
              <a:rPr lang="en-US" sz="1600" dirty="0">
                <a:latin typeface="Arial" pitchFamily="34" charset="0"/>
              </a:rPr>
              <a:t>Magda </a:t>
            </a:r>
            <a:r>
              <a:rPr lang="en-US" sz="1600" dirty="0" err="1">
                <a:latin typeface="Arial" pitchFamily="34" charset="0"/>
              </a:rPr>
              <a:t>Kaus-Drobek</a:t>
            </a:r>
            <a:endParaRPr lang="en-US" sz="1600" dirty="0">
              <a:latin typeface="Arial" pitchFamily="34" charset="0"/>
            </a:endParaRPr>
          </a:p>
          <a:p>
            <a:pPr>
              <a:defRPr/>
            </a:pPr>
            <a:r>
              <a:rPr lang="en-US" sz="1600" dirty="0">
                <a:latin typeface="Arial" pitchFamily="34" charset="0"/>
              </a:rPr>
              <a:t>Monika </a:t>
            </a:r>
            <a:r>
              <a:rPr lang="en-US" sz="1600" dirty="0" err="1">
                <a:latin typeface="Arial" pitchFamily="34" charset="0"/>
              </a:rPr>
              <a:t>Zaręba-Kozioł</a:t>
            </a:r>
            <a:endParaRPr lang="en-US" sz="1600" dirty="0">
              <a:latin typeface="Arial" pitchFamily="34" charset="0"/>
            </a:endParaRPr>
          </a:p>
          <a:p>
            <a:pPr>
              <a:defRPr/>
            </a:pPr>
            <a:r>
              <a:rPr lang="en-US" sz="1600" dirty="0">
                <a:latin typeface="Arial" pitchFamily="34" charset="0"/>
              </a:rPr>
              <a:t>Krzysztof </a:t>
            </a:r>
            <a:r>
              <a:rPr lang="en-US" sz="1600" dirty="0" err="1">
                <a:latin typeface="Arial" pitchFamily="34" charset="0"/>
              </a:rPr>
              <a:t>Drabikowski</a:t>
            </a:r>
            <a:endParaRPr lang="en-US" sz="1600" dirty="0">
              <a:latin typeface="Arial" pitchFamily="34" charset="0"/>
            </a:endParaRPr>
          </a:p>
          <a:p>
            <a:pPr>
              <a:defRPr/>
            </a:pPr>
            <a:endParaRPr lang="en-US" sz="1600" dirty="0">
              <a:latin typeface="Arial" pitchFamily="34" charset="0"/>
            </a:endParaRPr>
          </a:p>
          <a:p>
            <a:pPr>
              <a:defRPr/>
            </a:pPr>
            <a:r>
              <a:rPr lang="en-US" sz="1600" dirty="0">
                <a:latin typeface="Arial" pitchFamily="34" charset="0"/>
              </a:rPr>
              <a:t>PhD Students:</a:t>
            </a:r>
          </a:p>
          <a:p>
            <a:pPr>
              <a:defRPr/>
            </a:pPr>
            <a:r>
              <a:rPr lang="en-US" sz="1600" b="1" dirty="0">
                <a:latin typeface="Arial" pitchFamily="34" charset="0"/>
              </a:rPr>
              <a:t>Krzysztof </a:t>
            </a:r>
            <a:r>
              <a:rPr lang="en-US" sz="1600" b="1" dirty="0" err="1">
                <a:latin typeface="Arial" pitchFamily="34" charset="0"/>
              </a:rPr>
              <a:t>Tarnowski</a:t>
            </a:r>
            <a:endParaRPr lang="en-US" sz="1600" b="1" dirty="0">
              <a:latin typeface="Arial" pitchFamily="34" charset="0"/>
            </a:endParaRPr>
          </a:p>
          <a:p>
            <a:pPr>
              <a:defRPr/>
            </a:pPr>
            <a:r>
              <a:rPr lang="en-US" sz="1600" dirty="0" err="1">
                <a:latin typeface="Arial" pitchFamily="34" charset="0"/>
              </a:rPr>
              <a:t>Aiswarya</a:t>
            </a:r>
            <a:r>
              <a:rPr lang="en-US" sz="1600" dirty="0">
                <a:latin typeface="Arial" pitchFamily="34" charset="0"/>
              </a:rPr>
              <a:t> </a:t>
            </a:r>
            <a:r>
              <a:rPr lang="en-US" sz="1600" dirty="0" err="1">
                <a:latin typeface="Arial" pitchFamily="34" charset="0"/>
              </a:rPr>
              <a:t>Premcha</a:t>
            </a:r>
            <a:r>
              <a:rPr lang="pl-PL" sz="1600" dirty="0">
                <a:latin typeface="Arial" pitchFamily="34" charset="0"/>
              </a:rPr>
              <a:t>n</a:t>
            </a:r>
            <a:r>
              <a:rPr lang="en-US" sz="1600" dirty="0" err="1">
                <a:latin typeface="Arial" pitchFamily="34" charset="0"/>
              </a:rPr>
              <a:t>dar</a:t>
            </a:r>
            <a:endParaRPr lang="en-US" sz="1600" dirty="0">
              <a:latin typeface="Arial" pitchFamily="34" charset="0"/>
            </a:endParaRPr>
          </a:p>
          <a:p>
            <a:pPr>
              <a:defRPr/>
            </a:pPr>
            <a:r>
              <a:rPr lang="en-US" sz="1600" dirty="0">
                <a:latin typeface="Arial" pitchFamily="34" charset="0"/>
              </a:rPr>
              <a:t>Aleksandra </a:t>
            </a:r>
            <a:r>
              <a:rPr lang="en-US" sz="1600" dirty="0" err="1">
                <a:latin typeface="Arial" pitchFamily="34" charset="0"/>
              </a:rPr>
              <a:t>Skrajna</a:t>
            </a:r>
            <a:endParaRPr lang="en-US" sz="1600" dirty="0">
              <a:latin typeface="Arial" pitchFamily="34" charset="0"/>
            </a:endParaRPr>
          </a:p>
          <a:p>
            <a:pPr>
              <a:defRPr/>
            </a:pPr>
            <a:r>
              <a:rPr lang="en-US" sz="1600" dirty="0">
                <a:latin typeface="Arial" pitchFamily="34" charset="0"/>
              </a:rPr>
              <a:t>Aleksandra </a:t>
            </a:r>
            <a:r>
              <a:rPr lang="en-US" sz="1600" dirty="0" err="1">
                <a:latin typeface="Arial" pitchFamily="34" charset="0"/>
              </a:rPr>
              <a:t>Kacprzyk</a:t>
            </a:r>
            <a:endParaRPr lang="en-US" sz="1600" dirty="0">
              <a:latin typeface="Arial" pitchFamily="34" charset="0"/>
            </a:endParaRPr>
          </a:p>
          <a:p>
            <a:pPr>
              <a:defRPr/>
            </a:pPr>
            <a:r>
              <a:rPr lang="en-US" sz="1600" dirty="0">
                <a:latin typeface="Arial" pitchFamily="34" charset="0"/>
              </a:rPr>
              <a:t>Anna </a:t>
            </a:r>
            <a:r>
              <a:rPr lang="en-US" sz="1600" dirty="0" err="1">
                <a:latin typeface="Arial" pitchFamily="34" charset="0"/>
              </a:rPr>
              <a:t>Perzanowska</a:t>
            </a:r>
            <a:endParaRPr lang="en-US" sz="1600" dirty="0">
              <a:latin typeface="Arial" pitchFamily="34" charset="0"/>
            </a:endParaRPr>
          </a:p>
          <a:p>
            <a:pPr>
              <a:defRPr/>
            </a:pPr>
            <a:r>
              <a:rPr lang="en-US" sz="1600" b="1" dirty="0" err="1">
                <a:latin typeface="Arial" pitchFamily="34" charset="0"/>
              </a:rPr>
              <a:t>Kaja</a:t>
            </a:r>
            <a:r>
              <a:rPr lang="en-US" sz="1600" b="1" dirty="0">
                <a:latin typeface="Arial" pitchFamily="34" charset="0"/>
              </a:rPr>
              <a:t> </a:t>
            </a:r>
            <a:r>
              <a:rPr lang="en-US" sz="1600" b="1" dirty="0" err="1">
                <a:latin typeface="Arial" pitchFamily="34" charset="0"/>
              </a:rPr>
              <a:t>Przygońska</a:t>
            </a:r>
            <a:endParaRPr lang="en-US" sz="1600" b="1" dirty="0">
              <a:latin typeface="Arial" pitchFamily="34" charset="0"/>
            </a:endParaRPr>
          </a:p>
          <a:p>
            <a:pPr>
              <a:defRPr/>
            </a:pPr>
            <a:r>
              <a:rPr lang="en-US" sz="1600" dirty="0" err="1">
                <a:latin typeface="Arial" pitchFamily="34" charset="0"/>
              </a:rPr>
              <a:t>Katarzyna</a:t>
            </a:r>
            <a:r>
              <a:rPr lang="en-US" sz="1600" dirty="0">
                <a:latin typeface="Arial" pitchFamily="34" charset="0"/>
              </a:rPr>
              <a:t> </a:t>
            </a:r>
            <a:r>
              <a:rPr lang="en-US" sz="1600" dirty="0" err="1">
                <a:latin typeface="Arial" pitchFamily="34" charset="0"/>
              </a:rPr>
              <a:t>Bucholc</a:t>
            </a:r>
            <a:endParaRPr lang="en-US" sz="1600" dirty="0">
              <a:latin typeface="Arial" pitchFamily="34" charset="0"/>
            </a:endParaRPr>
          </a:p>
          <a:p>
            <a:pPr>
              <a:defRPr/>
            </a:pPr>
            <a:r>
              <a:rPr lang="en-US" sz="1600" dirty="0">
                <a:latin typeface="Arial" pitchFamily="34" charset="0"/>
              </a:rPr>
              <a:t>Magda Richter</a:t>
            </a:r>
          </a:p>
          <a:p>
            <a:pPr>
              <a:defRPr/>
            </a:pPr>
            <a:r>
              <a:rPr lang="en-US" sz="1600" dirty="0" err="1">
                <a:latin typeface="Arial" pitchFamily="34" charset="0"/>
              </a:rPr>
              <a:t>Agnieszka</a:t>
            </a:r>
            <a:r>
              <a:rPr lang="en-US" sz="1600" dirty="0">
                <a:latin typeface="Arial" pitchFamily="34" charset="0"/>
              </a:rPr>
              <a:t> </a:t>
            </a:r>
            <a:r>
              <a:rPr lang="en-US" sz="1600" dirty="0" err="1">
                <a:latin typeface="Arial" pitchFamily="34" charset="0"/>
              </a:rPr>
              <a:t>Fatalska</a:t>
            </a:r>
            <a:endParaRPr lang="en-US" sz="1600" dirty="0">
              <a:latin typeface="Arial" pitchFamily="34" charset="0"/>
            </a:endParaRPr>
          </a:p>
          <a:p>
            <a:pPr>
              <a:defRPr/>
            </a:pPr>
            <a:endParaRPr lang="en-US" sz="1600" dirty="0">
              <a:latin typeface="Arial" pitchFamily="34" charset="0"/>
            </a:endParaRPr>
          </a:p>
        </p:txBody>
      </p:sp>
      <p:pic>
        <p:nvPicPr>
          <p:cNvPr id="7" name="Obraz 20" descr="but-logo_fnp.gif"/>
          <p:cNvPicPr>
            <a:picLocks noChangeAspect="1"/>
          </p:cNvPicPr>
          <p:nvPr/>
        </p:nvPicPr>
        <p:blipFill>
          <a:blip r:embed="rId2">
            <a:extLst>
              <a:ext uri="{28A0092B-C50C-407E-A947-70E740481C1C}">
                <a14:useLocalDpi xmlns:a14="http://schemas.microsoft.com/office/drawing/2010/main" val="0"/>
              </a:ext>
            </a:extLst>
          </a:blip>
          <a:srcRect r="71223"/>
          <a:stretch>
            <a:fillRect/>
          </a:stretch>
        </p:blipFill>
        <p:spPr bwMode="auto">
          <a:xfrm>
            <a:off x="6948488" y="1901192"/>
            <a:ext cx="2082800" cy="136842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8" descr="C:\Users\annan\Documents\2009_NanoFun\promocja\plakaty\pasek P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43513"/>
            <a:ext cx="9134475" cy="161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p:cNvPicPr>
            <a:picLocks noChangeAspect="1" noChangeArrowheads="1"/>
          </p:cNvPicPr>
          <p:nvPr/>
        </p:nvPicPr>
        <p:blipFill>
          <a:blip r:embed="rId4" cstate="print"/>
          <a:srcRect t="11812" r="54227" b="73422"/>
          <a:stretch>
            <a:fillRect/>
          </a:stretch>
        </p:blipFill>
        <p:spPr bwMode="auto">
          <a:xfrm>
            <a:off x="6183864" y="188640"/>
            <a:ext cx="2881313" cy="696913"/>
          </a:xfrm>
          <a:prstGeom prst="rect">
            <a:avLst/>
          </a:prstGeom>
          <a:noFill/>
          <a:ln w="9525">
            <a:noFill/>
            <a:miter lim="800000"/>
            <a:headEnd/>
            <a:tailEnd/>
          </a:ln>
          <a:effectLst>
            <a:glow rad="177800">
              <a:schemeClr val="accent1">
                <a:alpha val="40000"/>
              </a:schemeClr>
            </a:glow>
            <a:softEdge rad="25400"/>
          </a:effectLst>
        </p:spPr>
      </p:pic>
      <p:pic>
        <p:nvPicPr>
          <p:cNvPr id="11" name="Picture 8"/>
          <p:cNvPicPr>
            <a:picLocks noChangeAspect="1" noChangeArrowheads="1"/>
          </p:cNvPicPr>
          <p:nvPr/>
        </p:nvPicPr>
        <p:blipFill>
          <a:blip r:embed="rId5" cstate="print"/>
          <a:srcRect t="7875" r="78590" b="81297"/>
          <a:stretch>
            <a:fillRect/>
          </a:stretch>
        </p:blipFill>
        <p:spPr bwMode="auto">
          <a:xfrm>
            <a:off x="1801413" y="373063"/>
            <a:ext cx="2087563" cy="792162"/>
          </a:xfrm>
          <a:prstGeom prst="rect">
            <a:avLst/>
          </a:prstGeom>
          <a:noFill/>
          <a:ln w="9525">
            <a:noFill/>
            <a:miter lim="800000"/>
            <a:headEnd/>
            <a:tailEnd/>
          </a:ln>
          <a:effectLst>
            <a:glow rad="228600">
              <a:schemeClr val="accent1">
                <a:alpha val="40000"/>
              </a:schemeClr>
            </a:glow>
            <a:softEdge rad="38100"/>
          </a:effectLst>
        </p:spPr>
      </p:pic>
      <p:sp>
        <p:nvSpPr>
          <p:cNvPr id="37895" name="pole tekstowe 2"/>
          <p:cNvSpPr txBox="1">
            <a:spLocks noChangeArrowheads="1"/>
          </p:cNvSpPr>
          <p:nvPr/>
        </p:nvSpPr>
        <p:spPr bwMode="auto">
          <a:xfrm>
            <a:off x="6958013" y="1412875"/>
            <a:ext cx="12239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800">
                <a:latin typeface="Arial" charset="0"/>
              </a:rPr>
              <a:t>Sponsors:</a:t>
            </a:r>
            <a:endParaRPr lang="pl-PL" altLang="pl-PL" sz="1800">
              <a:latin typeface="Arial" charset="0"/>
            </a:endParaRPr>
          </a:p>
        </p:txBody>
      </p:sp>
      <p:sp>
        <p:nvSpPr>
          <p:cNvPr id="37896" name="pole tekstowe 3"/>
          <p:cNvSpPr txBox="1">
            <a:spLocks noChangeArrowheads="1"/>
          </p:cNvSpPr>
          <p:nvPr/>
        </p:nvSpPr>
        <p:spPr bwMode="auto">
          <a:xfrm>
            <a:off x="6838950" y="3284538"/>
            <a:ext cx="21859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800">
                <a:latin typeface="Arial" charset="0"/>
              </a:rPr>
              <a:t>Ministry of Science </a:t>
            </a:r>
          </a:p>
          <a:p>
            <a:pPr eaLnBrk="1" hangingPunct="1">
              <a:spcBef>
                <a:spcPct val="0"/>
              </a:spcBef>
              <a:buClrTx/>
              <a:buSzTx/>
              <a:buFontTx/>
              <a:buNone/>
            </a:pPr>
            <a:r>
              <a:rPr lang="en-US" altLang="pl-PL" sz="1800">
                <a:latin typeface="Arial" charset="0"/>
              </a:rPr>
              <a:t>and Education</a:t>
            </a:r>
          </a:p>
          <a:p>
            <a:pPr eaLnBrk="1" hangingPunct="1">
              <a:spcBef>
                <a:spcPct val="0"/>
              </a:spcBef>
              <a:buClrTx/>
              <a:buSzTx/>
              <a:buFontTx/>
              <a:buNone/>
            </a:pPr>
            <a:endParaRPr lang="en-US" altLang="pl-PL" sz="1800">
              <a:latin typeface="Arial" charset="0"/>
            </a:endParaRPr>
          </a:p>
          <a:p>
            <a:pPr eaLnBrk="1" hangingPunct="1">
              <a:spcBef>
                <a:spcPct val="0"/>
              </a:spcBef>
              <a:buClrTx/>
              <a:buSzTx/>
              <a:buFontTx/>
              <a:buNone/>
            </a:pPr>
            <a:r>
              <a:rPr lang="en-US" altLang="pl-PL" sz="1800">
                <a:latin typeface="Arial" charset="0"/>
              </a:rPr>
              <a:t>CEPT EU program</a:t>
            </a:r>
            <a:endParaRPr lang="pl-PL" altLang="pl-PL" sz="1800">
              <a:latin typeface="Arial"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8914" name="Picture 4" descr="Full-size image (32 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475" y="476250"/>
            <a:ext cx="1800225" cy="575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9938" name="Grupa 22"/>
          <p:cNvGrpSpPr>
            <a:grpSpLocks/>
          </p:cNvGrpSpPr>
          <p:nvPr/>
        </p:nvGrpSpPr>
        <p:grpSpPr bwMode="auto">
          <a:xfrm>
            <a:off x="357188" y="2500313"/>
            <a:ext cx="8501062" cy="2878137"/>
            <a:chOff x="214313" y="693738"/>
            <a:chExt cx="8913812" cy="2892425"/>
          </a:xfrm>
        </p:grpSpPr>
        <p:pic>
          <p:nvPicPr>
            <p:cNvPr id="39940" name="Picture 2"/>
            <p:cNvPicPr>
              <a:picLocks noChangeAspect="1" noChangeArrowheads="1"/>
            </p:cNvPicPr>
            <p:nvPr/>
          </p:nvPicPr>
          <p:blipFill>
            <a:blip r:embed="rId3">
              <a:extLst>
                <a:ext uri="{28A0092B-C50C-407E-A947-70E740481C1C}">
                  <a14:useLocalDpi xmlns:a14="http://schemas.microsoft.com/office/drawing/2010/main" val="0"/>
                </a:ext>
              </a:extLst>
            </a:blip>
            <a:srcRect l="8408" t="23828" r="17860" b="26814"/>
            <a:stretch>
              <a:fillRect/>
            </a:stretch>
          </p:blipFill>
          <p:spPr bwMode="auto">
            <a:xfrm>
              <a:off x="3571875" y="1279525"/>
              <a:ext cx="1857375"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4950" y="1317625"/>
              <a:ext cx="1076325"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265238"/>
              <a:ext cx="94297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7" name="Łącznik prosty ze strzałką 36"/>
            <p:cNvCxnSpPr/>
            <p:nvPr/>
          </p:nvCxnSpPr>
          <p:spPr bwMode="auto">
            <a:xfrm>
              <a:off x="2857662" y="2065766"/>
              <a:ext cx="642527" cy="15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Tytuł 1"/>
            <p:cNvSpPr txBox="1">
              <a:spLocks/>
            </p:cNvSpPr>
            <p:nvPr/>
          </p:nvSpPr>
          <p:spPr bwMode="auto">
            <a:xfrm>
              <a:off x="713686" y="1836031"/>
              <a:ext cx="329586" cy="368532"/>
            </a:xfrm>
            <a:prstGeom prst="rect">
              <a:avLst/>
            </a:prstGeom>
            <a:noFill/>
            <a:ln w="9525">
              <a:noFill/>
              <a:miter lim="800000"/>
              <a:headEnd/>
              <a:tailEnd/>
            </a:ln>
          </p:spPr>
          <p:txBody>
            <a:bodyPr anchor="ctr"/>
            <a:lstStyle/>
            <a:p>
              <a:pPr marL="484632" algn="ctr" fontAlgn="auto">
                <a:spcBef>
                  <a:spcPts val="0"/>
                </a:spcBef>
                <a:spcAft>
                  <a:spcPts val="0"/>
                </a:spcAft>
                <a:defRPr/>
              </a:pPr>
              <a:r>
                <a:rPr lang="pl-PL">
                  <a:solidFill>
                    <a:schemeClr val="tx2">
                      <a:lumMod val="75000"/>
                    </a:schemeClr>
                  </a:solidFill>
                  <a:latin typeface="+mj-lt"/>
                  <a:ea typeface="+mj-ea"/>
                  <a:cs typeface="+mj-cs"/>
                </a:rPr>
                <a:t>+</a:t>
              </a:r>
              <a:endParaRPr lang="pl-PL" dirty="0">
                <a:solidFill>
                  <a:schemeClr val="tx2">
                    <a:lumMod val="75000"/>
                  </a:schemeClr>
                </a:solidFill>
                <a:latin typeface="+mj-lt"/>
                <a:ea typeface="+mj-ea"/>
                <a:cs typeface="+mj-cs"/>
              </a:endParaRPr>
            </a:p>
          </p:txBody>
        </p:sp>
        <p:cxnSp>
          <p:nvCxnSpPr>
            <p:cNvPr id="40" name="Łącznik prosty ze strzałką 39"/>
            <p:cNvCxnSpPr/>
            <p:nvPr/>
          </p:nvCxnSpPr>
          <p:spPr bwMode="auto">
            <a:xfrm>
              <a:off x="5501011" y="2123199"/>
              <a:ext cx="1071988" cy="15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9946" name="Picture 16"/>
            <p:cNvPicPr>
              <a:picLocks noChangeAspect="1" noChangeArrowheads="1"/>
            </p:cNvPicPr>
            <p:nvPr/>
          </p:nvPicPr>
          <p:blipFill>
            <a:blip r:embed="rId6">
              <a:extLst>
                <a:ext uri="{28A0092B-C50C-407E-A947-70E740481C1C}">
                  <a14:useLocalDpi xmlns:a14="http://schemas.microsoft.com/office/drawing/2010/main" val="0"/>
                </a:ext>
              </a:extLst>
            </a:blip>
            <a:srcRect l="68907" t="40834" r="13750" b="35834"/>
            <a:stretch>
              <a:fillRect/>
            </a:stretch>
          </p:blipFill>
          <p:spPr bwMode="auto">
            <a:xfrm>
              <a:off x="6643688" y="1122363"/>
              <a:ext cx="2357437"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7" name="Picture 3"/>
            <p:cNvPicPr>
              <a:picLocks noChangeAspect="1" noChangeArrowheads="1"/>
            </p:cNvPicPr>
            <p:nvPr/>
          </p:nvPicPr>
          <p:blipFill>
            <a:blip r:embed="rId4">
              <a:extLst>
                <a:ext uri="{28A0092B-C50C-407E-A947-70E740481C1C}">
                  <a14:useLocalDpi xmlns:a14="http://schemas.microsoft.com/office/drawing/2010/main" val="0"/>
                </a:ext>
              </a:extLst>
            </a:blip>
            <a:srcRect t="10274" r="13716" b="7533"/>
            <a:stretch>
              <a:fillRect/>
            </a:stretch>
          </p:blipFill>
          <p:spPr bwMode="auto">
            <a:xfrm>
              <a:off x="5643563" y="693738"/>
              <a:ext cx="714375"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pole tekstowe 42"/>
            <p:cNvSpPr txBox="1"/>
            <p:nvPr/>
          </p:nvSpPr>
          <p:spPr>
            <a:xfrm>
              <a:off x="214313" y="2925675"/>
              <a:ext cx="2428618" cy="649321"/>
            </a:xfrm>
            <a:prstGeom prst="rect">
              <a:avLst/>
            </a:prstGeom>
            <a:noFill/>
          </p:spPr>
          <p:txBody>
            <a:bodyPr>
              <a:spAutoFit/>
            </a:bodyPr>
            <a:lstStyle/>
            <a:p>
              <a:pPr algn="ctr" fontAlgn="auto">
                <a:spcBef>
                  <a:spcPts val="0"/>
                </a:spcBef>
                <a:spcAft>
                  <a:spcPts val="0"/>
                </a:spcAft>
                <a:defRPr/>
              </a:pPr>
              <a:r>
                <a:rPr lang="pl-PL" b="1" dirty="0">
                  <a:solidFill>
                    <a:schemeClr val="accent2">
                      <a:lumMod val="75000"/>
                    </a:schemeClr>
                  </a:solidFill>
                  <a:latin typeface="+mn-lt"/>
                </a:rPr>
                <a:t>Tyr10-Tyr10 </a:t>
              </a:r>
              <a:r>
                <a:rPr lang="pl-PL" b="1" dirty="0" err="1">
                  <a:solidFill>
                    <a:schemeClr val="accent2">
                      <a:lumMod val="75000"/>
                    </a:schemeClr>
                  </a:solidFill>
                  <a:latin typeface="+mn-lt"/>
                </a:rPr>
                <a:t>radical</a:t>
              </a:r>
              <a:r>
                <a:rPr lang="pl-PL" b="1" dirty="0">
                  <a:solidFill>
                    <a:schemeClr val="accent2">
                      <a:lumMod val="75000"/>
                    </a:schemeClr>
                  </a:solidFill>
                  <a:latin typeface="+mn-lt"/>
                </a:rPr>
                <a:t> </a:t>
              </a:r>
              <a:r>
                <a:rPr lang="pl-PL" b="1" dirty="0" err="1">
                  <a:solidFill>
                    <a:schemeClr val="accent2">
                      <a:lumMod val="75000"/>
                    </a:schemeClr>
                  </a:solidFill>
                  <a:latin typeface="+mn-lt"/>
                </a:rPr>
                <a:t>coupling</a:t>
              </a:r>
              <a:endParaRPr lang="pl-PL" b="1" dirty="0">
                <a:solidFill>
                  <a:schemeClr val="accent2">
                    <a:lumMod val="75000"/>
                  </a:schemeClr>
                </a:solidFill>
                <a:latin typeface="+mn-lt"/>
              </a:endParaRPr>
            </a:p>
          </p:txBody>
        </p:sp>
        <p:sp>
          <p:nvSpPr>
            <p:cNvPr id="39949" name="pole tekstowe 43"/>
            <p:cNvSpPr txBox="1">
              <a:spLocks noChangeArrowheads="1"/>
            </p:cNvSpPr>
            <p:nvPr/>
          </p:nvSpPr>
          <p:spPr bwMode="auto">
            <a:xfrm>
              <a:off x="3143250" y="2925763"/>
              <a:ext cx="27860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800" b="1">
                  <a:latin typeface="Calibri" pitchFamily="34" charset="0"/>
                </a:rPr>
                <a:t>Dityrosine cross-linked </a:t>
              </a:r>
              <a:r>
                <a:rPr lang="pl-PL" altLang="pl-PL" sz="1800" b="1">
                  <a:solidFill>
                    <a:schemeClr val="bg1"/>
                  </a:solidFill>
                  <a:latin typeface="Calibri" pitchFamily="34" charset="0"/>
                </a:rPr>
                <a:t>A</a:t>
              </a:r>
              <a:r>
                <a:rPr lang="el-GR" altLang="pl-PL" sz="1800" b="1">
                  <a:solidFill>
                    <a:schemeClr val="bg1"/>
                  </a:solidFill>
                  <a:latin typeface="Calibri" pitchFamily="34" charset="0"/>
                </a:rPr>
                <a:t>β</a:t>
              </a:r>
              <a:r>
                <a:rPr lang="pl-PL" altLang="pl-PL" sz="1800" b="1">
                  <a:solidFill>
                    <a:schemeClr val="bg1"/>
                  </a:solidFill>
                  <a:latin typeface="Calibri" pitchFamily="34" charset="0"/>
                </a:rPr>
                <a:t> dimer</a:t>
              </a:r>
            </a:p>
          </p:txBody>
        </p:sp>
        <p:sp>
          <p:nvSpPr>
            <p:cNvPr id="39950" name="pole tekstowe 44"/>
            <p:cNvSpPr txBox="1">
              <a:spLocks noChangeArrowheads="1"/>
            </p:cNvSpPr>
            <p:nvPr/>
          </p:nvSpPr>
          <p:spPr bwMode="auto">
            <a:xfrm>
              <a:off x="6342063" y="2940050"/>
              <a:ext cx="27860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800" b="1">
                  <a:latin typeface="Calibri" pitchFamily="34" charset="0"/>
                </a:rPr>
                <a:t>Trityrosine cross-linked A</a:t>
              </a:r>
              <a:r>
                <a:rPr lang="el-GR" altLang="pl-PL" sz="1800" b="1">
                  <a:latin typeface="Calibri" pitchFamily="34" charset="0"/>
                </a:rPr>
                <a:t>β</a:t>
              </a:r>
              <a:r>
                <a:rPr lang="pl-PL" altLang="pl-PL" sz="1800" b="1">
                  <a:latin typeface="Calibri" pitchFamily="34" charset="0"/>
                </a:rPr>
                <a:t> trimer</a:t>
              </a:r>
            </a:p>
          </p:txBody>
        </p:sp>
        <p:cxnSp>
          <p:nvCxnSpPr>
            <p:cNvPr id="46" name="Łącznik prosty ze strzałką 45"/>
            <p:cNvCxnSpPr/>
            <p:nvPr/>
          </p:nvCxnSpPr>
          <p:spPr>
            <a:xfrm rot="16200000" flipH="1">
              <a:off x="5785805" y="1765251"/>
              <a:ext cx="429157" cy="1431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39939" name="pole tekstowe 23"/>
          <p:cNvSpPr txBox="1">
            <a:spLocks noChangeArrowheads="1"/>
          </p:cNvSpPr>
          <p:nvPr/>
        </p:nvSpPr>
        <p:spPr bwMode="auto">
          <a:xfrm>
            <a:off x="857250" y="642938"/>
            <a:ext cx="6211888"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rPr>
              <a:t>Neurotoxic species may require covalent stabilisation. </a:t>
            </a:r>
          </a:p>
          <a:p>
            <a:pPr eaLnBrk="1" hangingPunct="1">
              <a:spcBef>
                <a:spcPct val="0"/>
              </a:spcBef>
              <a:buClrTx/>
              <a:buSzTx/>
              <a:buFontTx/>
              <a:buNone/>
            </a:pPr>
            <a:endParaRPr lang="pl-PL" altLang="pl-PL" sz="1800" b="1">
              <a:latin typeface="Arial" charset="0"/>
            </a:endParaRPr>
          </a:p>
          <a:p>
            <a:pPr eaLnBrk="1" hangingPunct="1">
              <a:spcBef>
                <a:spcPct val="0"/>
              </a:spcBef>
              <a:buClrTx/>
              <a:buSzTx/>
              <a:buFontTx/>
              <a:buNone/>
            </a:pPr>
            <a:r>
              <a:rPr lang="pl-PL" altLang="pl-PL" sz="1800" b="1">
                <a:latin typeface="Arial" charset="0"/>
              </a:rPr>
              <a:t>di-Tyr bond is one of the candidates</a:t>
            </a:r>
          </a:p>
          <a:p>
            <a:pPr eaLnBrk="1" hangingPunct="1">
              <a:spcBef>
                <a:spcPct val="0"/>
              </a:spcBef>
              <a:buClrTx/>
              <a:buSzTx/>
              <a:buFontTx/>
              <a:buNone/>
            </a:pPr>
            <a:endParaRPr lang="pl-PL" altLang="pl-PL" sz="1800" b="1">
              <a:latin typeface="Arial" charset="0"/>
            </a:endParaRPr>
          </a:p>
          <a:p>
            <a:pPr eaLnBrk="1" hangingPunct="1">
              <a:spcBef>
                <a:spcPct val="0"/>
              </a:spcBef>
              <a:buClrTx/>
              <a:buSzTx/>
              <a:buFontTx/>
              <a:buNone/>
            </a:pPr>
            <a:r>
              <a:rPr lang="pl-PL" altLang="pl-PL" sz="1800" b="1">
                <a:latin typeface="Arial" charset="0"/>
              </a:rPr>
              <a:t>How di-Tyr influences the oligomeric structures?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pSp>
        <p:nvGrpSpPr>
          <p:cNvPr id="40962" name="Group 35"/>
          <p:cNvGrpSpPr>
            <a:grpSpLocks/>
          </p:cNvGrpSpPr>
          <p:nvPr/>
        </p:nvGrpSpPr>
        <p:grpSpPr bwMode="auto">
          <a:xfrm>
            <a:off x="500063" y="357188"/>
            <a:ext cx="8358187" cy="5929312"/>
            <a:chOff x="0" y="0"/>
            <a:chExt cx="5760" cy="4320"/>
          </a:xfrm>
        </p:grpSpPr>
        <p:pic>
          <p:nvPicPr>
            <p:cNvPr id="409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 Box 3"/>
            <p:cNvSpPr txBox="1">
              <a:spLocks noChangeArrowheads="1"/>
            </p:cNvSpPr>
            <p:nvPr/>
          </p:nvSpPr>
          <p:spPr bwMode="auto">
            <a:xfrm>
              <a:off x="2306" y="366"/>
              <a:ext cx="359"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800" b="1">
                  <a:solidFill>
                    <a:schemeClr val="bg1"/>
                  </a:solidFill>
                  <a:cs typeface="Arial" charset="0"/>
                </a:rPr>
                <a:t>DDC</a:t>
              </a:r>
              <a:r>
                <a:rPr lang="pl-PL" altLang="pl-PL" sz="800" b="1" baseline="30000">
                  <a:solidFill>
                    <a:schemeClr val="bg1"/>
                  </a:solidFill>
                  <a:cs typeface="Arial" charset="0"/>
                </a:rPr>
                <a:t>13+</a:t>
              </a:r>
            </a:p>
          </p:txBody>
        </p:sp>
        <p:sp>
          <p:nvSpPr>
            <p:cNvPr id="40966" name="Text Box 4"/>
            <p:cNvSpPr txBox="1">
              <a:spLocks noChangeArrowheads="1"/>
            </p:cNvSpPr>
            <p:nvPr/>
          </p:nvSpPr>
          <p:spPr bwMode="auto">
            <a:xfrm>
              <a:off x="2351" y="472"/>
              <a:ext cx="358"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800" b="1">
                  <a:solidFill>
                    <a:schemeClr val="bg1"/>
                  </a:solidFill>
                  <a:cs typeface="Arial" charset="0"/>
                </a:rPr>
                <a:t>UDC</a:t>
              </a:r>
              <a:r>
                <a:rPr lang="pl-PL" altLang="pl-PL" sz="800" b="1" baseline="30000">
                  <a:solidFill>
                    <a:schemeClr val="bg1"/>
                  </a:solidFill>
                  <a:cs typeface="Arial" charset="0"/>
                </a:rPr>
                <a:t>12+</a:t>
              </a:r>
            </a:p>
          </p:txBody>
        </p:sp>
        <p:sp>
          <p:nvSpPr>
            <p:cNvPr id="40967" name="Text Box 5"/>
            <p:cNvSpPr txBox="1">
              <a:spLocks noChangeArrowheads="1"/>
            </p:cNvSpPr>
            <p:nvPr/>
          </p:nvSpPr>
          <p:spPr bwMode="auto">
            <a:xfrm>
              <a:off x="2472" y="572"/>
              <a:ext cx="42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b="1">
                  <a:solidFill>
                    <a:schemeClr val="bg1"/>
                  </a:solidFill>
                  <a:cs typeface="Arial" charset="0"/>
                </a:rPr>
                <a:t>DEC</a:t>
              </a:r>
              <a:r>
                <a:rPr lang="pl-PL" altLang="pl-PL" sz="1000" b="1" baseline="30000">
                  <a:solidFill>
                    <a:schemeClr val="bg1"/>
                  </a:solidFill>
                  <a:cs typeface="Arial" charset="0"/>
                </a:rPr>
                <a:t>11+</a:t>
              </a:r>
            </a:p>
          </p:txBody>
        </p:sp>
        <p:sp>
          <p:nvSpPr>
            <p:cNvPr id="40968" name="Text Box 6"/>
            <p:cNvSpPr txBox="1">
              <a:spLocks noChangeArrowheads="1"/>
            </p:cNvSpPr>
            <p:nvPr/>
          </p:nvSpPr>
          <p:spPr bwMode="auto">
            <a:xfrm>
              <a:off x="2562" y="698"/>
              <a:ext cx="5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NON</a:t>
              </a:r>
              <a:r>
                <a:rPr lang="pl-PL" altLang="pl-PL" sz="1200" b="1" baseline="30000">
                  <a:solidFill>
                    <a:schemeClr val="bg1"/>
                  </a:solidFill>
                  <a:cs typeface="Arial" charset="0"/>
                </a:rPr>
                <a:t>10+</a:t>
              </a:r>
            </a:p>
          </p:txBody>
        </p:sp>
        <p:sp>
          <p:nvSpPr>
            <p:cNvPr id="40969" name="Text Box 7"/>
            <p:cNvSpPr txBox="1">
              <a:spLocks noChangeArrowheads="1"/>
            </p:cNvSpPr>
            <p:nvPr/>
          </p:nvSpPr>
          <p:spPr bwMode="auto">
            <a:xfrm>
              <a:off x="2724" y="855"/>
              <a:ext cx="43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OCT</a:t>
              </a:r>
              <a:r>
                <a:rPr lang="pl-PL" altLang="pl-PL" sz="1200" b="1" baseline="30000">
                  <a:solidFill>
                    <a:schemeClr val="bg1"/>
                  </a:solidFill>
                  <a:cs typeface="Arial" charset="0"/>
                </a:rPr>
                <a:t>9+</a:t>
              </a:r>
            </a:p>
          </p:txBody>
        </p:sp>
        <p:sp>
          <p:nvSpPr>
            <p:cNvPr id="40970" name="Text Box 8"/>
            <p:cNvSpPr txBox="1">
              <a:spLocks noChangeArrowheads="1"/>
            </p:cNvSpPr>
            <p:nvPr/>
          </p:nvSpPr>
          <p:spPr bwMode="auto">
            <a:xfrm>
              <a:off x="2854" y="1071"/>
              <a:ext cx="43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HEP</a:t>
              </a:r>
              <a:r>
                <a:rPr lang="pl-PL" altLang="pl-PL" sz="1200" b="1" baseline="30000">
                  <a:solidFill>
                    <a:schemeClr val="bg1"/>
                  </a:solidFill>
                  <a:cs typeface="Arial" charset="0"/>
                </a:rPr>
                <a:t>8+</a:t>
              </a:r>
            </a:p>
          </p:txBody>
        </p:sp>
        <p:sp>
          <p:nvSpPr>
            <p:cNvPr id="40971" name="Text Box 9"/>
            <p:cNvSpPr txBox="1">
              <a:spLocks noChangeArrowheads="1"/>
            </p:cNvSpPr>
            <p:nvPr/>
          </p:nvSpPr>
          <p:spPr bwMode="auto">
            <a:xfrm>
              <a:off x="3123" y="1344"/>
              <a:ext cx="43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HEX</a:t>
              </a:r>
              <a:r>
                <a:rPr lang="pl-PL" altLang="pl-PL" sz="1200" b="1" baseline="30000">
                  <a:solidFill>
                    <a:schemeClr val="bg1"/>
                  </a:solidFill>
                  <a:cs typeface="Arial" charset="0"/>
                </a:rPr>
                <a:t>7+</a:t>
              </a:r>
            </a:p>
          </p:txBody>
        </p:sp>
        <p:sp>
          <p:nvSpPr>
            <p:cNvPr id="40972" name="Text Box 10"/>
            <p:cNvSpPr txBox="1">
              <a:spLocks noChangeArrowheads="1"/>
            </p:cNvSpPr>
            <p:nvPr/>
          </p:nvSpPr>
          <p:spPr bwMode="auto">
            <a:xfrm>
              <a:off x="3307" y="1706"/>
              <a:ext cx="43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PEN</a:t>
              </a:r>
              <a:r>
                <a:rPr lang="pl-PL" altLang="pl-PL" sz="1200" b="1" baseline="30000">
                  <a:solidFill>
                    <a:schemeClr val="bg1"/>
                  </a:solidFill>
                  <a:cs typeface="Arial" charset="0"/>
                </a:rPr>
                <a:t>6+</a:t>
              </a:r>
            </a:p>
          </p:txBody>
        </p:sp>
        <p:sp>
          <p:nvSpPr>
            <p:cNvPr id="40973" name="Text Box 11"/>
            <p:cNvSpPr txBox="1">
              <a:spLocks noChangeArrowheads="1"/>
            </p:cNvSpPr>
            <p:nvPr/>
          </p:nvSpPr>
          <p:spPr bwMode="auto">
            <a:xfrm>
              <a:off x="3696" y="2251"/>
              <a:ext cx="41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TET</a:t>
              </a:r>
              <a:r>
                <a:rPr lang="pl-PL" altLang="pl-PL" sz="1200" b="1" baseline="30000">
                  <a:solidFill>
                    <a:schemeClr val="bg1"/>
                  </a:solidFill>
                  <a:cs typeface="Arial" charset="0"/>
                </a:rPr>
                <a:t>5+</a:t>
              </a:r>
            </a:p>
          </p:txBody>
        </p:sp>
        <p:sp>
          <p:nvSpPr>
            <p:cNvPr id="40974" name="Text Box 12"/>
            <p:cNvSpPr txBox="1">
              <a:spLocks noChangeArrowheads="1"/>
            </p:cNvSpPr>
            <p:nvPr/>
          </p:nvSpPr>
          <p:spPr bwMode="auto">
            <a:xfrm>
              <a:off x="3923" y="3025"/>
              <a:ext cx="41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TRI</a:t>
              </a:r>
              <a:r>
                <a:rPr lang="pl-PL" altLang="pl-PL" sz="1200" b="1" baseline="30000">
                  <a:solidFill>
                    <a:schemeClr val="bg1"/>
                  </a:solidFill>
                  <a:cs typeface="Arial" charset="0"/>
                </a:rPr>
                <a:t>4+</a:t>
              </a:r>
            </a:p>
          </p:txBody>
        </p:sp>
        <p:sp>
          <p:nvSpPr>
            <p:cNvPr id="40975" name="Text Box 13"/>
            <p:cNvSpPr txBox="1">
              <a:spLocks noChangeArrowheads="1"/>
            </p:cNvSpPr>
            <p:nvPr/>
          </p:nvSpPr>
          <p:spPr bwMode="auto">
            <a:xfrm>
              <a:off x="2082" y="3602"/>
              <a:ext cx="43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PEN</a:t>
              </a:r>
              <a:r>
                <a:rPr lang="pl-PL" altLang="pl-PL" sz="1200" b="1" baseline="30000">
                  <a:solidFill>
                    <a:schemeClr val="bg1"/>
                  </a:solidFill>
                  <a:cs typeface="Arial" charset="0"/>
                </a:rPr>
                <a:t>7+</a:t>
              </a:r>
            </a:p>
          </p:txBody>
        </p:sp>
        <p:sp>
          <p:nvSpPr>
            <p:cNvPr id="40976" name="Text Box 14"/>
            <p:cNvSpPr txBox="1">
              <a:spLocks noChangeArrowheads="1"/>
            </p:cNvSpPr>
            <p:nvPr/>
          </p:nvSpPr>
          <p:spPr bwMode="auto">
            <a:xfrm>
              <a:off x="1973" y="2622"/>
              <a:ext cx="43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HEP</a:t>
              </a:r>
              <a:r>
                <a:rPr lang="pl-PL" altLang="pl-PL" sz="1200" b="1" baseline="30000">
                  <a:solidFill>
                    <a:schemeClr val="bg1"/>
                  </a:solidFill>
                  <a:cs typeface="Arial" charset="0"/>
                </a:rPr>
                <a:t>9+</a:t>
              </a:r>
            </a:p>
          </p:txBody>
        </p:sp>
        <p:sp>
          <p:nvSpPr>
            <p:cNvPr id="40977" name="Text Box 15"/>
            <p:cNvSpPr txBox="1">
              <a:spLocks noChangeArrowheads="1"/>
            </p:cNvSpPr>
            <p:nvPr/>
          </p:nvSpPr>
          <p:spPr bwMode="auto">
            <a:xfrm>
              <a:off x="2035" y="3024"/>
              <a:ext cx="43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HEX</a:t>
              </a:r>
              <a:r>
                <a:rPr lang="pl-PL" altLang="pl-PL" sz="1200" b="1" baseline="30000">
                  <a:solidFill>
                    <a:schemeClr val="bg1"/>
                  </a:solidFill>
                  <a:cs typeface="Arial" charset="0"/>
                </a:rPr>
                <a:t>8+</a:t>
              </a:r>
            </a:p>
          </p:txBody>
        </p:sp>
        <p:sp>
          <p:nvSpPr>
            <p:cNvPr id="40978" name="Text Box 16"/>
            <p:cNvSpPr txBox="1">
              <a:spLocks noChangeArrowheads="1"/>
            </p:cNvSpPr>
            <p:nvPr/>
          </p:nvSpPr>
          <p:spPr bwMode="auto">
            <a:xfrm>
              <a:off x="1946" y="2256"/>
              <a:ext cx="48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OCT</a:t>
              </a:r>
              <a:r>
                <a:rPr lang="pl-PL" altLang="pl-PL" sz="1200" b="1" baseline="30000">
                  <a:solidFill>
                    <a:schemeClr val="bg1"/>
                  </a:solidFill>
                  <a:cs typeface="Arial" charset="0"/>
                </a:rPr>
                <a:t>10+</a:t>
              </a:r>
            </a:p>
          </p:txBody>
        </p:sp>
        <p:sp>
          <p:nvSpPr>
            <p:cNvPr id="40979" name="Text Box 17"/>
            <p:cNvSpPr txBox="1">
              <a:spLocks noChangeArrowheads="1"/>
            </p:cNvSpPr>
            <p:nvPr/>
          </p:nvSpPr>
          <p:spPr bwMode="auto">
            <a:xfrm>
              <a:off x="1918" y="1979"/>
              <a:ext cx="5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NON</a:t>
              </a:r>
              <a:r>
                <a:rPr lang="pl-PL" altLang="pl-PL" sz="1200" b="1" baseline="30000">
                  <a:solidFill>
                    <a:schemeClr val="bg1"/>
                  </a:solidFill>
                  <a:cs typeface="Arial" charset="0"/>
                </a:rPr>
                <a:t>11+</a:t>
              </a:r>
            </a:p>
          </p:txBody>
        </p:sp>
        <p:sp>
          <p:nvSpPr>
            <p:cNvPr id="40980" name="Text Box 18"/>
            <p:cNvSpPr txBox="1">
              <a:spLocks noChangeArrowheads="1"/>
            </p:cNvSpPr>
            <p:nvPr/>
          </p:nvSpPr>
          <p:spPr bwMode="auto">
            <a:xfrm>
              <a:off x="1857" y="1742"/>
              <a:ext cx="47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DEC</a:t>
              </a:r>
              <a:r>
                <a:rPr lang="pl-PL" altLang="pl-PL" sz="1200" b="1" baseline="30000">
                  <a:solidFill>
                    <a:schemeClr val="bg1"/>
                  </a:solidFill>
                  <a:cs typeface="Arial" charset="0"/>
                </a:rPr>
                <a:t>12+</a:t>
              </a:r>
            </a:p>
          </p:txBody>
        </p:sp>
        <p:sp>
          <p:nvSpPr>
            <p:cNvPr id="40981" name="Text Box 19"/>
            <p:cNvSpPr txBox="1">
              <a:spLocks noChangeArrowheads="1"/>
            </p:cNvSpPr>
            <p:nvPr/>
          </p:nvSpPr>
          <p:spPr bwMode="auto">
            <a:xfrm>
              <a:off x="1746" y="1540"/>
              <a:ext cx="49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UDC</a:t>
              </a:r>
              <a:r>
                <a:rPr lang="pl-PL" altLang="pl-PL" sz="1200" b="1" baseline="30000">
                  <a:solidFill>
                    <a:schemeClr val="bg1"/>
                  </a:solidFill>
                  <a:cs typeface="Arial" charset="0"/>
                </a:rPr>
                <a:t>13+</a:t>
              </a:r>
            </a:p>
          </p:txBody>
        </p:sp>
        <p:sp>
          <p:nvSpPr>
            <p:cNvPr id="40982" name="Text Box 20"/>
            <p:cNvSpPr txBox="1">
              <a:spLocks noChangeArrowheads="1"/>
            </p:cNvSpPr>
            <p:nvPr/>
          </p:nvSpPr>
          <p:spPr bwMode="auto">
            <a:xfrm>
              <a:off x="1701" y="1374"/>
              <a:ext cx="49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DDC</a:t>
              </a:r>
              <a:r>
                <a:rPr lang="pl-PL" altLang="pl-PL" sz="1200" b="1" baseline="30000">
                  <a:solidFill>
                    <a:schemeClr val="bg1"/>
                  </a:solidFill>
                  <a:cs typeface="Arial" charset="0"/>
                </a:rPr>
                <a:t>14+</a:t>
              </a:r>
            </a:p>
          </p:txBody>
        </p:sp>
        <p:sp>
          <p:nvSpPr>
            <p:cNvPr id="40983" name="Text Box 21"/>
            <p:cNvSpPr txBox="1">
              <a:spLocks noChangeArrowheads="1"/>
            </p:cNvSpPr>
            <p:nvPr/>
          </p:nvSpPr>
          <p:spPr bwMode="auto">
            <a:xfrm>
              <a:off x="1357" y="3843"/>
              <a:ext cx="48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HEP</a:t>
              </a:r>
              <a:r>
                <a:rPr lang="pl-PL" altLang="pl-PL" sz="1200" b="1" baseline="30000">
                  <a:solidFill>
                    <a:schemeClr val="bg1"/>
                  </a:solidFill>
                  <a:cs typeface="Arial" charset="0"/>
                </a:rPr>
                <a:t>10+</a:t>
              </a:r>
            </a:p>
          </p:txBody>
        </p:sp>
        <p:sp>
          <p:nvSpPr>
            <p:cNvPr id="40984" name="Text Box 22"/>
            <p:cNvSpPr txBox="1">
              <a:spLocks noChangeArrowheads="1"/>
            </p:cNvSpPr>
            <p:nvPr/>
          </p:nvSpPr>
          <p:spPr bwMode="auto">
            <a:xfrm>
              <a:off x="1311" y="3414"/>
              <a:ext cx="48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OCT</a:t>
              </a:r>
              <a:r>
                <a:rPr lang="pl-PL" altLang="pl-PL" sz="1200" b="1" baseline="30000">
                  <a:solidFill>
                    <a:schemeClr val="bg1"/>
                  </a:solidFill>
                  <a:cs typeface="Arial" charset="0"/>
                </a:rPr>
                <a:t>11+</a:t>
              </a:r>
            </a:p>
          </p:txBody>
        </p:sp>
        <p:sp>
          <p:nvSpPr>
            <p:cNvPr id="40985" name="Text Box 23"/>
            <p:cNvSpPr txBox="1">
              <a:spLocks noChangeArrowheads="1"/>
            </p:cNvSpPr>
            <p:nvPr/>
          </p:nvSpPr>
          <p:spPr bwMode="auto">
            <a:xfrm>
              <a:off x="1329" y="3024"/>
              <a:ext cx="5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NON</a:t>
              </a:r>
              <a:r>
                <a:rPr lang="pl-PL" altLang="pl-PL" sz="1200" b="1" baseline="30000">
                  <a:solidFill>
                    <a:schemeClr val="bg1"/>
                  </a:solidFill>
                  <a:cs typeface="Arial" charset="0"/>
                </a:rPr>
                <a:t>12+</a:t>
              </a:r>
            </a:p>
          </p:txBody>
        </p:sp>
        <p:sp>
          <p:nvSpPr>
            <p:cNvPr id="40986" name="Text Box 24"/>
            <p:cNvSpPr txBox="1">
              <a:spLocks noChangeArrowheads="1"/>
            </p:cNvSpPr>
            <p:nvPr/>
          </p:nvSpPr>
          <p:spPr bwMode="auto">
            <a:xfrm>
              <a:off x="1312" y="2745"/>
              <a:ext cx="47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DEC</a:t>
              </a:r>
              <a:r>
                <a:rPr lang="pl-PL" altLang="pl-PL" sz="1200" b="1" baseline="30000">
                  <a:solidFill>
                    <a:schemeClr val="bg1"/>
                  </a:solidFill>
                  <a:cs typeface="Arial" charset="0"/>
                </a:rPr>
                <a:t>13+</a:t>
              </a:r>
            </a:p>
          </p:txBody>
        </p:sp>
        <p:sp>
          <p:nvSpPr>
            <p:cNvPr id="40987" name="Text Box 25"/>
            <p:cNvSpPr txBox="1">
              <a:spLocks noChangeArrowheads="1"/>
            </p:cNvSpPr>
            <p:nvPr/>
          </p:nvSpPr>
          <p:spPr bwMode="auto">
            <a:xfrm>
              <a:off x="1292" y="2498"/>
              <a:ext cx="49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chemeClr val="bg1"/>
                  </a:solidFill>
                  <a:cs typeface="Arial" charset="0"/>
                </a:rPr>
                <a:t>UDC</a:t>
              </a:r>
              <a:r>
                <a:rPr lang="pl-PL" altLang="pl-PL" sz="1200" b="1" baseline="30000">
                  <a:solidFill>
                    <a:schemeClr val="bg1"/>
                  </a:solidFill>
                  <a:cs typeface="Arial" charset="0"/>
                </a:rPr>
                <a:t>14+</a:t>
              </a:r>
            </a:p>
          </p:txBody>
        </p:sp>
        <p:sp>
          <p:nvSpPr>
            <p:cNvPr id="40988" name="Rectangle 26"/>
            <p:cNvSpPr>
              <a:spLocks noChangeArrowheads="1"/>
            </p:cNvSpPr>
            <p:nvPr/>
          </p:nvSpPr>
          <p:spPr bwMode="auto">
            <a:xfrm>
              <a:off x="224" y="138"/>
              <a:ext cx="3789"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solidFill>
                    <a:srgbClr val="FFFF00"/>
                  </a:solidFill>
                  <a:latin typeface="Arial" charset="0"/>
                </a:rPr>
                <a:t>Higher mass range IMS-MS spectrum of  A</a:t>
              </a:r>
              <a:r>
                <a:rPr lang="el-GR" altLang="pl-PL" sz="1800" b="1">
                  <a:solidFill>
                    <a:srgbClr val="FFFF00"/>
                  </a:solidFill>
                  <a:latin typeface="Arial" charset="0"/>
                </a:rPr>
                <a:t>β</a:t>
              </a:r>
              <a:r>
                <a:rPr lang="pl-PL" altLang="pl-PL" sz="1800" b="1">
                  <a:solidFill>
                    <a:srgbClr val="FFFF00"/>
                  </a:solidFill>
                  <a:latin typeface="Arial" charset="0"/>
                </a:rPr>
                <a:t>1-40 </a:t>
              </a:r>
            </a:p>
          </p:txBody>
        </p:sp>
        <p:sp>
          <p:nvSpPr>
            <p:cNvPr id="40989" name="Rectangle 28"/>
            <p:cNvSpPr>
              <a:spLocks noChangeArrowheads="1"/>
            </p:cNvSpPr>
            <p:nvPr/>
          </p:nvSpPr>
          <p:spPr bwMode="auto">
            <a:xfrm>
              <a:off x="2614" y="4232"/>
              <a:ext cx="544" cy="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0990" name="Text Box 29"/>
            <p:cNvSpPr txBox="1">
              <a:spLocks noChangeArrowheads="1"/>
            </p:cNvSpPr>
            <p:nvPr/>
          </p:nvSpPr>
          <p:spPr bwMode="auto">
            <a:xfrm>
              <a:off x="4735" y="4146"/>
              <a:ext cx="77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latin typeface="Arial" charset="0"/>
                </a:rPr>
                <a:t>Czas przelotu [ms]</a:t>
              </a:r>
            </a:p>
          </p:txBody>
        </p:sp>
        <p:sp>
          <p:nvSpPr>
            <p:cNvPr id="40991" name="Rectangle 33"/>
            <p:cNvSpPr>
              <a:spLocks noChangeArrowheads="1"/>
            </p:cNvSpPr>
            <p:nvPr/>
          </p:nvSpPr>
          <p:spPr bwMode="auto">
            <a:xfrm>
              <a:off x="45" y="6"/>
              <a:ext cx="5647" cy="9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0992" name="Rectangle 34"/>
            <p:cNvSpPr>
              <a:spLocks noChangeArrowheads="1"/>
            </p:cNvSpPr>
            <p:nvPr/>
          </p:nvSpPr>
          <p:spPr bwMode="auto">
            <a:xfrm>
              <a:off x="18" y="2048"/>
              <a:ext cx="113" cy="18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grpSp>
      <p:sp>
        <p:nvSpPr>
          <p:cNvPr id="40963" name="Text Box 36"/>
          <p:cNvSpPr txBox="1">
            <a:spLocks noChangeArrowheads="1"/>
          </p:cNvSpPr>
          <p:nvPr/>
        </p:nvSpPr>
        <p:spPr bwMode="auto">
          <a:xfrm rot="-5400000">
            <a:off x="-65881" y="2896394"/>
            <a:ext cx="3889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i="1">
                <a:latin typeface="Arial" charset="0"/>
              </a:rPr>
              <a:t>m/z</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pSp>
        <p:nvGrpSpPr>
          <p:cNvPr id="41986" name="Group 121"/>
          <p:cNvGrpSpPr>
            <a:grpSpLocks/>
          </p:cNvGrpSpPr>
          <p:nvPr/>
        </p:nvGrpSpPr>
        <p:grpSpPr bwMode="auto">
          <a:xfrm>
            <a:off x="34925" y="87313"/>
            <a:ext cx="8974138" cy="6773862"/>
            <a:chOff x="22" y="55"/>
            <a:chExt cx="5653" cy="4267"/>
          </a:xfrm>
        </p:grpSpPr>
        <p:pic>
          <p:nvPicPr>
            <p:cNvPr id="41989"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l="1181" t="2565" r="2362" b="427"/>
            <a:stretch>
              <a:fillRect/>
            </a:stretch>
          </p:blipFill>
          <p:spPr bwMode="auto">
            <a:xfrm>
              <a:off x="22" y="55"/>
              <a:ext cx="5653" cy="4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nvGrpSpPr>
            <p:cNvPr id="41990" name="Group 114"/>
            <p:cNvGrpSpPr>
              <a:grpSpLocks/>
            </p:cNvGrpSpPr>
            <p:nvPr/>
          </p:nvGrpSpPr>
          <p:grpSpPr bwMode="auto">
            <a:xfrm>
              <a:off x="2610" y="58"/>
              <a:ext cx="1635" cy="2330"/>
              <a:chOff x="2610" y="58"/>
              <a:chExt cx="1635" cy="2330"/>
            </a:xfrm>
          </p:grpSpPr>
          <p:sp>
            <p:nvSpPr>
              <p:cNvPr id="42082" name="Oval 5"/>
              <p:cNvSpPr>
                <a:spLocks noChangeArrowheads="1"/>
              </p:cNvSpPr>
              <p:nvPr/>
            </p:nvSpPr>
            <p:spPr bwMode="auto">
              <a:xfrm>
                <a:off x="3476" y="2343"/>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83" name="Oval 6"/>
              <p:cNvSpPr>
                <a:spLocks noChangeArrowheads="1"/>
              </p:cNvSpPr>
              <p:nvPr/>
            </p:nvSpPr>
            <p:spPr bwMode="auto">
              <a:xfrm>
                <a:off x="2817" y="257"/>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84" name="Oval 7"/>
              <p:cNvSpPr>
                <a:spLocks noChangeArrowheads="1"/>
              </p:cNvSpPr>
              <p:nvPr/>
            </p:nvSpPr>
            <p:spPr bwMode="auto">
              <a:xfrm>
                <a:off x="2894" y="316"/>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85" name="Oval 8"/>
              <p:cNvSpPr>
                <a:spLocks noChangeArrowheads="1"/>
              </p:cNvSpPr>
              <p:nvPr/>
            </p:nvSpPr>
            <p:spPr bwMode="auto">
              <a:xfrm>
                <a:off x="3008" y="387"/>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86" name="Oval 9"/>
              <p:cNvSpPr>
                <a:spLocks noChangeArrowheads="1"/>
              </p:cNvSpPr>
              <p:nvPr/>
            </p:nvSpPr>
            <p:spPr bwMode="auto">
              <a:xfrm>
                <a:off x="3156" y="480"/>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87" name="Oval 10"/>
              <p:cNvSpPr>
                <a:spLocks noChangeArrowheads="1"/>
              </p:cNvSpPr>
              <p:nvPr/>
            </p:nvSpPr>
            <p:spPr bwMode="auto">
              <a:xfrm>
                <a:off x="3608" y="778"/>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88" name="Oval 11"/>
              <p:cNvSpPr>
                <a:spLocks noChangeArrowheads="1"/>
              </p:cNvSpPr>
              <p:nvPr/>
            </p:nvSpPr>
            <p:spPr bwMode="auto">
              <a:xfrm>
                <a:off x="3825" y="1038"/>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89" name="Oval 12"/>
              <p:cNvSpPr>
                <a:spLocks noChangeArrowheads="1"/>
              </p:cNvSpPr>
              <p:nvPr/>
            </p:nvSpPr>
            <p:spPr bwMode="auto">
              <a:xfrm>
                <a:off x="3884" y="1472"/>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90" name="Oval 13"/>
              <p:cNvSpPr>
                <a:spLocks noChangeArrowheads="1"/>
              </p:cNvSpPr>
              <p:nvPr/>
            </p:nvSpPr>
            <p:spPr bwMode="auto">
              <a:xfrm>
                <a:off x="2744" y="210"/>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91" name="Text Box 14"/>
              <p:cNvSpPr txBox="1">
                <a:spLocks noChangeArrowheads="1"/>
              </p:cNvSpPr>
              <p:nvPr/>
            </p:nvSpPr>
            <p:spPr bwMode="auto">
              <a:xfrm>
                <a:off x="3472" y="2148"/>
                <a:ext cx="36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MON</a:t>
                </a:r>
                <a:r>
                  <a:rPr lang="en-GB" altLang="pl-PL" sz="1000" b="1" baseline="30000">
                    <a:solidFill>
                      <a:srgbClr val="FFFFFF"/>
                    </a:solidFill>
                    <a:latin typeface="Arial" charset="0"/>
                    <a:cs typeface="Arial" charset="0"/>
                  </a:rPr>
                  <a:t>2+</a:t>
                </a:r>
              </a:p>
            </p:txBody>
          </p:sp>
          <p:sp>
            <p:nvSpPr>
              <p:cNvPr id="42092" name="Text Box 15"/>
              <p:cNvSpPr txBox="1">
                <a:spLocks noChangeArrowheads="1"/>
              </p:cNvSpPr>
              <p:nvPr/>
            </p:nvSpPr>
            <p:spPr bwMode="auto">
              <a:xfrm>
                <a:off x="3920" y="1298"/>
                <a:ext cx="32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DIM</a:t>
                </a:r>
                <a:r>
                  <a:rPr lang="en-GB" altLang="pl-PL" sz="1000" b="1" baseline="30000">
                    <a:solidFill>
                      <a:srgbClr val="FFFFFF"/>
                    </a:solidFill>
                    <a:latin typeface="Arial" charset="0"/>
                    <a:cs typeface="Arial" charset="0"/>
                  </a:rPr>
                  <a:t>3+</a:t>
                </a:r>
              </a:p>
            </p:txBody>
          </p:sp>
          <p:sp>
            <p:nvSpPr>
              <p:cNvPr id="42093" name="Text Box 16"/>
              <p:cNvSpPr txBox="1">
                <a:spLocks noChangeArrowheads="1"/>
              </p:cNvSpPr>
              <p:nvPr/>
            </p:nvSpPr>
            <p:spPr bwMode="auto">
              <a:xfrm>
                <a:off x="3847" y="890"/>
                <a:ext cx="307"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TRI</a:t>
                </a:r>
                <a:r>
                  <a:rPr lang="en-GB" altLang="pl-PL" sz="1000" b="1" baseline="30000">
                    <a:solidFill>
                      <a:srgbClr val="FFFFFF"/>
                    </a:solidFill>
                    <a:latin typeface="Arial" charset="0"/>
                    <a:cs typeface="Arial" charset="0"/>
                  </a:rPr>
                  <a:t>4+</a:t>
                </a:r>
              </a:p>
            </p:txBody>
          </p:sp>
          <p:sp>
            <p:nvSpPr>
              <p:cNvPr id="42094" name="Text Box 17"/>
              <p:cNvSpPr txBox="1">
                <a:spLocks noChangeArrowheads="1"/>
              </p:cNvSpPr>
              <p:nvPr/>
            </p:nvSpPr>
            <p:spPr bwMode="auto">
              <a:xfrm>
                <a:off x="3644" y="651"/>
                <a:ext cx="329"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TET</a:t>
                </a:r>
                <a:r>
                  <a:rPr lang="en-GB" altLang="pl-PL" sz="1000" b="1" baseline="30000">
                    <a:solidFill>
                      <a:srgbClr val="FFFFFF"/>
                    </a:solidFill>
                    <a:latin typeface="Arial" charset="0"/>
                    <a:cs typeface="Arial" charset="0"/>
                  </a:rPr>
                  <a:t>5+</a:t>
                </a:r>
              </a:p>
            </p:txBody>
          </p:sp>
          <p:sp>
            <p:nvSpPr>
              <p:cNvPr id="42095" name="Text Box 18"/>
              <p:cNvSpPr txBox="1">
                <a:spLocks noChangeArrowheads="1"/>
              </p:cNvSpPr>
              <p:nvPr/>
            </p:nvSpPr>
            <p:spPr bwMode="auto">
              <a:xfrm>
                <a:off x="3173" y="381"/>
                <a:ext cx="317"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900" b="1">
                    <a:solidFill>
                      <a:srgbClr val="FFFFFF"/>
                    </a:solidFill>
                    <a:latin typeface="Arial" charset="0"/>
                    <a:cs typeface="Arial" charset="0"/>
                  </a:rPr>
                  <a:t>HEX</a:t>
                </a:r>
                <a:r>
                  <a:rPr lang="en-GB" altLang="pl-PL" sz="900" b="1" baseline="30000">
                    <a:solidFill>
                      <a:srgbClr val="FFFFFF"/>
                    </a:solidFill>
                    <a:latin typeface="Arial" charset="0"/>
                    <a:cs typeface="Arial" charset="0"/>
                  </a:rPr>
                  <a:t>7+</a:t>
                </a:r>
              </a:p>
            </p:txBody>
          </p:sp>
          <p:sp>
            <p:nvSpPr>
              <p:cNvPr id="42096" name="Text Box 19"/>
              <p:cNvSpPr txBox="1">
                <a:spLocks noChangeArrowheads="1"/>
              </p:cNvSpPr>
              <p:nvPr/>
            </p:nvSpPr>
            <p:spPr bwMode="auto">
              <a:xfrm>
                <a:off x="3013" y="304"/>
                <a:ext cx="291"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800" b="1">
                    <a:solidFill>
                      <a:srgbClr val="FFFFFF"/>
                    </a:solidFill>
                    <a:latin typeface="Arial" charset="0"/>
                    <a:cs typeface="Arial" charset="0"/>
                  </a:rPr>
                  <a:t>HEP</a:t>
                </a:r>
                <a:r>
                  <a:rPr lang="en-GB" altLang="pl-PL" sz="800" b="1" baseline="30000">
                    <a:solidFill>
                      <a:srgbClr val="FFFFFF"/>
                    </a:solidFill>
                    <a:latin typeface="Arial" charset="0"/>
                    <a:cs typeface="Arial" charset="0"/>
                  </a:rPr>
                  <a:t>8+</a:t>
                </a:r>
              </a:p>
            </p:txBody>
          </p:sp>
          <p:sp>
            <p:nvSpPr>
              <p:cNvPr id="42097" name="Text Box 20"/>
              <p:cNvSpPr txBox="1">
                <a:spLocks noChangeArrowheads="1"/>
              </p:cNvSpPr>
              <p:nvPr/>
            </p:nvSpPr>
            <p:spPr bwMode="auto">
              <a:xfrm>
                <a:off x="2911" y="245"/>
                <a:ext cx="279"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700" b="1">
                    <a:solidFill>
                      <a:srgbClr val="FFFFFF"/>
                    </a:solidFill>
                    <a:latin typeface="Arial" charset="0"/>
                    <a:cs typeface="Arial" charset="0"/>
                  </a:rPr>
                  <a:t>OCT</a:t>
                </a:r>
                <a:r>
                  <a:rPr lang="en-GB" altLang="pl-PL" sz="700" b="1" baseline="30000">
                    <a:solidFill>
                      <a:srgbClr val="FFFFFF"/>
                    </a:solidFill>
                    <a:latin typeface="Arial" charset="0"/>
                    <a:cs typeface="Arial" charset="0"/>
                  </a:rPr>
                  <a:t>9+</a:t>
                </a:r>
              </a:p>
            </p:txBody>
          </p:sp>
          <p:sp>
            <p:nvSpPr>
              <p:cNvPr id="42098" name="Text Box 21"/>
              <p:cNvSpPr txBox="1">
                <a:spLocks noChangeArrowheads="1"/>
              </p:cNvSpPr>
              <p:nvPr/>
            </p:nvSpPr>
            <p:spPr bwMode="auto">
              <a:xfrm>
                <a:off x="2822" y="196"/>
                <a:ext cx="276"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600" b="1">
                    <a:solidFill>
                      <a:srgbClr val="FFFFFF"/>
                    </a:solidFill>
                    <a:latin typeface="Arial" charset="0"/>
                    <a:cs typeface="Arial" charset="0"/>
                  </a:rPr>
                  <a:t>NON</a:t>
                </a:r>
                <a:r>
                  <a:rPr lang="en-GB" altLang="pl-PL" sz="600" b="1" baseline="30000">
                    <a:solidFill>
                      <a:srgbClr val="FFFFFF"/>
                    </a:solidFill>
                    <a:latin typeface="Arial" charset="0"/>
                    <a:cs typeface="Arial" charset="0"/>
                  </a:rPr>
                  <a:t>10+</a:t>
                </a:r>
              </a:p>
            </p:txBody>
          </p:sp>
          <p:sp>
            <p:nvSpPr>
              <p:cNvPr id="42099" name="Text Box 22"/>
              <p:cNvSpPr txBox="1">
                <a:spLocks noChangeArrowheads="1"/>
              </p:cNvSpPr>
              <p:nvPr/>
            </p:nvSpPr>
            <p:spPr bwMode="auto">
              <a:xfrm>
                <a:off x="2759" y="159"/>
                <a:ext cx="239" cy="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500" b="1">
                    <a:solidFill>
                      <a:srgbClr val="FFFFFF"/>
                    </a:solidFill>
                    <a:latin typeface="Arial" charset="0"/>
                    <a:cs typeface="Arial" charset="0"/>
                  </a:rPr>
                  <a:t>DEC</a:t>
                </a:r>
                <a:r>
                  <a:rPr lang="en-GB" altLang="pl-PL" sz="500" b="1" baseline="30000">
                    <a:solidFill>
                      <a:srgbClr val="FFFFFF"/>
                    </a:solidFill>
                    <a:latin typeface="Arial" charset="0"/>
                    <a:cs typeface="Arial" charset="0"/>
                  </a:rPr>
                  <a:t>11+</a:t>
                </a:r>
              </a:p>
            </p:txBody>
          </p:sp>
          <p:sp>
            <p:nvSpPr>
              <p:cNvPr id="42100" name="Text Box 23"/>
              <p:cNvSpPr txBox="1">
                <a:spLocks noChangeArrowheads="1"/>
              </p:cNvSpPr>
              <p:nvPr/>
            </p:nvSpPr>
            <p:spPr bwMode="auto">
              <a:xfrm>
                <a:off x="2728" y="127"/>
                <a:ext cx="223"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400" b="1">
                    <a:solidFill>
                      <a:srgbClr val="FFFFFF"/>
                    </a:solidFill>
                    <a:latin typeface="Arial" charset="0"/>
                    <a:cs typeface="Arial" charset="0"/>
                  </a:rPr>
                  <a:t>UDC</a:t>
                </a:r>
                <a:r>
                  <a:rPr lang="en-GB" altLang="pl-PL" sz="400" b="1" baseline="30000">
                    <a:solidFill>
                      <a:srgbClr val="FFFFFF"/>
                    </a:solidFill>
                    <a:latin typeface="Arial" charset="0"/>
                    <a:cs typeface="Arial" charset="0"/>
                  </a:rPr>
                  <a:t>12+</a:t>
                </a:r>
              </a:p>
            </p:txBody>
          </p:sp>
          <p:sp>
            <p:nvSpPr>
              <p:cNvPr id="42101" name="Text Box 24"/>
              <p:cNvSpPr txBox="1">
                <a:spLocks noChangeArrowheads="1"/>
              </p:cNvSpPr>
              <p:nvPr/>
            </p:nvSpPr>
            <p:spPr bwMode="auto">
              <a:xfrm>
                <a:off x="2634" y="83"/>
                <a:ext cx="223" cy="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400" b="1">
                    <a:solidFill>
                      <a:srgbClr val="FFFFFF"/>
                    </a:solidFill>
                    <a:latin typeface="Arial" charset="0"/>
                    <a:cs typeface="Arial" charset="0"/>
                  </a:rPr>
                  <a:t>DDC</a:t>
                </a:r>
                <a:r>
                  <a:rPr lang="en-GB" altLang="pl-PL" sz="400" b="1" baseline="30000">
                    <a:solidFill>
                      <a:srgbClr val="FFFFFF"/>
                    </a:solidFill>
                    <a:latin typeface="Arial" charset="0"/>
                    <a:cs typeface="Arial" charset="0"/>
                  </a:rPr>
                  <a:t>13+</a:t>
                </a:r>
              </a:p>
            </p:txBody>
          </p:sp>
          <p:sp>
            <p:nvSpPr>
              <p:cNvPr id="42102" name="Oval 25"/>
              <p:cNvSpPr>
                <a:spLocks noChangeArrowheads="1"/>
              </p:cNvSpPr>
              <p:nvPr/>
            </p:nvSpPr>
            <p:spPr bwMode="auto">
              <a:xfrm>
                <a:off x="3395" y="604"/>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103" name="Text Box 26"/>
              <p:cNvSpPr txBox="1">
                <a:spLocks noChangeArrowheads="1"/>
              </p:cNvSpPr>
              <p:nvPr/>
            </p:nvSpPr>
            <p:spPr bwMode="auto">
              <a:xfrm>
                <a:off x="3432" y="486"/>
                <a:ext cx="342"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PEN</a:t>
                </a:r>
                <a:r>
                  <a:rPr lang="en-GB" altLang="pl-PL" sz="1000" b="1" baseline="30000">
                    <a:solidFill>
                      <a:srgbClr val="FFFFFF"/>
                    </a:solidFill>
                    <a:latin typeface="Arial" charset="0"/>
                    <a:cs typeface="Arial" charset="0"/>
                  </a:rPr>
                  <a:t>6+</a:t>
                </a:r>
              </a:p>
            </p:txBody>
          </p:sp>
          <p:sp>
            <p:nvSpPr>
              <p:cNvPr id="42104" name="Oval 27"/>
              <p:cNvSpPr>
                <a:spLocks noChangeArrowheads="1"/>
              </p:cNvSpPr>
              <p:nvPr/>
            </p:nvSpPr>
            <p:spPr bwMode="auto">
              <a:xfrm>
                <a:off x="2714" y="170"/>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105" name="Oval 28"/>
              <p:cNvSpPr>
                <a:spLocks noChangeArrowheads="1"/>
              </p:cNvSpPr>
              <p:nvPr/>
            </p:nvSpPr>
            <p:spPr bwMode="auto">
              <a:xfrm>
                <a:off x="2610" y="137"/>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106" name="Text Box 106"/>
              <p:cNvSpPr txBox="1">
                <a:spLocks noChangeArrowheads="1"/>
              </p:cNvSpPr>
              <p:nvPr/>
            </p:nvSpPr>
            <p:spPr bwMode="auto">
              <a:xfrm>
                <a:off x="3039" y="58"/>
                <a:ext cx="114"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endParaRPr lang="pl-PL" altLang="pl-PL" sz="1200" b="1" baseline="30000">
                  <a:solidFill>
                    <a:srgbClr val="FFFFFF"/>
                  </a:solidFill>
                  <a:latin typeface="Arial" charset="0"/>
                  <a:cs typeface="Arial" charset="0"/>
                </a:endParaRPr>
              </a:p>
            </p:txBody>
          </p:sp>
        </p:grpSp>
        <p:grpSp>
          <p:nvGrpSpPr>
            <p:cNvPr id="41991" name="Group 120"/>
            <p:cNvGrpSpPr>
              <a:grpSpLocks/>
            </p:cNvGrpSpPr>
            <p:nvPr/>
          </p:nvGrpSpPr>
          <p:grpSpPr bwMode="auto">
            <a:xfrm>
              <a:off x="1633" y="194"/>
              <a:ext cx="1081" cy="3062"/>
              <a:chOff x="1633" y="194"/>
              <a:chExt cx="1081" cy="3062"/>
            </a:xfrm>
          </p:grpSpPr>
          <p:sp>
            <p:nvSpPr>
              <p:cNvPr id="42057" name="Text Box 37"/>
              <p:cNvSpPr txBox="1">
                <a:spLocks noChangeArrowheads="1"/>
              </p:cNvSpPr>
              <p:nvPr/>
            </p:nvSpPr>
            <p:spPr bwMode="auto">
              <a:xfrm>
                <a:off x="2312" y="593"/>
                <a:ext cx="323"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800" b="1">
                    <a:solidFill>
                      <a:srgbClr val="FFFFFF"/>
                    </a:solidFill>
                    <a:latin typeface="Arial" charset="0"/>
                    <a:cs typeface="Arial" charset="0"/>
                  </a:rPr>
                  <a:t>NON</a:t>
                </a:r>
                <a:r>
                  <a:rPr lang="en-GB" altLang="pl-PL" sz="800" b="1" baseline="30000">
                    <a:solidFill>
                      <a:srgbClr val="FFFFFF"/>
                    </a:solidFill>
                    <a:latin typeface="Arial" charset="0"/>
                    <a:cs typeface="Arial" charset="0"/>
                  </a:rPr>
                  <a:t>11+</a:t>
                </a:r>
              </a:p>
            </p:txBody>
          </p:sp>
          <p:sp>
            <p:nvSpPr>
              <p:cNvPr id="42058" name="Text Box 36"/>
              <p:cNvSpPr txBox="1">
                <a:spLocks noChangeArrowheads="1"/>
              </p:cNvSpPr>
              <p:nvPr/>
            </p:nvSpPr>
            <p:spPr bwMode="auto">
              <a:xfrm>
                <a:off x="2328" y="673"/>
                <a:ext cx="378"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OCT</a:t>
                </a:r>
                <a:r>
                  <a:rPr lang="en-GB" altLang="pl-PL" sz="1000" b="1" baseline="30000">
                    <a:solidFill>
                      <a:srgbClr val="FFFFFF"/>
                    </a:solidFill>
                    <a:latin typeface="Arial" charset="0"/>
                    <a:cs typeface="Arial" charset="0"/>
                  </a:rPr>
                  <a:t>10+</a:t>
                </a:r>
              </a:p>
            </p:txBody>
          </p:sp>
          <p:sp>
            <p:nvSpPr>
              <p:cNvPr id="42059" name="Text Box 29"/>
              <p:cNvSpPr txBox="1">
                <a:spLocks noChangeArrowheads="1"/>
              </p:cNvSpPr>
              <p:nvPr/>
            </p:nvSpPr>
            <p:spPr bwMode="auto">
              <a:xfrm>
                <a:off x="1633" y="3073"/>
                <a:ext cx="36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MON</a:t>
                </a:r>
                <a:r>
                  <a:rPr lang="en-GB" altLang="pl-PL" sz="1000" b="1" baseline="30000">
                    <a:solidFill>
                      <a:srgbClr val="FFFFFF"/>
                    </a:solidFill>
                    <a:latin typeface="Arial" charset="0"/>
                    <a:cs typeface="Arial" charset="0"/>
                  </a:rPr>
                  <a:t>3+</a:t>
                </a:r>
              </a:p>
            </p:txBody>
          </p:sp>
          <p:sp>
            <p:nvSpPr>
              <p:cNvPr id="42060" name="Text Box 30"/>
              <p:cNvSpPr txBox="1">
                <a:spLocks noChangeArrowheads="1"/>
              </p:cNvSpPr>
              <p:nvPr/>
            </p:nvSpPr>
            <p:spPr bwMode="auto">
              <a:xfrm>
                <a:off x="2151" y="2205"/>
                <a:ext cx="32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DIM</a:t>
                </a:r>
                <a:r>
                  <a:rPr lang="en-GB" altLang="pl-PL" sz="1000" b="1" baseline="30000">
                    <a:solidFill>
                      <a:srgbClr val="FFFFFF"/>
                    </a:solidFill>
                    <a:latin typeface="Arial" charset="0"/>
                    <a:cs typeface="Arial" charset="0"/>
                  </a:rPr>
                  <a:t>4+</a:t>
                </a:r>
              </a:p>
            </p:txBody>
          </p:sp>
          <p:sp>
            <p:nvSpPr>
              <p:cNvPr id="42061" name="Text Box 31"/>
              <p:cNvSpPr txBox="1">
                <a:spLocks noChangeArrowheads="1"/>
              </p:cNvSpPr>
              <p:nvPr/>
            </p:nvSpPr>
            <p:spPr bwMode="auto">
              <a:xfrm>
                <a:off x="2385" y="1344"/>
                <a:ext cx="329"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TET</a:t>
                </a:r>
                <a:r>
                  <a:rPr lang="en-GB" altLang="pl-PL" sz="1000" b="1" baseline="30000">
                    <a:solidFill>
                      <a:srgbClr val="FFFFFF"/>
                    </a:solidFill>
                    <a:latin typeface="Arial" charset="0"/>
                    <a:cs typeface="Arial" charset="0"/>
                  </a:rPr>
                  <a:t>6+</a:t>
                </a:r>
              </a:p>
            </p:txBody>
          </p:sp>
          <p:sp>
            <p:nvSpPr>
              <p:cNvPr id="42062" name="Text Box 32"/>
              <p:cNvSpPr txBox="1">
                <a:spLocks noChangeArrowheads="1"/>
              </p:cNvSpPr>
              <p:nvPr/>
            </p:nvSpPr>
            <p:spPr bwMode="auto">
              <a:xfrm>
                <a:off x="2332" y="1694"/>
                <a:ext cx="307"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TRI</a:t>
                </a:r>
                <a:r>
                  <a:rPr lang="en-GB" altLang="pl-PL" sz="1000" b="1" baseline="30000">
                    <a:solidFill>
                      <a:srgbClr val="FFFFFF"/>
                    </a:solidFill>
                    <a:latin typeface="Arial" charset="0"/>
                    <a:cs typeface="Arial" charset="0"/>
                  </a:rPr>
                  <a:t>5+</a:t>
                </a:r>
              </a:p>
            </p:txBody>
          </p:sp>
          <p:sp>
            <p:nvSpPr>
              <p:cNvPr id="42063" name="Text Box 33"/>
              <p:cNvSpPr txBox="1">
                <a:spLocks noChangeArrowheads="1"/>
              </p:cNvSpPr>
              <p:nvPr/>
            </p:nvSpPr>
            <p:spPr bwMode="auto">
              <a:xfrm>
                <a:off x="2369" y="1099"/>
                <a:ext cx="342"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PEN</a:t>
                </a:r>
                <a:r>
                  <a:rPr lang="en-GB" altLang="pl-PL" sz="1000" b="1" baseline="30000">
                    <a:solidFill>
                      <a:srgbClr val="FFFFFF"/>
                    </a:solidFill>
                    <a:latin typeface="Arial" charset="0"/>
                    <a:cs typeface="Arial" charset="0"/>
                  </a:rPr>
                  <a:t>7+</a:t>
                </a:r>
              </a:p>
            </p:txBody>
          </p:sp>
          <p:sp>
            <p:nvSpPr>
              <p:cNvPr id="42064" name="Text Box 34"/>
              <p:cNvSpPr txBox="1">
                <a:spLocks noChangeArrowheads="1"/>
              </p:cNvSpPr>
              <p:nvPr/>
            </p:nvSpPr>
            <p:spPr bwMode="auto">
              <a:xfrm>
                <a:off x="2334" y="775"/>
                <a:ext cx="342"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HEP</a:t>
                </a:r>
                <a:r>
                  <a:rPr lang="en-GB" altLang="pl-PL" sz="1000" b="1" baseline="30000">
                    <a:solidFill>
                      <a:srgbClr val="FFFFFF"/>
                    </a:solidFill>
                    <a:latin typeface="Arial" charset="0"/>
                    <a:cs typeface="Arial" charset="0"/>
                  </a:rPr>
                  <a:t>9+</a:t>
                </a:r>
              </a:p>
            </p:txBody>
          </p:sp>
          <p:sp>
            <p:nvSpPr>
              <p:cNvPr id="42065" name="Text Box 35"/>
              <p:cNvSpPr txBox="1">
                <a:spLocks noChangeArrowheads="1"/>
              </p:cNvSpPr>
              <p:nvPr/>
            </p:nvSpPr>
            <p:spPr bwMode="auto">
              <a:xfrm>
                <a:off x="2343" y="909"/>
                <a:ext cx="342"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HEX</a:t>
                </a:r>
                <a:r>
                  <a:rPr lang="en-GB" altLang="pl-PL" sz="1000" b="1" baseline="30000">
                    <a:solidFill>
                      <a:srgbClr val="FFFFFF"/>
                    </a:solidFill>
                    <a:latin typeface="Arial" charset="0"/>
                    <a:cs typeface="Arial" charset="0"/>
                  </a:rPr>
                  <a:t>8+</a:t>
                </a:r>
              </a:p>
            </p:txBody>
          </p:sp>
          <p:sp>
            <p:nvSpPr>
              <p:cNvPr id="42066" name="Text Box 38"/>
              <p:cNvSpPr txBox="1">
                <a:spLocks noChangeArrowheads="1"/>
              </p:cNvSpPr>
              <p:nvPr/>
            </p:nvSpPr>
            <p:spPr bwMode="auto">
              <a:xfrm>
                <a:off x="2246" y="525"/>
                <a:ext cx="316"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800" b="1">
                    <a:solidFill>
                      <a:srgbClr val="FFFFFF"/>
                    </a:solidFill>
                    <a:latin typeface="Arial" charset="0"/>
                    <a:cs typeface="Arial" charset="0"/>
                  </a:rPr>
                  <a:t>DEC</a:t>
                </a:r>
                <a:r>
                  <a:rPr lang="en-GB" altLang="pl-PL" sz="800" b="1" baseline="30000">
                    <a:solidFill>
                      <a:srgbClr val="FFFFFF"/>
                    </a:solidFill>
                    <a:latin typeface="Arial" charset="0"/>
                    <a:cs typeface="Arial" charset="0"/>
                  </a:rPr>
                  <a:t>12+</a:t>
                </a:r>
              </a:p>
            </p:txBody>
          </p:sp>
          <p:sp>
            <p:nvSpPr>
              <p:cNvPr id="42067" name="Text Box 39"/>
              <p:cNvSpPr txBox="1">
                <a:spLocks noChangeArrowheads="1"/>
              </p:cNvSpPr>
              <p:nvPr/>
            </p:nvSpPr>
            <p:spPr bwMode="auto">
              <a:xfrm>
                <a:off x="2222" y="472"/>
                <a:ext cx="274"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600" b="1">
                    <a:solidFill>
                      <a:srgbClr val="FFFFFF"/>
                    </a:solidFill>
                    <a:latin typeface="Arial" charset="0"/>
                    <a:cs typeface="Arial" charset="0"/>
                  </a:rPr>
                  <a:t>UDC</a:t>
                </a:r>
                <a:r>
                  <a:rPr lang="en-GB" altLang="pl-PL" sz="600" b="1" baseline="30000">
                    <a:solidFill>
                      <a:srgbClr val="FFFFFF"/>
                    </a:solidFill>
                    <a:latin typeface="Arial" charset="0"/>
                    <a:cs typeface="Arial" charset="0"/>
                  </a:rPr>
                  <a:t>13+</a:t>
                </a:r>
              </a:p>
            </p:txBody>
          </p:sp>
          <p:sp>
            <p:nvSpPr>
              <p:cNvPr id="42068" name="Text Box 40"/>
              <p:cNvSpPr txBox="1">
                <a:spLocks noChangeArrowheads="1"/>
              </p:cNvSpPr>
              <p:nvPr/>
            </p:nvSpPr>
            <p:spPr bwMode="auto">
              <a:xfrm>
                <a:off x="2182" y="399"/>
                <a:ext cx="274"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600" b="1">
                    <a:solidFill>
                      <a:srgbClr val="FFFFFF"/>
                    </a:solidFill>
                    <a:latin typeface="Arial" charset="0"/>
                    <a:cs typeface="Arial" charset="0"/>
                  </a:rPr>
                  <a:t>DDC</a:t>
                </a:r>
                <a:r>
                  <a:rPr lang="en-GB" altLang="pl-PL" sz="600" b="1" baseline="30000">
                    <a:solidFill>
                      <a:srgbClr val="FFFFFF"/>
                    </a:solidFill>
                    <a:latin typeface="Arial" charset="0"/>
                    <a:cs typeface="Arial" charset="0"/>
                  </a:rPr>
                  <a:t>14+</a:t>
                </a:r>
              </a:p>
            </p:txBody>
          </p:sp>
          <p:sp>
            <p:nvSpPr>
              <p:cNvPr id="42069" name="Oval 41"/>
              <p:cNvSpPr>
                <a:spLocks noChangeArrowheads="1"/>
              </p:cNvSpPr>
              <p:nvPr/>
            </p:nvSpPr>
            <p:spPr bwMode="auto">
              <a:xfrm>
                <a:off x="1634" y="3211"/>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70" name="Oval 42"/>
              <p:cNvSpPr>
                <a:spLocks noChangeArrowheads="1"/>
              </p:cNvSpPr>
              <p:nvPr/>
            </p:nvSpPr>
            <p:spPr bwMode="auto">
              <a:xfrm>
                <a:off x="2167" y="2344"/>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71" name="Oval 43"/>
              <p:cNvSpPr>
                <a:spLocks noChangeArrowheads="1"/>
              </p:cNvSpPr>
              <p:nvPr/>
            </p:nvSpPr>
            <p:spPr bwMode="auto">
              <a:xfrm>
                <a:off x="2324" y="1819"/>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72" name="Oval 44"/>
              <p:cNvSpPr>
                <a:spLocks noChangeArrowheads="1"/>
              </p:cNvSpPr>
              <p:nvPr/>
            </p:nvSpPr>
            <p:spPr bwMode="auto">
              <a:xfrm>
                <a:off x="2385" y="1470"/>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73" name="Oval 45"/>
              <p:cNvSpPr>
                <a:spLocks noChangeArrowheads="1"/>
              </p:cNvSpPr>
              <p:nvPr/>
            </p:nvSpPr>
            <p:spPr bwMode="auto">
              <a:xfrm>
                <a:off x="2379" y="1227"/>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74" name="Oval 46"/>
              <p:cNvSpPr>
                <a:spLocks noChangeArrowheads="1"/>
              </p:cNvSpPr>
              <p:nvPr/>
            </p:nvSpPr>
            <p:spPr bwMode="auto">
              <a:xfrm>
                <a:off x="2354" y="1044"/>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75" name="Oval 47"/>
              <p:cNvSpPr>
                <a:spLocks noChangeArrowheads="1"/>
              </p:cNvSpPr>
              <p:nvPr/>
            </p:nvSpPr>
            <p:spPr bwMode="auto">
              <a:xfrm>
                <a:off x="2328" y="895"/>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76" name="Oval 48"/>
              <p:cNvSpPr>
                <a:spLocks noChangeArrowheads="1"/>
              </p:cNvSpPr>
              <p:nvPr/>
            </p:nvSpPr>
            <p:spPr bwMode="auto">
              <a:xfrm>
                <a:off x="2316" y="779"/>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77" name="Oval 49"/>
              <p:cNvSpPr>
                <a:spLocks noChangeArrowheads="1"/>
              </p:cNvSpPr>
              <p:nvPr/>
            </p:nvSpPr>
            <p:spPr bwMode="auto">
              <a:xfrm>
                <a:off x="2294" y="685"/>
                <a:ext cx="46"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78" name="Oval 50"/>
              <p:cNvSpPr>
                <a:spLocks noChangeArrowheads="1"/>
              </p:cNvSpPr>
              <p:nvPr/>
            </p:nvSpPr>
            <p:spPr bwMode="auto">
              <a:xfrm>
                <a:off x="2241" y="603"/>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79" name="Oval 51"/>
              <p:cNvSpPr>
                <a:spLocks noChangeArrowheads="1"/>
              </p:cNvSpPr>
              <p:nvPr/>
            </p:nvSpPr>
            <p:spPr bwMode="auto">
              <a:xfrm>
                <a:off x="2210" y="537"/>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80" name="Oval 52"/>
              <p:cNvSpPr>
                <a:spLocks noChangeArrowheads="1"/>
              </p:cNvSpPr>
              <p:nvPr/>
            </p:nvSpPr>
            <p:spPr bwMode="auto">
              <a:xfrm>
                <a:off x="2182" y="480"/>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81" name="Text Box 107"/>
              <p:cNvSpPr txBox="1">
                <a:spLocks noChangeArrowheads="1"/>
              </p:cNvSpPr>
              <p:nvPr/>
            </p:nvSpPr>
            <p:spPr bwMode="auto">
              <a:xfrm>
                <a:off x="2026" y="194"/>
                <a:ext cx="114"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endParaRPr lang="pl-PL" altLang="pl-PL" sz="1200" b="1" baseline="30000">
                  <a:solidFill>
                    <a:srgbClr val="FFFFFF"/>
                  </a:solidFill>
                  <a:latin typeface="Arial" charset="0"/>
                  <a:cs typeface="Arial" charset="0"/>
                </a:endParaRPr>
              </a:p>
            </p:txBody>
          </p:sp>
        </p:grpSp>
        <p:grpSp>
          <p:nvGrpSpPr>
            <p:cNvPr id="41992" name="Group 123"/>
            <p:cNvGrpSpPr>
              <a:grpSpLocks/>
            </p:cNvGrpSpPr>
            <p:nvPr/>
          </p:nvGrpSpPr>
          <p:grpSpPr bwMode="auto">
            <a:xfrm>
              <a:off x="849" y="572"/>
              <a:ext cx="1474" cy="3118"/>
              <a:chOff x="849" y="572"/>
              <a:chExt cx="1474" cy="3118"/>
            </a:xfrm>
          </p:grpSpPr>
          <p:sp>
            <p:nvSpPr>
              <p:cNvPr id="42034" name="Text Box 58"/>
              <p:cNvSpPr txBox="1">
                <a:spLocks noChangeArrowheads="1"/>
              </p:cNvSpPr>
              <p:nvPr/>
            </p:nvSpPr>
            <p:spPr bwMode="auto">
              <a:xfrm>
                <a:off x="1855" y="1186"/>
                <a:ext cx="373"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HEP</a:t>
                </a:r>
                <a:r>
                  <a:rPr lang="en-GB" altLang="pl-PL" sz="1000" b="1" baseline="30000">
                    <a:solidFill>
                      <a:srgbClr val="FFFFFF"/>
                    </a:solidFill>
                    <a:latin typeface="Arial" charset="0"/>
                    <a:cs typeface="Arial" charset="0"/>
                  </a:rPr>
                  <a:t>10+</a:t>
                </a:r>
              </a:p>
            </p:txBody>
          </p:sp>
          <p:sp>
            <p:nvSpPr>
              <p:cNvPr id="42035" name="Text Box 60"/>
              <p:cNvSpPr txBox="1">
                <a:spLocks noChangeArrowheads="1"/>
              </p:cNvSpPr>
              <p:nvPr/>
            </p:nvSpPr>
            <p:spPr bwMode="auto">
              <a:xfrm>
                <a:off x="1936" y="935"/>
                <a:ext cx="387"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NON</a:t>
                </a:r>
                <a:r>
                  <a:rPr lang="en-GB" altLang="pl-PL" sz="1000" b="1" baseline="30000">
                    <a:solidFill>
                      <a:srgbClr val="FFFFFF"/>
                    </a:solidFill>
                    <a:latin typeface="Arial" charset="0"/>
                    <a:cs typeface="Arial" charset="0"/>
                  </a:rPr>
                  <a:t>12+</a:t>
                </a:r>
              </a:p>
            </p:txBody>
          </p:sp>
          <p:sp>
            <p:nvSpPr>
              <p:cNvPr id="42036" name="Text Box 61"/>
              <p:cNvSpPr txBox="1">
                <a:spLocks noChangeArrowheads="1"/>
              </p:cNvSpPr>
              <p:nvPr/>
            </p:nvSpPr>
            <p:spPr bwMode="auto">
              <a:xfrm>
                <a:off x="1940" y="851"/>
                <a:ext cx="348"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900" b="1">
                    <a:solidFill>
                      <a:srgbClr val="FFFFFF"/>
                    </a:solidFill>
                    <a:latin typeface="Arial" charset="0"/>
                    <a:cs typeface="Arial" charset="0"/>
                  </a:rPr>
                  <a:t>DEC</a:t>
                </a:r>
                <a:r>
                  <a:rPr lang="en-GB" altLang="pl-PL" sz="900" b="1" baseline="30000">
                    <a:solidFill>
                      <a:srgbClr val="FFFFFF"/>
                    </a:solidFill>
                    <a:latin typeface="Arial" charset="0"/>
                    <a:cs typeface="Arial" charset="0"/>
                  </a:rPr>
                  <a:t>13+</a:t>
                </a:r>
              </a:p>
            </p:txBody>
          </p:sp>
          <p:sp>
            <p:nvSpPr>
              <p:cNvPr id="42037" name="Text Box 53"/>
              <p:cNvSpPr txBox="1">
                <a:spLocks noChangeArrowheads="1"/>
              </p:cNvSpPr>
              <p:nvPr/>
            </p:nvSpPr>
            <p:spPr bwMode="auto">
              <a:xfrm>
                <a:off x="1326" y="2728"/>
                <a:ext cx="32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DIM</a:t>
                </a:r>
                <a:r>
                  <a:rPr lang="en-GB" altLang="pl-PL" sz="1000" b="1" baseline="30000">
                    <a:solidFill>
                      <a:srgbClr val="FFFFFF"/>
                    </a:solidFill>
                    <a:latin typeface="Arial" charset="0"/>
                    <a:cs typeface="Arial" charset="0"/>
                  </a:rPr>
                  <a:t>5+</a:t>
                </a:r>
              </a:p>
            </p:txBody>
          </p:sp>
          <p:sp>
            <p:nvSpPr>
              <p:cNvPr id="42038" name="Text Box 54"/>
              <p:cNvSpPr txBox="1">
                <a:spLocks noChangeArrowheads="1"/>
              </p:cNvSpPr>
              <p:nvPr/>
            </p:nvSpPr>
            <p:spPr bwMode="auto">
              <a:xfrm>
                <a:off x="1723" y="1981"/>
                <a:ext cx="329"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TET</a:t>
                </a:r>
                <a:r>
                  <a:rPr lang="en-GB" altLang="pl-PL" sz="1000" b="1" baseline="30000">
                    <a:solidFill>
                      <a:srgbClr val="FFFFFF"/>
                    </a:solidFill>
                    <a:latin typeface="Arial" charset="0"/>
                    <a:cs typeface="Arial" charset="0"/>
                  </a:rPr>
                  <a:t>7+</a:t>
                </a:r>
              </a:p>
            </p:txBody>
          </p:sp>
          <p:sp>
            <p:nvSpPr>
              <p:cNvPr id="42039" name="Text Box 55"/>
              <p:cNvSpPr txBox="1">
                <a:spLocks noChangeArrowheads="1"/>
              </p:cNvSpPr>
              <p:nvPr/>
            </p:nvSpPr>
            <p:spPr bwMode="auto">
              <a:xfrm>
                <a:off x="1851" y="1354"/>
                <a:ext cx="342"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HEX</a:t>
                </a:r>
                <a:r>
                  <a:rPr lang="en-GB" altLang="pl-PL" sz="1000" b="1" baseline="30000">
                    <a:solidFill>
                      <a:srgbClr val="FFFFFF"/>
                    </a:solidFill>
                    <a:latin typeface="Arial" charset="0"/>
                    <a:cs typeface="Arial" charset="0"/>
                  </a:rPr>
                  <a:t>9+</a:t>
                </a:r>
              </a:p>
            </p:txBody>
          </p:sp>
          <p:sp>
            <p:nvSpPr>
              <p:cNvPr id="42040" name="Text Box 56"/>
              <p:cNvSpPr txBox="1">
                <a:spLocks noChangeArrowheads="1"/>
              </p:cNvSpPr>
              <p:nvPr/>
            </p:nvSpPr>
            <p:spPr bwMode="auto">
              <a:xfrm>
                <a:off x="1785" y="1562"/>
                <a:ext cx="342"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PEN</a:t>
                </a:r>
                <a:r>
                  <a:rPr lang="en-GB" altLang="pl-PL" sz="1000" b="1" baseline="30000">
                    <a:solidFill>
                      <a:srgbClr val="FFFFFF"/>
                    </a:solidFill>
                    <a:latin typeface="Arial" charset="0"/>
                    <a:cs typeface="Arial" charset="0"/>
                  </a:rPr>
                  <a:t>8+</a:t>
                </a:r>
              </a:p>
            </p:txBody>
          </p:sp>
          <p:sp>
            <p:nvSpPr>
              <p:cNvPr id="42041" name="Text Box 57"/>
              <p:cNvSpPr txBox="1">
                <a:spLocks noChangeArrowheads="1"/>
              </p:cNvSpPr>
              <p:nvPr/>
            </p:nvSpPr>
            <p:spPr bwMode="auto">
              <a:xfrm>
                <a:off x="1606" y="2211"/>
                <a:ext cx="307"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TRI</a:t>
                </a:r>
                <a:r>
                  <a:rPr lang="en-GB" altLang="pl-PL" sz="1000" b="1" baseline="30000">
                    <a:solidFill>
                      <a:srgbClr val="FFFFFF"/>
                    </a:solidFill>
                    <a:latin typeface="Arial" charset="0"/>
                    <a:cs typeface="Arial" charset="0"/>
                  </a:rPr>
                  <a:t>6+</a:t>
                </a:r>
              </a:p>
            </p:txBody>
          </p:sp>
          <p:sp>
            <p:nvSpPr>
              <p:cNvPr id="42042" name="Text Box 59"/>
              <p:cNvSpPr txBox="1">
                <a:spLocks noChangeArrowheads="1"/>
              </p:cNvSpPr>
              <p:nvPr/>
            </p:nvSpPr>
            <p:spPr bwMode="auto">
              <a:xfrm>
                <a:off x="1890" y="1050"/>
                <a:ext cx="378"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OCT</a:t>
                </a:r>
                <a:r>
                  <a:rPr lang="en-GB" altLang="pl-PL" sz="1000" b="1" baseline="30000">
                    <a:solidFill>
                      <a:srgbClr val="FFFFFF"/>
                    </a:solidFill>
                    <a:latin typeface="Arial" charset="0"/>
                    <a:cs typeface="Arial" charset="0"/>
                  </a:rPr>
                  <a:t>11+</a:t>
                </a:r>
              </a:p>
            </p:txBody>
          </p:sp>
          <p:sp>
            <p:nvSpPr>
              <p:cNvPr id="42043" name="Text Box 62"/>
              <p:cNvSpPr txBox="1">
                <a:spLocks noChangeArrowheads="1"/>
              </p:cNvSpPr>
              <p:nvPr/>
            </p:nvSpPr>
            <p:spPr bwMode="auto">
              <a:xfrm>
                <a:off x="1922" y="767"/>
                <a:ext cx="319"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800" b="1">
                    <a:solidFill>
                      <a:srgbClr val="FFFFFF"/>
                    </a:solidFill>
                    <a:latin typeface="Arial" charset="0"/>
                    <a:cs typeface="Arial" charset="0"/>
                  </a:rPr>
                  <a:t>UDC</a:t>
                </a:r>
                <a:r>
                  <a:rPr lang="en-GB" altLang="pl-PL" sz="800" b="1" baseline="30000">
                    <a:solidFill>
                      <a:srgbClr val="FFFFFF"/>
                    </a:solidFill>
                    <a:latin typeface="Arial" charset="0"/>
                    <a:cs typeface="Arial" charset="0"/>
                  </a:rPr>
                  <a:t>14+</a:t>
                </a:r>
              </a:p>
            </p:txBody>
          </p:sp>
          <p:sp>
            <p:nvSpPr>
              <p:cNvPr id="42044" name="Text Box 63"/>
              <p:cNvSpPr txBox="1">
                <a:spLocks noChangeArrowheads="1"/>
              </p:cNvSpPr>
              <p:nvPr/>
            </p:nvSpPr>
            <p:spPr bwMode="auto">
              <a:xfrm>
                <a:off x="849" y="3513"/>
                <a:ext cx="36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MON</a:t>
                </a:r>
                <a:r>
                  <a:rPr lang="en-GB" altLang="pl-PL" sz="1000" b="1" baseline="30000">
                    <a:solidFill>
                      <a:srgbClr val="FFFFFF"/>
                    </a:solidFill>
                    <a:latin typeface="Arial" charset="0"/>
                    <a:cs typeface="Arial" charset="0"/>
                  </a:rPr>
                  <a:t>4+</a:t>
                </a:r>
              </a:p>
            </p:txBody>
          </p:sp>
          <p:sp>
            <p:nvSpPr>
              <p:cNvPr id="42045" name="Oval 65"/>
              <p:cNvSpPr>
                <a:spLocks noChangeArrowheads="1"/>
              </p:cNvSpPr>
              <p:nvPr/>
            </p:nvSpPr>
            <p:spPr bwMode="auto">
              <a:xfrm>
                <a:off x="1093" y="3645"/>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46" name="Oval 66"/>
              <p:cNvSpPr>
                <a:spLocks noChangeArrowheads="1"/>
              </p:cNvSpPr>
              <p:nvPr/>
            </p:nvSpPr>
            <p:spPr bwMode="auto">
              <a:xfrm>
                <a:off x="1336" y="2864"/>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47" name="Oval 67"/>
              <p:cNvSpPr>
                <a:spLocks noChangeArrowheads="1"/>
              </p:cNvSpPr>
              <p:nvPr/>
            </p:nvSpPr>
            <p:spPr bwMode="auto">
              <a:xfrm>
                <a:off x="1618" y="2344"/>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48" name="Oval 68"/>
              <p:cNvSpPr>
                <a:spLocks noChangeArrowheads="1"/>
              </p:cNvSpPr>
              <p:nvPr/>
            </p:nvSpPr>
            <p:spPr bwMode="auto">
              <a:xfrm>
                <a:off x="1726" y="1970"/>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49" name="Oval 69"/>
              <p:cNvSpPr>
                <a:spLocks noChangeArrowheads="1"/>
              </p:cNvSpPr>
              <p:nvPr/>
            </p:nvSpPr>
            <p:spPr bwMode="auto">
              <a:xfrm>
                <a:off x="1776" y="1689"/>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50" name="Oval 70"/>
              <p:cNvSpPr>
                <a:spLocks noChangeArrowheads="1"/>
              </p:cNvSpPr>
              <p:nvPr/>
            </p:nvSpPr>
            <p:spPr bwMode="auto">
              <a:xfrm>
                <a:off x="1828" y="1469"/>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51" name="Oval 71"/>
              <p:cNvSpPr>
                <a:spLocks noChangeArrowheads="1"/>
              </p:cNvSpPr>
              <p:nvPr/>
            </p:nvSpPr>
            <p:spPr bwMode="auto">
              <a:xfrm>
                <a:off x="1869" y="1299"/>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52" name="Oval 72"/>
              <p:cNvSpPr>
                <a:spLocks noChangeArrowheads="1"/>
              </p:cNvSpPr>
              <p:nvPr/>
            </p:nvSpPr>
            <p:spPr bwMode="auto">
              <a:xfrm>
                <a:off x="1882" y="1151"/>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53" name="Oval 73"/>
              <p:cNvSpPr>
                <a:spLocks noChangeArrowheads="1"/>
              </p:cNvSpPr>
              <p:nvPr/>
            </p:nvSpPr>
            <p:spPr bwMode="auto">
              <a:xfrm>
                <a:off x="1902" y="1038"/>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54" name="Oval 74"/>
              <p:cNvSpPr>
                <a:spLocks noChangeArrowheads="1"/>
              </p:cNvSpPr>
              <p:nvPr/>
            </p:nvSpPr>
            <p:spPr bwMode="auto">
              <a:xfrm>
                <a:off x="1934" y="936"/>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55" name="Oval 75"/>
              <p:cNvSpPr>
                <a:spLocks noChangeArrowheads="1"/>
              </p:cNvSpPr>
              <p:nvPr/>
            </p:nvSpPr>
            <p:spPr bwMode="auto">
              <a:xfrm>
                <a:off x="1914" y="853"/>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56" name="Text Box 109"/>
              <p:cNvSpPr txBox="1">
                <a:spLocks noChangeArrowheads="1"/>
              </p:cNvSpPr>
              <p:nvPr/>
            </p:nvSpPr>
            <p:spPr bwMode="auto">
              <a:xfrm>
                <a:off x="1564" y="572"/>
                <a:ext cx="114"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endParaRPr lang="pl-PL" altLang="pl-PL" sz="1200" b="1" baseline="30000">
                  <a:solidFill>
                    <a:srgbClr val="FFFFFF"/>
                  </a:solidFill>
                  <a:latin typeface="Arial" charset="0"/>
                  <a:cs typeface="Arial" charset="0"/>
                </a:endParaRPr>
              </a:p>
            </p:txBody>
          </p:sp>
        </p:grpSp>
        <p:grpSp>
          <p:nvGrpSpPr>
            <p:cNvPr id="41993" name="Group 124"/>
            <p:cNvGrpSpPr>
              <a:grpSpLocks/>
            </p:cNvGrpSpPr>
            <p:nvPr/>
          </p:nvGrpSpPr>
          <p:grpSpPr bwMode="auto">
            <a:xfrm>
              <a:off x="618" y="1229"/>
              <a:ext cx="1039" cy="2718"/>
              <a:chOff x="618" y="1229"/>
              <a:chExt cx="1039" cy="2718"/>
            </a:xfrm>
          </p:grpSpPr>
          <p:sp>
            <p:nvSpPr>
              <p:cNvPr id="42021" name="Oval 64"/>
              <p:cNvSpPr>
                <a:spLocks noChangeArrowheads="1"/>
              </p:cNvSpPr>
              <p:nvPr/>
            </p:nvSpPr>
            <p:spPr bwMode="auto">
              <a:xfrm>
                <a:off x="936" y="3902"/>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22" name="Text Box 76"/>
              <p:cNvSpPr txBox="1">
                <a:spLocks noChangeArrowheads="1"/>
              </p:cNvSpPr>
              <p:nvPr/>
            </p:nvSpPr>
            <p:spPr bwMode="auto">
              <a:xfrm>
                <a:off x="1218" y="1698"/>
                <a:ext cx="373"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HEX</a:t>
                </a:r>
                <a:r>
                  <a:rPr lang="en-GB" altLang="pl-PL" sz="1000" b="1" baseline="30000">
                    <a:solidFill>
                      <a:srgbClr val="FFFFFF"/>
                    </a:solidFill>
                    <a:latin typeface="Arial" charset="0"/>
                    <a:cs typeface="Arial" charset="0"/>
                  </a:rPr>
                  <a:t>10+</a:t>
                </a:r>
              </a:p>
            </p:txBody>
          </p:sp>
          <p:sp>
            <p:nvSpPr>
              <p:cNvPr id="42023" name="Text Box 77"/>
              <p:cNvSpPr txBox="1">
                <a:spLocks noChangeArrowheads="1"/>
              </p:cNvSpPr>
              <p:nvPr/>
            </p:nvSpPr>
            <p:spPr bwMode="auto">
              <a:xfrm>
                <a:off x="1284" y="1496"/>
                <a:ext cx="373"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HEP</a:t>
                </a:r>
                <a:r>
                  <a:rPr lang="en-GB" altLang="pl-PL" sz="1000" b="1" baseline="30000">
                    <a:solidFill>
                      <a:srgbClr val="FFFFFF"/>
                    </a:solidFill>
                    <a:latin typeface="Arial" charset="0"/>
                    <a:cs typeface="Arial" charset="0"/>
                  </a:rPr>
                  <a:t>11+</a:t>
                </a:r>
              </a:p>
            </p:txBody>
          </p:sp>
          <p:sp>
            <p:nvSpPr>
              <p:cNvPr id="42024" name="Text Box 78"/>
              <p:cNvSpPr txBox="1">
                <a:spLocks noChangeArrowheads="1"/>
              </p:cNvSpPr>
              <p:nvPr/>
            </p:nvSpPr>
            <p:spPr bwMode="auto">
              <a:xfrm>
                <a:off x="1169" y="1925"/>
                <a:ext cx="342"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PEN</a:t>
                </a:r>
                <a:r>
                  <a:rPr lang="en-GB" altLang="pl-PL" sz="1000" b="1" baseline="30000">
                    <a:solidFill>
                      <a:srgbClr val="FFFFFF"/>
                    </a:solidFill>
                    <a:latin typeface="Arial" charset="0"/>
                    <a:cs typeface="Arial" charset="0"/>
                  </a:rPr>
                  <a:t>9+</a:t>
                </a:r>
              </a:p>
            </p:txBody>
          </p:sp>
          <p:sp>
            <p:nvSpPr>
              <p:cNvPr id="42025" name="Text Box 79"/>
              <p:cNvSpPr txBox="1">
                <a:spLocks noChangeArrowheads="1"/>
              </p:cNvSpPr>
              <p:nvPr/>
            </p:nvSpPr>
            <p:spPr bwMode="auto">
              <a:xfrm>
                <a:off x="1285" y="2209"/>
                <a:ext cx="329"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TET</a:t>
                </a:r>
                <a:r>
                  <a:rPr lang="en-GB" altLang="pl-PL" sz="1000" b="1" baseline="30000">
                    <a:solidFill>
                      <a:srgbClr val="FFFFFF"/>
                    </a:solidFill>
                    <a:latin typeface="Arial" charset="0"/>
                    <a:cs typeface="Arial" charset="0"/>
                  </a:rPr>
                  <a:t>8+</a:t>
                </a:r>
              </a:p>
            </p:txBody>
          </p:sp>
          <p:sp>
            <p:nvSpPr>
              <p:cNvPr id="42026" name="Text Box 80"/>
              <p:cNvSpPr txBox="1">
                <a:spLocks noChangeArrowheads="1"/>
              </p:cNvSpPr>
              <p:nvPr/>
            </p:nvSpPr>
            <p:spPr bwMode="auto">
              <a:xfrm>
                <a:off x="1208" y="2596"/>
                <a:ext cx="307"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TRI</a:t>
                </a:r>
                <a:r>
                  <a:rPr lang="en-GB" altLang="pl-PL" sz="1000" b="1" baseline="30000">
                    <a:solidFill>
                      <a:srgbClr val="FFFFFF"/>
                    </a:solidFill>
                    <a:latin typeface="Arial" charset="0"/>
                    <a:cs typeface="Arial" charset="0"/>
                  </a:rPr>
                  <a:t>7+</a:t>
                </a:r>
              </a:p>
            </p:txBody>
          </p:sp>
          <p:sp>
            <p:nvSpPr>
              <p:cNvPr id="42027" name="Text Box 81"/>
              <p:cNvSpPr txBox="1">
                <a:spLocks noChangeArrowheads="1"/>
              </p:cNvSpPr>
              <p:nvPr/>
            </p:nvSpPr>
            <p:spPr bwMode="auto">
              <a:xfrm>
                <a:off x="618" y="3768"/>
                <a:ext cx="36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MON</a:t>
                </a:r>
                <a:r>
                  <a:rPr lang="en-GB" altLang="pl-PL" sz="1000" b="1" baseline="30000">
                    <a:solidFill>
                      <a:srgbClr val="FFFFFF"/>
                    </a:solidFill>
                    <a:latin typeface="Arial" charset="0"/>
                    <a:cs typeface="Arial" charset="0"/>
                  </a:rPr>
                  <a:t>5+</a:t>
                </a:r>
              </a:p>
            </p:txBody>
          </p:sp>
          <p:sp>
            <p:nvSpPr>
              <p:cNvPr id="42028" name="Oval 82"/>
              <p:cNvSpPr>
                <a:spLocks noChangeArrowheads="1"/>
              </p:cNvSpPr>
              <p:nvPr/>
            </p:nvSpPr>
            <p:spPr bwMode="auto">
              <a:xfrm>
                <a:off x="1219" y="2714"/>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29" name="Oval 83"/>
              <p:cNvSpPr>
                <a:spLocks noChangeArrowheads="1"/>
              </p:cNvSpPr>
              <p:nvPr/>
            </p:nvSpPr>
            <p:spPr bwMode="auto">
              <a:xfrm>
                <a:off x="1328" y="2343"/>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30" name="Oval 84"/>
              <p:cNvSpPr>
                <a:spLocks noChangeArrowheads="1"/>
              </p:cNvSpPr>
              <p:nvPr/>
            </p:nvSpPr>
            <p:spPr bwMode="auto">
              <a:xfrm>
                <a:off x="1384" y="2051"/>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31" name="Oval 85"/>
              <p:cNvSpPr>
                <a:spLocks noChangeArrowheads="1"/>
              </p:cNvSpPr>
              <p:nvPr/>
            </p:nvSpPr>
            <p:spPr bwMode="auto">
              <a:xfrm>
                <a:off x="1431" y="1822"/>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32" name="Oval 86"/>
              <p:cNvSpPr>
                <a:spLocks noChangeArrowheads="1"/>
              </p:cNvSpPr>
              <p:nvPr/>
            </p:nvSpPr>
            <p:spPr bwMode="auto">
              <a:xfrm>
                <a:off x="1482" y="1630"/>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33" name="Text Box 110"/>
              <p:cNvSpPr txBox="1">
                <a:spLocks noChangeArrowheads="1"/>
              </p:cNvSpPr>
              <p:nvPr/>
            </p:nvSpPr>
            <p:spPr bwMode="auto">
              <a:xfrm>
                <a:off x="1089" y="1229"/>
                <a:ext cx="114"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endParaRPr lang="pl-PL" altLang="pl-PL" sz="1200" b="1" baseline="30000">
                  <a:solidFill>
                    <a:srgbClr val="FFFFFF"/>
                  </a:solidFill>
                  <a:latin typeface="Arial" charset="0"/>
                  <a:cs typeface="Arial" charset="0"/>
                </a:endParaRPr>
              </a:p>
            </p:txBody>
          </p:sp>
        </p:grpSp>
        <p:grpSp>
          <p:nvGrpSpPr>
            <p:cNvPr id="41994" name="Group 125"/>
            <p:cNvGrpSpPr>
              <a:grpSpLocks/>
            </p:cNvGrpSpPr>
            <p:nvPr/>
          </p:nvGrpSpPr>
          <p:grpSpPr bwMode="auto">
            <a:xfrm>
              <a:off x="1359" y="1842"/>
              <a:ext cx="1415" cy="2284"/>
              <a:chOff x="1359" y="1842"/>
              <a:chExt cx="1415" cy="2284"/>
            </a:xfrm>
          </p:grpSpPr>
          <p:sp>
            <p:nvSpPr>
              <p:cNvPr id="42009" name="Text Box 87"/>
              <p:cNvSpPr txBox="1">
                <a:spLocks noChangeArrowheads="1"/>
              </p:cNvSpPr>
              <p:nvPr/>
            </p:nvSpPr>
            <p:spPr bwMode="auto">
              <a:xfrm>
                <a:off x="2445" y="2505"/>
                <a:ext cx="329"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101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TET</a:t>
                </a:r>
                <a:r>
                  <a:rPr lang="en-GB" altLang="pl-PL" sz="1000" b="1" baseline="30000">
                    <a:solidFill>
                      <a:srgbClr val="FFFFFF"/>
                    </a:solidFill>
                    <a:latin typeface="Arial" charset="0"/>
                    <a:cs typeface="Arial" charset="0"/>
                  </a:rPr>
                  <a:t>9+</a:t>
                </a:r>
              </a:p>
            </p:txBody>
          </p:sp>
          <p:sp>
            <p:nvSpPr>
              <p:cNvPr id="42010" name="Text Box 88"/>
              <p:cNvSpPr txBox="1">
                <a:spLocks noChangeArrowheads="1"/>
              </p:cNvSpPr>
              <p:nvPr/>
            </p:nvSpPr>
            <p:spPr bwMode="auto">
              <a:xfrm>
                <a:off x="1361" y="2102"/>
                <a:ext cx="295"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700" b="1">
                    <a:solidFill>
                      <a:srgbClr val="FFFFFF"/>
                    </a:solidFill>
                    <a:latin typeface="Arial" charset="0"/>
                    <a:cs typeface="Arial" charset="0"/>
                  </a:rPr>
                  <a:t>HEX</a:t>
                </a:r>
                <a:r>
                  <a:rPr lang="en-GB" altLang="pl-PL" sz="700" b="1" baseline="30000">
                    <a:solidFill>
                      <a:srgbClr val="FFFFFF"/>
                    </a:solidFill>
                    <a:latin typeface="Arial" charset="0"/>
                    <a:cs typeface="Arial" charset="0"/>
                  </a:rPr>
                  <a:t>11+</a:t>
                </a:r>
              </a:p>
            </p:txBody>
          </p:sp>
          <p:sp>
            <p:nvSpPr>
              <p:cNvPr id="42011" name="Text Box 89"/>
              <p:cNvSpPr txBox="1">
                <a:spLocks noChangeArrowheads="1"/>
              </p:cNvSpPr>
              <p:nvPr/>
            </p:nvSpPr>
            <p:spPr bwMode="auto">
              <a:xfrm>
                <a:off x="1767" y="1842"/>
                <a:ext cx="295"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700" b="1">
                    <a:solidFill>
                      <a:srgbClr val="FFFFFF"/>
                    </a:solidFill>
                    <a:latin typeface="Arial" charset="0"/>
                    <a:cs typeface="Arial" charset="0"/>
                  </a:rPr>
                  <a:t>HEP</a:t>
                </a:r>
                <a:r>
                  <a:rPr lang="en-GB" altLang="pl-PL" sz="700" b="1" baseline="30000">
                    <a:solidFill>
                      <a:srgbClr val="FFFFFF"/>
                    </a:solidFill>
                    <a:latin typeface="Arial" charset="0"/>
                    <a:cs typeface="Arial" charset="0"/>
                  </a:rPr>
                  <a:t>12+</a:t>
                </a:r>
              </a:p>
            </p:txBody>
          </p:sp>
          <p:sp>
            <p:nvSpPr>
              <p:cNvPr id="42012" name="Oval 98"/>
              <p:cNvSpPr>
                <a:spLocks noChangeArrowheads="1"/>
              </p:cNvSpPr>
              <p:nvPr/>
            </p:nvSpPr>
            <p:spPr bwMode="auto">
              <a:xfrm>
                <a:off x="2442" y="2636"/>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13" name="Oval 99"/>
              <p:cNvSpPr>
                <a:spLocks noChangeArrowheads="1"/>
              </p:cNvSpPr>
              <p:nvPr/>
            </p:nvSpPr>
            <p:spPr bwMode="auto">
              <a:xfrm>
                <a:off x="1359" y="2108"/>
                <a:ext cx="34" cy="34"/>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14" name="Oval 100"/>
              <p:cNvSpPr>
                <a:spLocks noChangeArrowheads="1"/>
              </p:cNvSpPr>
              <p:nvPr/>
            </p:nvSpPr>
            <p:spPr bwMode="auto">
              <a:xfrm>
                <a:off x="1772" y="1917"/>
                <a:ext cx="34" cy="34"/>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15" name="Oval 101"/>
              <p:cNvSpPr>
                <a:spLocks noChangeArrowheads="1"/>
              </p:cNvSpPr>
              <p:nvPr/>
            </p:nvSpPr>
            <p:spPr bwMode="auto">
              <a:xfrm>
                <a:off x="2113" y="2994"/>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16" name="Text Box 102"/>
              <p:cNvSpPr txBox="1">
                <a:spLocks noChangeArrowheads="1"/>
              </p:cNvSpPr>
              <p:nvPr/>
            </p:nvSpPr>
            <p:spPr bwMode="auto">
              <a:xfrm>
                <a:off x="2101" y="2892"/>
                <a:ext cx="307"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TRI</a:t>
                </a:r>
                <a:r>
                  <a:rPr lang="en-GB" altLang="pl-PL" sz="1000" b="1" baseline="30000">
                    <a:solidFill>
                      <a:srgbClr val="FFFFFF"/>
                    </a:solidFill>
                    <a:latin typeface="Arial" charset="0"/>
                    <a:cs typeface="Arial" charset="0"/>
                  </a:rPr>
                  <a:t>8+</a:t>
                </a:r>
              </a:p>
            </p:txBody>
          </p:sp>
          <p:sp>
            <p:nvSpPr>
              <p:cNvPr id="42017" name="Oval 103"/>
              <p:cNvSpPr>
                <a:spLocks noChangeArrowheads="1"/>
              </p:cNvSpPr>
              <p:nvPr/>
            </p:nvSpPr>
            <p:spPr bwMode="auto">
              <a:xfrm>
                <a:off x="1476" y="3457"/>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18" name="Text Box 104"/>
              <p:cNvSpPr txBox="1">
                <a:spLocks noChangeArrowheads="1"/>
              </p:cNvSpPr>
              <p:nvPr/>
            </p:nvSpPr>
            <p:spPr bwMode="auto">
              <a:xfrm>
                <a:off x="1494" y="3355"/>
                <a:ext cx="32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DIM</a:t>
                </a:r>
                <a:r>
                  <a:rPr lang="en-GB" altLang="pl-PL" sz="1000" b="1" baseline="30000">
                    <a:solidFill>
                      <a:srgbClr val="FFFFFF"/>
                    </a:solidFill>
                    <a:latin typeface="Arial" charset="0"/>
                    <a:cs typeface="Arial" charset="0"/>
                  </a:rPr>
                  <a:t>7+</a:t>
                </a:r>
              </a:p>
            </p:txBody>
          </p:sp>
          <p:sp>
            <p:nvSpPr>
              <p:cNvPr id="42019" name="Oval 111"/>
              <p:cNvSpPr>
                <a:spLocks noChangeArrowheads="1"/>
              </p:cNvSpPr>
              <p:nvPr/>
            </p:nvSpPr>
            <p:spPr bwMode="auto">
              <a:xfrm>
                <a:off x="1703" y="4081"/>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20" name="Text Box 112"/>
              <p:cNvSpPr txBox="1">
                <a:spLocks noChangeArrowheads="1"/>
              </p:cNvSpPr>
              <p:nvPr/>
            </p:nvSpPr>
            <p:spPr bwMode="auto">
              <a:xfrm>
                <a:off x="1657" y="3959"/>
                <a:ext cx="36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MON</a:t>
                </a:r>
                <a:r>
                  <a:rPr lang="en-GB" altLang="pl-PL" sz="1000" b="1" baseline="30000">
                    <a:solidFill>
                      <a:srgbClr val="FFFFFF"/>
                    </a:solidFill>
                    <a:latin typeface="Arial" charset="0"/>
                    <a:cs typeface="Arial" charset="0"/>
                  </a:rPr>
                  <a:t>6+</a:t>
                </a:r>
              </a:p>
            </p:txBody>
          </p:sp>
        </p:grpSp>
        <p:grpSp>
          <p:nvGrpSpPr>
            <p:cNvPr id="41995" name="Group 127"/>
            <p:cNvGrpSpPr>
              <a:grpSpLocks/>
            </p:cNvGrpSpPr>
            <p:nvPr/>
          </p:nvGrpSpPr>
          <p:grpSpPr bwMode="auto">
            <a:xfrm>
              <a:off x="2043" y="1560"/>
              <a:ext cx="1100" cy="1346"/>
              <a:chOff x="2043" y="1560"/>
              <a:chExt cx="1100" cy="1346"/>
            </a:xfrm>
          </p:grpSpPr>
          <p:sp>
            <p:nvSpPr>
              <p:cNvPr id="41999" name="Text Box 90"/>
              <p:cNvSpPr txBox="1">
                <a:spLocks noChangeArrowheads="1"/>
              </p:cNvSpPr>
              <p:nvPr/>
            </p:nvSpPr>
            <p:spPr bwMode="auto">
              <a:xfrm>
                <a:off x="2691" y="1835"/>
                <a:ext cx="329"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TET</a:t>
                </a:r>
                <a:r>
                  <a:rPr lang="en-GB" altLang="pl-PL" sz="1000" b="1" baseline="30000">
                    <a:solidFill>
                      <a:srgbClr val="FFFFFF"/>
                    </a:solidFill>
                    <a:latin typeface="Arial" charset="0"/>
                    <a:cs typeface="Arial" charset="0"/>
                  </a:rPr>
                  <a:t>7+</a:t>
                </a:r>
              </a:p>
            </p:txBody>
          </p:sp>
          <p:sp>
            <p:nvSpPr>
              <p:cNvPr id="42000" name="Text Box 92"/>
              <p:cNvSpPr txBox="1">
                <a:spLocks noChangeArrowheads="1"/>
              </p:cNvSpPr>
              <p:nvPr/>
            </p:nvSpPr>
            <p:spPr bwMode="auto">
              <a:xfrm>
                <a:off x="2801" y="1560"/>
                <a:ext cx="342"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PEN</a:t>
                </a:r>
                <a:r>
                  <a:rPr lang="en-GB" altLang="pl-PL" sz="1000" b="1" baseline="30000">
                    <a:solidFill>
                      <a:srgbClr val="FFFFFF"/>
                    </a:solidFill>
                    <a:latin typeface="Arial" charset="0"/>
                    <a:cs typeface="Arial" charset="0"/>
                  </a:rPr>
                  <a:t>8+</a:t>
                </a:r>
              </a:p>
            </p:txBody>
          </p:sp>
          <p:sp>
            <p:nvSpPr>
              <p:cNvPr id="42001" name="Oval 93"/>
              <p:cNvSpPr>
                <a:spLocks noChangeArrowheads="1"/>
              </p:cNvSpPr>
              <p:nvPr/>
            </p:nvSpPr>
            <p:spPr bwMode="auto">
              <a:xfrm>
                <a:off x="2789" y="1690"/>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02" name="Oval 94"/>
              <p:cNvSpPr>
                <a:spLocks noChangeArrowheads="1"/>
              </p:cNvSpPr>
              <p:nvPr/>
            </p:nvSpPr>
            <p:spPr bwMode="auto">
              <a:xfrm>
                <a:off x="2057" y="2716"/>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03" name="Oval 95"/>
              <p:cNvSpPr>
                <a:spLocks noChangeArrowheads="1"/>
              </p:cNvSpPr>
              <p:nvPr/>
            </p:nvSpPr>
            <p:spPr bwMode="auto">
              <a:xfrm flipH="1">
                <a:off x="2100" y="2861"/>
                <a:ext cx="44"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04" name="Text Box 96"/>
              <p:cNvSpPr txBox="1">
                <a:spLocks noChangeArrowheads="1"/>
              </p:cNvSpPr>
              <p:nvPr/>
            </p:nvSpPr>
            <p:spPr bwMode="auto">
              <a:xfrm>
                <a:off x="2117" y="2740"/>
                <a:ext cx="325"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DIM</a:t>
                </a:r>
                <a:r>
                  <a:rPr lang="en-GB" altLang="pl-PL" sz="1000" b="1" baseline="30000">
                    <a:solidFill>
                      <a:srgbClr val="FFFFFF"/>
                    </a:solidFill>
                    <a:latin typeface="Arial" charset="0"/>
                    <a:cs typeface="Arial" charset="0"/>
                  </a:rPr>
                  <a:t>5+</a:t>
                </a:r>
              </a:p>
            </p:txBody>
          </p:sp>
          <p:sp>
            <p:nvSpPr>
              <p:cNvPr id="42005" name="Text Box 97"/>
              <p:cNvSpPr txBox="1">
                <a:spLocks noChangeArrowheads="1"/>
              </p:cNvSpPr>
              <p:nvPr/>
            </p:nvSpPr>
            <p:spPr bwMode="auto">
              <a:xfrm>
                <a:off x="2043" y="2594"/>
                <a:ext cx="307"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TRI</a:t>
                </a:r>
                <a:r>
                  <a:rPr lang="en-GB" altLang="pl-PL" sz="1000" b="1" baseline="30000">
                    <a:solidFill>
                      <a:srgbClr val="FFFFFF"/>
                    </a:solidFill>
                    <a:latin typeface="Arial" charset="0"/>
                    <a:cs typeface="Arial" charset="0"/>
                  </a:rPr>
                  <a:t>7+</a:t>
                </a:r>
              </a:p>
            </p:txBody>
          </p:sp>
          <p:sp>
            <p:nvSpPr>
              <p:cNvPr id="42006" name="Oval 91"/>
              <p:cNvSpPr>
                <a:spLocks noChangeArrowheads="1"/>
              </p:cNvSpPr>
              <p:nvPr/>
            </p:nvSpPr>
            <p:spPr bwMode="auto">
              <a:xfrm>
                <a:off x="2699" y="1974"/>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07" name="Oval 105"/>
              <p:cNvSpPr>
                <a:spLocks noChangeArrowheads="1"/>
              </p:cNvSpPr>
              <p:nvPr/>
            </p:nvSpPr>
            <p:spPr bwMode="auto">
              <a:xfrm>
                <a:off x="2645" y="2341"/>
                <a:ext cx="45" cy="45"/>
              </a:xfrm>
              <a:prstGeom prst="ellipse">
                <a:avLst/>
              </a:prstGeom>
              <a:solidFill>
                <a:srgbClr val="FFFFFF"/>
              </a:solidFill>
              <a:ln w="9360">
                <a:solidFill>
                  <a:srgbClr val="FFFFFF"/>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sp>
            <p:nvSpPr>
              <p:cNvPr id="42008" name="Text Box 126"/>
              <p:cNvSpPr txBox="1">
                <a:spLocks noChangeArrowheads="1"/>
              </p:cNvSpPr>
              <p:nvPr/>
            </p:nvSpPr>
            <p:spPr bwMode="auto">
              <a:xfrm>
                <a:off x="2651" y="2213"/>
                <a:ext cx="307"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eaLnBrk="0" hangingPunct="0">
                  <a:spcBef>
                    <a:spcPts val="250"/>
                  </a:spcBef>
                  <a:buClr>
                    <a:schemeClr val="accent1"/>
                  </a:buClr>
                  <a:buSzPct val="8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Verdana" pitchFamily="34" charset="0"/>
                  </a:defRPr>
                </a:lvl1pPr>
                <a:lvl2pPr marL="742950" indent="-285750" defTabSz="457200" eaLnBrk="0" hangingPunct="0">
                  <a:spcBef>
                    <a:spcPts val="250"/>
                  </a:spcBef>
                  <a:buClr>
                    <a:schemeClr val="accent1"/>
                  </a:buClr>
                  <a:buSzPct val="100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Verdana" pitchFamily="34" charset="0"/>
                  </a:defRPr>
                </a:lvl2pPr>
                <a:lvl3pPr marL="1143000" indent="-228600" defTabSz="457200" eaLnBrk="0" hangingPunct="0">
                  <a:spcBef>
                    <a:spcPts val="250"/>
                  </a:spcBef>
                  <a:buClr>
                    <a:srgbClr val="ED3742"/>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200">
                    <a:solidFill>
                      <a:schemeClr val="tx1"/>
                    </a:solidFill>
                    <a:latin typeface="Verdana" pitchFamily="34" charset="0"/>
                  </a:defRPr>
                </a:lvl3pPr>
                <a:lvl4pPr marL="1600200" indent="-228600" defTabSz="457200" eaLnBrk="0" hangingPunct="0">
                  <a:spcBef>
                    <a:spcPts val="225"/>
                  </a:spcBef>
                  <a:buClr>
                    <a:srgbClr val="ED3742"/>
                  </a:buClr>
                  <a:buSzPct val="112000"/>
                  <a:buFont typeface="Verdana"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Verdana" pitchFamily="34" charset="0"/>
                  </a:defRPr>
                </a:lvl4pPr>
                <a:lvl5pPr marL="2057400" indent="-228600" defTabSz="457200" eaLnBrk="0" hangingPunct="0">
                  <a:spcBef>
                    <a:spcPts val="250"/>
                  </a:spcBef>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5pPr>
                <a:lvl6pPr marL="25146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6pPr>
                <a:lvl7pPr marL="29718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7pPr>
                <a:lvl8pPr marL="34290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8pPr>
                <a:lvl9pPr marL="3886200" indent="-228600" defTabSz="457200" eaLnBrk="0" fontAlgn="base" hangingPunct="0">
                  <a:spcBef>
                    <a:spcPts val="250"/>
                  </a:spcBef>
                  <a:spcAft>
                    <a:spcPct val="0"/>
                  </a:spcAft>
                  <a:buClr>
                    <a:srgbClr val="4A85BF"/>
                  </a:buClr>
                  <a:buSzPct val="100000"/>
                  <a:buFont typeface="Wingdings 2"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Verdana" pitchFamily="34" charset="0"/>
                  </a:defRPr>
                </a:lvl9pPr>
              </a:lstStyle>
              <a:p>
                <a:pPr eaLnBrk="1" hangingPunct="1">
                  <a:lnSpc>
                    <a:spcPct val="93000"/>
                  </a:lnSpc>
                  <a:spcBef>
                    <a:spcPct val="0"/>
                  </a:spcBef>
                  <a:buClr>
                    <a:srgbClr val="000000"/>
                  </a:buClr>
                  <a:buSzPct val="100000"/>
                  <a:buFont typeface="Arial" charset="0"/>
                  <a:buNone/>
                </a:pPr>
                <a:r>
                  <a:rPr lang="en-GB" altLang="pl-PL" sz="1000" b="1">
                    <a:solidFill>
                      <a:srgbClr val="FFFFFF"/>
                    </a:solidFill>
                    <a:latin typeface="Arial" charset="0"/>
                    <a:cs typeface="Arial" charset="0"/>
                  </a:rPr>
                  <a:t>T</a:t>
                </a:r>
                <a:r>
                  <a:rPr lang="pl-PL" altLang="pl-PL" sz="1000" b="1">
                    <a:solidFill>
                      <a:srgbClr val="FFFFFF"/>
                    </a:solidFill>
                    <a:latin typeface="Arial" charset="0"/>
                    <a:cs typeface="Arial" charset="0"/>
                  </a:rPr>
                  <a:t>RI</a:t>
                </a:r>
                <a:r>
                  <a:rPr lang="pl-PL" altLang="pl-PL" sz="1000" b="1" baseline="30000">
                    <a:solidFill>
                      <a:srgbClr val="FFFFFF"/>
                    </a:solidFill>
                    <a:latin typeface="Arial" charset="0"/>
                    <a:cs typeface="Arial" charset="0"/>
                  </a:rPr>
                  <a:t>6</a:t>
                </a:r>
                <a:r>
                  <a:rPr lang="en-GB" altLang="pl-PL" sz="1000" b="1" baseline="30000">
                    <a:solidFill>
                      <a:srgbClr val="FFFFFF"/>
                    </a:solidFill>
                    <a:latin typeface="Arial" charset="0"/>
                    <a:cs typeface="Arial" charset="0"/>
                  </a:rPr>
                  <a:t>+</a:t>
                </a:r>
              </a:p>
            </p:txBody>
          </p:sp>
        </p:grpSp>
        <p:sp>
          <p:nvSpPr>
            <p:cNvPr id="41996" name="Rectangle 21"/>
            <p:cNvSpPr>
              <a:spLocks noChangeArrowheads="1"/>
            </p:cNvSpPr>
            <p:nvPr/>
          </p:nvSpPr>
          <p:spPr bwMode="auto">
            <a:xfrm>
              <a:off x="744" y="82"/>
              <a:ext cx="1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pl-PL" altLang="pl-PL" sz="1800" b="1" u="sng">
                <a:solidFill>
                  <a:schemeClr val="bg1"/>
                </a:solidFill>
                <a:cs typeface="Arial" charset="0"/>
              </a:endParaRPr>
            </a:p>
          </p:txBody>
        </p:sp>
        <p:sp>
          <p:nvSpPr>
            <p:cNvPr id="41997" name="Text Box 119"/>
            <p:cNvSpPr txBox="1">
              <a:spLocks noChangeArrowheads="1"/>
            </p:cNvSpPr>
            <p:nvPr/>
          </p:nvSpPr>
          <p:spPr bwMode="auto">
            <a:xfrm>
              <a:off x="4688" y="4168"/>
              <a:ext cx="77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latin typeface="Arial" charset="0"/>
                </a:rPr>
                <a:t>Czas przelotu [ms]</a:t>
              </a:r>
            </a:p>
          </p:txBody>
        </p:sp>
        <p:sp>
          <p:nvSpPr>
            <p:cNvPr id="41998" name="Rectangle 120"/>
            <p:cNvSpPr>
              <a:spLocks noChangeArrowheads="1"/>
            </p:cNvSpPr>
            <p:nvPr/>
          </p:nvSpPr>
          <p:spPr bwMode="auto">
            <a:xfrm>
              <a:off x="2611" y="4253"/>
              <a:ext cx="544" cy="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grpSp>
      <p:sp>
        <p:nvSpPr>
          <p:cNvPr id="41987" name="Rectangle 122"/>
          <p:cNvSpPr>
            <a:spLocks noChangeArrowheads="1"/>
          </p:cNvSpPr>
          <p:nvPr/>
        </p:nvSpPr>
        <p:spPr bwMode="auto">
          <a:xfrm>
            <a:off x="19050" y="3251200"/>
            <a:ext cx="179388" cy="287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1988" name="Text Box 123"/>
          <p:cNvSpPr txBox="1">
            <a:spLocks noChangeArrowheads="1"/>
          </p:cNvSpPr>
          <p:nvPr/>
        </p:nvSpPr>
        <p:spPr bwMode="auto">
          <a:xfrm rot="-5400000">
            <a:off x="-84931" y="2896394"/>
            <a:ext cx="3889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i="1">
                <a:latin typeface="Arial" charset="0"/>
              </a:rPr>
              <a:t>m/z</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0" name="Picture 2" descr="fig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57750" y="628650"/>
            <a:ext cx="3571875" cy="622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pole tekstowe 5"/>
          <p:cNvSpPr txBox="1">
            <a:spLocks noChangeArrowheads="1"/>
          </p:cNvSpPr>
          <p:nvPr/>
        </p:nvSpPr>
        <p:spPr bwMode="auto">
          <a:xfrm>
            <a:off x="1000125" y="1357313"/>
            <a:ext cx="2916238"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latin typeface="Arial" charset="0"/>
              </a:rPr>
              <a:t>Theoretical </a:t>
            </a:r>
            <a:r>
              <a:rPr lang="pl-PL" altLang="pl-PL" sz="1800">
                <a:latin typeface="Symbol" pitchFamily="18" charset="2"/>
              </a:rPr>
              <a:t>W</a:t>
            </a:r>
            <a:r>
              <a:rPr lang="pl-PL" altLang="pl-PL" sz="1800">
                <a:latin typeface="Arial" charset="0"/>
              </a:rPr>
              <a:t> are larger </a:t>
            </a:r>
            <a:br>
              <a:rPr lang="pl-PL" altLang="pl-PL" sz="1800">
                <a:latin typeface="Arial" charset="0"/>
              </a:rPr>
            </a:br>
            <a:r>
              <a:rPr lang="pl-PL" altLang="pl-PL" sz="1800">
                <a:latin typeface="Arial" charset="0"/>
              </a:rPr>
              <a:t>than experimental</a:t>
            </a:r>
          </a:p>
          <a:p>
            <a:pPr eaLnBrk="1" hangingPunct="1">
              <a:spcBef>
                <a:spcPct val="0"/>
              </a:spcBef>
              <a:buClrTx/>
              <a:buSzTx/>
              <a:buFontTx/>
              <a:buNone/>
            </a:pPr>
            <a:endParaRPr lang="pl-PL" altLang="pl-PL" sz="1800">
              <a:latin typeface="Arial" charset="0"/>
            </a:endParaRPr>
          </a:p>
          <a:p>
            <a:pPr eaLnBrk="1" hangingPunct="1">
              <a:spcBef>
                <a:spcPct val="0"/>
              </a:spcBef>
              <a:buClrTx/>
              <a:buSzTx/>
              <a:buFontTx/>
              <a:buNone/>
            </a:pPr>
            <a:r>
              <a:rPr lang="pl-PL" altLang="pl-PL" sz="1800">
                <a:latin typeface="Arial" charset="0"/>
              </a:rPr>
              <a:t>A systematic error may be </a:t>
            </a:r>
            <a:br>
              <a:rPr lang="pl-PL" altLang="pl-PL" sz="1800">
                <a:latin typeface="Arial" charset="0"/>
              </a:rPr>
            </a:br>
            <a:r>
              <a:rPr lang="pl-PL" altLang="pl-PL" sz="1800">
                <a:latin typeface="Arial" charset="0"/>
              </a:rPr>
              <a:t>caused by the improper </a:t>
            </a:r>
            <a:br>
              <a:rPr lang="pl-PL" altLang="pl-PL" sz="1800">
                <a:latin typeface="Arial" charset="0"/>
              </a:rPr>
            </a:br>
            <a:r>
              <a:rPr lang="pl-PL" altLang="pl-PL" sz="1800">
                <a:latin typeface="Arial" charset="0"/>
              </a:rPr>
              <a:t>modeling of unstructured</a:t>
            </a:r>
          </a:p>
          <a:p>
            <a:pPr eaLnBrk="1" hangingPunct="1">
              <a:spcBef>
                <a:spcPct val="0"/>
              </a:spcBef>
              <a:buClrTx/>
              <a:buSzTx/>
              <a:buFontTx/>
              <a:buNone/>
            </a:pPr>
            <a:r>
              <a:rPr lang="pl-PL" altLang="pl-PL" sz="1800">
                <a:latin typeface="Arial" charset="0"/>
              </a:rPr>
              <a:t>10aa N-terminal  part.</a:t>
            </a:r>
          </a:p>
        </p:txBody>
      </p:sp>
      <p:pic>
        <p:nvPicPr>
          <p:cNvPr id="43012" name="Obraz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0125" y="1381125"/>
            <a:ext cx="5656263"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pSp>
        <p:nvGrpSpPr>
          <p:cNvPr id="44034" name="Group 18"/>
          <p:cNvGrpSpPr>
            <a:grpSpLocks/>
          </p:cNvGrpSpPr>
          <p:nvPr/>
        </p:nvGrpSpPr>
        <p:grpSpPr bwMode="auto">
          <a:xfrm>
            <a:off x="31750" y="52388"/>
            <a:ext cx="1803400" cy="3054350"/>
            <a:chOff x="20" y="33"/>
            <a:chExt cx="1136" cy="1924"/>
          </a:xfrm>
        </p:grpSpPr>
        <p:pic>
          <p:nvPicPr>
            <p:cNvPr id="44042" name="Picture 4" descr="Alzheime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 y="33"/>
              <a:ext cx="1136" cy="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3" name="Rectangle 6"/>
            <p:cNvSpPr>
              <a:spLocks noChangeArrowheads="1"/>
            </p:cNvSpPr>
            <p:nvPr/>
          </p:nvSpPr>
          <p:spPr bwMode="auto">
            <a:xfrm>
              <a:off x="155" y="1669"/>
              <a:ext cx="8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r>
                <a:rPr lang="pl-PL" altLang="pl-PL" sz="1200" b="1">
                  <a:solidFill>
                    <a:schemeClr val="tx2"/>
                  </a:solidFill>
                  <a:latin typeface="Arial" charset="0"/>
                  <a:cs typeface="Arial" charset="0"/>
                </a:rPr>
                <a:t>Alois Alzheimer</a:t>
              </a:r>
            </a:p>
            <a:p>
              <a:pPr algn="ctr" eaLnBrk="1" hangingPunct="1">
                <a:spcBef>
                  <a:spcPct val="0"/>
                </a:spcBef>
                <a:buClrTx/>
                <a:buSzTx/>
                <a:buFontTx/>
                <a:buNone/>
              </a:pPr>
              <a:r>
                <a:rPr lang="pl-PL" altLang="pl-PL" sz="1200">
                  <a:latin typeface="Arial" charset="0"/>
                  <a:cs typeface="Arial" charset="0"/>
                </a:rPr>
                <a:t>1864 - 1915</a:t>
              </a:r>
              <a:endParaRPr lang="en-GB" altLang="pl-PL" sz="1200">
                <a:latin typeface="Arial" charset="0"/>
                <a:cs typeface="Arial" charset="0"/>
              </a:endParaRPr>
            </a:p>
          </p:txBody>
        </p:sp>
      </p:grpSp>
      <p:sp>
        <p:nvSpPr>
          <p:cNvPr id="44035" name="Text Box 8"/>
          <p:cNvSpPr txBox="1">
            <a:spLocks noChangeArrowheads="1"/>
          </p:cNvSpPr>
          <p:nvPr/>
        </p:nvSpPr>
        <p:spPr bwMode="auto">
          <a:xfrm>
            <a:off x="2000250" y="357188"/>
            <a:ext cx="3870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cs typeface="Arial" charset="0"/>
              </a:rPr>
              <a:t>100 years of Alzheimer’s disease</a:t>
            </a:r>
            <a:endParaRPr lang="en-GB" altLang="pl-PL" sz="1800">
              <a:latin typeface="Arial" charset="0"/>
              <a:cs typeface="Arial" charset="0"/>
            </a:endParaRPr>
          </a:p>
        </p:txBody>
      </p:sp>
      <p:grpSp>
        <p:nvGrpSpPr>
          <p:cNvPr id="44036" name="Group 9"/>
          <p:cNvGrpSpPr>
            <a:grpSpLocks/>
          </p:cNvGrpSpPr>
          <p:nvPr/>
        </p:nvGrpSpPr>
        <p:grpSpPr bwMode="auto">
          <a:xfrm>
            <a:off x="7291388" y="36513"/>
            <a:ext cx="1835150" cy="2565400"/>
            <a:chOff x="68" y="56"/>
            <a:chExt cx="1043" cy="1431"/>
          </a:xfrm>
        </p:grpSpPr>
        <p:pic>
          <p:nvPicPr>
            <p:cNvPr id="4404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 y="56"/>
              <a:ext cx="1020" cy="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1"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 y="754"/>
              <a:ext cx="1043" cy="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37" name="Text Box 15"/>
          <p:cNvSpPr txBox="1">
            <a:spLocks noChangeArrowheads="1"/>
          </p:cNvSpPr>
          <p:nvPr/>
        </p:nvSpPr>
        <p:spPr bwMode="auto">
          <a:xfrm>
            <a:off x="1928813" y="785813"/>
            <a:ext cx="54737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400" i="1">
                <a:latin typeface="Arial" charset="0"/>
                <a:cs typeface="Arial" charset="0"/>
              </a:rPr>
              <a:t>„…</a:t>
            </a:r>
            <a:r>
              <a:rPr lang="pl-PL" altLang="pl-PL" sz="1400" i="1">
                <a:latin typeface="Arial" charset="0"/>
              </a:rPr>
              <a:t>Eine Frau von 51 Jahren zeigte als erste auffällige </a:t>
            </a:r>
            <a:br>
              <a:rPr lang="pl-PL" altLang="pl-PL" sz="1400" i="1">
                <a:latin typeface="Arial" charset="0"/>
              </a:rPr>
            </a:br>
            <a:r>
              <a:rPr lang="pl-PL" altLang="pl-PL" sz="1400" i="1">
                <a:latin typeface="Arial" charset="0"/>
              </a:rPr>
              <a:t>Krankheitserscheinung Eifersuchtsideen gegen den Mann. Bald machte sich eine rasch zunehmende Gedächtnisschwäche bemerkbar, sie fand sich in ihrer Wohnung nicht mehr zurecht, schleppte die Gegenstände hin und her, versteckte sie, zuweilen glaubte sie, man wolle sie umbringen und begann </a:t>
            </a:r>
            <a:br>
              <a:rPr lang="pl-PL" altLang="pl-PL" sz="1400" i="1">
                <a:latin typeface="Arial" charset="0"/>
              </a:rPr>
            </a:br>
            <a:r>
              <a:rPr lang="pl-PL" altLang="pl-PL" sz="1400" i="1">
                <a:latin typeface="Arial" charset="0"/>
              </a:rPr>
              <a:t>laut zu schreien </a:t>
            </a:r>
            <a:r>
              <a:rPr lang="en-US" altLang="pl-PL" sz="1400" i="1">
                <a:latin typeface="Arial" charset="0"/>
                <a:cs typeface="Arial" charset="0"/>
              </a:rPr>
              <a:t>…”</a:t>
            </a:r>
          </a:p>
          <a:p>
            <a:pPr eaLnBrk="1" hangingPunct="1">
              <a:spcBef>
                <a:spcPct val="0"/>
              </a:spcBef>
              <a:buClrTx/>
              <a:buSzTx/>
              <a:buFontTx/>
              <a:buNone/>
            </a:pPr>
            <a:r>
              <a:rPr lang="en-US" altLang="pl-PL" sz="1400" b="1" i="1">
                <a:latin typeface="Arial" charset="0"/>
                <a:cs typeface="Arial" charset="0"/>
              </a:rPr>
              <a:t>(Alzheimer</a:t>
            </a:r>
            <a:r>
              <a:rPr lang="pl-PL" altLang="pl-PL" sz="1400" b="1" i="1">
                <a:latin typeface="Arial" charset="0"/>
                <a:cs typeface="Arial" charset="0"/>
              </a:rPr>
              <a:t>’s</a:t>
            </a:r>
            <a:r>
              <a:rPr lang="en-US" altLang="pl-PL" sz="1400" b="1" i="1">
                <a:latin typeface="Arial" charset="0"/>
                <a:cs typeface="Arial" charset="0"/>
              </a:rPr>
              <a:t> 1907</a:t>
            </a:r>
            <a:r>
              <a:rPr lang="pl-PL" altLang="pl-PL" sz="1400" b="1" i="1">
                <a:latin typeface="Arial" charset="0"/>
                <a:cs typeface="Arial" charset="0"/>
              </a:rPr>
              <a:t>’s  description of Auguste Deter’s disease</a:t>
            </a:r>
            <a:r>
              <a:rPr lang="en-US" altLang="pl-PL" sz="1400" b="1" i="1">
                <a:latin typeface="Arial" charset="0"/>
                <a:cs typeface="Arial" charset="0"/>
              </a:rPr>
              <a:t>) </a:t>
            </a:r>
            <a:endParaRPr lang="pl-PL" altLang="pl-PL" sz="1400" b="1" i="1">
              <a:latin typeface="Arial" charset="0"/>
              <a:cs typeface="Arial" charset="0"/>
            </a:endParaRPr>
          </a:p>
          <a:p>
            <a:pPr eaLnBrk="1" hangingPunct="1">
              <a:spcBef>
                <a:spcPct val="0"/>
              </a:spcBef>
              <a:buClrTx/>
              <a:buSzTx/>
              <a:buFontTx/>
              <a:buNone/>
            </a:pPr>
            <a:endParaRPr lang="pl-PL" altLang="pl-PL" sz="1400" b="1" i="1">
              <a:latin typeface="Arial" charset="0"/>
              <a:cs typeface="Arial" charset="0"/>
            </a:endParaRPr>
          </a:p>
        </p:txBody>
      </p:sp>
      <p:pic>
        <p:nvPicPr>
          <p:cNvPr id="44038" name="Picture 2"/>
          <p:cNvPicPr>
            <a:picLocks noChangeAspect="1" noChangeArrowheads="1"/>
          </p:cNvPicPr>
          <p:nvPr/>
        </p:nvPicPr>
        <p:blipFill>
          <a:blip r:embed="rId5">
            <a:extLst>
              <a:ext uri="{28A0092B-C50C-407E-A947-70E740481C1C}">
                <a14:useLocalDpi xmlns:a14="http://schemas.microsoft.com/office/drawing/2010/main" val="0"/>
              </a:ext>
            </a:extLst>
          </a:blip>
          <a:srcRect l="77554" t="14481" r="1889" b="48180"/>
          <a:stretch>
            <a:fillRect/>
          </a:stretch>
        </p:blipFill>
        <p:spPr bwMode="auto">
          <a:xfrm>
            <a:off x="1701800" y="3106738"/>
            <a:ext cx="1571625"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pole tekstowe 10"/>
          <p:cNvSpPr txBox="1">
            <a:spLocks noChangeArrowheads="1"/>
          </p:cNvSpPr>
          <p:nvPr/>
        </p:nvSpPr>
        <p:spPr bwMode="auto">
          <a:xfrm>
            <a:off x="3429000" y="3000375"/>
            <a:ext cx="50831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rPr>
              <a:t>1889 </a:t>
            </a:r>
            <a:r>
              <a:rPr lang="en-US" altLang="pl-PL" sz="1800" b="1">
                <a:latin typeface="Arial" charset="0"/>
              </a:rPr>
              <a:t>- </a:t>
            </a:r>
            <a:r>
              <a:rPr lang="pl-PL" altLang="pl-PL" sz="1800">
                <a:latin typeface="Arial" charset="0"/>
              </a:rPr>
              <a:t>Otto von Bismarck – first retirement plan </a:t>
            </a:r>
            <a:br>
              <a:rPr lang="pl-PL" altLang="pl-PL" sz="1800">
                <a:latin typeface="Arial" charset="0"/>
              </a:rPr>
            </a:br>
            <a:r>
              <a:rPr lang="pl-PL" altLang="pl-PL" sz="1800">
                <a:latin typeface="Arial" charset="0"/>
              </a:rPr>
              <a:t>introduced in Prussia for infrequent cases </a:t>
            </a:r>
            <a:br>
              <a:rPr lang="pl-PL" altLang="pl-PL" sz="1800">
                <a:latin typeface="Arial" charset="0"/>
              </a:rPr>
            </a:br>
            <a:r>
              <a:rPr lang="pl-PL" altLang="pl-PL" sz="1800">
                <a:latin typeface="Arial" charset="0"/>
              </a:rPr>
              <a:t>of people older than 70!</a:t>
            </a:r>
          </a:p>
          <a:p>
            <a:pPr eaLnBrk="1" hangingPunct="1">
              <a:spcBef>
                <a:spcPct val="0"/>
              </a:spcBef>
              <a:buClrTx/>
              <a:buSzTx/>
              <a:buFontTx/>
              <a:buNone/>
            </a:pPr>
            <a:endParaRPr lang="pl-PL" altLang="pl-PL" sz="1800">
              <a:latin typeface="Arial" charset="0"/>
            </a:endParaRPr>
          </a:p>
          <a:p>
            <a:pPr eaLnBrk="1" hangingPunct="1">
              <a:spcBef>
                <a:spcPct val="0"/>
              </a:spcBef>
              <a:buClrTx/>
              <a:buSzTx/>
              <a:buFontTx/>
              <a:buNone/>
            </a:pPr>
            <a:endParaRPr lang="pl-PL" altLang="pl-PL" sz="1800">
              <a:latin typeface="Arial" charset="0"/>
            </a:endParaRPr>
          </a:p>
          <a:p>
            <a:pPr eaLnBrk="1" hangingPunct="1">
              <a:spcBef>
                <a:spcPct val="0"/>
              </a:spcBef>
              <a:buClrTx/>
              <a:buSzTx/>
              <a:buFontTx/>
              <a:buNone/>
            </a:pPr>
            <a:r>
              <a:rPr lang="pl-PL" altLang="pl-PL" sz="1800">
                <a:latin typeface="Arial" charset="0"/>
              </a:rPr>
              <a:t>Alzheimer’s disease is the disease </a:t>
            </a:r>
            <a:br>
              <a:rPr lang="pl-PL" altLang="pl-PL" sz="1800">
                <a:latin typeface="Arial" charset="0"/>
              </a:rPr>
            </a:br>
            <a:r>
              <a:rPr lang="pl-PL" altLang="pl-PL" sz="1800">
                <a:latin typeface="Arial" charset="0"/>
              </a:rPr>
              <a:t>of ageing societies.</a:t>
            </a:r>
          </a:p>
          <a:p>
            <a:pPr eaLnBrk="1" hangingPunct="1">
              <a:spcBef>
                <a:spcPct val="0"/>
              </a:spcBef>
              <a:buClrTx/>
              <a:buSzTx/>
              <a:buFontTx/>
              <a:buNone/>
            </a:pPr>
            <a:endParaRPr lang="pl-PL" altLang="pl-PL" sz="1800">
              <a:latin typeface="Arial" charset="0"/>
              <a:cs typeface="Arial" charset="0"/>
            </a:endParaRPr>
          </a:p>
          <a:p>
            <a:pPr eaLnBrk="1" hangingPunct="1">
              <a:spcBef>
                <a:spcPct val="0"/>
              </a:spcBef>
              <a:buClrTx/>
              <a:buSzTx/>
              <a:buFontTx/>
              <a:buNone/>
            </a:pPr>
            <a:r>
              <a:rPr lang="pl-PL" altLang="pl-PL" sz="1800">
                <a:latin typeface="Arial" charset="0"/>
                <a:cs typeface="Arial" charset="0"/>
              </a:rPr>
              <a:t>30 mln people affected worldwide, </a:t>
            </a:r>
            <a:br>
              <a:rPr lang="pl-PL" altLang="pl-PL" sz="1800">
                <a:latin typeface="Arial" charset="0"/>
                <a:cs typeface="Arial" charset="0"/>
              </a:rPr>
            </a:br>
            <a:r>
              <a:rPr lang="pl-PL" altLang="pl-PL" sz="1800">
                <a:latin typeface="Arial" charset="0"/>
                <a:cs typeface="Arial" charset="0"/>
              </a:rPr>
              <a:t>number expected to triplicate until 2050. </a:t>
            </a:r>
            <a:br>
              <a:rPr lang="pl-PL" altLang="pl-PL" sz="1800">
                <a:latin typeface="Arial" charset="0"/>
                <a:cs typeface="Arial" charset="0"/>
              </a:rPr>
            </a:br>
            <a:r>
              <a:rPr lang="pl-PL" altLang="pl-PL" sz="1800">
                <a:latin typeface="Arial" charset="0"/>
                <a:cs typeface="Arial" charset="0"/>
              </a:rPr>
              <a:t>No cure available at present.</a:t>
            </a:r>
            <a:endParaRPr lang="en-GB" altLang="pl-PL" sz="1800">
              <a:latin typeface="Arial" charset="0"/>
              <a:cs typeface="Arial" charset="0"/>
            </a:endParaRPr>
          </a:p>
          <a:p>
            <a:pPr eaLnBrk="1" hangingPunct="1">
              <a:spcBef>
                <a:spcPct val="0"/>
              </a:spcBef>
              <a:buClrTx/>
              <a:buSzTx/>
              <a:buFontTx/>
              <a:buNone/>
            </a:pPr>
            <a:endParaRPr lang="pl-PL" altLang="pl-PL" sz="1800">
              <a:latin typeface="Arial" charset="0"/>
            </a:endParaRP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aphicFrame>
        <p:nvGraphicFramePr>
          <p:cNvPr id="45058" name="Object 2"/>
          <p:cNvGraphicFramePr>
            <a:graphicFrameLocks noChangeAspect="1"/>
          </p:cNvGraphicFramePr>
          <p:nvPr/>
        </p:nvGraphicFramePr>
        <p:xfrm>
          <a:off x="4270375" y="0"/>
          <a:ext cx="5030788" cy="6858000"/>
        </p:xfrm>
        <a:graphic>
          <a:graphicData uri="http://schemas.openxmlformats.org/presentationml/2006/ole">
            <mc:AlternateContent xmlns:mc="http://schemas.openxmlformats.org/markup-compatibility/2006">
              <mc:Choice xmlns:v="urn:schemas-microsoft-com:vml" Requires="v">
                <p:oleObj spid="_x0000_s45064" r:id="rId3" imgW="11458800" imgH="17041320" progId="">
                  <p:embed/>
                </p:oleObj>
              </mc:Choice>
              <mc:Fallback>
                <p:oleObj r:id="rId3" imgW="11458800" imgH="1704132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0375" y="0"/>
                        <a:ext cx="50307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59" name="pole tekstowe 2"/>
          <p:cNvSpPr txBox="1">
            <a:spLocks noChangeArrowheads="1"/>
          </p:cNvSpPr>
          <p:nvPr/>
        </p:nvSpPr>
        <p:spPr bwMode="auto">
          <a:xfrm>
            <a:off x="714375" y="642938"/>
            <a:ext cx="2774950" cy="36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rPr>
              <a:t>Peaks can be assigned </a:t>
            </a:r>
            <a:br>
              <a:rPr lang="pl-PL" altLang="pl-PL" sz="1800" b="1">
                <a:latin typeface="Arial" charset="0"/>
              </a:rPr>
            </a:br>
            <a:r>
              <a:rPr lang="pl-PL" altLang="pl-PL" sz="1800" b="1">
                <a:latin typeface="Arial" charset="0"/>
              </a:rPr>
              <a:t>to oligomeric species</a:t>
            </a:r>
          </a:p>
          <a:p>
            <a:pPr eaLnBrk="1" hangingPunct="1">
              <a:spcBef>
                <a:spcPct val="0"/>
              </a:spcBef>
              <a:buClrTx/>
              <a:buSzTx/>
              <a:buFontTx/>
              <a:buNone/>
            </a:pPr>
            <a:r>
              <a:rPr lang="pl-PL" altLang="pl-PL" sz="1800" b="1">
                <a:latin typeface="Arial" charset="0"/>
              </a:rPr>
              <a:t>in three different </a:t>
            </a:r>
            <a:br>
              <a:rPr lang="pl-PL" altLang="pl-PL" sz="1800" b="1">
                <a:latin typeface="Arial" charset="0"/>
              </a:rPr>
            </a:br>
            <a:r>
              <a:rPr lang="pl-PL" altLang="pl-PL" sz="1800" b="1">
                <a:latin typeface="Arial" charset="0"/>
              </a:rPr>
              <a:t>charge states series:</a:t>
            </a:r>
          </a:p>
          <a:p>
            <a:pPr eaLnBrk="1" hangingPunct="1">
              <a:spcBef>
                <a:spcPct val="0"/>
              </a:spcBef>
              <a:buClrTx/>
              <a:buSzTx/>
              <a:buFontTx/>
              <a:buNone/>
            </a:pPr>
            <a:r>
              <a:rPr lang="pl-PL" altLang="pl-PL" sz="1800" b="1">
                <a:latin typeface="Arial" charset="0"/>
              </a:rPr>
              <a:t>n+1, n+2, n+3</a:t>
            </a:r>
          </a:p>
          <a:p>
            <a:pPr eaLnBrk="1" hangingPunct="1">
              <a:spcBef>
                <a:spcPct val="0"/>
              </a:spcBef>
              <a:buClrTx/>
              <a:buSzTx/>
              <a:buFontTx/>
              <a:buNone/>
            </a:pPr>
            <a:endParaRPr lang="pl-PL" altLang="pl-PL" sz="1800" b="1">
              <a:latin typeface="Arial" charset="0"/>
            </a:endParaRPr>
          </a:p>
          <a:p>
            <a:pPr eaLnBrk="1" hangingPunct="1">
              <a:spcBef>
                <a:spcPct val="0"/>
              </a:spcBef>
              <a:buClrTx/>
              <a:buSzTx/>
              <a:buFontTx/>
              <a:buNone/>
            </a:pPr>
            <a:endParaRPr lang="pl-PL" altLang="pl-PL" sz="1800" b="1">
              <a:latin typeface="Arial" charset="0"/>
            </a:endParaRPr>
          </a:p>
          <a:p>
            <a:pPr eaLnBrk="1" hangingPunct="1">
              <a:spcBef>
                <a:spcPct val="0"/>
              </a:spcBef>
              <a:buClrTx/>
              <a:buSzTx/>
              <a:buFontTx/>
              <a:buNone/>
            </a:pPr>
            <a:r>
              <a:rPr lang="pl-PL" altLang="pl-PL" sz="1800" b="1">
                <a:latin typeface="Arial" charset="0"/>
              </a:rPr>
              <a:t>No species with charge</a:t>
            </a:r>
          </a:p>
          <a:p>
            <a:pPr eaLnBrk="1" hangingPunct="1">
              <a:spcBef>
                <a:spcPct val="0"/>
              </a:spcBef>
              <a:buClrTx/>
              <a:buSzTx/>
              <a:buFontTx/>
              <a:buNone/>
            </a:pPr>
            <a:r>
              <a:rPr lang="pl-PL" altLang="pl-PL" sz="1800" b="1">
                <a:latin typeface="Arial" charset="0"/>
              </a:rPr>
              <a:t>&gt;n+3</a:t>
            </a:r>
          </a:p>
          <a:p>
            <a:pPr eaLnBrk="1" hangingPunct="1">
              <a:spcBef>
                <a:spcPct val="0"/>
              </a:spcBef>
              <a:buClrTx/>
              <a:buSzTx/>
              <a:buFontTx/>
              <a:buNone/>
            </a:pPr>
            <a:r>
              <a:rPr lang="pl-PL" altLang="pl-PL" sz="1800" b="1">
                <a:latin typeface="Arial" charset="0"/>
              </a:rPr>
              <a:t>or</a:t>
            </a:r>
          </a:p>
          <a:p>
            <a:pPr eaLnBrk="1" hangingPunct="1">
              <a:spcBef>
                <a:spcPct val="0"/>
              </a:spcBef>
              <a:buClrTx/>
              <a:buSzTx/>
              <a:buFontTx/>
              <a:buNone/>
            </a:pPr>
            <a:r>
              <a:rPr lang="pl-PL" altLang="pl-PL" sz="1800" b="1">
                <a:latin typeface="Arial" charset="0"/>
              </a:rPr>
              <a:t>&lt;n+1</a:t>
            </a:r>
          </a:p>
          <a:p>
            <a:pPr eaLnBrk="1" hangingPunct="1">
              <a:spcBef>
                <a:spcPct val="0"/>
              </a:spcBef>
              <a:buClrTx/>
              <a:buSzTx/>
              <a:buFontTx/>
              <a:buNone/>
            </a:pPr>
            <a:r>
              <a:rPr lang="pl-PL" altLang="pl-PL" sz="1800" b="1">
                <a:latin typeface="Arial" charset="0"/>
              </a:rPr>
              <a:t>are observed</a:t>
            </a:r>
          </a:p>
          <a:p>
            <a:pPr eaLnBrk="1" hangingPunct="1">
              <a:spcBef>
                <a:spcPct val="0"/>
              </a:spcBef>
              <a:buClrTx/>
              <a:buSzTx/>
              <a:buFontTx/>
              <a:buNone/>
            </a:pPr>
            <a:endParaRPr lang="pl-PL" altLang="pl-PL" sz="1800" b="1">
              <a:latin typeface="Arial" charset="0"/>
            </a:endParaRP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Text Box 4"/>
          <p:cNvSpPr txBox="1">
            <a:spLocks noChangeArrowheads="1"/>
          </p:cNvSpPr>
          <p:nvPr/>
        </p:nvSpPr>
        <p:spPr bwMode="auto">
          <a:xfrm>
            <a:off x="61913" y="182563"/>
            <a:ext cx="376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rPr>
              <a:t>Preparatyka peptydów A</a:t>
            </a:r>
            <a:r>
              <a:rPr lang="el-GR" altLang="pl-PL" sz="1800" b="1">
                <a:latin typeface="Arial" charset="0"/>
                <a:cs typeface="Arial" charset="0"/>
              </a:rPr>
              <a:t>β</a:t>
            </a:r>
            <a:r>
              <a:rPr lang="pl-PL" altLang="pl-PL" sz="1800" b="1">
                <a:latin typeface="Arial" charset="0"/>
                <a:cs typeface="Arial" charset="0"/>
              </a:rPr>
              <a:t>1-40/42</a:t>
            </a:r>
            <a:endParaRPr lang="el-GR" altLang="pl-PL" sz="1800" b="1">
              <a:latin typeface="Arial" charset="0"/>
              <a:cs typeface="Arial" charset="0"/>
            </a:endParaRPr>
          </a:p>
        </p:txBody>
      </p:sp>
      <p:grpSp>
        <p:nvGrpSpPr>
          <p:cNvPr id="46083" name="Group 42"/>
          <p:cNvGrpSpPr>
            <a:grpSpLocks/>
          </p:cNvGrpSpPr>
          <p:nvPr/>
        </p:nvGrpSpPr>
        <p:grpSpPr bwMode="auto">
          <a:xfrm>
            <a:off x="1055688" y="1244600"/>
            <a:ext cx="6234112" cy="942975"/>
            <a:chOff x="665" y="1248"/>
            <a:chExt cx="3927" cy="594"/>
          </a:xfrm>
        </p:grpSpPr>
        <p:sp>
          <p:nvSpPr>
            <p:cNvPr id="46114" name="Text Box 6"/>
            <p:cNvSpPr txBox="1">
              <a:spLocks noChangeArrowheads="1"/>
            </p:cNvSpPr>
            <p:nvPr/>
          </p:nvSpPr>
          <p:spPr bwMode="auto">
            <a:xfrm>
              <a:off x="2124" y="1488"/>
              <a:ext cx="1536"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50000"/>
                </a:spcBef>
                <a:buClrTx/>
                <a:buSzTx/>
                <a:buFontTx/>
                <a:buNone/>
              </a:pPr>
              <a:r>
                <a:rPr lang="pl-PL" altLang="pl-PL" sz="1100" b="1">
                  <a:solidFill>
                    <a:schemeClr val="accent2"/>
                  </a:solidFill>
                  <a:latin typeface="Arial" charset="0"/>
                </a:rPr>
                <a:t>Białko BPTI</a:t>
              </a:r>
              <a:r>
                <a:rPr lang="pl-PL" altLang="pl-PL" sz="1000" b="1">
                  <a:latin typeface="Times New Roman" pitchFamily="18" charset="0"/>
                </a:rPr>
                <a:t>                      </a:t>
              </a:r>
              <a:r>
                <a:rPr lang="pl-PL" altLang="pl-PL" sz="1100" b="1">
                  <a:solidFill>
                    <a:srgbClr val="00CC00"/>
                  </a:solidFill>
                  <a:latin typeface="Arial" charset="0"/>
                </a:rPr>
                <a:t>DDDDM</a:t>
              </a:r>
              <a:endParaRPr lang="el-GR" altLang="pl-PL" sz="1100" b="1">
                <a:solidFill>
                  <a:srgbClr val="FF0000"/>
                </a:solidFill>
                <a:latin typeface="Arial" charset="0"/>
                <a:cs typeface="Times New Roman" pitchFamily="18" charset="0"/>
              </a:endParaRPr>
            </a:p>
          </p:txBody>
        </p:sp>
        <p:sp>
          <p:nvSpPr>
            <p:cNvPr id="46115" name="Rectangle 7"/>
            <p:cNvSpPr>
              <a:spLocks noChangeArrowheads="1"/>
            </p:cNvSpPr>
            <p:nvPr/>
          </p:nvSpPr>
          <p:spPr bwMode="auto">
            <a:xfrm>
              <a:off x="3141" y="1262"/>
              <a:ext cx="215" cy="202"/>
            </a:xfrm>
            <a:prstGeom prst="rect">
              <a:avLst/>
            </a:prstGeom>
            <a:solidFill>
              <a:srgbClr val="008000"/>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16" name="Rectangle 9"/>
            <p:cNvSpPr>
              <a:spLocks noChangeArrowheads="1"/>
            </p:cNvSpPr>
            <p:nvPr/>
          </p:nvSpPr>
          <p:spPr bwMode="auto">
            <a:xfrm>
              <a:off x="4090" y="1286"/>
              <a:ext cx="502"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300" b="1">
                  <a:solidFill>
                    <a:srgbClr val="000000"/>
                  </a:solidFill>
                  <a:latin typeface="Arial" charset="0"/>
                </a:rPr>
                <a:t>pET30a(+)</a:t>
              </a:r>
              <a:endParaRPr lang="pl-PL" altLang="pl-PL" sz="1300">
                <a:latin typeface="Arial" charset="0"/>
              </a:endParaRPr>
            </a:p>
          </p:txBody>
        </p:sp>
        <p:sp>
          <p:nvSpPr>
            <p:cNvPr id="46117" name="Rectangle 10" descr="Szeroki ukośny w dół"/>
            <p:cNvSpPr>
              <a:spLocks noChangeArrowheads="1"/>
            </p:cNvSpPr>
            <p:nvPr/>
          </p:nvSpPr>
          <p:spPr bwMode="auto">
            <a:xfrm>
              <a:off x="3828" y="1262"/>
              <a:ext cx="87" cy="203"/>
            </a:xfrm>
            <a:prstGeom prst="rect">
              <a:avLst/>
            </a:prstGeom>
            <a:pattFill prst="wdDnDiag">
              <a:fgClr>
                <a:srgbClr val="FFFFFF"/>
              </a:fgClr>
              <a:bgClr>
                <a:schemeClr val="tx1"/>
              </a:bgClr>
            </a:patt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18" name="Rectangle 11"/>
            <p:cNvSpPr>
              <a:spLocks noChangeArrowheads="1"/>
            </p:cNvSpPr>
            <p:nvPr/>
          </p:nvSpPr>
          <p:spPr bwMode="auto">
            <a:xfrm>
              <a:off x="3917" y="1354"/>
              <a:ext cx="138" cy="2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19" name="Rectangle 13"/>
            <p:cNvSpPr>
              <a:spLocks noChangeArrowheads="1"/>
            </p:cNvSpPr>
            <p:nvPr/>
          </p:nvSpPr>
          <p:spPr bwMode="auto">
            <a:xfrm>
              <a:off x="3354" y="1262"/>
              <a:ext cx="473" cy="202"/>
            </a:xfrm>
            <a:prstGeom prst="rect">
              <a:avLst/>
            </a:prstGeom>
            <a:solidFill>
              <a:srgbClr val="FF0000"/>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20" name="Text Box 14"/>
            <p:cNvSpPr txBox="1">
              <a:spLocks noChangeArrowheads="1"/>
            </p:cNvSpPr>
            <p:nvPr/>
          </p:nvSpPr>
          <p:spPr bwMode="auto">
            <a:xfrm>
              <a:off x="3356" y="1281"/>
              <a:ext cx="613" cy="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50000"/>
                </a:spcBef>
                <a:buClrTx/>
                <a:buSzTx/>
                <a:buFontTx/>
                <a:buNone/>
              </a:pPr>
              <a:r>
                <a:rPr lang="pl-PL" altLang="pl-PL" sz="1100" b="1">
                  <a:latin typeface="Arial" charset="0"/>
                </a:rPr>
                <a:t>A</a:t>
              </a:r>
              <a:r>
                <a:rPr lang="el-GR" altLang="pl-PL" sz="1100" b="1">
                  <a:latin typeface="Arial" charset="0"/>
                </a:rPr>
                <a:t>β</a:t>
              </a:r>
              <a:r>
                <a:rPr lang="pl-PL" altLang="pl-PL" sz="1100" b="1">
                  <a:latin typeface="Arial" charset="0"/>
                </a:rPr>
                <a:t>10-30</a:t>
              </a:r>
              <a:endParaRPr lang="el-GR" altLang="pl-PL" sz="1100" b="1">
                <a:latin typeface="Arial" charset="0"/>
              </a:endParaRPr>
            </a:p>
            <a:p>
              <a:pPr eaLnBrk="1" hangingPunct="1">
                <a:spcBef>
                  <a:spcPct val="50000"/>
                </a:spcBef>
                <a:buClrTx/>
                <a:buSzTx/>
                <a:buFontTx/>
                <a:buNone/>
              </a:pPr>
              <a:endParaRPr lang="pl-PL" altLang="pl-PL" sz="1000">
                <a:latin typeface="Times New Roman" pitchFamily="18" charset="0"/>
              </a:endParaRPr>
            </a:p>
          </p:txBody>
        </p:sp>
        <p:sp>
          <p:nvSpPr>
            <p:cNvPr id="46121" name="Text Box 16"/>
            <p:cNvSpPr txBox="1">
              <a:spLocks noChangeArrowheads="1"/>
            </p:cNvSpPr>
            <p:nvPr/>
          </p:nvSpPr>
          <p:spPr bwMode="auto">
            <a:xfrm>
              <a:off x="1080" y="1486"/>
              <a:ext cx="1002"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50000"/>
                </a:spcBef>
                <a:buClrTx/>
                <a:buSzTx/>
                <a:buFontTx/>
                <a:buNone/>
              </a:pPr>
              <a:r>
                <a:rPr lang="pl-PL" altLang="pl-PL" sz="1100" b="1">
                  <a:latin typeface="Arial" charset="0"/>
                </a:rPr>
                <a:t>Promotor T7</a:t>
              </a:r>
              <a:r>
                <a:rPr lang="pl-PL" altLang="pl-PL" sz="1000" b="1">
                  <a:latin typeface="Arial" charset="0"/>
                </a:rPr>
                <a:t>   </a:t>
              </a:r>
              <a:r>
                <a:rPr lang="pl-PL" altLang="pl-PL" sz="1100" b="1" i="1">
                  <a:latin typeface="Arial" charset="0"/>
                </a:rPr>
                <a:t>KpnI</a:t>
              </a:r>
              <a:r>
                <a:rPr lang="pl-PL" altLang="pl-PL" sz="1000" b="1" i="1">
                  <a:latin typeface="Arial" charset="0"/>
                </a:rPr>
                <a:t>		</a:t>
              </a:r>
            </a:p>
          </p:txBody>
        </p:sp>
        <p:sp>
          <p:nvSpPr>
            <p:cNvPr id="46122" name="Rectangle 17"/>
            <p:cNvSpPr>
              <a:spLocks noChangeArrowheads="1"/>
            </p:cNvSpPr>
            <p:nvPr/>
          </p:nvSpPr>
          <p:spPr bwMode="auto">
            <a:xfrm>
              <a:off x="1879" y="1262"/>
              <a:ext cx="1262" cy="202"/>
            </a:xfrm>
            <a:prstGeom prst="rect">
              <a:avLst/>
            </a:prstGeom>
            <a:solidFill>
              <a:schemeClr val="accent2"/>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23" name="Rectangle 19"/>
            <p:cNvSpPr>
              <a:spLocks noChangeArrowheads="1"/>
            </p:cNvSpPr>
            <p:nvPr/>
          </p:nvSpPr>
          <p:spPr bwMode="auto">
            <a:xfrm>
              <a:off x="1166" y="1353"/>
              <a:ext cx="138" cy="2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24" name="Freeform 20"/>
            <p:cNvSpPr>
              <a:spLocks/>
            </p:cNvSpPr>
            <p:nvPr/>
          </p:nvSpPr>
          <p:spPr bwMode="auto">
            <a:xfrm>
              <a:off x="1304" y="1248"/>
              <a:ext cx="308" cy="233"/>
            </a:xfrm>
            <a:custGeom>
              <a:avLst/>
              <a:gdLst>
                <a:gd name="T0" fmla="*/ 0 w 1185"/>
                <a:gd name="T1" fmla="*/ 1 h 315"/>
                <a:gd name="T2" fmla="*/ 0 w 1185"/>
                <a:gd name="T3" fmla="*/ 1 h 315"/>
                <a:gd name="T4" fmla="*/ 0 w 1185"/>
                <a:gd name="T5" fmla="*/ 0 h 315"/>
                <a:gd name="T6" fmla="*/ 0 w 1185"/>
                <a:gd name="T7" fmla="*/ 1 h 315"/>
                <a:gd name="T8" fmla="*/ 0 w 1185"/>
                <a:gd name="T9" fmla="*/ 1 h 315"/>
                <a:gd name="T10" fmla="*/ 0 w 1185"/>
                <a:gd name="T11" fmla="*/ 1 h 315"/>
                <a:gd name="T12" fmla="*/ 0 w 1185"/>
                <a:gd name="T13" fmla="*/ 1 h 315"/>
                <a:gd name="T14" fmla="*/ 0 w 1185"/>
                <a:gd name="T15" fmla="*/ 1 h 315"/>
                <a:gd name="T16" fmla="*/ 0 60000 65536"/>
                <a:gd name="T17" fmla="*/ 0 60000 65536"/>
                <a:gd name="T18" fmla="*/ 0 60000 65536"/>
                <a:gd name="T19" fmla="*/ 0 60000 65536"/>
                <a:gd name="T20" fmla="*/ 0 60000 65536"/>
                <a:gd name="T21" fmla="*/ 0 60000 65536"/>
                <a:gd name="T22" fmla="*/ 0 60000 65536"/>
                <a:gd name="T23" fmla="*/ 0 60000 65536"/>
                <a:gd name="T24" fmla="*/ 0 w 1185"/>
                <a:gd name="T25" fmla="*/ 0 h 315"/>
                <a:gd name="T26" fmla="*/ 1185 w 1185"/>
                <a:gd name="T27" fmla="*/ 315 h 3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5" h="315">
                  <a:moveTo>
                    <a:pt x="0" y="104"/>
                  </a:moveTo>
                  <a:lnTo>
                    <a:pt x="915" y="104"/>
                  </a:lnTo>
                  <a:lnTo>
                    <a:pt x="915" y="0"/>
                  </a:lnTo>
                  <a:lnTo>
                    <a:pt x="1185" y="158"/>
                  </a:lnTo>
                  <a:lnTo>
                    <a:pt x="915" y="315"/>
                  </a:lnTo>
                  <a:lnTo>
                    <a:pt x="915" y="210"/>
                  </a:lnTo>
                  <a:lnTo>
                    <a:pt x="0" y="210"/>
                  </a:lnTo>
                  <a:lnTo>
                    <a:pt x="0"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46125" name="Freeform 21"/>
            <p:cNvSpPr>
              <a:spLocks/>
            </p:cNvSpPr>
            <p:nvPr/>
          </p:nvSpPr>
          <p:spPr bwMode="auto">
            <a:xfrm>
              <a:off x="1304" y="1248"/>
              <a:ext cx="308" cy="233"/>
            </a:xfrm>
            <a:custGeom>
              <a:avLst/>
              <a:gdLst>
                <a:gd name="T0" fmla="*/ 0 w 1185"/>
                <a:gd name="T1" fmla="*/ 1 h 315"/>
                <a:gd name="T2" fmla="*/ 0 w 1185"/>
                <a:gd name="T3" fmla="*/ 1 h 315"/>
                <a:gd name="T4" fmla="*/ 0 w 1185"/>
                <a:gd name="T5" fmla="*/ 0 h 315"/>
                <a:gd name="T6" fmla="*/ 0 w 1185"/>
                <a:gd name="T7" fmla="*/ 1 h 315"/>
                <a:gd name="T8" fmla="*/ 0 w 1185"/>
                <a:gd name="T9" fmla="*/ 1 h 315"/>
                <a:gd name="T10" fmla="*/ 0 w 1185"/>
                <a:gd name="T11" fmla="*/ 1 h 315"/>
                <a:gd name="T12" fmla="*/ 0 w 1185"/>
                <a:gd name="T13" fmla="*/ 1 h 315"/>
                <a:gd name="T14" fmla="*/ 0 w 1185"/>
                <a:gd name="T15" fmla="*/ 1 h 315"/>
                <a:gd name="T16" fmla="*/ 0 60000 65536"/>
                <a:gd name="T17" fmla="*/ 0 60000 65536"/>
                <a:gd name="T18" fmla="*/ 0 60000 65536"/>
                <a:gd name="T19" fmla="*/ 0 60000 65536"/>
                <a:gd name="T20" fmla="*/ 0 60000 65536"/>
                <a:gd name="T21" fmla="*/ 0 60000 65536"/>
                <a:gd name="T22" fmla="*/ 0 60000 65536"/>
                <a:gd name="T23" fmla="*/ 0 60000 65536"/>
                <a:gd name="T24" fmla="*/ 0 w 1185"/>
                <a:gd name="T25" fmla="*/ 0 h 315"/>
                <a:gd name="T26" fmla="*/ 1185 w 1185"/>
                <a:gd name="T27" fmla="*/ 315 h 3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5" h="315">
                  <a:moveTo>
                    <a:pt x="0" y="104"/>
                  </a:moveTo>
                  <a:lnTo>
                    <a:pt x="915" y="104"/>
                  </a:lnTo>
                  <a:lnTo>
                    <a:pt x="915" y="0"/>
                  </a:lnTo>
                  <a:lnTo>
                    <a:pt x="1185" y="158"/>
                  </a:lnTo>
                  <a:lnTo>
                    <a:pt x="915" y="315"/>
                  </a:lnTo>
                  <a:lnTo>
                    <a:pt x="915" y="210"/>
                  </a:lnTo>
                  <a:lnTo>
                    <a:pt x="0" y="210"/>
                  </a:lnTo>
                  <a:lnTo>
                    <a:pt x="0" y="104"/>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6126" name="Rectangle 22"/>
            <p:cNvSpPr>
              <a:spLocks noChangeArrowheads="1"/>
            </p:cNvSpPr>
            <p:nvPr/>
          </p:nvSpPr>
          <p:spPr bwMode="auto">
            <a:xfrm>
              <a:off x="1608" y="1353"/>
              <a:ext cx="188" cy="2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27" name="Rectangle 23"/>
            <p:cNvSpPr>
              <a:spLocks noChangeArrowheads="1"/>
            </p:cNvSpPr>
            <p:nvPr/>
          </p:nvSpPr>
          <p:spPr bwMode="auto">
            <a:xfrm>
              <a:off x="665" y="1290"/>
              <a:ext cx="502"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300" b="1">
                  <a:solidFill>
                    <a:srgbClr val="000000"/>
                  </a:solidFill>
                  <a:latin typeface="Arial" charset="0"/>
                </a:rPr>
                <a:t>pET30a(+)</a:t>
              </a:r>
              <a:endParaRPr lang="pl-PL" altLang="pl-PL" sz="1300">
                <a:latin typeface="Arial" charset="0"/>
              </a:endParaRPr>
            </a:p>
          </p:txBody>
        </p:sp>
        <p:sp>
          <p:nvSpPr>
            <p:cNvPr id="46128" name="Rectangle 24" descr="Szeroki ukośny w dół"/>
            <p:cNvSpPr>
              <a:spLocks noChangeArrowheads="1"/>
            </p:cNvSpPr>
            <p:nvPr/>
          </p:nvSpPr>
          <p:spPr bwMode="auto">
            <a:xfrm>
              <a:off x="1796" y="1262"/>
              <a:ext cx="87" cy="203"/>
            </a:xfrm>
            <a:prstGeom prst="rect">
              <a:avLst/>
            </a:prstGeom>
            <a:pattFill prst="wdDnDiag">
              <a:fgClr>
                <a:srgbClr val="FFFFFF"/>
              </a:fgClr>
              <a:bgClr>
                <a:schemeClr val="tx1"/>
              </a:bgClr>
            </a:patt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29" name="Rectangle 25"/>
            <p:cNvSpPr>
              <a:spLocks noChangeArrowheads="1"/>
            </p:cNvSpPr>
            <p:nvPr/>
          </p:nvSpPr>
          <p:spPr bwMode="auto">
            <a:xfrm>
              <a:off x="3744" y="1461"/>
              <a:ext cx="297"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50000"/>
                </a:spcBef>
                <a:buClrTx/>
                <a:buSzTx/>
                <a:buFontTx/>
                <a:buNone/>
              </a:pPr>
              <a:r>
                <a:rPr lang="pl-PL" altLang="pl-PL" sz="1100" b="1" i="1">
                  <a:latin typeface="Arial" charset="0"/>
                </a:rPr>
                <a:t>SacI</a:t>
              </a:r>
            </a:p>
          </p:txBody>
        </p:sp>
      </p:grpSp>
      <p:sp>
        <p:nvSpPr>
          <p:cNvPr id="46084" name="Text Box 4"/>
          <p:cNvSpPr txBox="1">
            <a:spLocks noChangeArrowheads="1"/>
          </p:cNvSpPr>
          <p:nvPr/>
        </p:nvSpPr>
        <p:spPr bwMode="auto">
          <a:xfrm>
            <a:off x="292100" y="692150"/>
            <a:ext cx="5511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600">
                <a:latin typeface="Arial" charset="0"/>
              </a:rPr>
              <a:t>Wektor ekspresyjny pAB10-30 (dr Agnieszka Jabłonowska)</a:t>
            </a:r>
            <a:endParaRPr lang="el-GR" altLang="pl-PL" sz="1600">
              <a:latin typeface="Arial" charset="0"/>
            </a:endParaRPr>
          </a:p>
        </p:txBody>
      </p:sp>
      <p:sp>
        <p:nvSpPr>
          <p:cNvPr id="15404" name="Text Box 4"/>
          <p:cNvSpPr txBox="1">
            <a:spLocks noChangeArrowheads="1"/>
          </p:cNvSpPr>
          <p:nvPr/>
        </p:nvSpPr>
        <p:spPr bwMode="auto">
          <a:xfrm>
            <a:off x="293688" y="2349500"/>
            <a:ext cx="41021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600">
                <a:latin typeface="Arial" charset="0"/>
              </a:rPr>
              <a:t>Wektor ekspresyjny pAB1-40 oraz pAB1-42</a:t>
            </a:r>
            <a:endParaRPr lang="el-GR" altLang="pl-PL" sz="1600">
              <a:latin typeface="Arial" charset="0"/>
            </a:endParaRPr>
          </a:p>
        </p:txBody>
      </p:sp>
      <p:grpSp>
        <p:nvGrpSpPr>
          <p:cNvPr id="3" name="Group 45"/>
          <p:cNvGrpSpPr>
            <a:grpSpLocks/>
          </p:cNvGrpSpPr>
          <p:nvPr/>
        </p:nvGrpSpPr>
        <p:grpSpPr bwMode="auto">
          <a:xfrm>
            <a:off x="1023938" y="2714625"/>
            <a:ext cx="7499350" cy="1074738"/>
            <a:chOff x="645" y="2592"/>
            <a:chExt cx="4724" cy="677"/>
          </a:xfrm>
        </p:grpSpPr>
        <p:sp>
          <p:nvSpPr>
            <p:cNvPr id="46093" name="Text Box 30"/>
            <p:cNvSpPr txBox="1">
              <a:spLocks noChangeArrowheads="1"/>
            </p:cNvSpPr>
            <p:nvPr/>
          </p:nvSpPr>
          <p:spPr bwMode="auto">
            <a:xfrm>
              <a:off x="3244" y="2592"/>
              <a:ext cx="48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50000"/>
                </a:spcBef>
                <a:buClrTx/>
                <a:buSzTx/>
                <a:buFontTx/>
                <a:buNone/>
              </a:pPr>
              <a:r>
                <a:rPr lang="pl-PL" altLang="pl-PL" sz="1100" b="1">
                  <a:solidFill>
                    <a:srgbClr val="CC0066"/>
                  </a:solidFill>
                  <a:latin typeface="Arial" charset="0"/>
                </a:rPr>
                <a:t>ENLYFQ</a:t>
              </a:r>
              <a:r>
                <a:rPr lang="pl-PL" altLang="pl-PL" sz="1100" b="1">
                  <a:latin typeface="Arial" charset="0"/>
                </a:rPr>
                <a:t>           </a:t>
              </a:r>
              <a:endParaRPr lang="el-GR" altLang="pl-PL" sz="1100" b="1">
                <a:solidFill>
                  <a:srgbClr val="FF0000"/>
                </a:solidFill>
                <a:latin typeface="Arial" charset="0"/>
                <a:cs typeface="Times New Roman" pitchFamily="18" charset="0"/>
              </a:endParaRPr>
            </a:p>
          </p:txBody>
        </p:sp>
        <p:sp>
          <p:nvSpPr>
            <p:cNvPr id="46094" name="Text Box 34"/>
            <p:cNvSpPr txBox="1">
              <a:spLocks noChangeArrowheads="1"/>
            </p:cNvSpPr>
            <p:nvPr/>
          </p:nvSpPr>
          <p:spPr bwMode="auto">
            <a:xfrm>
              <a:off x="1084" y="2913"/>
              <a:ext cx="957"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50000"/>
                </a:spcBef>
                <a:buClrTx/>
                <a:buSzTx/>
                <a:buFontTx/>
                <a:buNone/>
              </a:pPr>
              <a:r>
                <a:rPr lang="pl-PL" altLang="pl-PL" sz="1100" b="1">
                  <a:latin typeface="Arial" charset="0"/>
                </a:rPr>
                <a:t>Promotor T7</a:t>
              </a:r>
              <a:r>
                <a:rPr lang="pl-PL" altLang="pl-PL" sz="1000" b="1">
                  <a:latin typeface="Arial" charset="0"/>
                </a:rPr>
                <a:t>   </a:t>
              </a:r>
              <a:r>
                <a:rPr lang="pl-PL" altLang="pl-PL" sz="1100" b="1" i="1">
                  <a:latin typeface="Arial" charset="0"/>
                </a:rPr>
                <a:t>KpnI</a:t>
              </a:r>
              <a:r>
                <a:rPr lang="pl-PL" altLang="pl-PL" sz="1000" b="1" i="1">
                  <a:latin typeface="Arial" charset="0"/>
                </a:rPr>
                <a:t>		</a:t>
              </a:r>
            </a:p>
          </p:txBody>
        </p:sp>
        <p:sp>
          <p:nvSpPr>
            <p:cNvPr id="46095" name="Rectangle 28"/>
            <p:cNvSpPr>
              <a:spLocks noChangeArrowheads="1"/>
            </p:cNvSpPr>
            <p:nvPr/>
          </p:nvSpPr>
          <p:spPr bwMode="auto">
            <a:xfrm>
              <a:off x="4601" y="2815"/>
              <a:ext cx="242" cy="2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096" name="Rectangle 29"/>
            <p:cNvSpPr>
              <a:spLocks noChangeArrowheads="1"/>
            </p:cNvSpPr>
            <p:nvPr/>
          </p:nvSpPr>
          <p:spPr bwMode="auto">
            <a:xfrm>
              <a:off x="4867" y="2756"/>
              <a:ext cx="502"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300" b="1">
                  <a:solidFill>
                    <a:srgbClr val="000000"/>
                  </a:solidFill>
                  <a:latin typeface="Arial" charset="0"/>
                </a:rPr>
                <a:t>pET30a(+)</a:t>
              </a:r>
              <a:endParaRPr lang="pl-PL" altLang="pl-PL" sz="1300">
                <a:latin typeface="Arial" charset="0"/>
              </a:endParaRPr>
            </a:p>
          </p:txBody>
        </p:sp>
        <p:sp>
          <p:nvSpPr>
            <p:cNvPr id="46097" name="Text Box 31"/>
            <p:cNvSpPr txBox="1">
              <a:spLocks noChangeArrowheads="1"/>
            </p:cNvSpPr>
            <p:nvPr/>
          </p:nvSpPr>
          <p:spPr bwMode="auto">
            <a:xfrm>
              <a:off x="4419" y="2692"/>
              <a:ext cx="768" cy="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50000"/>
                </a:spcBef>
                <a:buClrTx/>
                <a:buSzTx/>
                <a:buFontTx/>
                <a:buNone/>
              </a:pPr>
              <a:r>
                <a:rPr lang="pl-PL" altLang="pl-PL" sz="800" b="1" i="1">
                  <a:latin typeface="Times New Roman" pitchFamily="18" charset="0"/>
                </a:rPr>
                <a:t>		                         	                                                      </a:t>
              </a:r>
              <a:r>
                <a:rPr lang="pl-PL" altLang="pl-PL" sz="1100" b="1" i="1">
                  <a:latin typeface="Arial" charset="0"/>
                </a:rPr>
                <a:t>SacI</a:t>
              </a:r>
            </a:p>
          </p:txBody>
        </p:sp>
        <p:sp>
          <p:nvSpPr>
            <p:cNvPr id="46098" name="Text Box 32"/>
            <p:cNvSpPr txBox="1">
              <a:spLocks noChangeArrowheads="1"/>
            </p:cNvSpPr>
            <p:nvPr/>
          </p:nvSpPr>
          <p:spPr bwMode="auto">
            <a:xfrm>
              <a:off x="2208" y="2961"/>
              <a:ext cx="1224"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50000"/>
                </a:spcBef>
                <a:buClrTx/>
                <a:buSzTx/>
                <a:buFontTx/>
                <a:buNone/>
              </a:pPr>
              <a:r>
                <a:rPr lang="pl-PL" altLang="pl-PL" sz="1100" b="1">
                  <a:solidFill>
                    <a:schemeClr val="accent2"/>
                  </a:solidFill>
                  <a:latin typeface="Arial" charset="0"/>
                </a:rPr>
                <a:t>Białko BPTI</a:t>
              </a:r>
              <a:endParaRPr lang="el-GR" altLang="pl-PL" sz="1100" b="1">
                <a:solidFill>
                  <a:srgbClr val="FF0000"/>
                </a:solidFill>
                <a:latin typeface="Arial" charset="0"/>
                <a:cs typeface="Times New Roman" pitchFamily="18" charset="0"/>
              </a:endParaRPr>
            </a:p>
          </p:txBody>
        </p:sp>
        <p:sp>
          <p:nvSpPr>
            <p:cNvPr id="46099" name="Rectangle 35"/>
            <p:cNvSpPr>
              <a:spLocks noChangeArrowheads="1"/>
            </p:cNvSpPr>
            <p:nvPr/>
          </p:nvSpPr>
          <p:spPr bwMode="auto">
            <a:xfrm>
              <a:off x="1879" y="2735"/>
              <a:ext cx="1262" cy="202"/>
            </a:xfrm>
            <a:prstGeom prst="rect">
              <a:avLst/>
            </a:prstGeom>
            <a:solidFill>
              <a:schemeClr val="accent2"/>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00" name="Rectangle 37"/>
            <p:cNvSpPr>
              <a:spLocks noChangeArrowheads="1"/>
            </p:cNvSpPr>
            <p:nvPr/>
          </p:nvSpPr>
          <p:spPr bwMode="auto">
            <a:xfrm>
              <a:off x="1166" y="2826"/>
              <a:ext cx="138" cy="2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01" name="Freeform 38"/>
            <p:cNvSpPr>
              <a:spLocks/>
            </p:cNvSpPr>
            <p:nvPr/>
          </p:nvSpPr>
          <p:spPr bwMode="auto">
            <a:xfrm>
              <a:off x="1304" y="2721"/>
              <a:ext cx="308" cy="233"/>
            </a:xfrm>
            <a:custGeom>
              <a:avLst/>
              <a:gdLst>
                <a:gd name="T0" fmla="*/ 0 w 1185"/>
                <a:gd name="T1" fmla="*/ 1 h 315"/>
                <a:gd name="T2" fmla="*/ 0 w 1185"/>
                <a:gd name="T3" fmla="*/ 1 h 315"/>
                <a:gd name="T4" fmla="*/ 0 w 1185"/>
                <a:gd name="T5" fmla="*/ 0 h 315"/>
                <a:gd name="T6" fmla="*/ 0 w 1185"/>
                <a:gd name="T7" fmla="*/ 1 h 315"/>
                <a:gd name="T8" fmla="*/ 0 w 1185"/>
                <a:gd name="T9" fmla="*/ 1 h 315"/>
                <a:gd name="T10" fmla="*/ 0 w 1185"/>
                <a:gd name="T11" fmla="*/ 1 h 315"/>
                <a:gd name="T12" fmla="*/ 0 w 1185"/>
                <a:gd name="T13" fmla="*/ 1 h 315"/>
                <a:gd name="T14" fmla="*/ 0 w 1185"/>
                <a:gd name="T15" fmla="*/ 1 h 315"/>
                <a:gd name="T16" fmla="*/ 0 60000 65536"/>
                <a:gd name="T17" fmla="*/ 0 60000 65536"/>
                <a:gd name="T18" fmla="*/ 0 60000 65536"/>
                <a:gd name="T19" fmla="*/ 0 60000 65536"/>
                <a:gd name="T20" fmla="*/ 0 60000 65536"/>
                <a:gd name="T21" fmla="*/ 0 60000 65536"/>
                <a:gd name="T22" fmla="*/ 0 60000 65536"/>
                <a:gd name="T23" fmla="*/ 0 60000 65536"/>
                <a:gd name="T24" fmla="*/ 0 w 1185"/>
                <a:gd name="T25" fmla="*/ 0 h 315"/>
                <a:gd name="T26" fmla="*/ 1185 w 1185"/>
                <a:gd name="T27" fmla="*/ 315 h 3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5" h="315">
                  <a:moveTo>
                    <a:pt x="0" y="104"/>
                  </a:moveTo>
                  <a:lnTo>
                    <a:pt x="915" y="104"/>
                  </a:lnTo>
                  <a:lnTo>
                    <a:pt x="915" y="0"/>
                  </a:lnTo>
                  <a:lnTo>
                    <a:pt x="1185" y="158"/>
                  </a:lnTo>
                  <a:lnTo>
                    <a:pt x="915" y="315"/>
                  </a:lnTo>
                  <a:lnTo>
                    <a:pt x="915" y="210"/>
                  </a:lnTo>
                  <a:lnTo>
                    <a:pt x="0" y="210"/>
                  </a:lnTo>
                  <a:lnTo>
                    <a:pt x="0"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pl-PL"/>
            </a:p>
          </p:txBody>
        </p:sp>
        <p:sp>
          <p:nvSpPr>
            <p:cNvPr id="46102" name="Freeform 39"/>
            <p:cNvSpPr>
              <a:spLocks/>
            </p:cNvSpPr>
            <p:nvPr/>
          </p:nvSpPr>
          <p:spPr bwMode="auto">
            <a:xfrm>
              <a:off x="1304" y="2721"/>
              <a:ext cx="308" cy="233"/>
            </a:xfrm>
            <a:custGeom>
              <a:avLst/>
              <a:gdLst>
                <a:gd name="T0" fmla="*/ 0 w 1185"/>
                <a:gd name="T1" fmla="*/ 1 h 315"/>
                <a:gd name="T2" fmla="*/ 0 w 1185"/>
                <a:gd name="T3" fmla="*/ 1 h 315"/>
                <a:gd name="T4" fmla="*/ 0 w 1185"/>
                <a:gd name="T5" fmla="*/ 0 h 315"/>
                <a:gd name="T6" fmla="*/ 0 w 1185"/>
                <a:gd name="T7" fmla="*/ 1 h 315"/>
                <a:gd name="T8" fmla="*/ 0 w 1185"/>
                <a:gd name="T9" fmla="*/ 1 h 315"/>
                <a:gd name="T10" fmla="*/ 0 w 1185"/>
                <a:gd name="T11" fmla="*/ 1 h 315"/>
                <a:gd name="T12" fmla="*/ 0 w 1185"/>
                <a:gd name="T13" fmla="*/ 1 h 315"/>
                <a:gd name="T14" fmla="*/ 0 w 1185"/>
                <a:gd name="T15" fmla="*/ 1 h 315"/>
                <a:gd name="T16" fmla="*/ 0 60000 65536"/>
                <a:gd name="T17" fmla="*/ 0 60000 65536"/>
                <a:gd name="T18" fmla="*/ 0 60000 65536"/>
                <a:gd name="T19" fmla="*/ 0 60000 65536"/>
                <a:gd name="T20" fmla="*/ 0 60000 65536"/>
                <a:gd name="T21" fmla="*/ 0 60000 65536"/>
                <a:gd name="T22" fmla="*/ 0 60000 65536"/>
                <a:gd name="T23" fmla="*/ 0 60000 65536"/>
                <a:gd name="T24" fmla="*/ 0 w 1185"/>
                <a:gd name="T25" fmla="*/ 0 h 315"/>
                <a:gd name="T26" fmla="*/ 1185 w 1185"/>
                <a:gd name="T27" fmla="*/ 315 h 3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5" h="315">
                  <a:moveTo>
                    <a:pt x="0" y="104"/>
                  </a:moveTo>
                  <a:lnTo>
                    <a:pt x="915" y="104"/>
                  </a:lnTo>
                  <a:lnTo>
                    <a:pt x="915" y="0"/>
                  </a:lnTo>
                  <a:lnTo>
                    <a:pt x="1185" y="158"/>
                  </a:lnTo>
                  <a:lnTo>
                    <a:pt x="915" y="315"/>
                  </a:lnTo>
                  <a:lnTo>
                    <a:pt x="915" y="210"/>
                  </a:lnTo>
                  <a:lnTo>
                    <a:pt x="0" y="210"/>
                  </a:lnTo>
                  <a:lnTo>
                    <a:pt x="0" y="104"/>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6103" name="Rectangle 40"/>
            <p:cNvSpPr>
              <a:spLocks noChangeArrowheads="1"/>
            </p:cNvSpPr>
            <p:nvPr/>
          </p:nvSpPr>
          <p:spPr bwMode="auto">
            <a:xfrm>
              <a:off x="1608" y="2826"/>
              <a:ext cx="188" cy="2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04" name="Rectangle 41"/>
            <p:cNvSpPr>
              <a:spLocks noChangeArrowheads="1"/>
            </p:cNvSpPr>
            <p:nvPr/>
          </p:nvSpPr>
          <p:spPr bwMode="auto">
            <a:xfrm>
              <a:off x="645" y="2762"/>
              <a:ext cx="502"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300" b="1">
                  <a:solidFill>
                    <a:srgbClr val="000000"/>
                  </a:solidFill>
                  <a:latin typeface="Arial" charset="0"/>
                </a:rPr>
                <a:t>pET30a(+)</a:t>
              </a:r>
              <a:endParaRPr lang="pl-PL" altLang="pl-PL" sz="1300">
                <a:latin typeface="Arial" charset="0"/>
              </a:endParaRPr>
            </a:p>
          </p:txBody>
        </p:sp>
        <p:sp>
          <p:nvSpPr>
            <p:cNvPr id="46105" name="Rectangle 42" descr="Szeroki ukośny w dół"/>
            <p:cNvSpPr>
              <a:spLocks noChangeArrowheads="1"/>
            </p:cNvSpPr>
            <p:nvPr/>
          </p:nvSpPr>
          <p:spPr bwMode="auto">
            <a:xfrm>
              <a:off x="1796" y="2735"/>
              <a:ext cx="87" cy="203"/>
            </a:xfrm>
            <a:prstGeom prst="rect">
              <a:avLst/>
            </a:prstGeom>
            <a:pattFill prst="wdDnDiag">
              <a:fgClr>
                <a:srgbClr val="FFFFFF"/>
              </a:fgClr>
              <a:bgClr>
                <a:schemeClr val="tx1"/>
              </a:bgClr>
            </a:patt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06" name="Rectangle 44"/>
            <p:cNvSpPr>
              <a:spLocks noChangeArrowheads="1"/>
            </p:cNvSpPr>
            <p:nvPr/>
          </p:nvSpPr>
          <p:spPr bwMode="auto">
            <a:xfrm>
              <a:off x="3367" y="2734"/>
              <a:ext cx="215" cy="203"/>
            </a:xfrm>
            <a:prstGeom prst="rect">
              <a:avLst/>
            </a:prstGeom>
            <a:solidFill>
              <a:srgbClr val="993366"/>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07" name="Rectangle 45"/>
            <p:cNvSpPr>
              <a:spLocks noChangeArrowheads="1"/>
            </p:cNvSpPr>
            <p:nvPr/>
          </p:nvSpPr>
          <p:spPr bwMode="auto">
            <a:xfrm>
              <a:off x="3810" y="2734"/>
              <a:ext cx="473" cy="203"/>
            </a:xfrm>
            <a:prstGeom prst="rect">
              <a:avLst/>
            </a:prstGeom>
            <a:solidFill>
              <a:srgbClr val="FF0000"/>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08" name="Rectangle 46" descr="Szeroki ukośny w dół"/>
            <p:cNvSpPr>
              <a:spLocks noChangeArrowheads="1"/>
            </p:cNvSpPr>
            <p:nvPr/>
          </p:nvSpPr>
          <p:spPr bwMode="auto">
            <a:xfrm>
              <a:off x="4510" y="2734"/>
              <a:ext cx="87" cy="203"/>
            </a:xfrm>
            <a:prstGeom prst="rect">
              <a:avLst/>
            </a:prstGeom>
            <a:pattFill prst="wdDnDiag">
              <a:fgClr>
                <a:srgbClr val="FFFFFF"/>
              </a:fgClr>
              <a:bgClr>
                <a:schemeClr val="tx1"/>
              </a:bgClr>
            </a:patt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09" name="Rectangle 47"/>
            <p:cNvSpPr>
              <a:spLocks noChangeArrowheads="1"/>
            </p:cNvSpPr>
            <p:nvPr/>
          </p:nvSpPr>
          <p:spPr bwMode="auto">
            <a:xfrm>
              <a:off x="4284" y="2734"/>
              <a:ext cx="227" cy="203"/>
            </a:xfrm>
            <a:prstGeom prst="rect">
              <a:avLst/>
            </a:prstGeom>
            <a:solidFill>
              <a:srgbClr val="FF0000"/>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10" name="Rectangle 48"/>
            <p:cNvSpPr>
              <a:spLocks noChangeArrowheads="1"/>
            </p:cNvSpPr>
            <p:nvPr/>
          </p:nvSpPr>
          <p:spPr bwMode="auto">
            <a:xfrm>
              <a:off x="3582" y="2734"/>
              <a:ext cx="227" cy="203"/>
            </a:xfrm>
            <a:prstGeom prst="rect">
              <a:avLst/>
            </a:prstGeom>
            <a:solidFill>
              <a:srgbClr val="FF0000"/>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11" name="Rectangle 49"/>
            <p:cNvSpPr>
              <a:spLocks noChangeArrowheads="1"/>
            </p:cNvSpPr>
            <p:nvPr/>
          </p:nvSpPr>
          <p:spPr bwMode="auto">
            <a:xfrm>
              <a:off x="3146" y="2735"/>
              <a:ext cx="215" cy="202"/>
            </a:xfrm>
            <a:prstGeom prst="rect">
              <a:avLst/>
            </a:prstGeom>
            <a:solidFill>
              <a:srgbClr val="008000"/>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6112" name="Text Box 51"/>
            <p:cNvSpPr txBox="1">
              <a:spLocks noChangeArrowheads="1"/>
            </p:cNvSpPr>
            <p:nvPr/>
          </p:nvSpPr>
          <p:spPr bwMode="auto">
            <a:xfrm>
              <a:off x="3784" y="2762"/>
              <a:ext cx="53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b="1">
                  <a:latin typeface="Arial" charset="0"/>
                </a:rPr>
                <a:t>A</a:t>
              </a:r>
              <a:r>
                <a:rPr lang="el-GR" altLang="pl-PL" sz="1100" b="1">
                  <a:latin typeface="Arial" charset="0"/>
                </a:rPr>
                <a:t>β</a:t>
              </a:r>
              <a:r>
                <a:rPr lang="pl-PL" altLang="pl-PL" sz="1100" b="1">
                  <a:latin typeface="Arial" charset="0"/>
                </a:rPr>
                <a:t>1-40/42</a:t>
              </a:r>
            </a:p>
          </p:txBody>
        </p:sp>
        <p:sp>
          <p:nvSpPr>
            <p:cNvPr id="46113" name="Line 44"/>
            <p:cNvSpPr>
              <a:spLocks noChangeShapeType="1"/>
            </p:cNvSpPr>
            <p:nvPr/>
          </p:nvSpPr>
          <p:spPr bwMode="auto">
            <a:xfrm>
              <a:off x="4310" y="2732"/>
              <a:ext cx="0" cy="20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grpSp>
      <p:grpSp>
        <p:nvGrpSpPr>
          <p:cNvPr id="4" name="Group 46"/>
          <p:cNvGrpSpPr>
            <a:grpSpLocks/>
          </p:cNvGrpSpPr>
          <p:nvPr/>
        </p:nvGrpSpPr>
        <p:grpSpPr bwMode="auto">
          <a:xfrm>
            <a:off x="300038" y="4005263"/>
            <a:ext cx="3981450" cy="2460625"/>
            <a:chOff x="53" y="2614"/>
            <a:chExt cx="2508" cy="1550"/>
          </a:xfrm>
        </p:grpSpPr>
        <p:pic>
          <p:nvPicPr>
            <p:cNvPr id="46089" name="Picture 47" descr="zel AB1-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 y="2614"/>
              <a:ext cx="2419" cy="1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090" name="Group 48"/>
            <p:cNvGrpSpPr>
              <a:grpSpLocks/>
            </p:cNvGrpSpPr>
            <p:nvPr/>
          </p:nvGrpSpPr>
          <p:grpSpPr bwMode="auto">
            <a:xfrm>
              <a:off x="2104" y="3798"/>
              <a:ext cx="457" cy="366"/>
              <a:chOff x="2104" y="3798"/>
              <a:chExt cx="457" cy="366"/>
            </a:xfrm>
          </p:grpSpPr>
          <p:sp>
            <p:nvSpPr>
              <p:cNvPr id="46091" name="Text Box 69"/>
              <p:cNvSpPr txBox="1">
                <a:spLocks noChangeArrowheads="1"/>
              </p:cNvSpPr>
              <p:nvPr/>
            </p:nvSpPr>
            <p:spPr bwMode="auto">
              <a:xfrm>
                <a:off x="2104" y="4000"/>
                <a:ext cx="457"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b="1">
                    <a:latin typeface="Arial" charset="0"/>
                    <a:cs typeface="Arial" charset="0"/>
                  </a:rPr>
                  <a:t>A</a:t>
                </a:r>
                <a:r>
                  <a:rPr lang="el-GR" altLang="pl-PL" sz="1100" b="1">
                    <a:latin typeface="Arial" charset="0"/>
                    <a:cs typeface="Arial" charset="0"/>
                  </a:rPr>
                  <a:t>β</a:t>
                </a:r>
                <a:r>
                  <a:rPr lang="pl-PL" altLang="pl-PL" sz="1100" b="1">
                    <a:latin typeface="Arial" charset="0"/>
                    <a:cs typeface="Arial" charset="0"/>
                  </a:rPr>
                  <a:t>1-40</a:t>
                </a:r>
              </a:p>
            </p:txBody>
          </p:sp>
          <p:sp>
            <p:nvSpPr>
              <p:cNvPr id="46092" name="AutoShape 70"/>
              <p:cNvSpPr>
                <a:spLocks noChangeArrowheads="1"/>
              </p:cNvSpPr>
              <p:nvPr/>
            </p:nvSpPr>
            <p:spPr bwMode="auto">
              <a:xfrm rot="10800000">
                <a:off x="2245" y="3798"/>
                <a:ext cx="119" cy="205"/>
              </a:xfrm>
              <a:prstGeom prst="flowChartMerge">
                <a:avLst/>
              </a:prstGeom>
              <a:solidFill>
                <a:srgbClr val="FF0000"/>
              </a:solidFill>
              <a:ln w="9525">
                <a:solidFill>
                  <a:schemeClr val="tx1"/>
                </a:solidFill>
                <a:miter lim="800000"/>
                <a:headEnd/>
                <a:tailEnd/>
              </a:ln>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pic>
        <p:nvPicPr>
          <p:cNvPr id="36915" name="Picture 51" descr="HPLC anal"/>
          <p:cNvPicPr>
            <a:picLocks noChangeAspect="1" noChangeArrowheads="1"/>
          </p:cNvPicPr>
          <p:nvPr/>
        </p:nvPicPr>
        <p:blipFill>
          <a:blip r:embed="rId3">
            <a:extLst>
              <a:ext uri="{28A0092B-C50C-407E-A947-70E740481C1C}">
                <a14:useLocalDpi xmlns:a14="http://schemas.microsoft.com/office/drawing/2010/main" val="0"/>
              </a:ext>
            </a:extLst>
          </a:blip>
          <a:srcRect l="2661" t="8557"/>
          <a:stretch>
            <a:fillRect/>
          </a:stretch>
        </p:blipFill>
        <p:spPr bwMode="auto">
          <a:xfrm>
            <a:off x="4419600" y="4029075"/>
            <a:ext cx="4608513"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40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69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04"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7106" name="Group 227"/>
          <p:cNvGrpSpPr>
            <a:grpSpLocks noChangeAspect="1"/>
          </p:cNvGrpSpPr>
          <p:nvPr/>
        </p:nvGrpSpPr>
        <p:grpSpPr bwMode="auto">
          <a:xfrm>
            <a:off x="3789363" y="255588"/>
            <a:ext cx="5175250" cy="2878137"/>
            <a:chOff x="1198" y="210"/>
            <a:chExt cx="3425" cy="1905"/>
          </a:xfrm>
        </p:grpSpPr>
        <p:grpSp>
          <p:nvGrpSpPr>
            <p:cNvPr id="47242" name="Group 303"/>
            <p:cNvGrpSpPr>
              <a:grpSpLocks noChangeAspect="1"/>
            </p:cNvGrpSpPr>
            <p:nvPr/>
          </p:nvGrpSpPr>
          <p:grpSpPr bwMode="auto">
            <a:xfrm>
              <a:off x="1198" y="210"/>
              <a:ext cx="3425" cy="1905"/>
              <a:chOff x="657" y="436"/>
              <a:chExt cx="3648" cy="2482"/>
            </a:xfrm>
          </p:grpSpPr>
          <p:grpSp>
            <p:nvGrpSpPr>
              <p:cNvPr id="47244" name="Group 304"/>
              <p:cNvGrpSpPr>
                <a:grpSpLocks noChangeAspect="1"/>
              </p:cNvGrpSpPr>
              <p:nvPr/>
            </p:nvGrpSpPr>
            <p:grpSpPr bwMode="auto">
              <a:xfrm>
                <a:off x="657" y="436"/>
                <a:ext cx="3403" cy="2482"/>
                <a:chOff x="657" y="436"/>
                <a:chExt cx="3403" cy="2482"/>
              </a:xfrm>
            </p:grpSpPr>
            <p:grpSp>
              <p:nvGrpSpPr>
                <p:cNvPr id="47250" name="Group 305"/>
                <p:cNvGrpSpPr>
                  <a:grpSpLocks noChangeAspect="1"/>
                </p:cNvGrpSpPr>
                <p:nvPr/>
              </p:nvGrpSpPr>
              <p:grpSpPr bwMode="auto">
                <a:xfrm>
                  <a:off x="657" y="436"/>
                  <a:ext cx="3403" cy="2482"/>
                  <a:chOff x="1837" y="436"/>
                  <a:chExt cx="3403" cy="2482"/>
                </a:xfrm>
              </p:grpSpPr>
              <p:grpSp>
                <p:nvGrpSpPr>
                  <p:cNvPr id="47255" name="Group 306"/>
                  <p:cNvGrpSpPr>
                    <a:grpSpLocks noChangeAspect="1"/>
                  </p:cNvGrpSpPr>
                  <p:nvPr/>
                </p:nvGrpSpPr>
                <p:grpSpPr bwMode="auto">
                  <a:xfrm>
                    <a:off x="1837" y="436"/>
                    <a:ext cx="3403" cy="2482"/>
                    <a:chOff x="1837" y="436"/>
                    <a:chExt cx="3403" cy="2482"/>
                  </a:xfrm>
                </p:grpSpPr>
                <p:grpSp>
                  <p:nvGrpSpPr>
                    <p:cNvPr id="47257" name="Group 307"/>
                    <p:cNvGrpSpPr>
                      <a:grpSpLocks noChangeAspect="1"/>
                    </p:cNvGrpSpPr>
                    <p:nvPr/>
                  </p:nvGrpSpPr>
                  <p:grpSpPr bwMode="auto">
                    <a:xfrm>
                      <a:off x="1837" y="436"/>
                      <a:ext cx="3403" cy="2482"/>
                      <a:chOff x="793" y="391"/>
                      <a:chExt cx="3403" cy="2482"/>
                    </a:xfrm>
                  </p:grpSpPr>
                  <p:sp>
                    <p:nvSpPr>
                      <p:cNvPr id="47259" name="AutoShape 308"/>
                      <p:cNvSpPr>
                        <a:spLocks noChangeAspect="1" noChangeArrowheads="1" noTextEdit="1"/>
                      </p:cNvSpPr>
                      <p:nvPr/>
                    </p:nvSpPr>
                    <p:spPr bwMode="auto">
                      <a:xfrm>
                        <a:off x="793" y="391"/>
                        <a:ext cx="3403" cy="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p>
                    </p:txBody>
                  </p:sp>
                  <p:sp>
                    <p:nvSpPr>
                      <p:cNvPr id="47260" name="Rectangle 309"/>
                      <p:cNvSpPr>
                        <a:spLocks noChangeAspect="1" noChangeArrowheads="1"/>
                      </p:cNvSpPr>
                      <p:nvPr/>
                    </p:nvSpPr>
                    <p:spPr bwMode="auto">
                      <a:xfrm>
                        <a:off x="1229" y="2566"/>
                        <a:ext cx="50"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0</a:t>
                        </a:r>
                        <a:endParaRPr lang="pl-PL" altLang="pl-PL" sz="1800">
                          <a:latin typeface="Arial" charset="0"/>
                        </a:endParaRPr>
                      </a:p>
                    </p:txBody>
                  </p:sp>
                  <p:sp>
                    <p:nvSpPr>
                      <p:cNvPr id="47261" name="Rectangle 310"/>
                      <p:cNvSpPr>
                        <a:spLocks noChangeAspect="1" noChangeArrowheads="1"/>
                      </p:cNvSpPr>
                      <p:nvPr/>
                    </p:nvSpPr>
                    <p:spPr bwMode="auto">
                      <a:xfrm>
                        <a:off x="1453" y="2566"/>
                        <a:ext cx="49"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5</a:t>
                        </a:r>
                        <a:endParaRPr lang="pl-PL" altLang="pl-PL" sz="1800">
                          <a:latin typeface="Arial" charset="0"/>
                        </a:endParaRPr>
                      </a:p>
                    </p:txBody>
                  </p:sp>
                  <p:sp>
                    <p:nvSpPr>
                      <p:cNvPr id="47262" name="Rectangle 311"/>
                      <p:cNvSpPr>
                        <a:spLocks noChangeAspect="1" noChangeArrowheads="1"/>
                      </p:cNvSpPr>
                      <p:nvPr/>
                    </p:nvSpPr>
                    <p:spPr bwMode="auto">
                      <a:xfrm>
                        <a:off x="1655" y="2566"/>
                        <a:ext cx="9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10</a:t>
                        </a:r>
                        <a:endParaRPr lang="pl-PL" altLang="pl-PL" sz="1800">
                          <a:latin typeface="Arial" charset="0"/>
                        </a:endParaRPr>
                      </a:p>
                    </p:txBody>
                  </p:sp>
                  <p:sp>
                    <p:nvSpPr>
                      <p:cNvPr id="47263" name="Rectangle 312"/>
                      <p:cNvSpPr>
                        <a:spLocks noChangeAspect="1" noChangeArrowheads="1"/>
                      </p:cNvSpPr>
                      <p:nvPr/>
                    </p:nvSpPr>
                    <p:spPr bwMode="auto">
                      <a:xfrm>
                        <a:off x="1880" y="2566"/>
                        <a:ext cx="9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15</a:t>
                        </a:r>
                        <a:endParaRPr lang="pl-PL" altLang="pl-PL" sz="1800">
                          <a:latin typeface="Arial" charset="0"/>
                        </a:endParaRPr>
                      </a:p>
                    </p:txBody>
                  </p:sp>
                  <p:sp>
                    <p:nvSpPr>
                      <p:cNvPr id="47264" name="Rectangle 313"/>
                      <p:cNvSpPr>
                        <a:spLocks noChangeAspect="1" noChangeArrowheads="1"/>
                      </p:cNvSpPr>
                      <p:nvPr/>
                    </p:nvSpPr>
                    <p:spPr bwMode="auto">
                      <a:xfrm>
                        <a:off x="2103" y="2566"/>
                        <a:ext cx="99"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20</a:t>
                        </a:r>
                        <a:endParaRPr lang="pl-PL" altLang="pl-PL" sz="1800">
                          <a:latin typeface="Arial" charset="0"/>
                        </a:endParaRPr>
                      </a:p>
                    </p:txBody>
                  </p:sp>
                  <p:sp>
                    <p:nvSpPr>
                      <p:cNvPr id="47265" name="Rectangle 314"/>
                      <p:cNvSpPr>
                        <a:spLocks noChangeAspect="1" noChangeArrowheads="1"/>
                      </p:cNvSpPr>
                      <p:nvPr/>
                    </p:nvSpPr>
                    <p:spPr bwMode="auto">
                      <a:xfrm>
                        <a:off x="2328" y="2566"/>
                        <a:ext cx="99"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25</a:t>
                        </a:r>
                        <a:endParaRPr lang="pl-PL" altLang="pl-PL" sz="1800">
                          <a:latin typeface="Arial" charset="0"/>
                        </a:endParaRPr>
                      </a:p>
                    </p:txBody>
                  </p:sp>
                  <p:sp>
                    <p:nvSpPr>
                      <p:cNvPr id="47266" name="Rectangle 315"/>
                      <p:cNvSpPr>
                        <a:spLocks noChangeAspect="1" noChangeArrowheads="1"/>
                      </p:cNvSpPr>
                      <p:nvPr/>
                    </p:nvSpPr>
                    <p:spPr bwMode="auto">
                      <a:xfrm>
                        <a:off x="2553" y="2566"/>
                        <a:ext cx="99"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30</a:t>
                        </a:r>
                        <a:endParaRPr lang="pl-PL" altLang="pl-PL" sz="1800">
                          <a:latin typeface="Arial" charset="0"/>
                        </a:endParaRPr>
                      </a:p>
                    </p:txBody>
                  </p:sp>
                  <p:sp>
                    <p:nvSpPr>
                      <p:cNvPr id="47267" name="Rectangle 316"/>
                      <p:cNvSpPr>
                        <a:spLocks noChangeAspect="1" noChangeArrowheads="1"/>
                      </p:cNvSpPr>
                      <p:nvPr/>
                    </p:nvSpPr>
                    <p:spPr bwMode="auto">
                      <a:xfrm>
                        <a:off x="2775" y="2566"/>
                        <a:ext cx="9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35</a:t>
                        </a:r>
                        <a:endParaRPr lang="pl-PL" altLang="pl-PL" sz="1800">
                          <a:latin typeface="Arial" charset="0"/>
                        </a:endParaRPr>
                      </a:p>
                    </p:txBody>
                  </p:sp>
                  <p:sp>
                    <p:nvSpPr>
                      <p:cNvPr id="47268" name="Rectangle 317"/>
                      <p:cNvSpPr>
                        <a:spLocks noChangeAspect="1" noChangeArrowheads="1"/>
                      </p:cNvSpPr>
                      <p:nvPr/>
                    </p:nvSpPr>
                    <p:spPr bwMode="auto">
                      <a:xfrm>
                        <a:off x="3000" y="2566"/>
                        <a:ext cx="9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40</a:t>
                        </a:r>
                        <a:endParaRPr lang="pl-PL" altLang="pl-PL" sz="1800">
                          <a:latin typeface="Arial" charset="0"/>
                        </a:endParaRPr>
                      </a:p>
                    </p:txBody>
                  </p:sp>
                  <p:sp>
                    <p:nvSpPr>
                      <p:cNvPr id="47269" name="Rectangle 318"/>
                      <p:cNvSpPr>
                        <a:spLocks noChangeAspect="1" noChangeArrowheads="1"/>
                      </p:cNvSpPr>
                      <p:nvPr/>
                    </p:nvSpPr>
                    <p:spPr bwMode="auto">
                      <a:xfrm>
                        <a:off x="3225" y="2566"/>
                        <a:ext cx="9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45</a:t>
                        </a:r>
                        <a:endParaRPr lang="pl-PL" altLang="pl-PL" sz="1800">
                          <a:latin typeface="Arial" charset="0"/>
                        </a:endParaRPr>
                      </a:p>
                    </p:txBody>
                  </p:sp>
                  <p:sp>
                    <p:nvSpPr>
                      <p:cNvPr id="47270" name="Rectangle 319"/>
                      <p:cNvSpPr>
                        <a:spLocks noChangeAspect="1" noChangeArrowheads="1"/>
                      </p:cNvSpPr>
                      <p:nvPr/>
                    </p:nvSpPr>
                    <p:spPr bwMode="auto">
                      <a:xfrm>
                        <a:off x="3448" y="2566"/>
                        <a:ext cx="99"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50</a:t>
                        </a:r>
                        <a:endParaRPr lang="pl-PL" altLang="pl-PL" sz="1800">
                          <a:latin typeface="Arial" charset="0"/>
                        </a:endParaRPr>
                      </a:p>
                    </p:txBody>
                  </p:sp>
                  <p:sp>
                    <p:nvSpPr>
                      <p:cNvPr id="47271" name="Rectangle 320"/>
                      <p:cNvSpPr>
                        <a:spLocks noChangeAspect="1" noChangeArrowheads="1"/>
                      </p:cNvSpPr>
                      <p:nvPr/>
                    </p:nvSpPr>
                    <p:spPr bwMode="auto">
                      <a:xfrm>
                        <a:off x="3673" y="2566"/>
                        <a:ext cx="99"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55</a:t>
                        </a:r>
                        <a:endParaRPr lang="pl-PL" altLang="pl-PL" sz="1800">
                          <a:latin typeface="Arial" charset="0"/>
                        </a:endParaRPr>
                      </a:p>
                    </p:txBody>
                  </p:sp>
                  <p:sp>
                    <p:nvSpPr>
                      <p:cNvPr id="47272" name="Rectangle 321"/>
                      <p:cNvSpPr>
                        <a:spLocks noChangeAspect="1" noChangeArrowheads="1"/>
                      </p:cNvSpPr>
                      <p:nvPr/>
                    </p:nvSpPr>
                    <p:spPr bwMode="auto">
                      <a:xfrm>
                        <a:off x="3898" y="2566"/>
                        <a:ext cx="99"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60</a:t>
                        </a:r>
                        <a:endParaRPr lang="pl-PL" altLang="pl-PL" sz="1800">
                          <a:latin typeface="Arial" charset="0"/>
                        </a:endParaRPr>
                      </a:p>
                    </p:txBody>
                  </p:sp>
                  <p:sp>
                    <p:nvSpPr>
                      <p:cNvPr id="47273" name="Rectangle 322"/>
                      <p:cNvSpPr>
                        <a:spLocks noChangeAspect="1" noChangeArrowheads="1"/>
                      </p:cNvSpPr>
                      <p:nvPr/>
                    </p:nvSpPr>
                    <p:spPr bwMode="auto">
                      <a:xfrm>
                        <a:off x="1140" y="2375"/>
                        <a:ext cx="49"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0</a:t>
                        </a:r>
                        <a:endParaRPr lang="pl-PL" altLang="pl-PL" sz="1800">
                          <a:latin typeface="Arial" charset="0"/>
                        </a:endParaRPr>
                      </a:p>
                    </p:txBody>
                  </p:sp>
                  <p:sp>
                    <p:nvSpPr>
                      <p:cNvPr id="47274" name="Rectangle 323"/>
                      <p:cNvSpPr>
                        <a:spLocks noChangeAspect="1" noChangeArrowheads="1"/>
                      </p:cNvSpPr>
                      <p:nvPr/>
                    </p:nvSpPr>
                    <p:spPr bwMode="auto">
                      <a:xfrm>
                        <a:off x="1051" y="2195"/>
                        <a:ext cx="14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100</a:t>
                        </a:r>
                        <a:endParaRPr lang="pl-PL" altLang="pl-PL" sz="1800">
                          <a:latin typeface="Arial" charset="0"/>
                        </a:endParaRPr>
                      </a:p>
                    </p:txBody>
                  </p:sp>
                  <p:sp>
                    <p:nvSpPr>
                      <p:cNvPr id="47275" name="Rectangle 324"/>
                      <p:cNvSpPr>
                        <a:spLocks noChangeAspect="1" noChangeArrowheads="1"/>
                      </p:cNvSpPr>
                      <p:nvPr/>
                    </p:nvSpPr>
                    <p:spPr bwMode="auto">
                      <a:xfrm>
                        <a:off x="1051" y="2017"/>
                        <a:ext cx="14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200</a:t>
                        </a:r>
                        <a:endParaRPr lang="pl-PL" altLang="pl-PL" sz="1800">
                          <a:latin typeface="Arial" charset="0"/>
                        </a:endParaRPr>
                      </a:p>
                    </p:txBody>
                  </p:sp>
                  <p:sp>
                    <p:nvSpPr>
                      <p:cNvPr id="47276" name="Rectangle 325"/>
                      <p:cNvSpPr>
                        <a:spLocks noChangeAspect="1" noChangeArrowheads="1"/>
                      </p:cNvSpPr>
                      <p:nvPr/>
                    </p:nvSpPr>
                    <p:spPr bwMode="auto">
                      <a:xfrm>
                        <a:off x="1051" y="1839"/>
                        <a:ext cx="14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300</a:t>
                        </a:r>
                        <a:endParaRPr lang="pl-PL" altLang="pl-PL" sz="1800">
                          <a:latin typeface="Arial" charset="0"/>
                        </a:endParaRPr>
                      </a:p>
                    </p:txBody>
                  </p:sp>
                  <p:sp>
                    <p:nvSpPr>
                      <p:cNvPr id="47277" name="Rectangle 326"/>
                      <p:cNvSpPr>
                        <a:spLocks noChangeAspect="1" noChangeArrowheads="1"/>
                      </p:cNvSpPr>
                      <p:nvPr/>
                    </p:nvSpPr>
                    <p:spPr bwMode="auto">
                      <a:xfrm>
                        <a:off x="1051" y="1661"/>
                        <a:ext cx="14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400</a:t>
                        </a:r>
                        <a:endParaRPr lang="pl-PL" altLang="pl-PL" sz="1800">
                          <a:latin typeface="Arial" charset="0"/>
                        </a:endParaRPr>
                      </a:p>
                    </p:txBody>
                  </p:sp>
                  <p:sp>
                    <p:nvSpPr>
                      <p:cNvPr id="47278" name="Rectangle 327"/>
                      <p:cNvSpPr>
                        <a:spLocks noChangeAspect="1" noChangeArrowheads="1"/>
                      </p:cNvSpPr>
                      <p:nvPr/>
                    </p:nvSpPr>
                    <p:spPr bwMode="auto">
                      <a:xfrm>
                        <a:off x="1051" y="1482"/>
                        <a:ext cx="14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500</a:t>
                        </a:r>
                        <a:endParaRPr lang="pl-PL" altLang="pl-PL" sz="1800">
                          <a:latin typeface="Arial" charset="0"/>
                        </a:endParaRPr>
                      </a:p>
                    </p:txBody>
                  </p:sp>
                  <p:sp>
                    <p:nvSpPr>
                      <p:cNvPr id="47279" name="Rectangle 328"/>
                      <p:cNvSpPr>
                        <a:spLocks noChangeAspect="1" noChangeArrowheads="1"/>
                      </p:cNvSpPr>
                      <p:nvPr/>
                    </p:nvSpPr>
                    <p:spPr bwMode="auto">
                      <a:xfrm>
                        <a:off x="1051" y="1303"/>
                        <a:ext cx="148"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600</a:t>
                        </a:r>
                        <a:endParaRPr lang="pl-PL" altLang="pl-PL" sz="1800">
                          <a:latin typeface="Arial" charset="0"/>
                        </a:endParaRPr>
                      </a:p>
                    </p:txBody>
                  </p:sp>
                  <p:sp>
                    <p:nvSpPr>
                      <p:cNvPr id="47280" name="Rectangle 329"/>
                      <p:cNvSpPr>
                        <a:spLocks noChangeAspect="1" noChangeArrowheads="1"/>
                      </p:cNvSpPr>
                      <p:nvPr/>
                    </p:nvSpPr>
                    <p:spPr bwMode="auto">
                      <a:xfrm>
                        <a:off x="1051" y="1126"/>
                        <a:ext cx="14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700</a:t>
                        </a:r>
                        <a:endParaRPr lang="pl-PL" altLang="pl-PL" sz="1800">
                          <a:latin typeface="Arial" charset="0"/>
                        </a:endParaRPr>
                      </a:p>
                    </p:txBody>
                  </p:sp>
                  <p:sp>
                    <p:nvSpPr>
                      <p:cNvPr id="47281" name="Rectangle 330"/>
                      <p:cNvSpPr>
                        <a:spLocks noChangeAspect="1" noChangeArrowheads="1"/>
                      </p:cNvSpPr>
                      <p:nvPr/>
                    </p:nvSpPr>
                    <p:spPr bwMode="auto">
                      <a:xfrm>
                        <a:off x="1051" y="947"/>
                        <a:ext cx="148"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800</a:t>
                        </a:r>
                        <a:endParaRPr lang="pl-PL" altLang="pl-PL" sz="1800">
                          <a:latin typeface="Arial" charset="0"/>
                        </a:endParaRPr>
                      </a:p>
                    </p:txBody>
                  </p:sp>
                  <p:sp>
                    <p:nvSpPr>
                      <p:cNvPr id="47282" name="Rectangle 331"/>
                      <p:cNvSpPr>
                        <a:spLocks noChangeAspect="1" noChangeArrowheads="1"/>
                      </p:cNvSpPr>
                      <p:nvPr/>
                    </p:nvSpPr>
                    <p:spPr bwMode="auto">
                      <a:xfrm>
                        <a:off x="1051" y="769"/>
                        <a:ext cx="148"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900</a:t>
                        </a:r>
                        <a:endParaRPr lang="pl-PL" altLang="pl-PL" sz="1800">
                          <a:latin typeface="Arial" charset="0"/>
                        </a:endParaRPr>
                      </a:p>
                    </p:txBody>
                  </p:sp>
                  <p:sp>
                    <p:nvSpPr>
                      <p:cNvPr id="47283" name="Rectangle 332"/>
                      <p:cNvSpPr>
                        <a:spLocks noChangeAspect="1" noChangeArrowheads="1"/>
                      </p:cNvSpPr>
                      <p:nvPr/>
                    </p:nvSpPr>
                    <p:spPr bwMode="auto">
                      <a:xfrm>
                        <a:off x="1007" y="590"/>
                        <a:ext cx="197"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1000</a:t>
                        </a:r>
                        <a:endParaRPr lang="pl-PL" altLang="pl-PL" sz="1800">
                          <a:latin typeface="Arial" charset="0"/>
                        </a:endParaRPr>
                      </a:p>
                    </p:txBody>
                  </p:sp>
                  <p:sp>
                    <p:nvSpPr>
                      <p:cNvPr id="47284" name="Line 333"/>
                      <p:cNvSpPr>
                        <a:spLocks noChangeAspect="1" noChangeShapeType="1"/>
                      </p:cNvSpPr>
                      <p:nvPr/>
                    </p:nvSpPr>
                    <p:spPr bwMode="auto">
                      <a:xfrm flipV="1">
                        <a:off x="1251"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85" name="Line 334"/>
                      <p:cNvSpPr>
                        <a:spLocks noChangeAspect="1" noChangeShapeType="1"/>
                      </p:cNvSpPr>
                      <p:nvPr/>
                    </p:nvSpPr>
                    <p:spPr bwMode="auto">
                      <a:xfrm flipV="1">
                        <a:off x="1362"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86" name="Line 335"/>
                      <p:cNvSpPr>
                        <a:spLocks noChangeAspect="1" noChangeShapeType="1"/>
                      </p:cNvSpPr>
                      <p:nvPr/>
                    </p:nvSpPr>
                    <p:spPr bwMode="auto">
                      <a:xfrm flipV="1">
                        <a:off x="1475"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87" name="Line 336"/>
                      <p:cNvSpPr>
                        <a:spLocks noChangeAspect="1" noChangeShapeType="1"/>
                      </p:cNvSpPr>
                      <p:nvPr/>
                    </p:nvSpPr>
                    <p:spPr bwMode="auto">
                      <a:xfrm flipV="1">
                        <a:off x="1587"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88" name="Line 337"/>
                      <p:cNvSpPr>
                        <a:spLocks noChangeAspect="1" noChangeShapeType="1"/>
                      </p:cNvSpPr>
                      <p:nvPr/>
                    </p:nvSpPr>
                    <p:spPr bwMode="auto">
                      <a:xfrm flipV="1">
                        <a:off x="1699"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89" name="Line 338"/>
                      <p:cNvSpPr>
                        <a:spLocks noChangeAspect="1" noChangeShapeType="1"/>
                      </p:cNvSpPr>
                      <p:nvPr/>
                    </p:nvSpPr>
                    <p:spPr bwMode="auto">
                      <a:xfrm flipV="1">
                        <a:off x="1811"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90" name="Line 339"/>
                      <p:cNvSpPr>
                        <a:spLocks noChangeAspect="1" noChangeShapeType="1"/>
                      </p:cNvSpPr>
                      <p:nvPr/>
                    </p:nvSpPr>
                    <p:spPr bwMode="auto">
                      <a:xfrm flipV="1">
                        <a:off x="1924"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91" name="Line 340"/>
                      <p:cNvSpPr>
                        <a:spLocks noChangeAspect="1" noChangeShapeType="1"/>
                      </p:cNvSpPr>
                      <p:nvPr/>
                    </p:nvSpPr>
                    <p:spPr bwMode="auto">
                      <a:xfrm flipV="1">
                        <a:off x="2036"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92" name="Line 341"/>
                      <p:cNvSpPr>
                        <a:spLocks noChangeAspect="1" noChangeShapeType="1"/>
                      </p:cNvSpPr>
                      <p:nvPr/>
                    </p:nvSpPr>
                    <p:spPr bwMode="auto">
                      <a:xfrm flipV="1">
                        <a:off x="2147"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93" name="Line 342"/>
                      <p:cNvSpPr>
                        <a:spLocks noChangeAspect="1" noChangeShapeType="1"/>
                      </p:cNvSpPr>
                      <p:nvPr/>
                    </p:nvSpPr>
                    <p:spPr bwMode="auto">
                      <a:xfrm flipV="1">
                        <a:off x="2260"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94" name="Line 343"/>
                      <p:cNvSpPr>
                        <a:spLocks noChangeAspect="1" noChangeShapeType="1"/>
                      </p:cNvSpPr>
                      <p:nvPr/>
                    </p:nvSpPr>
                    <p:spPr bwMode="auto">
                      <a:xfrm flipV="1">
                        <a:off x="2372"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95" name="Line 344"/>
                      <p:cNvSpPr>
                        <a:spLocks noChangeAspect="1" noChangeShapeType="1"/>
                      </p:cNvSpPr>
                      <p:nvPr/>
                    </p:nvSpPr>
                    <p:spPr bwMode="auto">
                      <a:xfrm flipV="1">
                        <a:off x="2484"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96" name="Line 345"/>
                      <p:cNvSpPr>
                        <a:spLocks noChangeAspect="1" noChangeShapeType="1"/>
                      </p:cNvSpPr>
                      <p:nvPr/>
                    </p:nvSpPr>
                    <p:spPr bwMode="auto">
                      <a:xfrm flipV="1">
                        <a:off x="2597"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97" name="Line 346"/>
                      <p:cNvSpPr>
                        <a:spLocks noChangeAspect="1" noChangeShapeType="1"/>
                      </p:cNvSpPr>
                      <p:nvPr/>
                    </p:nvSpPr>
                    <p:spPr bwMode="auto">
                      <a:xfrm flipV="1">
                        <a:off x="2709"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98" name="Line 347"/>
                      <p:cNvSpPr>
                        <a:spLocks noChangeAspect="1" noChangeShapeType="1"/>
                      </p:cNvSpPr>
                      <p:nvPr/>
                    </p:nvSpPr>
                    <p:spPr bwMode="auto">
                      <a:xfrm flipV="1">
                        <a:off x="2821"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99" name="Line 348"/>
                      <p:cNvSpPr>
                        <a:spLocks noChangeAspect="1" noChangeShapeType="1"/>
                      </p:cNvSpPr>
                      <p:nvPr/>
                    </p:nvSpPr>
                    <p:spPr bwMode="auto">
                      <a:xfrm flipV="1">
                        <a:off x="2932"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00" name="Line 349"/>
                      <p:cNvSpPr>
                        <a:spLocks noChangeAspect="1" noChangeShapeType="1"/>
                      </p:cNvSpPr>
                      <p:nvPr/>
                    </p:nvSpPr>
                    <p:spPr bwMode="auto">
                      <a:xfrm flipV="1">
                        <a:off x="3045"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01" name="Line 350"/>
                      <p:cNvSpPr>
                        <a:spLocks noChangeAspect="1" noChangeShapeType="1"/>
                      </p:cNvSpPr>
                      <p:nvPr/>
                    </p:nvSpPr>
                    <p:spPr bwMode="auto">
                      <a:xfrm flipV="1">
                        <a:off x="3157"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02" name="Line 351"/>
                      <p:cNvSpPr>
                        <a:spLocks noChangeAspect="1" noChangeShapeType="1"/>
                      </p:cNvSpPr>
                      <p:nvPr/>
                    </p:nvSpPr>
                    <p:spPr bwMode="auto">
                      <a:xfrm flipV="1">
                        <a:off x="3269"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03" name="Line 352"/>
                      <p:cNvSpPr>
                        <a:spLocks noChangeAspect="1" noChangeShapeType="1"/>
                      </p:cNvSpPr>
                      <p:nvPr/>
                    </p:nvSpPr>
                    <p:spPr bwMode="auto">
                      <a:xfrm flipV="1">
                        <a:off x="3382"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04" name="Line 353"/>
                      <p:cNvSpPr>
                        <a:spLocks noChangeAspect="1" noChangeShapeType="1"/>
                      </p:cNvSpPr>
                      <p:nvPr/>
                    </p:nvSpPr>
                    <p:spPr bwMode="auto">
                      <a:xfrm flipV="1">
                        <a:off x="3494"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05" name="Line 354"/>
                      <p:cNvSpPr>
                        <a:spLocks noChangeAspect="1" noChangeShapeType="1"/>
                      </p:cNvSpPr>
                      <p:nvPr/>
                    </p:nvSpPr>
                    <p:spPr bwMode="auto">
                      <a:xfrm flipV="1">
                        <a:off x="3606"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06" name="Line 355"/>
                      <p:cNvSpPr>
                        <a:spLocks noChangeAspect="1" noChangeShapeType="1"/>
                      </p:cNvSpPr>
                      <p:nvPr/>
                    </p:nvSpPr>
                    <p:spPr bwMode="auto">
                      <a:xfrm flipV="1">
                        <a:off x="3717"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07" name="Line 356"/>
                      <p:cNvSpPr>
                        <a:spLocks noChangeAspect="1" noChangeShapeType="1"/>
                      </p:cNvSpPr>
                      <p:nvPr/>
                    </p:nvSpPr>
                    <p:spPr bwMode="auto">
                      <a:xfrm flipV="1">
                        <a:off x="3830"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08" name="Line 357"/>
                      <p:cNvSpPr>
                        <a:spLocks noChangeAspect="1" noChangeShapeType="1"/>
                      </p:cNvSpPr>
                      <p:nvPr/>
                    </p:nvSpPr>
                    <p:spPr bwMode="auto">
                      <a:xfrm flipV="1">
                        <a:off x="3942"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09" name="Line 358"/>
                      <p:cNvSpPr>
                        <a:spLocks noChangeAspect="1" noChangeShapeType="1"/>
                      </p:cNvSpPr>
                      <p:nvPr/>
                    </p:nvSpPr>
                    <p:spPr bwMode="auto">
                      <a:xfrm>
                        <a:off x="1251" y="2511"/>
                        <a:ext cx="2691"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10" name="Line 359"/>
                      <p:cNvSpPr>
                        <a:spLocks noChangeAspect="1" noChangeShapeType="1"/>
                      </p:cNvSpPr>
                      <p:nvPr/>
                    </p:nvSpPr>
                    <p:spPr bwMode="auto">
                      <a:xfrm>
                        <a:off x="1231" y="2511"/>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11" name="Line 360"/>
                      <p:cNvSpPr>
                        <a:spLocks noChangeAspect="1" noChangeShapeType="1"/>
                      </p:cNvSpPr>
                      <p:nvPr/>
                    </p:nvSpPr>
                    <p:spPr bwMode="auto">
                      <a:xfrm>
                        <a:off x="1211" y="2422"/>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12" name="Line 361"/>
                      <p:cNvSpPr>
                        <a:spLocks noChangeAspect="1" noChangeShapeType="1"/>
                      </p:cNvSpPr>
                      <p:nvPr/>
                    </p:nvSpPr>
                    <p:spPr bwMode="auto">
                      <a:xfrm>
                        <a:off x="1231" y="2332"/>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13" name="Line 362"/>
                      <p:cNvSpPr>
                        <a:spLocks noChangeAspect="1" noChangeShapeType="1"/>
                      </p:cNvSpPr>
                      <p:nvPr/>
                    </p:nvSpPr>
                    <p:spPr bwMode="auto">
                      <a:xfrm>
                        <a:off x="1211" y="2244"/>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14" name="Line 363"/>
                      <p:cNvSpPr>
                        <a:spLocks noChangeAspect="1" noChangeShapeType="1"/>
                      </p:cNvSpPr>
                      <p:nvPr/>
                    </p:nvSpPr>
                    <p:spPr bwMode="auto">
                      <a:xfrm>
                        <a:off x="1231" y="2154"/>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15" name="Line 364"/>
                      <p:cNvSpPr>
                        <a:spLocks noChangeAspect="1" noChangeShapeType="1"/>
                      </p:cNvSpPr>
                      <p:nvPr/>
                    </p:nvSpPr>
                    <p:spPr bwMode="auto">
                      <a:xfrm>
                        <a:off x="1211" y="2065"/>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16" name="Line 365"/>
                      <p:cNvSpPr>
                        <a:spLocks noChangeAspect="1" noChangeShapeType="1"/>
                      </p:cNvSpPr>
                      <p:nvPr/>
                    </p:nvSpPr>
                    <p:spPr bwMode="auto">
                      <a:xfrm>
                        <a:off x="1231" y="1975"/>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17" name="Line 366"/>
                      <p:cNvSpPr>
                        <a:spLocks noChangeAspect="1" noChangeShapeType="1"/>
                      </p:cNvSpPr>
                      <p:nvPr/>
                    </p:nvSpPr>
                    <p:spPr bwMode="auto">
                      <a:xfrm>
                        <a:off x="1211" y="1887"/>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18" name="Line 367"/>
                      <p:cNvSpPr>
                        <a:spLocks noChangeAspect="1" noChangeShapeType="1"/>
                      </p:cNvSpPr>
                      <p:nvPr/>
                    </p:nvSpPr>
                    <p:spPr bwMode="auto">
                      <a:xfrm>
                        <a:off x="1231" y="1797"/>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19" name="Line 368"/>
                      <p:cNvSpPr>
                        <a:spLocks noChangeAspect="1" noChangeShapeType="1"/>
                      </p:cNvSpPr>
                      <p:nvPr/>
                    </p:nvSpPr>
                    <p:spPr bwMode="auto">
                      <a:xfrm>
                        <a:off x="1211" y="1708"/>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20" name="Line 369"/>
                      <p:cNvSpPr>
                        <a:spLocks noChangeAspect="1" noChangeShapeType="1"/>
                      </p:cNvSpPr>
                      <p:nvPr/>
                    </p:nvSpPr>
                    <p:spPr bwMode="auto">
                      <a:xfrm>
                        <a:off x="1231" y="1619"/>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21" name="Line 370"/>
                      <p:cNvSpPr>
                        <a:spLocks noChangeAspect="1" noChangeShapeType="1"/>
                      </p:cNvSpPr>
                      <p:nvPr/>
                    </p:nvSpPr>
                    <p:spPr bwMode="auto">
                      <a:xfrm>
                        <a:off x="1211" y="1530"/>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22" name="Line 371"/>
                      <p:cNvSpPr>
                        <a:spLocks noChangeAspect="1" noChangeShapeType="1"/>
                      </p:cNvSpPr>
                      <p:nvPr/>
                    </p:nvSpPr>
                    <p:spPr bwMode="auto">
                      <a:xfrm>
                        <a:off x="1231" y="1440"/>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23" name="Line 372"/>
                      <p:cNvSpPr>
                        <a:spLocks noChangeAspect="1" noChangeShapeType="1"/>
                      </p:cNvSpPr>
                      <p:nvPr/>
                    </p:nvSpPr>
                    <p:spPr bwMode="auto">
                      <a:xfrm>
                        <a:off x="1211" y="1352"/>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24" name="Line 373"/>
                      <p:cNvSpPr>
                        <a:spLocks noChangeAspect="1" noChangeShapeType="1"/>
                      </p:cNvSpPr>
                      <p:nvPr/>
                    </p:nvSpPr>
                    <p:spPr bwMode="auto">
                      <a:xfrm>
                        <a:off x="1231" y="1262"/>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25" name="Line 374"/>
                      <p:cNvSpPr>
                        <a:spLocks noChangeAspect="1" noChangeShapeType="1"/>
                      </p:cNvSpPr>
                      <p:nvPr/>
                    </p:nvSpPr>
                    <p:spPr bwMode="auto">
                      <a:xfrm>
                        <a:off x="1211" y="1173"/>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26" name="Line 375"/>
                      <p:cNvSpPr>
                        <a:spLocks noChangeAspect="1" noChangeShapeType="1"/>
                      </p:cNvSpPr>
                      <p:nvPr/>
                    </p:nvSpPr>
                    <p:spPr bwMode="auto">
                      <a:xfrm>
                        <a:off x="1231" y="1084"/>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27" name="Line 376"/>
                      <p:cNvSpPr>
                        <a:spLocks noChangeAspect="1" noChangeShapeType="1"/>
                      </p:cNvSpPr>
                      <p:nvPr/>
                    </p:nvSpPr>
                    <p:spPr bwMode="auto">
                      <a:xfrm>
                        <a:off x="1211" y="995"/>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28" name="Line 377"/>
                      <p:cNvSpPr>
                        <a:spLocks noChangeAspect="1" noChangeShapeType="1"/>
                      </p:cNvSpPr>
                      <p:nvPr/>
                    </p:nvSpPr>
                    <p:spPr bwMode="auto">
                      <a:xfrm>
                        <a:off x="1231" y="905"/>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29" name="Line 378"/>
                      <p:cNvSpPr>
                        <a:spLocks noChangeAspect="1" noChangeShapeType="1"/>
                      </p:cNvSpPr>
                      <p:nvPr/>
                    </p:nvSpPr>
                    <p:spPr bwMode="auto">
                      <a:xfrm>
                        <a:off x="1211" y="816"/>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30" name="Line 379"/>
                      <p:cNvSpPr>
                        <a:spLocks noChangeAspect="1" noChangeShapeType="1"/>
                      </p:cNvSpPr>
                      <p:nvPr/>
                    </p:nvSpPr>
                    <p:spPr bwMode="auto">
                      <a:xfrm>
                        <a:off x="1231" y="727"/>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31" name="Line 380"/>
                      <p:cNvSpPr>
                        <a:spLocks noChangeAspect="1" noChangeShapeType="1"/>
                      </p:cNvSpPr>
                      <p:nvPr/>
                    </p:nvSpPr>
                    <p:spPr bwMode="auto">
                      <a:xfrm>
                        <a:off x="1211" y="638"/>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32" name="Line 381"/>
                      <p:cNvSpPr>
                        <a:spLocks noChangeAspect="1" noChangeShapeType="1"/>
                      </p:cNvSpPr>
                      <p:nvPr/>
                    </p:nvSpPr>
                    <p:spPr bwMode="auto">
                      <a:xfrm flipV="1">
                        <a:off x="1251" y="638"/>
                        <a:ext cx="1" cy="18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333" name="Freeform 382"/>
                      <p:cNvSpPr>
                        <a:spLocks noChangeAspect="1"/>
                      </p:cNvSpPr>
                      <p:nvPr/>
                    </p:nvSpPr>
                    <p:spPr bwMode="auto">
                      <a:xfrm>
                        <a:off x="1251" y="638"/>
                        <a:ext cx="2691" cy="1784"/>
                      </a:xfrm>
                      <a:custGeom>
                        <a:avLst/>
                        <a:gdLst>
                          <a:gd name="T0" fmla="*/ 0 w 2691"/>
                          <a:gd name="T1" fmla="*/ 1784 h 1784"/>
                          <a:gd name="T2" fmla="*/ 448 w 2691"/>
                          <a:gd name="T3" fmla="*/ 1784 h 1784"/>
                          <a:gd name="T4" fmla="*/ 896 w 2691"/>
                          <a:gd name="T5" fmla="*/ 1784 h 1784"/>
                          <a:gd name="T6" fmla="*/ 1346 w 2691"/>
                          <a:gd name="T7" fmla="*/ 0 h 1784"/>
                          <a:gd name="T8" fmla="*/ 1794 w 2691"/>
                          <a:gd name="T9" fmla="*/ 1784 h 1784"/>
                          <a:gd name="T10" fmla="*/ 2243 w 2691"/>
                          <a:gd name="T11" fmla="*/ 1784 h 1784"/>
                          <a:gd name="T12" fmla="*/ 2691 w 2691"/>
                          <a:gd name="T13" fmla="*/ 1784 h 1784"/>
                          <a:gd name="T14" fmla="*/ 0 60000 65536"/>
                          <a:gd name="T15" fmla="*/ 0 60000 65536"/>
                          <a:gd name="T16" fmla="*/ 0 60000 65536"/>
                          <a:gd name="T17" fmla="*/ 0 60000 65536"/>
                          <a:gd name="T18" fmla="*/ 0 60000 65536"/>
                          <a:gd name="T19" fmla="*/ 0 60000 65536"/>
                          <a:gd name="T20" fmla="*/ 0 60000 65536"/>
                          <a:gd name="T21" fmla="*/ 0 w 2691"/>
                          <a:gd name="T22" fmla="*/ 0 h 1784"/>
                          <a:gd name="T23" fmla="*/ 2691 w 2691"/>
                          <a:gd name="T24" fmla="*/ 1784 h 17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91" h="1784">
                            <a:moveTo>
                              <a:pt x="0" y="1784"/>
                            </a:moveTo>
                            <a:lnTo>
                              <a:pt x="448" y="1784"/>
                            </a:lnTo>
                            <a:lnTo>
                              <a:pt x="896" y="1784"/>
                            </a:lnTo>
                            <a:lnTo>
                              <a:pt x="1346" y="0"/>
                            </a:lnTo>
                            <a:lnTo>
                              <a:pt x="1794" y="1784"/>
                            </a:lnTo>
                            <a:lnTo>
                              <a:pt x="2243" y="1784"/>
                            </a:lnTo>
                            <a:lnTo>
                              <a:pt x="2691" y="1784"/>
                            </a:lnTo>
                          </a:path>
                        </a:pathLst>
                      </a:custGeom>
                      <a:noFill/>
                      <a:ln w="47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grpSp>
                <p:sp>
                  <p:nvSpPr>
                    <p:cNvPr id="47258" name="Rectangle 383"/>
                    <p:cNvSpPr>
                      <a:spLocks noChangeAspect="1" noChangeArrowheads="1"/>
                    </p:cNvSpPr>
                    <p:nvPr/>
                  </p:nvSpPr>
                  <p:spPr bwMode="auto">
                    <a:xfrm>
                      <a:off x="2309" y="584"/>
                      <a:ext cx="2722" cy="19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grpSp>
              <p:pic>
                <p:nvPicPr>
                  <p:cNvPr id="47256" name="Picture 3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4" y="669"/>
                    <a:ext cx="2694" cy="1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251" name="Group 385"/>
                <p:cNvGrpSpPr>
                  <a:grpSpLocks noChangeAspect="1"/>
                </p:cNvGrpSpPr>
                <p:nvPr/>
              </p:nvGrpSpPr>
              <p:grpSpPr bwMode="auto">
                <a:xfrm>
                  <a:off x="2296" y="1782"/>
                  <a:ext cx="138" cy="629"/>
                  <a:chOff x="2296" y="1782"/>
                  <a:chExt cx="138" cy="629"/>
                </a:xfrm>
              </p:grpSpPr>
              <p:sp>
                <p:nvSpPr>
                  <p:cNvPr id="47252" name="Line 386"/>
                  <p:cNvSpPr>
                    <a:spLocks noChangeAspect="1" noChangeShapeType="1"/>
                  </p:cNvSpPr>
                  <p:nvPr/>
                </p:nvSpPr>
                <p:spPr bwMode="auto">
                  <a:xfrm flipV="1">
                    <a:off x="2296" y="1783"/>
                    <a:ext cx="18" cy="628"/>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53" name="Line 387"/>
                  <p:cNvSpPr>
                    <a:spLocks noChangeAspect="1" noChangeShapeType="1"/>
                  </p:cNvSpPr>
                  <p:nvPr/>
                </p:nvSpPr>
                <p:spPr bwMode="auto">
                  <a:xfrm>
                    <a:off x="2316" y="1782"/>
                    <a:ext cx="57"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54" name="Line 388"/>
                  <p:cNvSpPr>
                    <a:spLocks noChangeAspect="1" noChangeShapeType="1"/>
                  </p:cNvSpPr>
                  <p:nvPr/>
                </p:nvSpPr>
                <p:spPr bwMode="auto">
                  <a:xfrm>
                    <a:off x="2380" y="1782"/>
                    <a:ext cx="54" cy="629"/>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pl-PL"/>
                  </a:p>
                </p:txBody>
              </p:sp>
            </p:grpSp>
          </p:grpSp>
          <p:sp>
            <p:nvSpPr>
              <p:cNvPr id="47245" name="Text Box 389"/>
              <p:cNvSpPr txBox="1">
                <a:spLocks noChangeAspect="1" noChangeArrowheads="1"/>
              </p:cNvSpPr>
              <p:nvPr/>
            </p:nvSpPr>
            <p:spPr bwMode="auto">
              <a:xfrm>
                <a:off x="1927" y="618"/>
                <a:ext cx="355" cy="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b="1">
                    <a:solidFill>
                      <a:srgbClr val="000000"/>
                    </a:solidFill>
                    <a:latin typeface="Arial" charset="0"/>
                  </a:rPr>
                  <a:t>BPTI</a:t>
                </a:r>
              </a:p>
            </p:txBody>
          </p:sp>
          <p:sp>
            <p:nvSpPr>
              <p:cNvPr id="47246" name="Text Box 390"/>
              <p:cNvSpPr txBox="1">
                <a:spLocks noChangeAspect="1" noChangeArrowheads="1"/>
              </p:cNvSpPr>
              <p:nvPr/>
            </p:nvSpPr>
            <p:spPr bwMode="auto">
              <a:xfrm>
                <a:off x="2372" y="1698"/>
                <a:ext cx="487"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rgbClr val="000000"/>
                    </a:solidFill>
                    <a:latin typeface="Arial" charset="0"/>
                  </a:rPr>
                  <a:t>A</a:t>
                </a:r>
                <a:r>
                  <a:rPr lang="el-GR" altLang="pl-PL" sz="1200" b="1">
                    <a:solidFill>
                      <a:srgbClr val="000000"/>
                    </a:solidFill>
                    <a:latin typeface="Arial" charset="0"/>
                  </a:rPr>
                  <a:t>β</a:t>
                </a:r>
                <a:r>
                  <a:rPr lang="pl-PL" altLang="pl-PL" sz="1200" b="1">
                    <a:solidFill>
                      <a:srgbClr val="000000"/>
                    </a:solidFill>
                    <a:latin typeface="Arial" charset="0"/>
                  </a:rPr>
                  <a:t>1-40</a:t>
                </a:r>
              </a:p>
            </p:txBody>
          </p:sp>
          <p:sp>
            <p:nvSpPr>
              <p:cNvPr id="47247" name="Text Box 391"/>
              <p:cNvSpPr txBox="1">
                <a:spLocks noChangeAspect="1" noChangeArrowheads="1"/>
              </p:cNvSpPr>
              <p:nvPr/>
            </p:nvSpPr>
            <p:spPr bwMode="auto">
              <a:xfrm rot="-5400000">
                <a:off x="1610" y="1465"/>
                <a:ext cx="111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b="1">
                    <a:solidFill>
                      <a:srgbClr val="000000"/>
                    </a:solidFill>
                    <a:latin typeface="Arial" charset="0"/>
                  </a:rPr>
                  <a:t>BPTI-A</a:t>
                </a:r>
                <a:r>
                  <a:rPr lang="el-GR" altLang="pl-PL" sz="1100" b="1">
                    <a:solidFill>
                      <a:srgbClr val="000000"/>
                    </a:solidFill>
                    <a:latin typeface="Arial" charset="0"/>
                    <a:cs typeface="Arial" charset="0"/>
                  </a:rPr>
                  <a:t>β</a:t>
                </a:r>
                <a:r>
                  <a:rPr lang="pl-PL" altLang="pl-PL" sz="1100" b="1">
                    <a:solidFill>
                      <a:srgbClr val="000000"/>
                    </a:solidFill>
                    <a:latin typeface="Arial" charset="0"/>
                    <a:cs typeface="Arial" charset="0"/>
                  </a:rPr>
                  <a:t>1-40TEV</a:t>
                </a:r>
                <a:endParaRPr lang="el-GR" altLang="pl-PL" sz="1100" b="1">
                  <a:solidFill>
                    <a:srgbClr val="000000"/>
                  </a:solidFill>
                  <a:latin typeface="Arial" charset="0"/>
                  <a:cs typeface="Arial" charset="0"/>
                </a:endParaRPr>
              </a:p>
            </p:txBody>
          </p:sp>
          <p:sp>
            <p:nvSpPr>
              <p:cNvPr id="47248" name="Rectangle 392"/>
              <p:cNvSpPr>
                <a:spLocks noChangeAspect="1" noChangeArrowheads="1"/>
              </p:cNvSpPr>
              <p:nvPr/>
            </p:nvSpPr>
            <p:spPr bwMode="auto">
              <a:xfrm rot="-5400000">
                <a:off x="427" y="1348"/>
                <a:ext cx="76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Absorbancja [V]</a:t>
                </a:r>
                <a:endParaRPr lang="pl-PL" altLang="pl-PL" sz="1000">
                  <a:latin typeface="Arial" charset="0"/>
                </a:endParaRPr>
              </a:p>
            </p:txBody>
          </p:sp>
          <p:sp>
            <p:nvSpPr>
              <p:cNvPr id="47249" name="Rectangle 393"/>
              <p:cNvSpPr>
                <a:spLocks noChangeAspect="1" noChangeArrowheads="1"/>
              </p:cNvSpPr>
              <p:nvPr/>
            </p:nvSpPr>
            <p:spPr bwMode="auto">
              <a:xfrm>
                <a:off x="3879" y="2613"/>
                <a:ext cx="426"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czas [min.]</a:t>
                </a:r>
                <a:endParaRPr lang="pl-PL" altLang="pl-PL" sz="1000">
                  <a:latin typeface="Arial" charset="0"/>
                </a:endParaRPr>
              </a:p>
            </p:txBody>
          </p:sp>
        </p:grpSp>
        <p:sp>
          <p:nvSpPr>
            <p:cNvPr id="47243" name="Line 205"/>
            <p:cNvSpPr>
              <a:spLocks noChangeAspect="1" noChangeShapeType="1"/>
            </p:cNvSpPr>
            <p:nvPr/>
          </p:nvSpPr>
          <p:spPr bwMode="auto">
            <a:xfrm>
              <a:off x="2366" y="391"/>
              <a:ext cx="34" cy="1"/>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pl-PL"/>
            </a:p>
          </p:txBody>
        </p:sp>
      </p:grpSp>
      <p:sp>
        <p:nvSpPr>
          <p:cNvPr id="3087" name="Rectangle 27"/>
          <p:cNvSpPr>
            <a:spLocks noChangeAspect="1" noChangeArrowheads="1"/>
          </p:cNvSpPr>
          <p:nvPr/>
        </p:nvSpPr>
        <p:spPr bwMode="auto">
          <a:xfrm>
            <a:off x="7308850" y="3043238"/>
            <a:ext cx="792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MON</a:t>
            </a:r>
            <a:r>
              <a:rPr lang="en-US" altLang="pl-PL" sz="1200" b="1" baseline="30000">
                <a:latin typeface="Arial" charset="0"/>
                <a:cs typeface="Arial" charset="0"/>
              </a:rPr>
              <a:t>2+</a:t>
            </a:r>
          </a:p>
        </p:txBody>
      </p:sp>
      <p:grpSp>
        <p:nvGrpSpPr>
          <p:cNvPr id="9" name="Group 256"/>
          <p:cNvGrpSpPr>
            <a:grpSpLocks/>
          </p:cNvGrpSpPr>
          <p:nvPr/>
        </p:nvGrpSpPr>
        <p:grpSpPr bwMode="auto">
          <a:xfrm>
            <a:off x="5138738" y="3043238"/>
            <a:ext cx="3316287" cy="2887662"/>
            <a:chOff x="3237" y="1917"/>
            <a:chExt cx="2089" cy="1819"/>
          </a:xfrm>
        </p:grpSpPr>
        <p:grpSp>
          <p:nvGrpSpPr>
            <p:cNvPr id="47226" name="Grupa 225"/>
            <p:cNvGrpSpPr>
              <a:grpSpLocks/>
            </p:cNvGrpSpPr>
            <p:nvPr/>
          </p:nvGrpSpPr>
          <p:grpSpPr bwMode="auto">
            <a:xfrm>
              <a:off x="3237" y="1917"/>
              <a:ext cx="2086" cy="1456"/>
              <a:chOff x="4857773" y="3027358"/>
              <a:chExt cx="2397407" cy="2311399"/>
            </a:xfrm>
          </p:grpSpPr>
          <p:sp>
            <p:nvSpPr>
              <p:cNvPr id="47230" name="Rectangle 28"/>
              <p:cNvSpPr>
                <a:spLocks noChangeArrowheads="1"/>
              </p:cNvSpPr>
              <p:nvPr/>
            </p:nvSpPr>
            <p:spPr bwMode="auto">
              <a:xfrm>
                <a:off x="4857773" y="5157782"/>
                <a:ext cx="22526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solidFill>
                      <a:srgbClr val="000000"/>
                    </a:solidFill>
                    <a:latin typeface="Arial" charset="0"/>
                    <a:cs typeface="Arial" charset="0"/>
                  </a:rPr>
                  <a:t>2164</a:t>
                </a:r>
                <a:endParaRPr lang="pl-PL" altLang="pl-PL" sz="1100">
                  <a:latin typeface="Times New Roman" pitchFamily="18" charset="0"/>
                  <a:cs typeface="Arial" charset="0"/>
                </a:endParaRPr>
              </a:p>
            </p:txBody>
          </p:sp>
          <p:sp>
            <p:nvSpPr>
              <p:cNvPr id="47231" name="Line 26"/>
              <p:cNvSpPr>
                <a:spLocks noChangeShapeType="1"/>
              </p:cNvSpPr>
              <p:nvPr/>
            </p:nvSpPr>
            <p:spPr bwMode="auto">
              <a:xfrm>
                <a:off x="5063485" y="5100632"/>
                <a:ext cx="2185055" cy="158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32" name="Rectangle 29"/>
              <p:cNvSpPr>
                <a:spLocks noChangeArrowheads="1"/>
              </p:cNvSpPr>
              <p:nvPr/>
            </p:nvSpPr>
            <p:spPr bwMode="auto">
              <a:xfrm>
                <a:off x="5732378" y="5170482"/>
                <a:ext cx="22526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solidFill>
                      <a:srgbClr val="000000"/>
                    </a:solidFill>
                    <a:latin typeface="Arial" charset="0"/>
                    <a:cs typeface="Arial" charset="0"/>
                  </a:rPr>
                  <a:t>2166</a:t>
                </a:r>
                <a:endParaRPr lang="pl-PL" altLang="pl-PL" sz="1100">
                  <a:latin typeface="Times New Roman" pitchFamily="18" charset="0"/>
                  <a:cs typeface="Arial" charset="0"/>
                </a:endParaRPr>
              </a:p>
            </p:txBody>
          </p:sp>
          <p:sp>
            <p:nvSpPr>
              <p:cNvPr id="47233" name="Rectangle 30"/>
              <p:cNvSpPr>
                <a:spLocks noChangeArrowheads="1"/>
              </p:cNvSpPr>
              <p:nvPr/>
            </p:nvSpPr>
            <p:spPr bwMode="auto">
              <a:xfrm>
                <a:off x="6544922" y="5170482"/>
                <a:ext cx="22526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solidFill>
                      <a:srgbClr val="000000"/>
                    </a:solidFill>
                    <a:latin typeface="Arial" charset="0"/>
                    <a:cs typeface="Arial" charset="0"/>
                  </a:rPr>
                  <a:t>2168</a:t>
                </a:r>
                <a:endParaRPr lang="pl-PL" altLang="pl-PL" sz="1100">
                  <a:latin typeface="Times New Roman" pitchFamily="18" charset="0"/>
                  <a:cs typeface="Arial" charset="0"/>
                </a:endParaRPr>
              </a:p>
            </p:txBody>
          </p:sp>
          <p:sp>
            <p:nvSpPr>
              <p:cNvPr id="47234" name="Freeform 31"/>
              <p:cNvSpPr>
                <a:spLocks/>
              </p:cNvSpPr>
              <p:nvPr/>
            </p:nvSpPr>
            <p:spPr bwMode="auto">
              <a:xfrm>
                <a:off x="5058467" y="3027358"/>
                <a:ext cx="2190073" cy="1993899"/>
              </a:xfrm>
              <a:custGeom>
                <a:avLst/>
                <a:gdLst>
                  <a:gd name="T0" fmla="*/ 0 w 3743"/>
                  <a:gd name="T1" fmla="*/ 2147483647 h 5433"/>
                  <a:gd name="T2" fmla="*/ 0 w 3743"/>
                  <a:gd name="T3" fmla="*/ 2147483647 h 5433"/>
                  <a:gd name="T4" fmla="*/ 0 w 3743"/>
                  <a:gd name="T5" fmla="*/ 2147483647 h 5433"/>
                  <a:gd name="T6" fmla="*/ 0 w 3743"/>
                  <a:gd name="T7" fmla="*/ 2147483647 h 5433"/>
                  <a:gd name="T8" fmla="*/ 0 w 3743"/>
                  <a:gd name="T9" fmla="*/ 2147483647 h 5433"/>
                  <a:gd name="T10" fmla="*/ 0 w 3743"/>
                  <a:gd name="T11" fmla="*/ 2147483647 h 5433"/>
                  <a:gd name="T12" fmla="*/ 0 w 3743"/>
                  <a:gd name="T13" fmla="*/ 2147483647 h 5433"/>
                  <a:gd name="T14" fmla="*/ 0 w 3743"/>
                  <a:gd name="T15" fmla="*/ 2147483647 h 5433"/>
                  <a:gd name="T16" fmla="*/ 0 w 3743"/>
                  <a:gd name="T17" fmla="*/ 2147483647 h 5433"/>
                  <a:gd name="T18" fmla="*/ 0 w 3743"/>
                  <a:gd name="T19" fmla="*/ 2147483647 h 5433"/>
                  <a:gd name="T20" fmla="*/ 0 w 3743"/>
                  <a:gd name="T21" fmla="*/ 2147483647 h 5433"/>
                  <a:gd name="T22" fmla="*/ 0 w 3743"/>
                  <a:gd name="T23" fmla="*/ 2147483647 h 5433"/>
                  <a:gd name="T24" fmla="*/ 0 w 3743"/>
                  <a:gd name="T25" fmla="*/ 2147483647 h 5433"/>
                  <a:gd name="T26" fmla="*/ 0 w 3743"/>
                  <a:gd name="T27" fmla="*/ 2147483647 h 5433"/>
                  <a:gd name="T28" fmla="*/ 0 w 3743"/>
                  <a:gd name="T29" fmla="*/ 2147483647 h 5433"/>
                  <a:gd name="T30" fmla="*/ 0 w 3743"/>
                  <a:gd name="T31" fmla="*/ 2147483647 h 5433"/>
                  <a:gd name="T32" fmla="*/ 0 w 3743"/>
                  <a:gd name="T33" fmla="*/ 2147483647 h 5433"/>
                  <a:gd name="T34" fmla="*/ 0 w 3743"/>
                  <a:gd name="T35" fmla="*/ 2147483647 h 5433"/>
                  <a:gd name="T36" fmla="*/ 0 w 3743"/>
                  <a:gd name="T37" fmla="*/ 0 h 5433"/>
                  <a:gd name="T38" fmla="*/ 0 w 3743"/>
                  <a:gd name="T39" fmla="*/ 2147483647 h 5433"/>
                  <a:gd name="T40" fmla="*/ 0 w 3743"/>
                  <a:gd name="T41" fmla="*/ 2147483647 h 5433"/>
                  <a:gd name="T42" fmla="*/ 0 w 3743"/>
                  <a:gd name="T43" fmla="*/ 2147483647 h 5433"/>
                  <a:gd name="T44" fmla="*/ 2147483647 w 3743"/>
                  <a:gd name="T45" fmla="*/ 2147483647 h 5433"/>
                  <a:gd name="T46" fmla="*/ 2147483647 w 3743"/>
                  <a:gd name="T47" fmla="*/ 2147483647 h 5433"/>
                  <a:gd name="T48" fmla="*/ 2147483647 w 3743"/>
                  <a:gd name="T49" fmla="*/ 0 h 5433"/>
                  <a:gd name="T50" fmla="*/ 2147483647 w 3743"/>
                  <a:gd name="T51" fmla="*/ 0 h 5433"/>
                  <a:gd name="T52" fmla="*/ 2147483647 w 3743"/>
                  <a:gd name="T53" fmla="*/ 2147483647 h 5433"/>
                  <a:gd name="T54" fmla="*/ 2147483647 w 3743"/>
                  <a:gd name="T55" fmla="*/ 2147483647 h 5433"/>
                  <a:gd name="T56" fmla="*/ 2147483647 w 3743"/>
                  <a:gd name="T57" fmla="*/ 2147483647 h 5433"/>
                  <a:gd name="T58" fmla="*/ 2147483647 w 3743"/>
                  <a:gd name="T59" fmla="*/ 2147483647 h 5433"/>
                  <a:gd name="T60" fmla="*/ 2147483647 w 3743"/>
                  <a:gd name="T61" fmla="*/ 2147483647 h 5433"/>
                  <a:gd name="T62" fmla="*/ 2147483647 w 3743"/>
                  <a:gd name="T63" fmla="*/ 0 h 5433"/>
                  <a:gd name="T64" fmla="*/ 2147483647 w 3743"/>
                  <a:gd name="T65" fmla="*/ 2147483647 h 5433"/>
                  <a:gd name="T66" fmla="*/ 2147483647 w 3743"/>
                  <a:gd name="T67" fmla="*/ 2147483647 h 5433"/>
                  <a:gd name="T68" fmla="*/ 2147483647 w 3743"/>
                  <a:gd name="T69" fmla="*/ 2147483647 h 5433"/>
                  <a:gd name="T70" fmla="*/ 2147483647 w 3743"/>
                  <a:gd name="T71" fmla="*/ 2147483647 h 5433"/>
                  <a:gd name="T72" fmla="*/ 2147483647 w 3743"/>
                  <a:gd name="T73" fmla="*/ 2147483647 h 5433"/>
                  <a:gd name="T74" fmla="*/ 2147483647 w 3743"/>
                  <a:gd name="T75" fmla="*/ 0 h 5433"/>
                  <a:gd name="T76" fmla="*/ 2147483647 w 3743"/>
                  <a:gd name="T77" fmla="*/ 2147483647 h 5433"/>
                  <a:gd name="T78" fmla="*/ 2147483647 w 3743"/>
                  <a:gd name="T79" fmla="*/ 2147483647 h 5433"/>
                  <a:gd name="T80" fmla="*/ 2147483647 w 3743"/>
                  <a:gd name="T81" fmla="*/ 2147483647 h 5433"/>
                  <a:gd name="T82" fmla="*/ 2147483647 w 3743"/>
                  <a:gd name="T83" fmla="*/ 2147483647 h 5433"/>
                  <a:gd name="T84" fmla="*/ 2147483647 w 3743"/>
                  <a:gd name="T85" fmla="*/ 2147483647 h 5433"/>
                  <a:gd name="T86" fmla="*/ 2147483647 w 3743"/>
                  <a:gd name="T87" fmla="*/ 2147483647 h 5433"/>
                  <a:gd name="T88" fmla="*/ 2147483647 w 3743"/>
                  <a:gd name="T89" fmla="*/ 2147483647 h 5433"/>
                  <a:gd name="T90" fmla="*/ 2147483647 w 3743"/>
                  <a:gd name="T91" fmla="*/ 2147483647 h 5433"/>
                  <a:gd name="T92" fmla="*/ 2147483647 w 3743"/>
                  <a:gd name="T93" fmla="*/ 2147483647 h 5433"/>
                  <a:gd name="T94" fmla="*/ 2147483647 w 3743"/>
                  <a:gd name="T95" fmla="*/ 2147483647 h 5433"/>
                  <a:gd name="T96" fmla="*/ 2147483647 w 3743"/>
                  <a:gd name="T97" fmla="*/ 2147483647 h 5433"/>
                  <a:gd name="T98" fmla="*/ 2147483647 w 3743"/>
                  <a:gd name="T99" fmla="*/ 2147483647 h 5433"/>
                  <a:gd name="T100" fmla="*/ 2147483647 w 3743"/>
                  <a:gd name="T101" fmla="*/ 2147483647 h 5433"/>
                  <a:gd name="T102" fmla="*/ 2147483647 w 3743"/>
                  <a:gd name="T103" fmla="*/ 2147483647 h 5433"/>
                  <a:gd name="T104" fmla="*/ 2147483647 w 3743"/>
                  <a:gd name="T105" fmla="*/ 2147483647 h 5433"/>
                  <a:gd name="T106" fmla="*/ 2147483647 w 3743"/>
                  <a:gd name="T107" fmla="*/ 2147483647 h 5433"/>
                  <a:gd name="T108" fmla="*/ 2147483647 w 3743"/>
                  <a:gd name="T109" fmla="*/ 2147483647 h 5433"/>
                  <a:gd name="T110" fmla="*/ 2147483647 w 3743"/>
                  <a:gd name="T111" fmla="*/ 2147483647 h 5433"/>
                  <a:gd name="T112" fmla="*/ 2147483647 w 3743"/>
                  <a:gd name="T113" fmla="*/ 2147483647 h 5433"/>
                  <a:gd name="T114" fmla="*/ 2147483647 w 3743"/>
                  <a:gd name="T115" fmla="*/ 2147483647 h 5433"/>
                  <a:gd name="T116" fmla="*/ 2147483647 w 3743"/>
                  <a:gd name="T117" fmla="*/ 2147483647 h 5433"/>
                  <a:gd name="T118" fmla="*/ 2147483647 w 3743"/>
                  <a:gd name="T119" fmla="*/ 2147483647 h 5433"/>
                  <a:gd name="T120" fmla="*/ 2147483647 w 3743"/>
                  <a:gd name="T121" fmla="*/ 2147483647 h 5433"/>
                  <a:gd name="T122" fmla="*/ 2147483647 w 3743"/>
                  <a:gd name="T123" fmla="*/ 2147483647 h 543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743"/>
                  <a:gd name="T187" fmla="*/ 0 h 5433"/>
                  <a:gd name="T188" fmla="*/ 3743 w 3743"/>
                  <a:gd name="T189" fmla="*/ 5433 h 543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743" h="5433">
                    <a:moveTo>
                      <a:pt x="0" y="5402"/>
                    </a:moveTo>
                    <a:lnTo>
                      <a:pt x="7" y="5405"/>
                    </a:lnTo>
                    <a:lnTo>
                      <a:pt x="12" y="5376"/>
                    </a:lnTo>
                    <a:lnTo>
                      <a:pt x="19" y="5347"/>
                    </a:lnTo>
                    <a:lnTo>
                      <a:pt x="26" y="5372"/>
                    </a:lnTo>
                    <a:lnTo>
                      <a:pt x="33" y="5391"/>
                    </a:lnTo>
                    <a:lnTo>
                      <a:pt x="40" y="5379"/>
                    </a:lnTo>
                    <a:lnTo>
                      <a:pt x="46" y="5401"/>
                    </a:lnTo>
                    <a:lnTo>
                      <a:pt x="54" y="5389"/>
                    </a:lnTo>
                    <a:lnTo>
                      <a:pt x="59" y="5393"/>
                    </a:lnTo>
                    <a:lnTo>
                      <a:pt x="66" y="5384"/>
                    </a:lnTo>
                    <a:lnTo>
                      <a:pt x="73" y="5400"/>
                    </a:lnTo>
                    <a:lnTo>
                      <a:pt x="80" y="5402"/>
                    </a:lnTo>
                    <a:lnTo>
                      <a:pt x="87" y="5427"/>
                    </a:lnTo>
                    <a:lnTo>
                      <a:pt x="92" y="5416"/>
                    </a:lnTo>
                    <a:lnTo>
                      <a:pt x="99" y="5419"/>
                    </a:lnTo>
                    <a:lnTo>
                      <a:pt x="106" y="5409"/>
                    </a:lnTo>
                    <a:lnTo>
                      <a:pt x="113" y="5429"/>
                    </a:lnTo>
                    <a:lnTo>
                      <a:pt x="120" y="5408"/>
                    </a:lnTo>
                    <a:lnTo>
                      <a:pt x="125" y="5433"/>
                    </a:lnTo>
                    <a:lnTo>
                      <a:pt x="132" y="5421"/>
                    </a:lnTo>
                    <a:lnTo>
                      <a:pt x="139" y="5409"/>
                    </a:lnTo>
                    <a:lnTo>
                      <a:pt x="146" y="5425"/>
                    </a:lnTo>
                    <a:lnTo>
                      <a:pt x="153" y="5423"/>
                    </a:lnTo>
                    <a:lnTo>
                      <a:pt x="160" y="5401"/>
                    </a:lnTo>
                    <a:lnTo>
                      <a:pt x="165" y="5426"/>
                    </a:lnTo>
                    <a:lnTo>
                      <a:pt x="172" y="5412"/>
                    </a:lnTo>
                    <a:lnTo>
                      <a:pt x="179" y="5426"/>
                    </a:lnTo>
                    <a:lnTo>
                      <a:pt x="186" y="5394"/>
                    </a:lnTo>
                    <a:lnTo>
                      <a:pt x="193" y="5387"/>
                    </a:lnTo>
                    <a:lnTo>
                      <a:pt x="198" y="5385"/>
                    </a:lnTo>
                    <a:lnTo>
                      <a:pt x="206" y="5401"/>
                    </a:lnTo>
                    <a:lnTo>
                      <a:pt x="212" y="5394"/>
                    </a:lnTo>
                    <a:lnTo>
                      <a:pt x="219" y="5405"/>
                    </a:lnTo>
                    <a:lnTo>
                      <a:pt x="226" y="5405"/>
                    </a:lnTo>
                    <a:lnTo>
                      <a:pt x="233" y="5405"/>
                    </a:lnTo>
                    <a:lnTo>
                      <a:pt x="240" y="5391"/>
                    </a:lnTo>
                    <a:lnTo>
                      <a:pt x="245" y="5384"/>
                    </a:lnTo>
                    <a:lnTo>
                      <a:pt x="252" y="5396"/>
                    </a:lnTo>
                    <a:lnTo>
                      <a:pt x="259" y="5379"/>
                    </a:lnTo>
                    <a:lnTo>
                      <a:pt x="266" y="5413"/>
                    </a:lnTo>
                    <a:lnTo>
                      <a:pt x="273" y="5406"/>
                    </a:lnTo>
                    <a:lnTo>
                      <a:pt x="278" y="5416"/>
                    </a:lnTo>
                    <a:lnTo>
                      <a:pt x="285" y="5389"/>
                    </a:lnTo>
                    <a:lnTo>
                      <a:pt x="292" y="5417"/>
                    </a:lnTo>
                    <a:lnTo>
                      <a:pt x="299" y="5423"/>
                    </a:lnTo>
                    <a:lnTo>
                      <a:pt x="306" y="5426"/>
                    </a:lnTo>
                    <a:lnTo>
                      <a:pt x="313" y="5400"/>
                    </a:lnTo>
                    <a:lnTo>
                      <a:pt x="318" y="5388"/>
                    </a:lnTo>
                    <a:lnTo>
                      <a:pt x="325" y="5421"/>
                    </a:lnTo>
                    <a:lnTo>
                      <a:pt x="332" y="5397"/>
                    </a:lnTo>
                    <a:lnTo>
                      <a:pt x="339" y="5377"/>
                    </a:lnTo>
                    <a:lnTo>
                      <a:pt x="346" y="5377"/>
                    </a:lnTo>
                    <a:lnTo>
                      <a:pt x="351" y="5388"/>
                    </a:lnTo>
                    <a:lnTo>
                      <a:pt x="359" y="5372"/>
                    </a:lnTo>
                    <a:lnTo>
                      <a:pt x="365" y="5355"/>
                    </a:lnTo>
                    <a:lnTo>
                      <a:pt x="372" y="5355"/>
                    </a:lnTo>
                    <a:lnTo>
                      <a:pt x="379" y="5354"/>
                    </a:lnTo>
                    <a:lnTo>
                      <a:pt x="386" y="5333"/>
                    </a:lnTo>
                    <a:lnTo>
                      <a:pt x="392" y="5321"/>
                    </a:lnTo>
                    <a:lnTo>
                      <a:pt x="398" y="5335"/>
                    </a:lnTo>
                    <a:lnTo>
                      <a:pt x="405" y="5331"/>
                    </a:lnTo>
                    <a:lnTo>
                      <a:pt x="412" y="5326"/>
                    </a:lnTo>
                    <a:lnTo>
                      <a:pt x="419" y="5335"/>
                    </a:lnTo>
                    <a:lnTo>
                      <a:pt x="426" y="5318"/>
                    </a:lnTo>
                    <a:lnTo>
                      <a:pt x="431" y="5321"/>
                    </a:lnTo>
                    <a:lnTo>
                      <a:pt x="438" y="5360"/>
                    </a:lnTo>
                    <a:lnTo>
                      <a:pt x="445" y="5360"/>
                    </a:lnTo>
                    <a:lnTo>
                      <a:pt x="452" y="5354"/>
                    </a:lnTo>
                    <a:lnTo>
                      <a:pt x="459" y="5364"/>
                    </a:lnTo>
                    <a:lnTo>
                      <a:pt x="466" y="5373"/>
                    </a:lnTo>
                    <a:lnTo>
                      <a:pt x="471" y="5413"/>
                    </a:lnTo>
                    <a:lnTo>
                      <a:pt x="478" y="5405"/>
                    </a:lnTo>
                    <a:lnTo>
                      <a:pt x="485" y="5405"/>
                    </a:lnTo>
                    <a:lnTo>
                      <a:pt x="492" y="5368"/>
                    </a:lnTo>
                    <a:lnTo>
                      <a:pt x="499" y="5385"/>
                    </a:lnTo>
                    <a:lnTo>
                      <a:pt x="504" y="5404"/>
                    </a:lnTo>
                    <a:lnTo>
                      <a:pt x="511" y="5388"/>
                    </a:lnTo>
                    <a:lnTo>
                      <a:pt x="518" y="5401"/>
                    </a:lnTo>
                    <a:lnTo>
                      <a:pt x="525" y="5398"/>
                    </a:lnTo>
                    <a:lnTo>
                      <a:pt x="532" y="5384"/>
                    </a:lnTo>
                    <a:lnTo>
                      <a:pt x="537" y="5413"/>
                    </a:lnTo>
                    <a:lnTo>
                      <a:pt x="545" y="5393"/>
                    </a:lnTo>
                    <a:lnTo>
                      <a:pt x="551" y="5388"/>
                    </a:lnTo>
                    <a:lnTo>
                      <a:pt x="558" y="5379"/>
                    </a:lnTo>
                    <a:lnTo>
                      <a:pt x="565" y="5377"/>
                    </a:lnTo>
                    <a:lnTo>
                      <a:pt x="572" y="5384"/>
                    </a:lnTo>
                    <a:lnTo>
                      <a:pt x="579" y="5377"/>
                    </a:lnTo>
                    <a:lnTo>
                      <a:pt x="584" y="5377"/>
                    </a:lnTo>
                    <a:lnTo>
                      <a:pt x="591" y="5388"/>
                    </a:lnTo>
                    <a:lnTo>
                      <a:pt x="598" y="5379"/>
                    </a:lnTo>
                    <a:lnTo>
                      <a:pt x="605" y="5416"/>
                    </a:lnTo>
                    <a:lnTo>
                      <a:pt x="612" y="5385"/>
                    </a:lnTo>
                    <a:lnTo>
                      <a:pt x="617" y="5398"/>
                    </a:lnTo>
                    <a:lnTo>
                      <a:pt x="624" y="5392"/>
                    </a:lnTo>
                    <a:lnTo>
                      <a:pt x="631" y="5392"/>
                    </a:lnTo>
                    <a:lnTo>
                      <a:pt x="638" y="5406"/>
                    </a:lnTo>
                    <a:lnTo>
                      <a:pt x="645" y="5377"/>
                    </a:lnTo>
                    <a:lnTo>
                      <a:pt x="652" y="5372"/>
                    </a:lnTo>
                    <a:lnTo>
                      <a:pt x="657" y="5373"/>
                    </a:lnTo>
                    <a:lnTo>
                      <a:pt x="664" y="5356"/>
                    </a:lnTo>
                    <a:lnTo>
                      <a:pt x="671" y="5335"/>
                    </a:lnTo>
                    <a:lnTo>
                      <a:pt x="678" y="5358"/>
                    </a:lnTo>
                    <a:lnTo>
                      <a:pt x="685" y="5313"/>
                    </a:lnTo>
                    <a:lnTo>
                      <a:pt x="690" y="5273"/>
                    </a:lnTo>
                    <a:lnTo>
                      <a:pt x="698" y="5269"/>
                    </a:lnTo>
                    <a:lnTo>
                      <a:pt x="704" y="5229"/>
                    </a:lnTo>
                    <a:lnTo>
                      <a:pt x="711" y="5146"/>
                    </a:lnTo>
                    <a:lnTo>
                      <a:pt x="718" y="5094"/>
                    </a:lnTo>
                    <a:lnTo>
                      <a:pt x="725" y="5015"/>
                    </a:lnTo>
                    <a:lnTo>
                      <a:pt x="731" y="4926"/>
                    </a:lnTo>
                    <a:lnTo>
                      <a:pt x="737" y="4776"/>
                    </a:lnTo>
                    <a:lnTo>
                      <a:pt x="744" y="4684"/>
                    </a:lnTo>
                    <a:lnTo>
                      <a:pt x="751" y="4526"/>
                    </a:lnTo>
                    <a:lnTo>
                      <a:pt x="758" y="4467"/>
                    </a:lnTo>
                    <a:lnTo>
                      <a:pt x="765" y="4314"/>
                    </a:lnTo>
                    <a:lnTo>
                      <a:pt x="770" y="4239"/>
                    </a:lnTo>
                    <a:lnTo>
                      <a:pt x="777" y="4261"/>
                    </a:lnTo>
                    <a:lnTo>
                      <a:pt x="784" y="4172"/>
                    </a:lnTo>
                    <a:lnTo>
                      <a:pt x="791" y="4151"/>
                    </a:lnTo>
                    <a:lnTo>
                      <a:pt x="798" y="4267"/>
                    </a:lnTo>
                    <a:lnTo>
                      <a:pt x="804" y="4264"/>
                    </a:lnTo>
                    <a:lnTo>
                      <a:pt x="810" y="4428"/>
                    </a:lnTo>
                    <a:lnTo>
                      <a:pt x="817" y="4551"/>
                    </a:lnTo>
                    <a:lnTo>
                      <a:pt x="824" y="4730"/>
                    </a:lnTo>
                    <a:lnTo>
                      <a:pt x="831" y="4796"/>
                    </a:lnTo>
                    <a:lnTo>
                      <a:pt x="838" y="4925"/>
                    </a:lnTo>
                    <a:lnTo>
                      <a:pt x="843" y="5046"/>
                    </a:lnTo>
                    <a:lnTo>
                      <a:pt x="851" y="5154"/>
                    </a:lnTo>
                    <a:lnTo>
                      <a:pt x="857" y="5213"/>
                    </a:lnTo>
                    <a:lnTo>
                      <a:pt x="864" y="5268"/>
                    </a:lnTo>
                    <a:lnTo>
                      <a:pt x="871" y="5284"/>
                    </a:lnTo>
                    <a:lnTo>
                      <a:pt x="878" y="5256"/>
                    </a:lnTo>
                    <a:lnTo>
                      <a:pt x="884" y="5276"/>
                    </a:lnTo>
                    <a:lnTo>
                      <a:pt x="890" y="5301"/>
                    </a:lnTo>
                    <a:lnTo>
                      <a:pt x="897" y="5275"/>
                    </a:lnTo>
                    <a:lnTo>
                      <a:pt x="904" y="5247"/>
                    </a:lnTo>
                    <a:lnTo>
                      <a:pt x="911" y="5277"/>
                    </a:lnTo>
                    <a:lnTo>
                      <a:pt x="917" y="5223"/>
                    </a:lnTo>
                    <a:lnTo>
                      <a:pt x="923" y="5192"/>
                    </a:lnTo>
                    <a:lnTo>
                      <a:pt x="930" y="5173"/>
                    </a:lnTo>
                    <a:lnTo>
                      <a:pt x="937" y="5083"/>
                    </a:lnTo>
                    <a:lnTo>
                      <a:pt x="944" y="5068"/>
                    </a:lnTo>
                    <a:lnTo>
                      <a:pt x="951" y="5046"/>
                    </a:lnTo>
                    <a:lnTo>
                      <a:pt x="956" y="5055"/>
                    </a:lnTo>
                    <a:lnTo>
                      <a:pt x="963" y="4975"/>
                    </a:lnTo>
                    <a:lnTo>
                      <a:pt x="970" y="4969"/>
                    </a:lnTo>
                    <a:lnTo>
                      <a:pt x="977" y="4992"/>
                    </a:lnTo>
                    <a:lnTo>
                      <a:pt x="984" y="4950"/>
                    </a:lnTo>
                    <a:lnTo>
                      <a:pt x="991" y="5008"/>
                    </a:lnTo>
                    <a:lnTo>
                      <a:pt x="997" y="5054"/>
                    </a:lnTo>
                    <a:lnTo>
                      <a:pt x="1003" y="5040"/>
                    </a:lnTo>
                    <a:lnTo>
                      <a:pt x="1010" y="5092"/>
                    </a:lnTo>
                    <a:lnTo>
                      <a:pt x="1017" y="5110"/>
                    </a:lnTo>
                    <a:lnTo>
                      <a:pt x="1024" y="5156"/>
                    </a:lnTo>
                    <a:lnTo>
                      <a:pt x="1030" y="5188"/>
                    </a:lnTo>
                    <a:lnTo>
                      <a:pt x="1037" y="5210"/>
                    </a:lnTo>
                    <a:lnTo>
                      <a:pt x="1043" y="5131"/>
                    </a:lnTo>
                    <a:lnTo>
                      <a:pt x="1050" y="5179"/>
                    </a:lnTo>
                    <a:lnTo>
                      <a:pt x="1057" y="5064"/>
                    </a:lnTo>
                    <a:lnTo>
                      <a:pt x="1064" y="5042"/>
                    </a:lnTo>
                    <a:lnTo>
                      <a:pt x="1070" y="4933"/>
                    </a:lnTo>
                    <a:lnTo>
                      <a:pt x="1076" y="4865"/>
                    </a:lnTo>
                    <a:lnTo>
                      <a:pt x="1083" y="4757"/>
                    </a:lnTo>
                    <a:lnTo>
                      <a:pt x="1090" y="4560"/>
                    </a:lnTo>
                    <a:lnTo>
                      <a:pt x="1097" y="4373"/>
                    </a:lnTo>
                    <a:lnTo>
                      <a:pt x="1104" y="3999"/>
                    </a:lnTo>
                    <a:lnTo>
                      <a:pt x="1109" y="3822"/>
                    </a:lnTo>
                    <a:lnTo>
                      <a:pt x="1116" y="3618"/>
                    </a:lnTo>
                    <a:lnTo>
                      <a:pt x="1123" y="2998"/>
                    </a:lnTo>
                    <a:lnTo>
                      <a:pt x="1130" y="2683"/>
                    </a:lnTo>
                    <a:lnTo>
                      <a:pt x="1137" y="2452"/>
                    </a:lnTo>
                    <a:lnTo>
                      <a:pt x="1143" y="2198"/>
                    </a:lnTo>
                    <a:lnTo>
                      <a:pt x="1150" y="1979"/>
                    </a:lnTo>
                    <a:lnTo>
                      <a:pt x="1156" y="1885"/>
                    </a:lnTo>
                    <a:lnTo>
                      <a:pt x="1163" y="1939"/>
                    </a:lnTo>
                    <a:lnTo>
                      <a:pt x="1170" y="2078"/>
                    </a:lnTo>
                    <a:lnTo>
                      <a:pt x="1177" y="2347"/>
                    </a:lnTo>
                    <a:lnTo>
                      <a:pt x="1183" y="2578"/>
                    </a:lnTo>
                    <a:lnTo>
                      <a:pt x="1190" y="2994"/>
                    </a:lnTo>
                    <a:lnTo>
                      <a:pt x="1196" y="3299"/>
                    </a:lnTo>
                    <a:lnTo>
                      <a:pt x="1203" y="3652"/>
                    </a:lnTo>
                    <a:lnTo>
                      <a:pt x="1210" y="4078"/>
                    </a:lnTo>
                    <a:lnTo>
                      <a:pt x="1217" y="4275"/>
                    </a:lnTo>
                    <a:lnTo>
                      <a:pt x="1223" y="4419"/>
                    </a:lnTo>
                    <a:lnTo>
                      <a:pt x="1229" y="4594"/>
                    </a:lnTo>
                    <a:lnTo>
                      <a:pt x="1236" y="4755"/>
                    </a:lnTo>
                    <a:lnTo>
                      <a:pt x="1243" y="4855"/>
                    </a:lnTo>
                    <a:lnTo>
                      <a:pt x="1250" y="4906"/>
                    </a:lnTo>
                    <a:lnTo>
                      <a:pt x="1256" y="4871"/>
                    </a:lnTo>
                    <a:lnTo>
                      <a:pt x="1262" y="4846"/>
                    </a:lnTo>
                    <a:lnTo>
                      <a:pt x="1270" y="4906"/>
                    </a:lnTo>
                    <a:lnTo>
                      <a:pt x="1276" y="4790"/>
                    </a:lnTo>
                    <a:lnTo>
                      <a:pt x="1283" y="4689"/>
                    </a:lnTo>
                    <a:lnTo>
                      <a:pt x="1290" y="4561"/>
                    </a:lnTo>
                    <a:lnTo>
                      <a:pt x="1296" y="4475"/>
                    </a:lnTo>
                    <a:lnTo>
                      <a:pt x="1303" y="4353"/>
                    </a:lnTo>
                    <a:lnTo>
                      <a:pt x="1309" y="4303"/>
                    </a:lnTo>
                    <a:lnTo>
                      <a:pt x="1316" y="4086"/>
                    </a:lnTo>
                    <a:lnTo>
                      <a:pt x="1323" y="3967"/>
                    </a:lnTo>
                    <a:lnTo>
                      <a:pt x="1329" y="3845"/>
                    </a:lnTo>
                    <a:lnTo>
                      <a:pt x="1336" y="3807"/>
                    </a:lnTo>
                    <a:lnTo>
                      <a:pt x="1343" y="3817"/>
                    </a:lnTo>
                    <a:lnTo>
                      <a:pt x="1349" y="3774"/>
                    </a:lnTo>
                    <a:lnTo>
                      <a:pt x="1356" y="3870"/>
                    </a:lnTo>
                    <a:lnTo>
                      <a:pt x="1363" y="3944"/>
                    </a:lnTo>
                    <a:lnTo>
                      <a:pt x="1369" y="3986"/>
                    </a:lnTo>
                    <a:lnTo>
                      <a:pt x="1376" y="4082"/>
                    </a:lnTo>
                    <a:lnTo>
                      <a:pt x="1382" y="4217"/>
                    </a:lnTo>
                    <a:lnTo>
                      <a:pt x="1389" y="4267"/>
                    </a:lnTo>
                    <a:lnTo>
                      <a:pt x="1396" y="4396"/>
                    </a:lnTo>
                    <a:lnTo>
                      <a:pt x="1403" y="4465"/>
                    </a:lnTo>
                    <a:lnTo>
                      <a:pt x="1409" y="4440"/>
                    </a:lnTo>
                    <a:lnTo>
                      <a:pt x="1415" y="4529"/>
                    </a:lnTo>
                    <a:lnTo>
                      <a:pt x="1423" y="4513"/>
                    </a:lnTo>
                    <a:lnTo>
                      <a:pt x="1429" y="4509"/>
                    </a:lnTo>
                    <a:lnTo>
                      <a:pt x="1436" y="4601"/>
                    </a:lnTo>
                    <a:lnTo>
                      <a:pt x="1442" y="4463"/>
                    </a:lnTo>
                    <a:lnTo>
                      <a:pt x="1449" y="4400"/>
                    </a:lnTo>
                    <a:lnTo>
                      <a:pt x="1456" y="4221"/>
                    </a:lnTo>
                    <a:lnTo>
                      <a:pt x="1462" y="4005"/>
                    </a:lnTo>
                    <a:lnTo>
                      <a:pt x="1469" y="3764"/>
                    </a:lnTo>
                    <a:lnTo>
                      <a:pt x="1476" y="3306"/>
                    </a:lnTo>
                    <a:lnTo>
                      <a:pt x="1482" y="2995"/>
                    </a:lnTo>
                    <a:lnTo>
                      <a:pt x="1489" y="2657"/>
                    </a:lnTo>
                    <a:lnTo>
                      <a:pt x="1495" y="2029"/>
                    </a:lnTo>
                    <a:lnTo>
                      <a:pt x="1502" y="1502"/>
                    </a:lnTo>
                    <a:lnTo>
                      <a:pt x="1509" y="973"/>
                    </a:lnTo>
                    <a:lnTo>
                      <a:pt x="1516" y="526"/>
                    </a:lnTo>
                    <a:lnTo>
                      <a:pt x="1522" y="192"/>
                    </a:lnTo>
                    <a:lnTo>
                      <a:pt x="1529" y="70"/>
                    </a:lnTo>
                    <a:lnTo>
                      <a:pt x="1535" y="0"/>
                    </a:lnTo>
                    <a:lnTo>
                      <a:pt x="1542" y="228"/>
                    </a:lnTo>
                    <a:lnTo>
                      <a:pt x="1549" y="404"/>
                    </a:lnTo>
                    <a:lnTo>
                      <a:pt x="1555" y="871"/>
                    </a:lnTo>
                    <a:lnTo>
                      <a:pt x="1562" y="1408"/>
                    </a:lnTo>
                    <a:lnTo>
                      <a:pt x="1569" y="2002"/>
                    </a:lnTo>
                    <a:lnTo>
                      <a:pt x="1575" y="2512"/>
                    </a:lnTo>
                    <a:lnTo>
                      <a:pt x="1582" y="3062"/>
                    </a:lnTo>
                    <a:lnTo>
                      <a:pt x="1589" y="3505"/>
                    </a:lnTo>
                    <a:lnTo>
                      <a:pt x="1595" y="3824"/>
                    </a:lnTo>
                    <a:lnTo>
                      <a:pt x="1602" y="4031"/>
                    </a:lnTo>
                    <a:lnTo>
                      <a:pt x="1609" y="4246"/>
                    </a:lnTo>
                    <a:lnTo>
                      <a:pt x="1615" y="4372"/>
                    </a:lnTo>
                    <a:lnTo>
                      <a:pt x="1622" y="4422"/>
                    </a:lnTo>
                    <a:lnTo>
                      <a:pt x="1629" y="4469"/>
                    </a:lnTo>
                    <a:lnTo>
                      <a:pt x="1635" y="4478"/>
                    </a:lnTo>
                    <a:lnTo>
                      <a:pt x="1642" y="4342"/>
                    </a:lnTo>
                    <a:lnTo>
                      <a:pt x="1648" y="4352"/>
                    </a:lnTo>
                    <a:lnTo>
                      <a:pt x="1655" y="4223"/>
                    </a:lnTo>
                    <a:lnTo>
                      <a:pt x="1662" y="4160"/>
                    </a:lnTo>
                    <a:lnTo>
                      <a:pt x="1668" y="4103"/>
                    </a:lnTo>
                    <a:lnTo>
                      <a:pt x="1675" y="3938"/>
                    </a:lnTo>
                    <a:lnTo>
                      <a:pt x="1682" y="3794"/>
                    </a:lnTo>
                    <a:lnTo>
                      <a:pt x="1689" y="3664"/>
                    </a:lnTo>
                    <a:lnTo>
                      <a:pt x="1695" y="3455"/>
                    </a:lnTo>
                    <a:lnTo>
                      <a:pt x="1702" y="3303"/>
                    </a:lnTo>
                    <a:lnTo>
                      <a:pt x="1708" y="3194"/>
                    </a:lnTo>
                    <a:lnTo>
                      <a:pt x="1715" y="3251"/>
                    </a:lnTo>
                    <a:lnTo>
                      <a:pt x="1722" y="3111"/>
                    </a:lnTo>
                    <a:lnTo>
                      <a:pt x="1728" y="3257"/>
                    </a:lnTo>
                    <a:lnTo>
                      <a:pt x="1735" y="3306"/>
                    </a:lnTo>
                    <a:lnTo>
                      <a:pt x="1742" y="3445"/>
                    </a:lnTo>
                    <a:lnTo>
                      <a:pt x="1748" y="3555"/>
                    </a:lnTo>
                    <a:lnTo>
                      <a:pt x="1755" y="3805"/>
                    </a:lnTo>
                    <a:lnTo>
                      <a:pt x="1762" y="3971"/>
                    </a:lnTo>
                    <a:lnTo>
                      <a:pt x="1768" y="3998"/>
                    </a:lnTo>
                    <a:lnTo>
                      <a:pt x="1775" y="4136"/>
                    </a:lnTo>
                    <a:lnTo>
                      <a:pt x="1781" y="4217"/>
                    </a:lnTo>
                    <a:lnTo>
                      <a:pt x="1788" y="4297"/>
                    </a:lnTo>
                    <a:lnTo>
                      <a:pt x="1795" y="4372"/>
                    </a:lnTo>
                    <a:lnTo>
                      <a:pt x="1801" y="4334"/>
                    </a:lnTo>
                    <a:lnTo>
                      <a:pt x="1808" y="4377"/>
                    </a:lnTo>
                    <a:lnTo>
                      <a:pt x="1815" y="4406"/>
                    </a:lnTo>
                    <a:lnTo>
                      <a:pt x="1821" y="4386"/>
                    </a:lnTo>
                    <a:lnTo>
                      <a:pt x="1828" y="4297"/>
                    </a:lnTo>
                    <a:lnTo>
                      <a:pt x="1835" y="4089"/>
                    </a:lnTo>
                    <a:lnTo>
                      <a:pt x="1842" y="3973"/>
                    </a:lnTo>
                    <a:lnTo>
                      <a:pt x="1848" y="3702"/>
                    </a:lnTo>
                    <a:lnTo>
                      <a:pt x="1854" y="3269"/>
                    </a:lnTo>
                    <a:lnTo>
                      <a:pt x="1861" y="2868"/>
                    </a:lnTo>
                    <a:lnTo>
                      <a:pt x="1868" y="2551"/>
                    </a:lnTo>
                    <a:lnTo>
                      <a:pt x="1875" y="2045"/>
                    </a:lnTo>
                    <a:lnTo>
                      <a:pt x="1881" y="1527"/>
                    </a:lnTo>
                    <a:lnTo>
                      <a:pt x="1888" y="1233"/>
                    </a:lnTo>
                    <a:lnTo>
                      <a:pt x="1894" y="903"/>
                    </a:lnTo>
                    <a:lnTo>
                      <a:pt x="1901" y="687"/>
                    </a:lnTo>
                    <a:lnTo>
                      <a:pt x="1908" y="603"/>
                    </a:lnTo>
                    <a:lnTo>
                      <a:pt x="1914" y="724"/>
                    </a:lnTo>
                    <a:lnTo>
                      <a:pt x="1921" y="894"/>
                    </a:lnTo>
                    <a:lnTo>
                      <a:pt x="1928" y="1299"/>
                    </a:lnTo>
                    <a:lnTo>
                      <a:pt x="1934" y="1711"/>
                    </a:lnTo>
                    <a:lnTo>
                      <a:pt x="1941" y="2266"/>
                    </a:lnTo>
                    <a:lnTo>
                      <a:pt x="1948" y="2618"/>
                    </a:lnTo>
                    <a:lnTo>
                      <a:pt x="1955" y="3151"/>
                    </a:lnTo>
                    <a:lnTo>
                      <a:pt x="1961" y="3535"/>
                    </a:lnTo>
                    <a:lnTo>
                      <a:pt x="1967" y="3955"/>
                    </a:lnTo>
                    <a:lnTo>
                      <a:pt x="1974" y="4151"/>
                    </a:lnTo>
                    <a:lnTo>
                      <a:pt x="1981" y="4398"/>
                    </a:lnTo>
                    <a:lnTo>
                      <a:pt x="1988" y="4526"/>
                    </a:lnTo>
                    <a:lnTo>
                      <a:pt x="1994" y="4613"/>
                    </a:lnTo>
                    <a:lnTo>
                      <a:pt x="2001" y="4677"/>
                    </a:lnTo>
                    <a:lnTo>
                      <a:pt x="2007" y="4634"/>
                    </a:lnTo>
                    <a:lnTo>
                      <a:pt x="2014" y="4629"/>
                    </a:lnTo>
                    <a:lnTo>
                      <a:pt x="2021" y="4565"/>
                    </a:lnTo>
                    <a:lnTo>
                      <a:pt x="2028" y="4618"/>
                    </a:lnTo>
                    <a:lnTo>
                      <a:pt x="2034" y="4531"/>
                    </a:lnTo>
                    <a:lnTo>
                      <a:pt x="2041" y="4489"/>
                    </a:lnTo>
                    <a:lnTo>
                      <a:pt x="2047" y="4322"/>
                    </a:lnTo>
                    <a:lnTo>
                      <a:pt x="2054" y="4277"/>
                    </a:lnTo>
                    <a:lnTo>
                      <a:pt x="2061" y="4207"/>
                    </a:lnTo>
                    <a:lnTo>
                      <a:pt x="2067" y="4102"/>
                    </a:lnTo>
                    <a:lnTo>
                      <a:pt x="2075" y="4069"/>
                    </a:lnTo>
                    <a:lnTo>
                      <a:pt x="2080" y="3926"/>
                    </a:lnTo>
                    <a:lnTo>
                      <a:pt x="2087" y="3896"/>
                    </a:lnTo>
                    <a:lnTo>
                      <a:pt x="2094" y="3944"/>
                    </a:lnTo>
                    <a:lnTo>
                      <a:pt x="2101" y="3888"/>
                    </a:lnTo>
                    <a:lnTo>
                      <a:pt x="2108" y="4044"/>
                    </a:lnTo>
                    <a:lnTo>
                      <a:pt x="2114" y="4105"/>
                    </a:lnTo>
                    <a:lnTo>
                      <a:pt x="2120" y="4126"/>
                    </a:lnTo>
                    <a:lnTo>
                      <a:pt x="2127" y="4300"/>
                    </a:lnTo>
                    <a:lnTo>
                      <a:pt x="2134" y="4371"/>
                    </a:lnTo>
                    <a:lnTo>
                      <a:pt x="2141" y="4472"/>
                    </a:lnTo>
                    <a:lnTo>
                      <a:pt x="2147" y="4600"/>
                    </a:lnTo>
                    <a:lnTo>
                      <a:pt x="2154" y="4652"/>
                    </a:lnTo>
                    <a:lnTo>
                      <a:pt x="2160" y="4682"/>
                    </a:lnTo>
                    <a:lnTo>
                      <a:pt x="2167" y="4731"/>
                    </a:lnTo>
                    <a:lnTo>
                      <a:pt x="2174" y="4804"/>
                    </a:lnTo>
                    <a:lnTo>
                      <a:pt x="2181" y="4815"/>
                    </a:lnTo>
                    <a:lnTo>
                      <a:pt x="2187" y="4772"/>
                    </a:lnTo>
                    <a:lnTo>
                      <a:pt x="2193" y="4800"/>
                    </a:lnTo>
                    <a:lnTo>
                      <a:pt x="2200" y="4706"/>
                    </a:lnTo>
                    <a:lnTo>
                      <a:pt x="2207" y="4668"/>
                    </a:lnTo>
                    <a:lnTo>
                      <a:pt x="2214" y="4510"/>
                    </a:lnTo>
                    <a:lnTo>
                      <a:pt x="2221" y="4382"/>
                    </a:lnTo>
                    <a:lnTo>
                      <a:pt x="2228" y="4242"/>
                    </a:lnTo>
                    <a:lnTo>
                      <a:pt x="2233" y="3951"/>
                    </a:lnTo>
                    <a:lnTo>
                      <a:pt x="2240" y="3730"/>
                    </a:lnTo>
                    <a:lnTo>
                      <a:pt x="2247" y="3452"/>
                    </a:lnTo>
                    <a:lnTo>
                      <a:pt x="2254" y="3114"/>
                    </a:lnTo>
                    <a:lnTo>
                      <a:pt x="2261" y="2927"/>
                    </a:lnTo>
                    <a:lnTo>
                      <a:pt x="2267" y="2687"/>
                    </a:lnTo>
                    <a:lnTo>
                      <a:pt x="2273" y="2556"/>
                    </a:lnTo>
                    <a:lnTo>
                      <a:pt x="2280" y="2583"/>
                    </a:lnTo>
                    <a:lnTo>
                      <a:pt x="2287" y="2489"/>
                    </a:lnTo>
                    <a:lnTo>
                      <a:pt x="2294" y="2669"/>
                    </a:lnTo>
                    <a:lnTo>
                      <a:pt x="2300" y="2866"/>
                    </a:lnTo>
                    <a:lnTo>
                      <a:pt x="2308" y="3072"/>
                    </a:lnTo>
                    <a:lnTo>
                      <a:pt x="2313" y="3419"/>
                    </a:lnTo>
                    <a:lnTo>
                      <a:pt x="2320" y="3627"/>
                    </a:lnTo>
                    <a:lnTo>
                      <a:pt x="2327" y="4002"/>
                    </a:lnTo>
                    <a:lnTo>
                      <a:pt x="2334" y="4168"/>
                    </a:lnTo>
                    <a:lnTo>
                      <a:pt x="2341" y="4497"/>
                    </a:lnTo>
                    <a:lnTo>
                      <a:pt x="2346" y="4617"/>
                    </a:lnTo>
                    <a:lnTo>
                      <a:pt x="2353" y="4780"/>
                    </a:lnTo>
                    <a:lnTo>
                      <a:pt x="2360" y="4964"/>
                    </a:lnTo>
                    <a:lnTo>
                      <a:pt x="2367" y="4927"/>
                    </a:lnTo>
                    <a:lnTo>
                      <a:pt x="2374" y="5019"/>
                    </a:lnTo>
                    <a:lnTo>
                      <a:pt x="2379" y="5096"/>
                    </a:lnTo>
                    <a:lnTo>
                      <a:pt x="2386" y="5029"/>
                    </a:lnTo>
                    <a:lnTo>
                      <a:pt x="2393" y="5052"/>
                    </a:lnTo>
                    <a:lnTo>
                      <a:pt x="2400" y="5056"/>
                    </a:lnTo>
                    <a:lnTo>
                      <a:pt x="2407" y="5043"/>
                    </a:lnTo>
                    <a:lnTo>
                      <a:pt x="2414" y="4971"/>
                    </a:lnTo>
                    <a:lnTo>
                      <a:pt x="2419" y="4936"/>
                    </a:lnTo>
                    <a:lnTo>
                      <a:pt x="2426" y="4919"/>
                    </a:lnTo>
                    <a:lnTo>
                      <a:pt x="2433" y="4867"/>
                    </a:lnTo>
                    <a:lnTo>
                      <a:pt x="2440" y="4881"/>
                    </a:lnTo>
                    <a:lnTo>
                      <a:pt x="2447" y="4829"/>
                    </a:lnTo>
                    <a:lnTo>
                      <a:pt x="2454" y="4806"/>
                    </a:lnTo>
                    <a:lnTo>
                      <a:pt x="2459" y="4811"/>
                    </a:lnTo>
                    <a:lnTo>
                      <a:pt x="2466" y="4773"/>
                    </a:lnTo>
                    <a:lnTo>
                      <a:pt x="2473" y="4783"/>
                    </a:lnTo>
                    <a:lnTo>
                      <a:pt x="2480" y="4742"/>
                    </a:lnTo>
                    <a:lnTo>
                      <a:pt x="2487" y="4829"/>
                    </a:lnTo>
                    <a:lnTo>
                      <a:pt x="2494" y="4839"/>
                    </a:lnTo>
                    <a:lnTo>
                      <a:pt x="2499" y="4904"/>
                    </a:lnTo>
                    <a:lnTo>
                      <a:pt x="2506" y="4951"/>
                    </a:lnTo>
                    <a:lnTo>
                      <a:pt x="2513" y="5008"/>
                    </a:lnTo>
                    <a:lnTo>
                      <a:pt x="2520" y="5085"/>
                    </a:lnTo>
                    <a:lnTo>
                      <a:pt x="2527" y="5061"/>
                    </a:lnTo>
                    <a:lnTo>
                      <a:pt x="2532" y="5121"/>
                    </a:lnTo>
                    <a:lnTo>
                      <a:pt x="2539" y="5131"/>
                    </a:lnTo>
                    <a:lnTo>
                      <a:pt x="2546" y="5167"/>
                    </a:lnTo>
                    <a:lnTo>
                      <a:pt x="2553" y="5172"/>
                    </a:lnTo>
                    <a:lnTo>
                      <a:pt x="2560" y="5131"/>
                    </a:lnTo>
                    <a:lnTo>
                      <a:pt x="2567" y="5123"/>
                    </a:lnTo>
                    <a:lnTo>
                      <a:pt x="2574" y="5118"/>
                    </a:lnTo>
                    <a:lnTo>
                      <a:pt x="2579" y="5025"/>
                    </a:lnTo>
                    <a:lnTo>
                      <a:pt x="2586" y="4968"/>
                    </a:lnTo>
                    <a:lnTo>
                      <a:pt x="2593" y="4905"/>
                    </a:lnTo>
                    <a:lnTo>
                      <a:pt x="2600" y="4875"/>
                    </a:lnTo>
                    <a:lnTo>
                      <a:pt x="2607" y="4750"/>
                    </a:lnTo>
                    <a:lnTo>
                      <a:pt x="2612" y="4610"/>
                    </a:lnTo>
                    <a:lnTo>
                      <a:pt x="2619" y="4410"/>
                    </a:lnTo>
                    <a:lnTo>
                      <a:pt x="2626" y="4407"/>
                    </a:lnTo>
                    <a:lnTo>
                      <a:pt x="2633" y="4153"/>
                    </a:lnTo>
                    <a:lnTo>
                      <a:pt x="2640" y="4155"/>
                    </a:lnTo>
                    <a:lnTo>
                      <a:pt x="2647" y="4089"/>
                    </a:lnTo>
                    <a:lnTo>
                      <a:pt x="2652" y="3961"/>
                    </a:lnTo>
                    <a:lnTo>
                      <a:pt x="2659" y="3963"/>
                    </a:lnTo>
                    <a:lnTo>
                      <a:pt x="2666" y="4042"/>
                    </a:lnTo>
                    <a:lnTo>
                      <a:pt x="2673" y="3998"/>
                    </a:lnTo>
                    <a:lnTo>
                      <a:pt x="2680" y="4186"/>
                    </a:lnTo>
                    <a:lnTo>
                      <a:pt x="2687" y="4372"/>
                    </a:lnTo>
                    <a:lnTo>
                      <a:pt x="2692" y="4447"/>
                    </a:lnTo>
                    <a:lnTo>
                      <a:pt x="2699" y="4593"/>
                    </a:lnTo>
                    <a:lnTo>
                      <a:pt x="2706" y="4705"/>
                    </a:lnTo>
                    <a:lnTo>
                      <a:pt x="2713" y="4886"/>
                    </a:lnTo>
                    <a:lnTo>
                      <a:pt x="2720" y="5019"/>
                    </a:lnTo>
                    <a:lnTo>
                      <a:pt x="2726" y="5069"/>
                    </a:lnTo>
                    <a:lnTo>
                      <a:pt x="2732" y="5150"/>
                    </a:lnTo>
                    <a:lnTo>
                      <a:pt x="2739" y="5237"/>
                    </a:lnTo>
                    <a:lnTo>
                      <a:pt x="2746" y="5214"/>
                    </a:lnTo>
                    <a:lnTo>
                      <a:pt x="2753" y="5219"/>
                    </a:lnTo>
                    <a:lnTo>
                      <a:pt x="2760" y="5233"/>
                    </a:lnTo>
                    <a:lnTo>
                      <a:pt x="2765" y="5268"/>
                    </a:lnTo>
                    <a:lnTo>
                      <a:pt x="2772" y="5237"/>
                    </a:lnTo>
                    <a:lnTo>
                      <a:pt x="2779" y="5240"/>
                    </a:lnTo>
                    <a:lnTo>
                      <a:pt x="2786" y="5206"/>
                    </a:lnTo>
                    <a:lnTo>
                      <a:pt x="2793" y="5247"/>
                    </a:lnTo>
                    <a:lnTo>
                      <a:pt x="2800" y="5214"/>
                    </a:lnTo>
                    <a:lnTo>
                      <a:pt x="2806" y="5222"/>
                    </a:lnTo>
                    <a:lnTo>
                      <a:pt x="2812" y="5184"/>
                    </a:lnTo>
                    <a:lnTo>
                      <a:pt x="2819" y="5183"/>
                    </a:lnTo>
                    <a:lnTo>
                      <a:pt x="2826" y="5173"/>
                    </a:lnTo>
                    <a:lnTo>
                      <a:pt x="2833" y="5177"/>
                    </a:lnTo>
                    <a:lnTo>
                      <a:pt x="2839" y="5172"/>
                    </a:lnTo>
                    <a:lnTo>
                      <a:pt x="2845" y="5163"/>
                    </a:lnTo>
                    <a:lnTo>
                      <a:pt x="2852" y="5144"/>
                    </a:lnTo>
                    <a:lnTo>
                      <a:pt x="2859" y="5177"/>
                    </a:lnTo>
                    <a:lnTo>
                      <a:pt x="2866" y="5180"/>
                    </a:lnTo>
                    <a:lnTo>
                      <a:pt x="2873" y="5209"/>
                    </a:lnTo>
                    <a:lnTo>
                      <a:pt x="2879" y="5198"/>
                    </a:lnTo>
                    <a:lnTo>
                      <a:pt x="2885" y="5240"/>
                    </a:lnTo>
                    <a:lnTo>
                      <a:pt x="2892" y="5231"/>
                    </a:lnTo>
                    <a:lnTo>
                      <a:pt x="2899" y="5250"/>
                    </a:lnTo>
                    <a:lnTo>
                      <a:pt x="2906" y="5250"/>
                    </a:lnTo>
                    <a:lnTo>
                      <a:pt x="2912" y="5309"/>
                    </a:lnTo>
                    <a:lnTo>
                      <a:pt x="2919" y="5325"/>
                    </a:lnTo>
                    <a:lnTo>
                      <a:pt x="2925" y="5256"/>
                    </a:lnTo>
                    <a:lnTo>
                      <a:pt x="2932" y="5246"/>
                    </a:lnTo>
                    <a:lnTo>
                      <a:pt x="2939" y="5273"/>
                    </a:lnTo>
                    <a:lnTo>
                      <a:pt x="2946" y="5267"/>
                    </a:lnTo>
                    <a:lnTo>
                      <a:pt x="2952" y="5239"/>
                    </a:lnTo>
                    <a:lnTo>
                      <a:pt x="2959" y="5183"/>
                    </a:lnTo>
                    <a:lnTo>
                      <a:pt x="2965" y="5163"/>
                    </a:lnTo>
                    <a:lnTo>
                      <a:pt x="2972" y="5129"/>
                    </a:lnTo>
                    <a:lnTo>
                      <a:pt x="2979" y="5089"/>
                    </a:lnTo>
                    <a:lnTo>
                      <a:pt x="2986" y="5033"/>
                    </a:lnTo>
                    <a:lnTo>
                      <a:pt x="2992" y="4950"/>
                    </a:lnTo>
                    <a:lnTo>
                      <a:pt x="2998" y="4918"/>
                    </a:lnTo>
                    <a:lnTo>
                      <a:pt x="3005" y="4889"/>
                    </a:lnTo>
                    <a:lnTo>
                      <a:pt x="3012" y="4814"/>
                    </a:lnTo>
                    <a:lnTo>
                      <a:pt x="3019" y="4801"/>
                    </a:lnTo>
                    <a:lnTo>
                      <a:pt x="3025" y="4763"/>
                    </a:lnTo>
                    <a:lnTo>
                      <a:pt x="3032" y="4736"/>
                    </a:lnTo>
                    <a:lnTo>
                      <a:pt x="3039" y="4704"/>
                    </a:lnTo>
                    <a:lnTo>
                      <a:pt x="3045" y="4775"/>
                    </a:lnTo>
                    <a:lnTo>
                      <a:pt x="3052" y="4817"/>
                    </a:lnTo>
                    <a:lnTo>
                      <a:pt x="3059" y="4864"/>
                    </a:lnTo>
                    <a:lnTo>
                      <a:pt x="3065" y="4964"/>
                    </a:lnTo>
                    <a:lnTo>
                      <a:pt x="3072" y="4969"/>
                    </a:lnTo>
                    <a:lnTo>
                      <a:pt x="3078" y="5077"/>
                    </a:lnTo>
                    <a:lnTo>
                      <a:pt x="3085" y="5119"/>
                    </a:lnTo>
                    <a:lnTo>
                      <a:pt x="3092" y="5165"/>
                    </a:lnTo>
                    <a:lnTo>
                      <a:pt x="3099" y="5229"/>
                    </a:lnTo>
                    <a:lnTo>
                      <a:pt x="3105" y="5272"/>
                    </a:lnTo>
                    <a:lnTo>
                      <a:pt x="3112" y="5283"/>
                    </a:lnTo>
                    <a:lnTo>
                      <a:pt x="3119" y="5273"/>
                    </a:lnTo>
                    <a:lnTo>
                      <a:pt x="3125" y="5273"/>
                    </a:lnTo>
                    <a:lnTo>
                      <a:pt x="3132" y="5304"/>
                    </a:lnTo>
                    <a:lnTo>
                      <a:pt x="3138" y="5330"/>
                    </a:lnTo>
                    <a:lnTo>
                      <a:pt x="3145" y="5285"/>
                    </a:lnTo>
                    <a:lnTo>
                      <a:pt x="3152" y="5304"/>
                    </a:lnTo>
                    <a:lnTo>
                      <a:pt x="3158" y="5321"/>
                    </a:lnTo>
                    <a:lnTo>
                      <a:pt x="3165" y="5304"/>
                    </a:lnTo>
                    <a:lnTo>
                      <a:pt x="3172" y="5262"/>
                    </a:lnTo>
                    <a:lnTo>
                      <a:pt x="3178" y="5280"/>
                    </a:lnTo>
                    <a:lnTo>
                      <a:pt x="3185" y="5284"/>
                    </a:lnTo>
                    <a:lnTo>
                      <a:pt x="3192" y="5292"/>
                    </a:lnTo>
                    <a:lnTo>
                      <a:pt x="3198" y="5308"/>
                    </a:lnTo>
                    <a:lnTo>
                      <a:pt x="3205" y="5306"/>
                    </a:lnTo>
                    <a:lnTo>
                      <a:pt x="3212" y="5271"/>
                    </a:lnTo>
                    <a:lnTo>
                      <a:pt x="3218" y="5246"/>
                    </a:lnTo>
                    <a:lnTo>
                      <a:pt x="3225" y="5308"/>
                    </a:lnTo>
                    <a:lnTo>
                      <a:pt x="3231" y="5275"/>
                    </a:lnTo>
                    <a:lnTo>
                      <a:pt x="3238" y="5263"/>
                    </a:lnTo>
                    <a:lnTo>
                      <a:pt x="3245" y="5265"/>
                    </a:lnTo>
                    <a:lnTo>
                      <a:pt x="3251" y="5296"/>
                    </a:lnTo>
                    <a:lnTo>
                      <a:pt x="3258" y="5323"/>
                    </a:lnTo>
                    <a:lnTo>
                      <a:pt x="3265" y="5310"/>
                    </a:lnTo>
                    <a:lnTo>
                      <a:pt x="3272" y="5310"/>
                    </a:lnTo>
                    <a:lnTo>
                      <a:pt x="3278" y="5293"/>
                    </a:lnTo>
                    <a:lnTo>
                      <a:pt x="3285" y="5277"/>
                    </a:lnTo>
                    <a:lnTo>
                      <a:pt x="3291" y="5287"/>
                    </a:lnTo>
                    <a:lnTo>
                      <a:pt x="3298" y="5302"/>
                    </a:lnTo>
                    <a:lnTo>
                      <a:pt x="3305" y="5317"/>
                    </a:lnTo>
                    <a:lnTo>
                      <a:pt x="3311" y="5250"/>
                    </a:lnTo>
                    <a:lnTo>
                      <a:pt x="3318" y="5292"/>
                    </a:lnTo>
                    <a:lnTo>
                      <a:pt x="3325" y="5287"/>
                    </a:lnTo>
                    <a:lnTo>
                      <a:pt x="3331" y="5265"/>
                    </a:lnTo>
                    <a:lnTo>
                      <a:pt x="3338" y="5275"/>
                    </a:lnTo>
                    <a:lnTo>
                      <a:pt x="3345" y="5235"/>
                    </a:lnTo>
                    <a:lnTo>
                      <a:pt x="3352" y="5271"/>
                    </a:lnTo>
                    <a:lnTo>
                      <a:pt x="3358" y="5255"/>
                    </a:lnTo>
                    <a:lnTo>
                      <a:pt x="3364" y="5202"/>
                    </a:lnTo>
                    <a:lnTo>
                      <a:pt x="3371" y="5158"/>
                    </a:lnTo>
                    <a:lnTo>
                      <a:pt x="3378" y="5112"/>
                    </a:lnTo>
                    <a:lnTo>
                      <a:pt x="3385" y="5110"/>
                    </a:lnTo>
                    <a:lnTo>
                      <a:pt x="3391" y="5083"/>
                    </a:lnTo>
                    <a:lnTo>
                      <a:pt x="3398" y="5043"/>
                    </a:lnTo>
                    <a:lnTo>
                      <a:pt x="3404" y="5063"/>
                    </a:lnTo>
                    <a:lnTo>
                      <a:pt x="3411" y="5077"/>
                    </a:lnTo>
                    <a:lnTo>
                      <a:pt x="3418" y="5085"/>
                    </a:lnTo>
                    <a:lnTo>
                      <a:pt x="3425" y="5133"/>
                    </a:lnTo>
                    <a:lnTo>
                      <a:pt x="3431" y="5133"/>
                    </a:lnTo>
                    <a:lnTo>
                      <a:pt x="3437" y="5180"/>
                    </a:lnTo>
                    <a:lnTo>
                      <a:pt x="3444" y="5215"/>
                    </a:lnTo>
                    <a:lnTo>
                      <a:pt x="3451" y="5227"/>
                    </a:lnTo>
                    <a:lnTo>
                      <a:pt x="3458" y="5248"/>
                    </a:lnTo>
                    <a:lnTo>
                      <a:pt x="3465" y="5271"/>
                    </a:lnTo>
                    <a:lnTo>
                      <a:pt x="3471" y="5293"/>
                    </a:lnTo>
                    <a:lnTo>
                      <a:pt x="3477" y="5243"/>
                    </a:lnTo>
                    <a:lnTo>
                      <a:pt x="3484" y="5265"/>
                    </a:lnTo>
                    <a:lnTo>
                      <a:pt x="3491" y="5294"/>
                    </a:lnTo>
                    <a:lnTo>
                      <a:pt x="3498" y="5308"/>
                    </a:lnTo>
                    <a:lnTo>
                      <a:pt x="3505" y="5292"/>
                    </a:lnTo>
                    <a:lnTo>
                      <a:pt x="3511" y="5305"/>
                    </a:lnTo>
                    <a:lnTo>
                      <a:pt x="3517" y="5314"/>
                    </a:lnTo>
                    <a:lnTo>
                      <a:pt x="3524" y="5321"/>
                    </a:lnTo>
                    <a:lnTo>
                      <a:pt x="3531" y="5327"/>
                    </a:lnTo>
                    <a:lnTo>
                      <a:pt x="3538" y="5294"/>
                    </a:lnTo>
                    <a:lnTo>
                      <a:pt x="3544" y="5285"/>
                    </a:lnTo>
                    <a:lnTo>
                      <a:pt x="3550" y="5300"/>
                    </a:lnTo>
                    <a:lnTo>
                      <a:pt x="3557" y="5297"/>
                    </a:lnTo>
                    <a:lnTo>
                      <a:pt x="3564" y="5312"/>
                    </a:lnTo>
                    <a:lnTo>
                      <a:pt x="3571" y="5301"/>
                    </a:lnTo>
                    <a:lnTo>
                      <a:pt x="3578" y="5312"/>
                    </a:lnTo>
                    <a:lnTo>
                      <a:pt x="3585" y="5292"/>
                    </a:lnTo>
                    <a:lnTo>
                      <a:pt x="3590" y="5342"/>
                    </a:lnTo>
                    <a:lnTo>
                      <a:pt x="3597" y="5308"/>
                    </a:lnTo>
                    <a:lnTo>
                      <a:pt x="3604" y="5322"/>
                    </a:lnTo>
                    <a:lnTo>
                      <a:pt x="3611" y="5337"/>
                    </a:lnTo>
                    <a:lnTo>
                      <a:pt x="3618" y="5302"/>
                    </a:lnTo>
                    <a:lnTo>
                      <a:pt x="3624" y="5304"/>
                    </a:lnTo>
                    <a:lnTo>
                      <a:pt x="3630" y="5312"/>
                    </a:lnTo>
                    <a:lnTo>
                      <a:pt x="3637" y="5285"/>
                    </a:lnTo>
                    <a:lnTo>
                      <a:pt x="3644" y="5323"/>
                    </a:lnTo>
                    <a:lnTo>
                      <a:pt x="3651" y="5302"/>
                    </a:lnTo>
                    <a:lnTo>
                      <a:pt x="3657" y="5298"/>
                    </a:lnTo>
                    <a:lnTo>
                      <a:pt x="3665" y="5294"/>
                    </a:lnTo>
                    <a:lnTo>
                      <a:pt x="3670" y="5343"/>
                    </a:lnTo>
                    <a:lnTo>
                      <a:pt x="3677" y="5314"/>
                    </a:lnTo>
                    <a:lnTo>
                      <a:pt x="3684" y="5331"/>
                    </a:lnTo>
                    <a:lnTo>
                      <a:pt x="3691" y="5315"/>
                    </a:lnTo>
                    <a:lnTo>
                      <a:pt x="3698" y="5348"/>
                    </a:lnTo>
                    <a:lnTo>
                      <a:pt x="3703" y="5331"/>
                    </a:lnTo>
                    <a:lnTo>
                      <a:pt x="3710" y="5334"/>
                    </a:lnTo>
                    <a:lnTo>
                      <a:pt x="3717" y="5308"/>
                    </a:lnTo>
                    <a:lnTo>
                      <a:pt x="3724" y="5306"/>
                    </a:lnTo>
                    <a:lnTo>
                      <a:pt x="3731" y="5306"/>
                    </a:lnTo>
                    <a:lnTo>
                      <a:pt x="3738" y="5268"/>
                    </a:lnTo>
                    <a:lnTo>
                      <a:pt x="3743" y="5271"/>
                    </a:lnTo>
                  </a:path>
                </a:pathLst>
              </a:custGeom>
              <a:noFill/>
              <a:ln w="2381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grpSp>
            <p:nvGrpSpPr>
              <p:cNvPr id="47235" name="Group 33"/>
              <p:cNvGrpSpPr>
                <a:grpSpLocks/>
              </p:cNvGrpSpPr>
              <p:nvPr/>
            </p:nvGrpSpPr>
            <p:grpSpPr bwMode="auto">
              <a:xfrm>
                <a:off x="5066928" y="5097366"/>
                <a:ext cx="2188252" cy="52386"/>
                <a:chOff x="4683" y="3250"/>
                <a:chExt cx="935" cy="36"/>
              </a:xfrm>
            </p:grpSpPr>
            <p:sp>
              <p:nvSpPr>
                <p:cNvPr id="47236" name="Line 34"/>
                <p:cNvSpPr>
                  <a:spLocks noChangeShapeType="1"/>
                </p:cNvSpPr>
                <p:nvPr/>
              </p:nvSpPr>
              <p:spPr bwMode="auto">
                <a:xfrm flipV="1">
                  <a:off x="4683" y="3250"/>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37" name="Line 35"/>
                <p:cNvSpPr>
                  <a:spLocks noChangeShapeType="1"/>
                </p:cNvSpPr>
                <p:nvPr/>
              </p:nvSpPr>
              <p:spPr bwMode="auto">
                <a:xfrm flipV="1">
                  <a:off x="5056" y="3258"/>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38" name="Line 36"/>
                <p:cNvSpPr>
                  <a:spLocks noChangeShapeType="1"/>
                </p:cNvSpPr>
                <p:nvPr/>
              </p:nvSpPr>
              <p:spPr bwMode="auto">
                <a:xfrm flipV="1">
                  <a:off x="5243" y="3254"/>
                  <a:ext cx="1" cy="1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39" name="Line 37"/>
                <p:cNvSpPr>
                  <a:spLocks noChangeShapeType="1"/>
                </p:cNvSpPr>
                <p:nvPr/>
              </p:nvSpPr>
              <p:spPr bwMode="auto">
                <a:xfrm flipV="1">
                  <a:off x="5430" y="3253"/>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40" name="Line 38"/>
                <p:cNvSpPr>
                  <a:spLocks noChangeShapeType="1"/>
                </p:cNvSpPr>
                <p:nvPr/>
              </p:nvSpPr>
              <p:spPr bwMode="auto">
                <a:xfrm flipV="1">
                  <a:off x="5617" y="3256"/>
                  <a:ext cx="1" cy="1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41" name="Line 39"/>
                <p:cNvSpPr>
                  <a:spLocks noChangeShapeType="1"/>
                </p:cNvSpPr>
                <p:nvPr/>
              </p:nvSpPr>
              <p:spPr bwMode="auto">
                <a:xfrm flipV="1">
                  <a:off x="4872" y="3250"/>
                  <a:ext cx="1" cy="2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grpSp>
        </p:grpSp>
        <p:grpSp>
          <p:nvGrpSpPr>
            <p:cNvPr id="47227" name="Group 248"/>
            <p:cNvGrpSpPr>
              <a:grpSpLocks/>
            </p:cNvGrpSpPr>
            <p:nvPr/>
          </p:nvGrpSpPr>
          <p:grpSpPr bwMode="auto">
            <a:xfrm>
              <a:off x="3418" y="3282"/>
              <a:ext cx="1908" cy="454"/>
              <a:chOff x="3424" y="3294"/>
              <a:chExt cx="1908" cy="454"/>
            </a:xfrm>
          </p:grpSpPr>
          <p:sp>
            <p:nvSpPr>
              <p:cNvPr id="47228" name="Line 245"/>
              <p:cNvSpPr>
                <a:spLocks noChangeShapeType="1"/>
              </p:cNvSpPr>
              <p:nvPr/>
            </p:nvSpPr>
            <p:spPr bwMode="auto">
              <a:xfrm flipH="1" flipV="1">
                <a:off x="3424" y="3385"/>
                <a:ext cx="817" cy="3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229" name="Line 247"/>
              <p:cNvSpPr>
                <a:spLocks noChangeShapeType="1"/>
              </p:cNvSpPr>
              <p:nvPr/>
            </p:nvSpPr>
            <p:spPr bwMode="auto">
              <a:xfrm flipV="1">
                <a:off x="4244" y="3294"/>
                <a:ext cx="1088" cy="4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grpSp>
      </p:grpSp>
      <p:sp>
        <p:nvSpPr>
          <p:cNvPr id="3327" name="Rectangle 27"/>
          <p:cNvSpPr>
            <a:spLocks noChangeAspect="1" noChangeArrowheads="1"/>
          </p:cNvSpPr>
          <p:nvPr/>
        </p:nvSpPr>
        <p:spPr bwMode="auto">
          <a:xfrm>
            <a:off x="7308850" y="3211513"/>
            <a:ext cx="792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DIM</a:t>
            </a:r>
            <a:r>
              <a:rPr lang="pl-PL" altLang="pl-PL" sz="1200" b="1" baseline="30000">
                <a:latin typeface="Arial" charset="0"/>
                <a:cs typeface="Arial" charset="0"/>
              </a:rPr>
              <a:t>4</a:t>
            </a:r>
            <a:r>
              <a:rPr lang="en-US" altLang="pl-PL" sz="1200" b="1" baseline="30000">
                <a:latin typeface="Arial" charset="0"/>
                <a:cs typeface="Arial" charset="0"/>
              </a:rPr>
              <a:t>+</a:t>
            </a:r>
          </a:p>
        </p:txBody>
      </p:sp>
      <p:grpSp>
        <p:nvGrpSpPr>
          <p:cNvPr id="13" name="Group 471"/>
          <p:cNvGrpSpPr>
            <a:grpSpLocks noChangeAspect="1"/>
          </p:cNvGrpSpPr>
          <p:nvPr/>
        </p:nvGrpSpPr>
        <p:grpSpPr bwMode="auto">
          <a:xfrm>
            <a:off x="611188" y="1993900"/>
            <a:ext cx="8351837" cy="5035550"/>
            <a:chOff x="930" y="-473"/>
            <a:chExt cx="3039" cy="3670"/>
          </a:xfrm>
        </p:grpSpPr>
        <p:sp>
          <p:nvSpPr>
            <p:cNvPr id="47141" name="AutoShape 472"/>
            <p:cNvSpPr>
              <a:spLocks noChangeAspect="1" noChangeArrowheads="1" noTextEdit="1"/>
            </p:cNvSpPr>
            <p:nvPr/>
          </p:nvSpPr>
          <p:spPr bwMode="auto">
            <a:xfrm>
              <a:off x="930" y="754"/>
              <a:ext cx="3039" cy="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p>
          </p:txBody>
        </p:sp>
        <p:sp>
          <p:nvSpPr>
            <p:cNvPr id="47142" name="Rectangle 473"/>
            <p:cNvSpPr>
              <a:spLocks noChangeArrowheads="1"/>
            </p:cNvSpPr>
            <p:nvPr/>
          </p:nvSpPr>
          <p:spPr bwMode="auto">
            <a:xfrm>
              <a:off x="1144" y="2814"/>
              <a:ext cx="76"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600</a:t>
              </a:r>
              <a:endParaRPr lang="pl-PL" altLang="pl-PL" sz="1000">
                <a:latin typeface="Arial" charset="0"/>
              </a:endParaRPr>
            </a:p>
          </p:txBody>
        </p:sp>
        <p:sp>
          <p:nvSpPr>
            <p:cNvPr id="47143" name="Rectangle 474"/>
            <p:cNvSpPr>
              <a:spLocks noChangeArrowheads="1"/>
            </p:cNvSpPr>
            <p:nvPr/>
          </p:nvSpPr>
          <p:spPr bwMode="auto">
            <a:xfrm>
              <a:off x="1393" y="2814"/>
              <a:ext cx="77"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800</a:t>
              </a:r>
              <a:endParaRPr lang="pl-PL" altLang="pl-PL" sz="1000">
                <a:latin typeface="Arial" charset="0"/>
              </a:endParaRPr>
            </a:p>
          </p:txBody>
        </p:sp>
        <p:sp>
          <p:nvSpPr>
            <p:cNvPr id="47144" name="Rectangle 475"/>
            <p:cNvSpPr>
              <a:spLocks noChangeArrowheads="1"/>
            </p:cNvSpPr>
            <p:nvPr/>
          </p:nvSpPr>
          <p:spPr bwMode="auto">
            <a:xfrm>
              <a:off x="1621" y="2814"/>
              <a:ext cx="102"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1000</a:t>
              </a:r>
              <a:endParaRPr lang="pl-PL" altLang="pl-PL" sz="1000">
                <a:latin typeface="Arial" charset="0"/>
              </a:endParaRPr>
            </a:p>
          </p:txBody>
        </p:sp>
        <p:sp>
          <p:nvSpPr>
            <p:cNvPr id="47145" name="Rectangle 476"/>
            <p:cNvSpPr>
              <a:spLocks noChangeArrowheads="1"/>
            </p:cNvSpPr>
            <p:nvPr/>
          </p:nvSpPr>
          <p:spPr bwMode="auto">
            <a:xfrm>
              <a:off x="1870" y="2814"/>
              <a:ext cx="101"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1200</a:t>
              </a:r>
              <a:endParaRPr lang="pl-PL" altLang="pl-PL" sz="1000">
                <a:latin typeface="Arial" charset="0"/>
              </a:endParaRPr>
            </a:p>
          </p:txBody>
        </p:sp>
        <p:sp>
          <p:nvSpPr>
            <p:cNvPr id="47146" name="Rectangle 477"/>
            <p:cNvSpPr>
              <a:spLocks noChangeArrowheads="1"/>
            </p:cNvSpPr>
            <p:nvPr/>
          </p:nvSpPr>
          <p:spPr bwMode="auto">
            <a:xfrm>
              <a:off x="2119" y="2814"/>
              <a:ext cx="101"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1400</a:t>
              </a:r>
              <a:endParaRPr lang="pl-PL" altLang="pl-PL" sz="1000">
                <a:latin typeface="Arial" charset="0"/>
              </a:endParaRPr>
            </a:p>
          </p:txBody>
        </p:sp>
        <p:sp>
          <p:nvSpPr>
            <p:cNvPr id="47147" name="Rectangle 478"/>
            <p:cNvSpPr>
              <a:spLocks noChangeArrowheads="1"/>
            </p:cNvSpPr>
            <p:nvPr/>
          </p:nvSpPr>
          <p:spPr bwMode="auto">
            <a:xfrm>
              <a:off x="2369" y="2814"/>
              <a:ext cx="102"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1600</a:t>
              </a:r>
              <a:endParaRPr lang="pl-PL" altLang="pl-PL" sz="1000">
                <a:latin typeface="Arial" charset="0"/>
              </a:endParaRPr>
            </a:p>
          </p:txBody>
        </p:sp>
        <p:sp>
          <p:nvSpPr>
            <p:cNvPr id="47148" name="Rectangle 479"/>
            <p:cNvSpPr>
              <a:spLocks noChangeArrowheads="1"/>
            </p:cNvSpPr>
            <p:nvPr/>
          </p:nvSpPr>
          <p:spPr bwMode="auto">
            <a:xfrm>
              <a:off x="2616" y="2814"/>
              <a:ext cx="102"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1800</a:t>
              </a:r>
              <a:endParaRPr lang="pl-PL" altLang="pl-PL" sz="1000">
                <a:latin typeface="Arial" charset="0"/>
              </a:endParaRPr>
            </a:p>
          </p:txBody>
        </p:sp>
        <p:sp>
          <p:nvSpPr>
            <p:cNvPr id="47149" name="Rectangle 480"/>
            <p:cNvSpPr>
              <a:spLocks noChangeArrowheads="1"/>
            </p:cNvSpPr>
            <p:nvPr/>
          </p:nvSpPr>
          <p:spPr bwMode="auto">
            <a:xfrm>
              <a:off x="2866" y="2814"/>
              <a:ext cx="102"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2000</a:t>
              </a:r>
              <a:endParaRPr lang="pl-PL" altLang="pl-PL" sz="1000">
                <a:latin typeface="Arial" charset="0"/>
              </a:endParaRPr>
            </a:p>
          </p:txBody>
        </p:sp>
        <p:sp>
          <p:nvSpPr>
            <p:cNvPr id="47150" name="Rectangle 481"/>
            <p:cNvSpPr>
              <a:spLocks noChangeArrowheads="1"/>
            </p:cNvSpPr>
            <p:nvPr/>
          </p:nvSpPr>
          <p:spPr bwMode="auto">
            <a:xfrm>
              <a:off x="3114" y="2814"/>
              <a:ext cx="102"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2200</a:t>
              </a:r>
              <a:endParaRPr lang="pl-PL" altLang="pl-PL" sz="1000">
                <a:latin typeface="Arial" charset="0"/>
              </a:endParaRPr>
            </a:p>
          </p:txBody>
        </p:sp>
        <p:sp>
          <p:nvSpPr>
            <p:cNvPr id="47151" name="Rectangle 482"/>
            <p:cNvSpPr>
              <a:spLocks noChangeArrowheads="1"/>
            </p:cNvSpPr>
            <p:nvPr/>
          </p:nvSpPr>
          <p:spPr bwMode="auto">
            <a:xfrm>
              <a:off x="3363" y="2814"/>
              <a:ext cx="102"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2400</a:t>
              </a:r>
              <a:endParaRPr lang="pl-PL" altLang="pl-PL" sz="1000">
                <a:latin typeface="Arial" charset="0"/>
              </a:endParaRPr>
            </a:p>
          </p:txBody>
        </p:sp>
        <p:sp>
          <p:nvSpPr>
            <p:cNvPr id="47152" name="Rectangle 483"/>
            <p:cNvSpPr>
              <a:spLocks noChangeArrowheads="1"/>
            </p:cNvSpPr>
            <p:nvPr/>
          </p:nvSpPr>
          <p:spPr bwMode="auto">
            <a:xfrm>
              <a:off x="3611" y="2814"/>
              <a:ext cx="189"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2600 </a:t>
              </a:r>
              <a:r>
                <a:rPr lang="pl-PL" altLang="pl-PL" sz="1000" i="1">
                  <a:solidFill>
                    <a:srgbClr val="000000"/>
                  </a:solidFill>
                  <a:latin typeface="Arial" charset="0"/>
                </a:rPr>
                <a:t>m/z</a:t>
              </a:r>
              <a:endParaRPr lang="pl-PL" altLang="pl-PL" sz="1000" i="1">
                <a:latin typeface="Arial" charset="0"/>
              </a:endParaRPr>
            </a:p>
          </p:txBody>
        </p:sp>
        <p:sp>
          <p:nvSpPr>
            <p:cNvPr id="47153" name="Line 484"/>
            <p:cNvSpPr>
              <a:spLocks noChangeShapeType="1"/>
            </p:cNvSpPr>
            <p:nvPr/>
          </p:nvSpPr>
          <p:spPr bwMode="auto">
            <a:xfrm flipV="1">
              <a:off x="1206" y="2761"/>
              <a:ext cx="1" cy="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54" name="Line 485"/>
            <p:cNvSpPr>
              <a:spLocks noChangeShapeType="1"/>
            </p:cNvSpPr>
            <p:nvPr/>
          </p:nvSpPr>
          <p:spPr bwMode="auto">
            <a:xfrm flipV="1">
              <a:off x="1330" y="2761"/>
              <a:ext cx="1" cy="1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55" name="Line 486"/>
            <p:cNvSpPr>
              <a:spLocks noChangeShapeType="1"/>
            </p:cNvSpPr>
            <p:nvPr/>
          </p:nvSpPr>
          <p:spPr bwMode="auto">
            <a:xfrm flipV="1">
              <a:off x="1454" y="2761"/>
              <a:ext cx="1" cy="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56" name="Line 487"/>
            <p:cNvSpPr>
              <a:spLocks noChangeShapeType="1"/>
            </p:cNvSpPr>
            <p:nvPr/>
          </p:nvSpPr>
          <p:spPr bwMode="auto">
            <a:xfrm flipV="1">
              <a:off x="1579" y="2761"/>
              <a:ext cx="1" cy="1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57" name="Line 488"/>
            <p:cNvSpPr>
              <a:spLocks noChangeShapeType="1"/>
            </p:cNvSpPr>
            <p:nvPr/>
          </p:nvSpPr>
          <p:spPr bwMode="auto">
            <a:xfrm flipV="1">
              <a:off x="1703" y="2761"/>
              <a:ext cx="1" cy="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58" name="Line 489"/>
            <p:cNvSpPr>
              <a:spLocks noChangeShapeType="1"/>
            </p:cNvSpPr>
            <p:nvPr/>
          </p:nvSpPr>
          <p:spPr bwMode="auto">
            <a:xfrm flipV="1">
              <a:off x="1828" y="2761"/>
              <a:ext cx="1" cy="1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59" name="Line 490"/>
            <p:cNvSpPr>
              <a:spLocks noChangeShapeType="1"/>
            </p:cNvSpPr>
            <p:nvPr/>
          </p:nvSpPr>
          <p:spPr bwMode="auto">
            <a:xfrm flipV="1">
              <a:off x="1952" y="2761"/>
              <a:ext cx="1" cy="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60" name="Line 491"/>
            <p:cNvSpPr>
              <a:spLocks noChangeShapeType="1"/>
            </p:cNvSpPr>
            <p:nvPr/>
          </p:nvSpPr>
          <p:spPr bwMode="auto">
            <a:xfrm flipV="1">
              <a:off x="2076" y="2761"/>
              <a:ext cx="1" cy="1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61" name="Line 492"/>
            <p:cNvSpPr>
              <a:spLocks noChangeShapeType="1"/>
            </p:cNvSpPr>
            <p:nvPr/>
          </p:nvSpPr>
          <p:spPr bwMode="auto">
            <a:xfrm flipV="1">
              <a:off x="2200" y="2761"/>
              <a:ext cx="1" cy="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62" name="Line 493"/>
            <p:cNvSpPr>
              <a:spLocks noChangeShapeType="1"/>
            </p:cNvSpPr>
            <p:nvPr/>
          </p:nvSpPr>
          <p:spPr bwMode="auto">
            <a:xfrm flipV="1">
              <a:off x="2325" y="2761"/>
              <a:ext cx="1" cy="1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63" name="Line 494"/>
            <p:cNvSpPr>
              <a:spLocks noChangeShapeType="1"/>
            </p:cNvSpPr>
            <p:nvPr/>
          </p:nvSpPr>
          <p:spPr bwMode="auto">
            <a:xfrm flipV="1">
              <a:off x="2450" y="2761"/>
              <a:ext cx="1" cy="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64" name="Line 495"/>
            <p:cNvSpPr>
              <a:spLocks noChangeShapeType="1"/>
            </p:cNvSpPr>
            <p:nvPr/>
          </p:nvSpPr>
          <p:spPr bwMode="auto">
            <a:xfrm flipV="1">
              <a:off x="2574" y="2761"/>
              <a:ext cx="1" cy="1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65" name="Line 496"/>
            <p:cNvSpPr>
              <a:spLocks noChangeShapeType="1"/>
            </p:cNvSpPr>
            <p:nvPr/>
          </p:nvSpPr>
          <p:spPr bwMode="auto">
            <a:xfrm flipV="1">
              <a:off x="2699" y="2761"/>
              <a:ext cx="1" cy="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66" name="Line 497"/>
            <p:cNvSpPr>
              <a:spLocks noChangeShapeType="1"/>
            </p:cNvSpPr>
            <p:nvPr/>
          </p:nvSpPr>
          <p:spPr bwMode="auto">
            <a:xfrm flipV="1">
              <a:off x="2823" y="2761"/>
              <a:ext cx="1" cy="1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67" name="Line 498"/>
            <p:cNvSpPr>
              <a:spLocks noChangeShapeType="1"/>
            </p:cNvSpPr>
            <p:nvPr/>
          </p:nvSpPr>
          <p:spPr bwMode="auto">
            <a:xfrm flipV="1">
              <a:off x="2947" y="2761"/>
              <a:ext cx="1" cy="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68" name="Line 499"/>
            <p:cNvSpPr>
              <a:spLocks noChangeShapeType="1"/>
            </p:cNvSpPr>
            <p:nvPr/>
          </p:nvSpPr>
          <p:spPr bwMode="auto">
            <a:xfrm flipV="1">
              <a:off x="3071" y="2761"/>
              <a:ext cx="1" cy="1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69" name="Line 500"/>
            <p:cNvSpPr>
              <a:spLocks noChangeShapeType="1"/>
            </p:cNvSpPr>
            <p:nvPr/>
          </p:nvSpPr>
          <p:spPr bwMode="auto">
            <a:xfrm flipV="1">
              <a:off x="3196" y="2761"/>
              <a:ext cx="1" cy="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70" name="Line 501"/>
            <p:cNvSpPr>
              <a:spLocks noChangeShapeType="1"/>
            </p:cNvSpPr>
            <p:nvPr/>
          </p:nvSpPr>
          <p:spPr bwMode="auto">
            <a:xfrm flipV="1">
              <a:off x="3320" y="2761"/>
              <a:ext cx="1" cy="1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71" name="Line 502"/>
            <p:cNvSpPr>
              <a:spLocks noChangeShapeType="1"/>
            </p:cNvSpPr>
            <p:nvPr/>
          </p:nvSpPr>
          <p:spPr bwMode="auto">
            <a:xfrm flipV="1">
              <a:off x="3445" y="2761"/>
              <a:ext cx="1" cy="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72" name="Line 503"/>
            <p:cNvSpPr>
              <a:spLocks noChangeShapeType="1"/>
            </p:cNvSpPr>
            <p:nvPr/>
          </p:nvSpPr>
          <p:spPr bwMode="auto">
            <a:xfrm flipV="1">
              <a:off x="3569" y="2761"/>
              <a:ext cx="1" cy="1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73" name="Line 504"/>
            <p:cNvSpPr>
              <a:spLocks noChangeShapeType="1"/>
            </p:cNvSpPr>
            <p:nvPr/>
          </p:nvSpPr>
          <p:spPr bwMode="auto">
            <a:xfrm flipV="1">
              <a:off x="3693" y="2761"/>
              <a:ext cx="1" cy="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74" name="Line 505"/>
            <p:cNvSpPr>
              <a:spLocks noChangeShapeType="1"/>
            </p:cNvSpPr>
            <p:nvPr/>
          </p:nvSpPr>
          <p:spPr bwMode="auto">
            <a:xfrm>
              <a:off x="1206" y="2761"/>
              <a:ext cx="2487"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75" name="Freeform 506"/>
            <p:cNvSpPr>
              <a:spLocks/>
            </p:cNvSpPr>
            <p:nvPr/>
          </p:nvSpPr>
          <p:spPr bwMode="auto">
            <a:xfrm>
              <a:off x="1206" y="2716"/>
              <a:ext cx="104" cy="5"/>
            </a:xfrm>
            <a:custGeom>
              <a:avLst/>
              <a:gdLst>
                <a:gd name="T0" fmla="*/ 6 w 104"/>
                <a:gd name="T1" fmla="*/ 5 h 5"/>
                <a:gd name="T2" fmla="*/ 11 w 104"/>
                <a:gd name="T3" fmla="*/ 5 h 5"/>
                <a:gd name="T4" fmla="*/ 15 w 104"/>
                <a:gd name="T5" fmla="*/ 5 h 5"/>
                <a:gd name="T6" fmla="*/ 20 w 104"/>
                <a:gd name="T7" fmla="*/ 5 h 5"/>
                <a:gd name="T8" fmla="*/ 23 w 104"/>
                <a:gd name="T9" fmla="*/ 4 h 5"/>
                <a:gd name="T10" fmla="*/ 24 w 104"/>
                <a:gd name="T11" fmla="*/ 2 h 5"/>
                <a:gd name="T12" fmla="*/ 24 w 104"/>
                <a:gd name="T13" fmla="*/ 5 h 5"/>
                <a:gd name="T14" fmla="*/ 27 w 104"/>
                <a:gd name="T15" fmla="*/ 4 h 5"/>
                <a:gd name="T16" fmla="*/ 28 w 104"/>
                <a:gd name="T17" fmla="*/ 4 h 5"/>
                <a:gd name="T18" fmla="*/ 29 w 104"/>
                <a:gd name="T19" fmla="*/ 4 h 5"/>
                <a:gd name="T20" fmla="*/ 30 w 104"/>
                <a:gd name="T21" fmla="*/ 4 h 5"/>
                <a:gd name="T22" fmla="*/ 33 w 104"/>
                <a:gd name="T23" fmla="*/ 5 h 5"/>
                <a:gd name="T24" fmla="*/ 35 w 104"/>
                <a:gd name="T25" fmla="*/ 4 h 5"/>
                <a:gd name="T26" fmla="*/ 36 w 104"/>
                <a:gd name="T27" fmla="*/ 4 h 5"/>
                <a:gd name="T28" fmla="*/ 37 w 104"/>
                <a:gd name="T29" fmla="*/ 4 h 5"/>
                <a:gd name="T30" fmla="*/ 38 w 104"/>
                <a:gd name="T31" fmla="*/ 4 h 5"/>
                <a:gd name="T32" fmla="*/ 39 w 104"/>
                <a:gd name="T33" fmla="*/ 4 h 5"/>
                <a:gd name="T34" fmla="*/ 42 w 104"/>
                <a:gd name="T35" fmla="*/ 4 h 5"/>
                <a:gd name="T36" fmla="*/ 43 w 104"/>
                <a:gd name="T37" fmla="*/ 1 h 5"/>
                <a:gd name="T38" fmla="*/ 45 w 104"/>
                <a:gd name="T39" fmla="*/ 5 h 5"/>
                <a:gd name="T40" fmla="*/ 46 w 104"/>
                <a:gd name="T41" fmla="*/ 5 h 5"/>
                <a:gd name="T42" fmla="*/ 47 w 104"/>
                <a:gd name="T43" fmla="*/ 5 h 5"/>
                <a:gd name="T44" fmla="*/ 49 w 104"/>
                <a:gd name="T45" fmla="*/ 5 h 5"/>
                <a:gd name="T46" fmla="*/ 50 w 104"/>
                <a:gd name="T47" fmla="*/ 5 h 5"/>
                <a:gd name="T48" fmla="*/ 51 w 104"/>
                <a:gd name="T49" fmla="*/ 5 h 5"/>
                <a:gd name="T50" fmla="*/ 53 w 104"/>
                <a:gd name="T51" fmla="*/ 4 h 5"/>
                <a:gd name="T52" fmla="*/ 54 w 104"/>
                <a:gd name="T53" fmla="*/ 4 h 5"/>
                <a:gd name="T54" fmla="*/ 58 w 104"/>
                <a:gd name="T55" fmla="*/ 5 h 5"/>
                <a:gd name="T56" fmla="*/ 60 w 104"/>
                <a:gd name="T57" fmla="*/ 4 h 5"/>
                <a:gd name="T58" fmla="*/ 62 w 104"/>
                <a:gd name="T59" fmla="*/ 5 h 5"/>
                <a:gd name="T60" fmla="*/ 63 w 104"/>
                <a:gd name="T61" fmla="*/ 5 h 5"/>
                <a:gd name="T62" fmla="*/ 65 w 104"/>
                <a:gd name="T63" fmla="*/ 4 h 5"/>
                <a:gd name="T64" fmla="*/ 66 w 104"/>
                <a:gd name="T65" fmla="*/ 5 h 5"/>
                <a:gd name="T66" fmla="*/ 67 w 104"/>
                <a:gd name="T67" fmla="*/ 5 h 5"/>
                <a:gd name="T68" fmla="*/ 70 w 104"/>
                <a:gd name="T69" fmla="*/ 4 h 5"/>
                <a:gd name="T70" fmla="*/ 70 w 104"/>
                <a:gd name="T71" fmla="*/ 3 h 5"/>
                <a:gd name="T72" fmla="*/ 71 w 104"/>
                <a:gd name="T73" fmla="*/ 5 h 5"/>
                <a:gd name="T74" fmla="*/ 71 w 104"/>
                <a:gd name="T75" fmla="*/ 4 h 5"/>
                <a:gd name="T76" fmla="*/ 72 w 104"/>
                <a:gd name="T77" fmla="*/ 4 h 5"/>
                <a:gd name="T78" fmla="*/ 74 w 104"/>
                <a:gd name="T79" fmla="*/ 5 h 5"/>
                <a:gd name="T80" fmla="*/ 75 w 104"/>
                <a:gd name="T81" fmla="*/ 5 h 5"/>
                <a:gd name="T82" fmla="*/ 77 w 104"/>
                <a:gd name="T83" fmla="*/ 4 h 5"/>
                <a:gd name="T84" fmla="*/ 78 w 104"/>
                <a:gd name="T85" fmla="*/ 4 h 5"/>
                <a:gd name="T86" fmla="*/ 79 w 104"/>
                <a:gd name="T87" fmla="*/ 4 h 5"/>
                <a:gd name="T88" fmla="*/ 81 w 104"/>
                <a:gd name="T89" fmla="*/ 5 h 5"/>
                <a:gd name="T90" fmla="*/ 82 w 104"/>
                <a:gd name="T91" fmla="*/ 5 h 5"/>
                <a:gd name="T92" fmla="*/ 84 w 104"/>
                <a:gd name="T93" fmla="*/ 5 h 5"/>
                <a:gd name="T94" fmla="*/ 86 w 104"/>
                <a:gd name="T95" fmla="*/ 4 h 5"/>
                <a:gd name="T96" fmla="*/ 87 w 104"/>
                <a:gd name="T97" fmla="*/ 4 h 5"/>
                <a:gd name="T98" fmla="*/ 89 w 104"/>
                <a:gd name="T99" fmla="*/ 4 h 5"/>
                <a:gd name="T100" fmla="*/ 89 w 104"/>
                <a:gd name="T101" fmla="*/ 4 h 5"/>
                <a:gd name="T102" fmla="*/ 90 w 104"/>
                <a:gd name="T103" fmla="*/ 4 h 5"/>
                <a:gd name="T104" fmla="*/ 90 w 104"/>
                <a:gd name="T105" fmla="*/ 5 h 5"/>
                <a:gd name="T106" fmla="*/ 91 w 104"/>
                <a:gd name="T107" fmla="*/ 5 h 5"/>
                <a:gd name="T108" fmla="*/ 92 w 104"/>
                <a:gd name="T109" fmla="*/ 5 h 5"/>
                <a:gd name="T110" fmla="*/ 94 w 104"/>
                <a:gd name="T111" fmla="*/ 4 h 5"/>
                <a:gd name="T112" fmla="*/ 95 w 104"/>
                <a:gd name="T113" fmla="*/ 4 h 5"/>
                <a:gd name="T114" fmla="*/ 98 w 104"/>
                <a:gd name="T115" fmla="*/ 3 h 5"/>
                <a:gd name="T116" fmla="*/ 99 w 104"/>
                <a:gd name="T117" fmla="*/ 5 h 5"/>
                <a:gd name="T118" fmla="*/ 99 w 104"/>
                <a:gd name="T119" fmla="*/ 2 h 5"/>
                <a:gd name="T120" fmla="*/ 100 w 104"/>
                <a:gd name="T121" fmla="*/ 4 h 5"/>
                <a:gd name="T122" fmla="*/ 102 w 104"/>
                <a:gd name="T123" fmla="*/ 5 h 5"/>
                <a:gd name="T124" fmla="*/ 103 w 104"/>
                <a:gd name="T125" fmla="*/ 5 h 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4"/>
                <a:gd name="T190" fmla="*/ 0 h 5"/>
                <a:gd name="T191" fmla="*/ 104 w 104"/>
                <a:gd name="T192" fmla="*/ 5 h 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4" h="5">
                  <a:moveTo>
                    <a:pt x="0" y="5"/>
                  </a:moveTo>
                  <a:lnTo>
                    <a:pt x="0" y="4"/>
                  </a:lnTo>
                  <a:lnTo>
                    <a:pt x="0" y="5"/>
                  </a:lnTo>
                  <a:lnTo>
                    <a:pt x="0" y="4"/>
                  </a:lnTo>
                  <a:lnTo>
                    <a:pt x="0" y="5"/>
                  </a:lnTo>
                  <a:lnTo>
                    <a:pt x="1" y="5"/>
                  </a:lnTo>
                  <a:lnTo>
                    <a:pt x="2" y="5"/>
                  </a:lnTo>
                  <a:lnTo>
                    <a:pt x="3" y="5"/>
                  </a:lnTo>
                  <a:lnTo>
                    <a:pt x="4" y="5"/>
                  </a:lnTo>
                  <a:lnTo>
                    <a:pt x="5" y="5"/>
                  </a:lnTo>
                  <a:lnTo>
                    <a:pt x="6" y="5"/>
                  </a:lnTo>
                  <a:lnTo>
                    <a:pt x="7" y="5"/>
                  </a:lnTo>
                  <a:lnTo>
                    <a:pt x="8" y="5"/>
                  </a:lnTo>
                  <a:lnTo>
                    <a:pt x="9" y="5"/>
                  </a:lnTo>
                  <a:lnTo>
                    <a:pt x="10" y="5"/>
                  </a:lnTo>
                  <a:lnTo>
                    <a:pt x="10" y="4"/>
                  </a:lnTo>
                  <a:lnTo>
                    <a:pt x="10" y="5"/>
                  </a:lnTo>
                  <a:lnTo>
                    <a:pt x="10" y="4"/>
                  </a:lnTo>
                  <a:lnTo>
                    <a:pt x="10" y="5"/>
                  </a:lnTo>
                  <a:lnTo>
                    <a:pt x="10" y="4"/>
                  </a:lnTo>
                  <a:lnTo>
                    <a:pt x="10" y="5"/>
                  </a:lnTo>
                  <a:lnTo>
                    <a:pt x="11" y="5"/>
                  </a:lnTo>
                  <a:lnTo>
                    <a:pt x="13" y="5"/>
                  </a:lnTo>
                  <a:lnTo>
                    <a:pt x="13" y="4"/>
                  </a:lnTo>
                  <a:lnTo>
                    <a:pt x="13" y="3"/>
                  </a:lnTo>
                  <a:lnTo>
                    <a:pt x="13" y="4"/>
                  </a:lnTo>
                  <a:lnTo>
                    <a:pt x="13" y="3"/>
                  </a:lnTo>
                  <a:lnTo>
                    <a:pt x="13" y="4"/>
                  </a:lnTo>
                  <a:lnTo>
                    <a:pt x="13" y="5"/>
                  </a:lnTo>
                  <a:lnTo>
                    <a:pt x="14" y="5"/>
                  </a:lnTo>
                  <a:lnTo>
                    <a:pt x="14" y="4"/>
                  </a:lnTo>
                  <a:lnTo>
                    <a:pt x="14" y="5"/>
                  </a:lnTo>
                  <a:lnTo>
                    <a:pt x="15" y="5"/>
                  </a:lnTo>
                  <a:lnTo>
                    <a:pt x="15" y="4"/>
                  </a:lnTo>
                  <a:lnTo>
                    <a:pt x="15" y="5"/>
                  </a:lnTo>
                  <a:lnTo>
                    <a:pt x="15" y="4"/>
                  </a:lnTo>
                  <a:lnTo>
                    <a:pt x="15" y="5"/>
                  </a:lnTo>
                  <a:lnTo>
                    <a:pt x="15" y="4"/>
                  </a:lnTo>
                  <a:lnTo>
                    <a:pt x="15" y="5"/>
                  </a:lnTo>
                  <a:lnTo>
                    <a:pt x="16" y="5"/>
                  </a:lnTo>
                  <a:lnTo>
                    <a:pt x="17" y="5"/>
                  </a:lnTo>
                  <a:lnTo>
                    <a:pt x="18" y="5"/>
                  </a:lnTo>
                  <a:lnTo>
                    <a:pt x="19" y="5"/>
                  </a:lnTo>
                  <a:lnTo>
                    <a:pt x="20" y="5"/>
                  </a:lnTo>
                  <a:lnTo>
                    <a:pt x="21" y="5"/>
                  </a:lnTo>
                  <a:lnTo>
                    <a:pt x="22" y="5"/>
                  </a:lnTo>
                  <a:lnTo>
                    <a:pt x="23" y="5"/>
                  </a:lnTo>
                  <a:lnTo>
                    <a:pt x="23" y="4"/>
                  </a:lnTo>
                  <a:lnTo>
                    <a:pt x="23" y="5"/>
                  </a:lnTo>
                  <a:lnTo>
                    <a:pt x="23" y="4"/>
                  </a:lnTo>
                  <a:lnTo>
                    <a:pt x="23" y="2"/>
                  </a:lnTo>
                  <a:lnTo>
                    <a:pt x="23" y="3"/>
                  </a:lnTo>
                  <a:lnTo>
                    <a:pt x="23" y="4"/>
                  </a:lnTo>
                  <a:lnTo>
                    <a:pt x="23" y="5"/>
                  </a:lnTo>
                  <a:lnTo>
                    <a:pt x="23" y="4"/>
                  </a:lnTo>
                  <a:lnTo>
                    <a:pt x="23" y="3"/>
                  </a:lnTo>
                  <a:lnTo>
                    <a:pt x="23" y="1"/>
                  </a:lnTo>
                  <a:lnTo>
                    <a:pt x="23" y="2"/>
                  </a:lnTo>
                  <a:lnTo>
                    <a:pt x="24" y="4"/>
                  </a:lnTo>
                  <a:lnTo>
                    <a:pt x="24" y="5"/>
                  </a:lnTo>
                  <a:lnTo>
                    <a:pt x="24" y="4"/>
                  </a:lnTo>
                  <a:lnTo>
                    <a:pt x="24" y="3"/>
                  </a:lnTo>
                  <a:lnTo>
                    <a:pt x="24" y="1"/>
                  </a:lnTo>
                  <a:lnTo>
                    <a:pt x="24" y="0"/>
                  </a:lnTo>
                  <a:lnTo>
                    <a:pt x="24" y="1"/>
                  </a:lnTo>
                  <a:lnTo>
                    <a:pt x="24" y="2"/>
                  </a:lnTo>
                  <a:lnTo>
                    <a:pt x="24" y="4"/>
                  </a:lnTo>
                  <a:lnTo>
                    <a:pt x="24" y="5"/>
                  </a:lnTo>
                  <a:lnTo>
                    <a:pt x="24" y="4"/>
                  </a:lnTo>
                  <a:lnTo>
                    <a:pt x="24" y="2"/>
                  </a:lnTo>
                  <a:lnTo>
                    <a:pt x="24" y="3"/>
                  </a:lnTo>
                  <a:lnTo>
                    <a:pt x="24" y="4"/>
                  </a:lnTo>
                  <a:lnTo>
                    <a:pt x="24" y="5"/>
                  </a:lnTo>
                  <a:lnTo>
                    <a:pt x="24" y="4"/>
                  </a:lnTo>
                  <a:lnTo>
                    <a:pt x="24" y="3"/>
                  </a:lnTo>
                  <a:lnTo>
                    <a:pt x="24" y="4"/>
                  </a:lnTo>
                  <a:lnTo>
                    <a:pt x="24" y="5"/>
                  </a:lnTo>
                  <a:lnTo>
                    <a:pt x="24" y="4"/>
                  </a:lnTo>
                  <a:lnTo>
                    <a:pt x="24" y="5"/>
                  </a:lnTo>
                  <a:lnTo>
                    <a:pt x="24" y="4"/>
                  </a:lnTo>
                  <a:lnTo>
                    <a:pt x="24" y="5"/>
                  </a:lnTo>
                  <a:lnTo>
                    <a:pt x="25" y="5"/>
                  </a:lnTo>
                  <a:lnTo>
                    <a:pt x="25" y="4"/>
                  </a:lnTo>
                  <a:lnTo>
                    <a:pt x="25" y="5"/>
                  </a:lnTo>
                  <a:lnTo>
                    <a:pt x="25" y="4"/>
                  </a:lnTo>
                  <a:lnTo>
                    <a:pt x="25" y="5"/>
                  </a:lnTo>
                  <a:lnTo>
                    <a:pt x="27" y="5"/>
                  </a:lnTo>
                  <a:lnTo>
                    <a:pt x="27" y="4"/>
                  </a:lnTo>
                  <a:lnTo>
                    <a:pt x="27" y="5"/>
                  </a:lnTo>
                  <a:lnTo>
                    <a:pt x="27" y="4"/>
                  </a:lnTo>
                  <a:lnTo>
                    <a:pt x="27" y="5"/>
                  </a:lnTo>
                  <a:lnTo>
                    <a:pt x="27" y="4"/>
                  </a:lnTo>
                  <a:lnTo>
                    <a:pt x="27" y="5"/>
                  </a:lnTo>
                  <a:lnTo>
                    <a:pt x="27" y="4"/>
                  </a:lnTo>
                  <a:lnTo>
                    <a:pt x="27" y="5"/>
                  </a:lnTo>
                  <a:lnTo>
                    <a:pt x="27" y="4"/>
                  </a:lnTo>
                  <a:lnTo>
                    <a:pt x="27" y="5"/>
                  </a:lnTo>
                  <a:lnTo>
                    <a:pt x="28" y="5"/>
                  </a:lnTo>
                  <a:lnTo>
                    <a:pt x="28" y="4"/>
                  </a:lnTo>
                  <a:lnTo>
                    <a:pt x="28" y="5"/>
                  </a:lnTo>
                  <a:lnTo>
                    <a:pt x="28" y="4"/>
                  </a:lnTo>
                  <a:lnTo>
                    <a:pt x="28" y="5"/>
                  </a:lnTo>
                  <a:lnTo>
                    <a:pt x="28" y="4"/>
                  </a:lnTo>
                  <a:lnTo>
                    <a:pt x="28" y="5"/>
                  </a:lnTo>
                  <a:lnTo>
                    <a:pt x="28" y="4"/>
                  </a:lnTo>
                  <a:lnTo>
                    <a:pt x="28" y="5"/>
                  </a:lnTo>
                  <a:lnTo>
                    <a:pt x="29" y="5"/>
                  </a:lnTo>
                  <a:lnTo>
                    <a:pt x="29" y="4"/>
                  </a:lnTo>
                  <a:lnTo>
                    <a:pt x="29" y="5"/>
                  </a:lnTo>
                  <a:lnTo>
                    <a:pt x="29" y="4"/>
                  </a:lnTo>
                  <a:lnTo>
                    <a:pt x="29" y="5"/>
                  </a:lnTo>
                  <a:lnTo>
                    <a:pt x="29" y="4"/>
                  </a:lnTo>
                  <a:lnTo>
                    <a:pt x="29" y="5"/>
                  </a:lnTo>
                  <a:lnTo>
                    <a:pt x="29" y="4"/>
                  </a:lnTo>
                  <a:lnTo>
                    <a:pt x="29" y="5"/>
                  </a:lnTo>
                  <a:lnTo>
                    <a:pt x="29" y="4"/>
                  </a:lnTo>
                  <a:lnTo>
                    <a:pt x="29" y="5"/>
                  </a:lnTo>
                  <a:lnTo>
                    <a:pt x="30" y="5"/>
                  </a:lnTo>
                  <a:lnTo>
                    <a:pt x="30" y="4"/>
                  </a:lnTo>
                  <a:lnTo>
                    <a:pt x="30" y="5"/>
                  </a:lnTo>
                  <a:lnTo>
                    <a:pt x="30" y="4"/>
                  </a:lnTo>
                  <a:lnTo>
                    <a:pt x="30" y="5"/>
                  </a:lnTo>
                  <a:lnTo>
                    <a:pt x="30" y="4"/>
                  </a:lnTo>
                  <a:lnTo>
                    <a:pt x="30" y="5"/>
                  </a:lnTo>
                  <a:lnTo>
                    <a:pt x="30" y="4"/>
                  </a:lnTo>
                  <a:lnTo>
                    <a:pt x="30" y="5"/>
                  </a:lnTo>
                  <a:lnTo>
                    <a:pt x="30" y="4"/>
                  </a:lnTo>
                  <a:lnTo>
                    <a:pt x="30" y="5"/>
                  </a:lnTo>
                  <a:lnTo>
                    <a:pt x="31" y="5"/>
                  </a:lnTo>
                  <a:lnTo>
                    <a:pt x="32" y="5"/>
                  </a:lnTo>
                  <a:lnTo>
                    <a:pt x="32" y="4"/>
                  </a:lnTo>
                  <a:lnTo>
                    <a:pt x="33" y="5"/>
                  </a:lnTo>
                  <a:lnTo>
                    <a:pt x="34" y="5"/>
                  </a:lnTo>
                  <a:lnTo>
                    <a:pt x="34" y="4"/>
                  </a:lnTo>
                  <a:lnTo>
                    <a:pt x="34" y="5"/>
                  </a:lnTo>
                  <a:lnTo>
                    <a:pt x="34" y="4"/>
                  </a:lnTo>
                  <a:lnTo>
                    <a:pt x="34" y="5"/>
                  </a:lnTo>
                  <a:lnTo>
                    <a:pt x="34" y="4"/>
                  </a:lnTo>
                  <a:lnTo>
                    <a:pt x="34" y="5"/>
                  </a:lnTo>
                  <a:lnTo>
                    <a:pt x="34" y="4"/>
                  </a:lnTo>
                  <a:lnTo>
                    <a:pt x="34" y="5"/>
                  </a:lnTo>
                  <a:lnTo>
                    <a:pt x="35" y="5"/>
                  </a:lnTo>
                  <a:lnTo>
                    <a:pt x="35" y="4"/>
                  </a:lnTo>
                  <a:lnTo>
                    <a:pt x="35" y="5"/>
                  </a:lnTo>
                  <a:lnTo>
                    <a:pt x="35" y="4"/>
                  </a:lnTo>
                  <a:lnTo>
                    <a:pt x="35" y="5"/>
                  </a:lnTo>
                  <a:lnTo>
                    <a:pt x="35" y="4"/>
                  </a:lnTo>
                  <a:lnTo>
                    <a:pt x="35" y="5"/>
                  </a:lnTo>
                  <a:lnTo>
                    <a:pt x="35" y="4"/>
                  </a:lnTo>
                  <a:lnTo>
                    <a:pt x="35" y="5"/>
                  </a:lnTo>
                  <a:lnTo>
                    <a:pt x="35" y="4"/>
                  </a:lnTo>
                  <a:lnTo>
                    <a:pt x="35" y="5"/>
                  </a:lnTo>
                  <a:lnTo>
                    <a:pt x="36" y="5"/>
                  </a:lnTo>
                  <a:lnTo>
                    <a:pt x="36" y="4"/>
                  </a:lnTo>
                  <a:lnTo>
                    <a:pt x="36" y="5"/>
                  </a:lnTo>
                  <a:lnTo>
                    <a:pt x="36" y="4"/>
                  </a:lnTo>
                  <a:lnTo>
                    <a:pt x="36" y="5"/>
                  </a:lnTo>
                  <a:lnTo>
                    <a:pt x="36" y="4"/>
                  </a:lnTo>
                  <a:lnTo>
                    <a:pt x="36" y="5"/>
                  </a:lnTo>
                  <a:lnTo>
                    <a:pt x="36" y="4"/>
                  </a:lnTo>
                  <a:lnTo>
                    <a:pt x="36" y="5"/>
                  </a:lnTo>
                  <a:lnTo>
                    <a:pt x="36" y="4"/>
                  </a:lnTo>
                  <a:lnTo>
                    <a:pt x="36" y="5"/>
                  </a:lnTo>
                  <a:lnTo>
                    <a:pt x="37" y="5"/>
                  </a:lnTo>
                  <a:lnTo>
                    <a:pt x="37" y="4"/>
                  </a:lnTo>
                  <a:lnTo>
                    <a:pt x="37" y="5"/>
                  </a:lnTo>
                  <a:lnTo>
                    <a:pt x="37" y="4"/>
                  </a:lnTo>
                  <a:lnTo>
                    <a:pt x="37" y="5"/>
                  </a:lnTo>
                  <a:lnTo>
                    <a:pt x="37" y="4"/>
                  </a:lnTo>
                  <a:lnTo>
                    <a:pt x="37" y="5"/>
                  </a:lnTo>
                  <a:lnTo>
                    <a:pt x="37" y="4"/>
                  </a:lnTo>
                  <a:lnTo>
                    <a:pt x="37" y="5"/>
                  </a:lnTo>
                  <a:lnTo>
                    <a:pt x="37" y="4"/>
                  </a:lnTo>
                  <a:lnTo>
                    <a:pt x="37" y="5"/>
                  </a:lnTo>
                  <a:lnTo>
                    <a:pt x="38" y="5"/>
                  </a:lnTo>
                  <a:lnTo>
                    <a:pt x="38" y="4"/>
                  </a:lnTo>
                  <a:lnTo>
                    <a:pt x="38" y="5"/>
                  </a:lnTo>
                  <a:lnTo>
                    <a:pt x="38" y="4"/>
                  </a:lnTo>
                  <a:lnTo>
                    <a:pt x="38" y="5"/>
                  </a:lnTo>
                  <a:lnTo>
                    <a:pt x="38" y="4"/>
                  </a:lnTo>
                  <a:lnTo>
                    <a:pt x="38" y="5"/>
                  </a:lnTo>
                  <a:lnTo>
                    <a:pt x="39" y="5"/>
                  </a:lnTo>
                  <a:lnTo>
                    <a:pt x="39" y="4"/>
                  </a:lnTo>
                  <a:lnTo>
                    <a:pt x="39" y="5"/>
                  </a:lnTo>
                  <a:lnTo>
                    <a:pt x="39" y="4"/>
                  </a:lnTo>
                  <a:lnTo>
                    <a:pt x="39" y="5"/>
                  </a:lnTo>
                  <a:lnTo>
                    <a:pt x="39" y="4"/>
                  </a:lnTo>
                  <a:lnTo>
                    <a:pt x="39" y="5"/>
                  </a:lnTo>
                  <a:lnTo>
                    <a:pt x="39" y="4"/>
                  </a:lnTo>
                  <a:lnTo>
                    <a:pt x="39" y="5"/>
                  </a:lnTo>
                  <a:lnTo>
                    <a:pt x="40" y="4"/>
                  </a:lnTo>
                  <a:lnTo>
                    <a:pt x="40" y="5"/>
                  </a:lnTo>
                  <a:lnTo>
                    <a:pt x="42" y="5"/>
                  </a:lnTo>
                  <a:lnTo>
                    <a:pt x="42" y="4"/>
                  </a:lnTo>
                  <a:lnTo>
                    <a:pt x="42" y="5"/>
                  </a:lnTo>
                  <a:lnTo>
                    <a:pt x="42" y="4"/>
                  </a:lnTo>
                  <a:lnTo>
                    <a:pt x="42" y="5"/>
                  </a:lnTo>
                  <a:lnTo>
                    <a:pt x="42" y="4"/>
                  </a:lnTo>
                  <a:lnTo>
                    <a:pt x="42" y="5"/>
                  </a:lnTo>
                  <a:lnTo>
                    <a:pt x="42" y="4"/>
                  </a:lnTo>
                  <a:lnTo>
                    <a:pt x="42" y="5"/>
                  </a:lnTo>
                  <a:lnTo>
                    <a:pt x="42" y="4"/>
                  </a:lnTo>
                  <a:lnTo>
                    <a:pt x="43" y="5"/>
                  </a:lnTo>
                  <a:lnTo>
                    <a:pt x="43" y="4"/>
                  </a:lnTo>
                  <a:lnTo>
                    <a:pt x="43" y="3"/>
                  </a:lnTo>
                  <a:lnTo>
                    <a:pt x="43" y="2"/>
                  </a:lnTo>
                  <a:lnTo>
                    <a:pt x="43" y="1"/>
                  </a:lnTo>
                  <a:lnTo>
                    <a:pt x="43" y="0"/>
                  </a:lnTo>
                  <a:lnTo>
                    <a:pt x="43" y="1"/>
                  </a:lnTo>
                  <a:lnTo>
                    <a:pt x="43" y="3"/>
                  </a:lnTo>
                  <a:lnTo>
                    <a:pt x="43" y="4"/>
                  </a:lnTo>
                  <a:lnTo>
                    <a:pt x="43" y="5"/>
                  </a:lnTo>
                  <a:lnTo>
                    <a:pt x="44" y="5"/>
                  </a:lnTo>
                  <a:lnTo>
                    <a:pt x="44" y="4"/>
                  </a:lnTo>
                  <a:lnTo>
                    <a:pt x="44" y="5"/>
                  </a:lnTo>
                  <a:lnTo>
                    <a:pt x="44" y="4"/>
                  </a:lnTo>
                  <a:lnTo>
                    <a:pt x="44" y="3"/>
                  </a:lnTo>
                  <a:lnTo>
                    <a:pt x="44" y="4"/>
                  </a:lnTo>
                  <a:lnTo>
                    <a:pt x="44" y="5"/>
                  </a:lnTo>
                  <a:lnTo>
                    <a:pt x="45" y="5"/>
                  </a:lnTo>
                  <a:lnTo>
                    <a:pt x="45" y="4"/>
                  </a:lnTo>
                  <a:lnTo>
                    <a:pt x="45" y="5"/>
                  </a:lnTo>
                  <a:lnTo>
                    <a:pt x="45" y="4"/>
                  </a:lnTo>
                  <a:lnTo>
                    <a:pt x="45" y="5"/>
                  </a:lnTo>
                  <a:lnTo>
                    <a:pt x="46" y="5"/>
                  </a:lnTo>
                  <a:lnTo>
                    <a:pt x="46" y="4"/>
                  </a:lnTo>
                  <a:lnTo>
                    <a:pt x="46" y="5"/>
                  </a:lnTo>
                  <a:lnTo>
                    <a:pt x="46" y="4"/>
                  </a:lnTo>
                  <a:lnTo>
                    <a:pt x="46" y="5"/>
                  </a:lnTo>
                  <a:lnTo>
                    <a:pt x="46" y="4"/>
                  </a:lnTo>
                  <a:lnTo>
                    <a:pt x="46" y="5"/>
                  </a:lnTo>
                  <a:lnTo>
                    <a:pt x="46" y="4"/>
                  </a:lnTo>
                  <a:lnTo>
                    <a:pt x="46" y="5"/>
                  </a:lnTo>
                  <a:lnTo>
                    <a:pt x="46" y="4"/>
                  </a:lnTo>
                  <a:lnTo>
                    <a:pt x="46" y="5"/>
                  </a:lnTo>
                  <a:lnTo>
                    <a:pt x="46" y="4"/>
                  </a:lnTo>
                  <a:lnTo>
                    <a:pt x="46" y="5"/>
                  </a:lnTo>
                  <a:lnTo>
                    <a:pt x="46" y="4"/>
                  </a:lnTo>
                  <a:lnTo>
                    <a:pt x="46" y="5"/>
                  </a:lnTo>
                  <a:lnTo>
                    <a:pt x="47" y="5"/>
                  </a:lnTo>
                  <a:lnTo>
                    <a:pt x="47" y="4"/>
                  </a:lnTo>
                  <a:lnTo>
                    <a:pt x="47" y="5"/>
                  </a:lnTo>
                  <a:lnTo>
                    <a:pt x="47" y="4"/>
                  </a:lnTo>
                  <a:lnTo>
                    <a:pt x="47" y="5"/>
                  </a:lnTo>
                  <a:lnTo>
                    <a:pt x="47" y="4"/>
                  </a:lnTo>
                  <a:lnTo>
                    <a:pt x="47" y="5"/>
                  </a:lnTo>
                  <a:lnTo>
                    <a:pt x="47" y="4"/>
                  </a:lnTo>
                  <a:lnTo>
                    <a:pt x="47" y="5"/>
                  </a:lnTo>
                  <a:lnTo>
                    <a:pt x="48" y="5"/>
                  </a:lnTo>
                  <a:lnTo>
                    <a:pt x="48" y="4"/>
                  </a:lnTo>
                  <a:lnTo>
                    <a:pt x="48" y="5"/>
                  </a:lnTo>
                  <a:lnTo>
                    <a:pt x="49" y="4"/>
                  </a:lnTo>
                  <a:lnTo>
                    <a:pt x="49" y="5"/>
                  </a:lnTo>
                  <a:lnTo>
                    <a:pt x="49" y="4"/>
                  </a:lnTo>
                  <a:lnTo>
                    <a:pt x="49" y="5"/>
                  </a:lnTo>
                  <a:lnTo>
                    <a:pt x="49" y="4"/>
                  </a:lnTo>
                  <a:lnTo>
                    <a:pt x="49" y="5"/>
                  </a:lnTo>
                  <a:lnTo>
                    <a:pt x="50" y="5"/>
                  </a:lnTo>
                  <a:lnTo>
                    <a:pt x="50" y="4"/>
                  </a:lnTo>
                  <a:lnTo>
                    <a:pt x="50" y="5"/>
                  </a:lnTo>
                  <a:lnTo>
                    <a:pt x="50" y="4"/>
                  </a:lnTo>
                  <a:lnTo>
                    <a:pt x="50" y="5"/>
                  </a:lnTo>
                  <a:lnTo>
                    <a:pt x="50" y="4"/>
                  </a:lnTo>
                  <a:lnTo>
                    <a:pt x="50" y="5"/>
                  </a:lnTo>
                  <a:lnTo>
                    <a:pt x="50" y="4"/>
                  </a:lnTo>
                  <a:lnTo>
                    <a:pt x="50" y="5"/>
                  </a:lnTo>
                  <a:lnTo>
                    <a:pt x="51" y="5"/>
                  </a:lnTo>
                  <a:lnTo>
                    <a:pt x="51" y="4"/>
                  </a:lnTo>
                  <a:lnTo>
                    <a:pt x="51" y="5"/>
                  </a:lnTo>
                  <a:lnTo>
                    <a:pt x="51" y="4"/>
                  </a:lnTo>
                  <a:lnTo>
                    <a:pt x="51" y="5"/>
                  </a:lnTo>
                  <a:lnTo>
                    <a:pt x="51" y="4"/>
                  </a:lnTo>
                  <a:lnTo>
                    <a:pt x="51" y="5"/>
                  </a:lnTo>
                  <a:lnTo>
                    <a:pt x="51" y="4"/>
                  </a:lnTo>
                  <a:lnTo>
                    <a:pt x="51" y="5"/>
                  </a:lnTo>
                  <a:lnTo>
                    <a:pt x="52" y="5"/>
                  </a:lnTo>
                  <a:lnTo>
                    <a:pt x="52" y="4"/>
                  </a:lnTo>
                  <a:lnTo>
                    <a:pt x="52" y="5"/>
                  </a:lnTo>
                  <a:lnTo>
                    <a:pt x="52" y="4"/>
                  </a:lnTo>
                  <a:lnTo>
                    <a:pt x="52" y="5"/>
                  </a:lnTo>
                  <a:lnTo>
                    <a:pt x="52" y="4"/>
                  </a:lnTo>
                  <a:lnTo>
                    <a:pt x="52" y="5"/>
                  </a:lnTo>
                  <a:lnTo>
                    <a:pt x="52" y="4"/>
                  </a:lnTo>
                  <a:lnTo>
                    <a:pt x="52" y="5"/>
                  </a:lnTo>
                  <a:lnTo>
                    <a:pt x="53" y="5"/>
                  </a:lnTo>
                  <a:lnTo>
                    <a:pt x="53" y="4"/>
                  </a:lnTo>
                  <a:lnTo>
                    <a:pt x="53" y="5"/>
                  </a:lnTo>
                  <a:lnTo>
                    <a:pt x="53" y="4"/>
                  </a:lnTo>
                  <a:lnTo>
                    <a:pt x="53" y="5"/>
                  </a:lnTo>
                  <a:lnTo>
                    <a:pt x="53" y="4"/>
                  </a:lnTo>
                  <a:lnTo>
                    <a:pt x="53" y="5"/>
                  </a:lnTo>
                  <a:lnTo>
                    <a:pt x="54" y="5"/>
                  </a:lnTo>
                  <a:lnTo>
                    <a:pt x="54" y="4"/>
                  </a:lnTo>
                  <a:lnTo>
                    <a:pt x="54" y="5"/>
                  </a:lnTo>
                  <a:lnTo>
                    <a:pt x="54" y="4"/>
                  </a:lnTo>
                  <a:lnTo>
                    <a:pt x="54" y="5"/>
                  </a:lnTo>
                  <a:lnTo>
                    <a:pt x="54" y="4"/>
                  </a:lnTo>
                  <a:lnTo>
                    <a:pt x="56" y="5"/>
                  </a:lnTo>
                  <a:lnTo>
                    <a:pt x="56" y="4"/>
                  </a:lnTo>
                  <a:lnTo>
                    <a:pt x="56" y="5"/>
                  </a:lnTo>
                  <a:lnTo>
                    <a:pt x="56" y="4"/>
                  </a:lnTo>
                  <a:lnTo>
                    <a:pt x="56" y="5"/>
                  </a:lnTo>
                  <a:lnTo>
                    <a:pt x="56" y="4"/>
                  </a:lnTo>
                  <a:lnTo>
                    <a:pt x="56" y="5"/>
                  </a:lnTo>
                  <a:lnTo>
                    <a:pt x="57" y="5"/>
                  </a:lnTo>
                  <a:lnTo>
                    <a:pt x="57" y="4"/>
                  </a:lnTo>
                  <a:lnTo>
                    <a:pt x="57" y="5"/>
                  </a:lnTo>
                  <a:lnTo>
                    <a:pt x="58" y="5"/>
                  </a:lnTo>
                  <a:lnTo>
                    <a:pt x="58" y="4"/>
                  </a:lnTo>
                  <a:lnTo>
                    <a:pt x="58" y="5"/>
                  </a:lnTo>
                  <a:lnTo>
                    <a:pt x="58" y="4"/>
                  </a:lnTo>
                  <a:lnTo>
                    <a:pt x="58" y="5"/>
                  </a:lnTo>
                  <a:lnTo>
                    <a:pt x="59" y="5"/>
                  </a:lnTo>
                  <a:lnTo>
                    <a:pt x="59" y="4"/>
                  </a:lnTo>
                  <a:lnTo>
                    <a:pt x="59" y="5"/>
                  </a:lnTo>
                  <a:lnTo>
                    <a:pt x="59" y="4"/>
                  </a:lnTo>
                  <a:lnTo>
                    <a:pt x="59" y="5"/>
                  </a:lnTo>
                  <a:lnTo>
                    <a:pt x="60" y="5"/>
                  </a:lnTo>
                  <a:lnTo>
                    <a:pt x="60" y="4"/>
                  </a:lnTo>
                  <a:lnTo>
                    <a:pt x="60" y="5"/>
                  </a:lnTo>
                  <a:lnTo>
                    <a:pt x="60" y="4"/>
                  </a:lnTo>
                  <a:lnTo>
                    <a:pt x="60" y="5"/>
                  </a:lnTo>
                  <a:lnTo>
                    <a:pt x="61" y="5"/>
                  </a:lnTo>
                  <a:lnTo>
                    <a:pt x="61" y="4"/>
                  </a:lnTo>
                  <a:lnTo>
                    <a:pt x="61" y="5"/>
                  </a:lnTo>
                  <a:lnTo>
                    <a:pt x="61" y="4"/>
                  </a:lnTo>
                  <a:lnTo>
                    <a:pt x="61" y="5"/>
                  </a:lnTo>
                  <a:lnTo>
                    <a:pt x="62" y="5"/>
                  </a:lnTo>
                  <a:lnTo>
                    <a:pt x="62" y="4"/>
                  </a:lnTo>
                  <a:lnTo>
                    <a:pt x="62" y="5"/>
                  </a:lnTo>
                  <a:lnTo>
                    <a:pt x="62" y="4"/>
                  </a:lnTo>
                  <a:lnTo>
                    <a:pt x="62" y="5"/>
                  </a:lnTo>
                  <a:lnTo>
                    <a:pt x="62" y="4"/>
                  </a:lnTo>
                  <a:lnTo>
                    <a:pt x="62" y="5"/>
                  </a:lnTo>
                  <a:lnTo>
                    <a:pt x="62" y="4"/>
                  </a:lnTo>
                  <a:lnTo>
                    <a:pt x="62" y="5"/>
                  </a:lnTo>
                  <a:lnTo>
                    <a:pt x="62" y="4"/>
                  </a:lnTo>
                  <a:lnTo>
                    <a:pt x="62" y="5"/>
                  </a:lnTo>
                  <a:lnTo>
                    <a:pt x="63" y="5"/>
                  </a:lnTo>
                  <a:lnTo>
                    <a:pt x="63" y="4"/>
                  </a:lnTo>
                  <a:lnTo>
                    <a:pt x="63" y="5"/>
                  </a:lnTo>
                  <a:lnTo>
                    <a:pt x="63" y="4"/>
                  </a:lnTo>
                  <a:lnTo>
                    <a:pt x="63" y="5"/>
                  </a:lnTo>
                  <a:lnTo>
                    <a:pt x="63" y="4"/>
                  </a:lnTo>
                  <a:lnTo>
                    <a:pt x="63" y="5"/>
                  </a:lnTo>
                  <a:lnTo>
                    <a:pt x="64" y="5"/>
                  </a:lnTo>
                  <a:lnTo>
                    <a:pt x="64" y="4"/>
                  </a:lnTo>
                  <a:lnTo>
                    <a:pt x="64" y="5"/>
                  </a:lnTo>
                  <a:lnTo>
                    <a:pt x="64" y="4"/>
                  </a:lnTo>
                  <a:lnTo>
                    <a:pt x="64" y="5"/>
                  </a:lnTo>
                  <a:lnTo>
                    <a:pt x="64" y="4"/>
                  </a:lnTo>
                  <a:lnTo>
                    <a:pt x="65" y="4"/>
                  </a:lnTo>
                  <a:lnTo>
                    <a:pt x="65" y="3"/>
                  </a:lnTo>
                  <a:lnTo>
                    <a:pt x="65" y="4"/>
                  </a:lnTo>
                  <a:lnTo>
                    <a:pt x="65" y="2"/>
                  </a:lnTo>
                  <a:lnTo>
                    <a:pt x="65" y="1"/>
                  </a:lnTo>
                  <a:lnTo>
                    <a:pt x="65" y="2"/>
                  </a:lnTo>
                  <a:lnTo>
                    <a:pt x="65" y="3"/>
                  </a:lnTo>
                  <a:lnTo>
                    <a:pt x="65" y="4"/>
                  </a:lnTo>
                  <a:lnTo>
                    <a:pt x="65" y="5"/>
                  </a:lnTo>
                  <a:lnTo>
                    <a:pt x="66" y="5"/>
                  </a:lnTo>
                  <a:lnTo>
                    <a:pt x="66" y="4"/>
                  </a:lnTo>
                  <a:lnTo>
                    <a:pt x="66" y="5"/>
                  </a:lnTo>
                  <a:lnTo>
                    <a:pt x="66" y="4"/>
                  </a:lnTo>
                  <a:lnTo>
                    <a:pt x="66" y="5"/>
                  </a:lnTo>
                  <a:lnTo>
                    <a:pt x="67" y="5"/>
                  </a:lnTo>
                  <a:lnTo>
                    <a:pt x="67" y="4"/>
                  </a:lnTo>
                  <a:lnTo>
                    <a:pt x="67" y="5"/>
                  </a:lnTo>
                  <a:lnTo>
                    <a:pt x="67" y="4"/>
                  </a:lnTo>
                  <a:lnTo>
                    <a:pt x="67" y="5"/>
                  </a:lnTo>
                  <a:lnTo>
                    <a:pt x="67" y="4"/>
                  </a:lnTo>
                  <a:lnTo>
                    <a:pt x="67" y="5"/>
                  </a:lnTo>
                  <a:lnTo>
                    <a:pt x="67" y="4"/>
                  </a:lnTo>
                  <a:lnTo>
                    <a:pt x="67" y="5"/>
                  </a:lnTo>
                  <a:lnTo>
                    <a:pt x="68" y="5"/>
                  </a:lnTo>
                  <a:lnTo>
                    <a:pt x="68" y="4"/>
                  </a:lnTo>
                  <a:lnTo>
                    <a:pt x="68" y="5"/>
                  </a:lnTo>
                  <a:lnTo>
                    <a:pt x="68" y="4"/>
                  </a:lnTo>
                  <a:lnTo>
                    <a:pt x="68" y="5"/>
                  </a:lnTo>
                  <a:lnTo>
                    <a:pt x="68" y="4"/>
                  </a:lnTo>
                  <a:lnTo>
                    <a:pt x="68" y="5"/>
                  </a:lnTo>
                  <a:lnTo>
                    <a:pt x="68" y="4"/>
                  </a:lnTo>
                  <a:lnTo>
                    <a:pt x="68" y="5"/>
                  </a:lnTo>
                  <a:lnTo>
                    <a:pt x="70" y="5"/>
                  </a:lnTo>
                  <a:lnTo>
                    <a:pt x="70" y="4"/>
                  </a:lnTo>
                  <a:lnTo>
                    <a:pt x="70" y="5"/>
                  </a:lnTo>
                  <a:lnTo>
                    <a:pt x="70" y="4"/>
                  </a:lnTo>
                  <a:lnTo>
                    <a:pt x="70" y="5"/>
                  </a:lnTo>
                  <a:lnTo>
                    <a:pt x="70" y="4"/>
                  </a:lnTo>
                  <a:lnTo>
                    <a:pt x="70" y="5"/>
                  </a:lnTo>
                  <a:lnTo>
                    <a:pt x="70" y="4"/>
                  </a:lnTo>
                  <a:lnTo>
                    <a:pt x="70" y="5"/>
                  </a:lnTo>
                  <a:lnTo>
                    <a:pt x="70" y="4"/>
                  </a:lnTo>
                  <a:lnTo>
                    <a:pt x="70" y="5"/>
                  </a:lnTo>
                  <a:lnTo>
                    <a:pt x="70" y="4"/>
                  </a:lnTo>
                  <a:lnTo>
                    <a:pt x="70" y="3"/>
                  </a:lnTo>
                  <a:lnTo>
                    <a:pt x="70" y="2"/>
                  </a:lnTo>
                  <a:lnTo>
                    <a:pt x="70" y="3"/>
                  </a:lnTo>
                  <a:lnTo>
                    <a:pt x="70" y="4"/>
                  </a:lnTo>
                  <a:lnTo>
                    <a:pt x="70" y="5"/>
                  </a:lnTo>
                  <a:lnTo>
                    <a:pt x="71" y="5"/>
                  </a:lnTo>
                  <a:lnTo>
                    <a:pt x="71" y="4"/>
                  </a:lnTo>
                  <a:lnTo>
                    <a:pt x="71" y="5"/>
                  </a:lnTo>
                  <a:lnTo>
                    <a:pt x="71" y="4"/>
                  </a:lnTo>
                  <a:lnTo>
                    <a:pt x="71" y="5"/>
                  </a:lnTo>
                  <a:lnTo>
                    <a:pt x="71" y="4"/>
                  </a:lnTo>
                  <a:lnTo>
                    <a:pt x="71" y="5"/>
                  </a:lnTo>
                  <a:lnTo>
                    <a:pt x="71" y="4"/>
                  </a:lnTo>
                  <a:lnTo>
                    <a:pt x="71" y="5"/>
                  </a:lnTo>
                  <a:lnTo>
                    <a:pt x="71" y="4"/>
                  </a:lnTo>
                  <a:lnTo>
                    <a:pt x="71" y="5"/>
                  </a:lnTo>
                  <a:lnTo>
                    <a:pt x="71" y="4"/>
                  </a:lnTo>
                  <a:lnTo>
                    <a:pt x="71" y="5"/>
                  </a:lnTo>
                  <a:lnTo>
                    <a:pt x="71" y="4"/>
                  </a:lnTo>
                  <a:lnTo>
                    <a:pt x="71" y="5"/>
                  </a:lnTo>
                  <a:lnTo>
                    <a:pt x="71" y="4"/>
                  </a:lnTo>
                  <a:lnTo>
                    <a:pt x="71" y="5"/>
                  </a:lnTo>
                  <a:lnTo>
                    <a:pt x="71" y="4"/>
                  </a:lnTo>
                  <a:lnTo>
                    <a:pt x="72" y="4"/>
                  </a:lnTo>
                  <a:lnTo>
                    <a:pt x="72" y="5"/>
                  </a:lnTo>
                  <a:lnTo>
                    <a:pt x="72" y="4"/>
                  </a:lnTo>
                  <a:lnTo>
                    <a:pt x="72" y="5"/>
                  </a:lnTo>
                  <a:lnTo>
                    <a:pt x="72" y="4"/>
                  </a:lnTo>
                  <a:lnTo>
                    <a:pt x="72" y="5"/>
                  </a:lnTo>
                  <a:lnTo>
                    <a:pt x="72" y="4"/>
                  </a:lnTo>
                  <a:lnTo>
                    <a:pt x="72" y="5"/>
                  </a:lnTo>
                  <a:lnTo>
                    <a:pt x="72" y="4"/>
                  </a:lnTo>
                  <a:lnTo>
                    <a:pt x="72" y="5"/>
                  </a:lnTo>
                  <a:lnTo>
                    <a:pt x="72" y="4"/>
                  </a:lnTo>
                  <a:lnTo>
                    <a:pt x="72" y="5"/>
                  </a:lnTo>
                  <a:lnTo>
                    <a:pt x="73" y="5"/>
                  </a:lnTo>
                  <a:lnTo>
                    <a:pt x="73" y="4"/>
                  </a:lnTo>
                  <a:lnTo>
                    <a:pt x="73" y="5"/>
                  </a:lnTo>
                  <a:lnTo>
                    <a:pt x="73" y="4"/>
                  </a:lnTo>
                  <a:lnTo>
                    <a:pt x="73" y="5"/>
                  </a:lnTo>
                  <a:lnTo>
                    <a:pt x="73" y="4"/>
                  </a:lnTo>
                  <a:lnTo>
                    <a:pt x="73" y="5"/>
                  </a:lnTo>
                  <a:lnTo>
                    <a:pt x="74" y="5"/>
                  </a:lnTo>
                  <a:lnTo>
                    <a:pt x="74" y="4"/>
                  </a:lnTo>
                  <a:lnTo>
                    <a:pt x="74" y="5"/>
                  </a:lnTo>
                  <a:lnTo>
                    <a:pt x="74" y="4"/>
                  </a:lnTo>
                  <a:lnTo>
                    <a:pt x="74" y="5"/>
                  </a:lnTo>
                  <a:lnTo>
                    <a:pt x="74" y="4"/>
                  </a:lnTo>
                  <a:lnTo>
                    <a:pt x="74" y="5"/>
                  </a:lnTo>
                  <a:lnTo>
                    <a:pt x="74" y="4"/>
                  </a:lnTo>
                  <a:lnTo>
                    <a:pt x="74" y="5"/>
                  </a:lnTo>
                  <a:lnTo>
                    <a:pt x="74" y="4"/>
                  </a:lnTo>
                  <a:lnTo>
                    <a:pt x="74" y="5"/>
                  </a:lnTo>
                  <a:lnTo>
                    <a:pt x="74" y="4"/>
                  </a:lnTo>
                  <a:lnTo>
                    <a:pt x="74" y="5"/>
                  </a:lnTo>
                  <a:lnTo>
                    <a:pt x="75" y="5"/>
                  </a:lnTo>
                  <a:lnTo>
                    <a:pt x="75" y="4"/>
                  </a:lnTo>
                  <a:lnTo>
                    <a:pt x="75" y="5"/>
                  </a:lnTo>
                  <a:lnTo>
                    <a:pt x="75" y="4"/>
                  </a:lnTo>
                  <a:lnTo>
                    <a:pt x="75" y="5"/>
                  </a:lnTo>
                  <a:lnTo>
                    <a:pt x="76" y="5"/>
                  </a:lnTo>
                  <a:lnTo>
                    <a:pt x="76" y="4"/>
                  </a:lnTo>
                  <a:lnTo>
                    <a:pt x="76" y="5"/>
                  </a:lnTo>
                  <a:lnTo>
                    <a:pt x="77" y="5"/>
                  </a:lnTo>
                  <a:lnTo>
                    <a:pt x="77" y="4"/>
                  </a:lnTo>
                  <a:lnTo>
                    <a:pt x="77" y="5"/>
                  </a:lnTo>
                  <a:lnTo>
                    <a:pt x="77" y="4"/>
                  </a:lnTo>
                  <a:lnTo>
                    <a:pt x="77" y="5"/>
                  </a:lnTo>
                  <a:lnTo>
                    <a:pt x="77" y="4"/>
                  </a:lnTo>
                  <a:lnTo>
                    <a:pt x="77" y="5"/>
                  </a:lnTo>
                  <a:lnTo>
                    <a:pt x="77" y="4"/>
                  </a:lnTo>
                  <a:lnTo>
                    <a:pt x="77" y="5"/>
                  </a:lnTo>
                  <a:lnTo>
                    <a:pt x="78" y="5"/>
                  </a:lnTo>
                  <a:lnTo>
                    <a:pt x="78" y="4"/>
                  </a:lnTo>
                  <a:lnTo>
                    <a:pt x="78" y="5"/>
                  </a:lnTo>
                  <a:lnTo>
                    <a:pt x="78" y="4"/>
                  </a:lnTo>
                  <a:lnTo>
                    <a:pt x="78" y="5"/>
                  </a:lnTo>
                  <a:lnTo>
                    <a:pt x="78" y="4"/>
                  </a:lnTo>
                  <a:lnTo>
                    <a:pt x="78" y="5"/>
                  </a:lnTo>
                  <a:lnTo>
                    <a:pt x="78" y="4"/>
                  </a:lnTo>
                  <a:lnTo>
                    <a:pt x="78" y="5"/>
                  </a:lnTo>
                  <a:lnTo>
                    <a:pt x="78" y="4"/>
                  </a:lnTo>
                  <a:lnTo>
                    <a:pt x="78" y="5"/>
                  </a:lnTo>
                  <a:lnTo>
                    <a:pt x="78" y="4"/>
                  </a:lnTo>
                  <a:lnTo>
                    <a:pt x="78" y="5"/>
                  </a:lnTo>
                  <a:lnTo>
                    <a:pt x="79" y="5"/>
                  </a:lnTo>
                  <a:lnTo>
                    <a:pt x="79" y="4"/>
                  </a:lnTo>
                  <a:lnTo>
                    <a:pt x="79" y="5"/>
                  </a:lnTo>
                  <a:lnTo>
                    <a:pt x="79" y="4"/>
                  </a:lnTo>
                  <a:lnTo>
                    <a:pt x="79" y="5"/>
                  </a:lnTo>
                  <a:lnTo>
                    <a:pt x="79" y="4"/>
                  </a:lnTo>
                  <a:lnTo>
                    <a:pt x="79" y="5"/>
                  </a:lnTo>
                  <a:lnTo>
                    <a:pt x="79" y="4"/>
                  </a:lnTo>
                  <a:lnTo>
                    <a:pt x="80" y="4"/>
                  </a:lnTo>
                  <a:lnTo>
                    <a:pt x="80" y="5"/>
                  </a:lnTo>
                  <a:lnTo>
                    <a:pt x="80" y="4"/>
                  </a:lnTo>
                  <a:lnTo>
                    <a:pt x="80" y="5"/>
                  </a:lnTo>
                  <a:lnTo>
                    <a:pt x="80" y="4"/>
                  </a:lnTo>
                  <a:lnTo>
                    <a:pt x="80" y="5"/>
                  </a:lnTo>
                  <a:lnTo>
                    <a:pt x="81" y="5"/>
                  </a:lnTo>
                  <a:lnTo>
                    <a:pt x="81" y="4"/>
                  </a:lnTo>
                  <a:lnTo>
                    <a:pt x="81" y="5"/>
                  </a:lnTo>
                  <a:lnTo>
                    <a:pt x="81" y="4"/>
                  </a:lnTo>
                  <a:lnTo>
                    <a:pt x="81" y="5"/>
                  </a:lnTo>
                  <a:lnTo>
                    <a:pt x="81" y="4"/>
                  </a:lnTo>
                  <a:lnTo>
                    <a:pt x="81" y="5"/>
                  </a:lnTo>
                  <a:lnTo>
                    <a:pt x="82" y="5"/>
                  </a:lnTo>
                  <a:lnTo>
                    <a:pt x="82" y="4"/>
                  </a:lnTo>
                  <a:lnTo>
                    <a:pt x="82" y="5"/>
                  </a:lnTo>
                  <a:lnTo>
                    <a:pt x="82" y="4"/>
                  </a:lnTo>
                  <a:lnTo>
                    <a:pt x="82" y="5"/>
                  </a:lnTo>
                  <a:lnTo>
                    <a:pt x="82" y="4"/>
                  </a:lnTo>
                  <a:lnTo>
                    <a:pt x="82" y="5"/>
                  </a:lnTo>
                  <a:lnTo>
                    <a:pt x="82" y="4"/>
                  </a:lnTo>
                  <a:lnTo>
                    <a:pt x="82" y="5"/>
                  </a:lnTo>
                  <a:lnTo>
                    <a:pt x="82" y="4"/>
                  </a:lnTo>
                  <a:lnTo>
                    <a:pt x="82" y="5"/>
                  </a:lnTo>
                  <a:lnTo>
                    <a:pt x="82" y="4"/>
                  </a:lnTo>
                  <a:lnTo>
                    <a:pt x="82" y="5"/>
                  </a:lnTo>
                  <a:lnTo>
                    <a:pt x="84" y="5"/>
                  </a:lnTo>
                  <a:lnTo>
                    <a:pt x="84" y="4"/>
                  </a:lnTo>
                  <a:lnTo>
                    <a:pt x="84" y="5"/>
                  </a:lnTo>
                  <a:lnTo>
                    <a:pt x="84" y="4"/>
                  </a:lnTo>
                  <a:lnTo>
                    <a:pt x="84" y="5"/>
                  </a:lnTo>
                  <a:lnTo>
                    <a:pt x="84" y="4"/>
                  </a:lnTo>
                  <a:lnTo>
                    <a:pt x="84" y="5"/>
                  </a:lnTo>
                  <a:lnTo>
                    <a:pt x="85" y="5"/>
                  </a:lnTo>
                  <a:lnTo>
                    <a:pt x="85" y="4"/>
                  </a:lnTo>
                  <a:lnTo>
                    <a:pt x="85" y="5"/>
                  </a:lnTo>
                  <a:lnTo>
                    <a:pt x="85" y="4"/>
                  </a:lnTo>
                  <a:lnTo>
                    <a:pt x="85" y="5"/>
                  </a:lnTo>
                  <a:lnTo>
                    <a:pt x="86" y="5"/>
                  </a:lnTo>
                  <a:lnTo>
                    <a:pt x="86" y="4"/>
                  </a:lnTo>
                  <a:lnTo>
                    <a:pt x="86" y="5"/>
                  </a:lnTo>
                  <a:lnTo>
                    <a:pt x="86" y="4"/>
                  </a:lnTo>
                  <a:lnTo>
                    <a:pt x="86" y="5"/>
                  </a:lnTo>
                  <a:lnTo>
                    <a:pt x="87" y="5"/>
                  </a:lnTo>
                  <a:lnTo>
                    <a:pt x="87" y="4"/>
                  </a:lnTo>
                  <a:lnTo>
                    <a:pt x="87" y="5"/>
                  </a:lnTo>
                  <a:lnTo>
                    <a:pt x="87" y="4"/>
                  </a:lnTo>
                  <a:lnTo>
                    <a:pt x="87" y="5"/>
                  </a:lnTo>
                  <a:lnTo>
                    <a:pt x="87" y="4"/>
                  </a:lnTo>
                  <a:lnTo>
                    <a:pt x="87" y="5"/>
                  </a:lnTo>
                  <a:lnTo>
                    <a:pt x="87" y="4"/>
                  </a:lnTo>
                  <a:lnTo>
                    <a:pt x="87" y="5"/>
                  </a:lnTo>
                  <a:lnTo>
                    <a:pt x="87" y="4"/>
                  </a:lnTo>
                  <a:lnTo>
                    <a:pt x="87" y="5"/>
                  </a:lnTo>
                  <a:lnTo>
                    <a:pt x="88" y="5"/>
                  </a:lnTo>
                  <a:lnTo>
                    <a:pt x="88" y="4"/>
                  </a:lnTo>
                  <a:lnTo>
                    <a:pt x="88" y="5"/>
                  </a:lnTo>
                  <a:lnTo>
                    <a:pt x="89" y="4"/>
                  </a:lnTo>
                  <a:lnTo>
                    <a:pt x="89" y="5"/>
                  </a:lnTo>
                  <a:lnTo>
                    <a:pt x="89" y="4"/>
                  </a:lnTo>
                  <a:lnTo>
                    <a:pt x="89" y="5"/>
                  </a:lnTo>
                  <a:lnTo>
                    <a:pt x="89" y="4"/>
                  </a:lnTo>
                  <a:lnTo>
                    <a:pt x="89" y="5"/>
                  </a:lnTo>
                  <a:lnTo>
                    <a:pt x="89" y="4"/>
                  </a:lnTo>
                  <a:lnTo>
                    <a:pt x="89" y="5"/>
                  </a:lnTo>
                  <a:lnTo>
                    <a:pt x="89" y="4"/>
                  </a:lnTo>
                  <a:lnTo>
                    <a:pt x="89" y="5"/>
                  </a:lnTo>
                  <a:lnTo>
                    <a:pt x="89" y="4"/>
                  </a:lnTo>
                  <a:lnTo>
                    <a:pt x="89" y="3"/>
                  </a:lnTo>
                  <a:lnTo>
                    <a:pt x="89" y="1"/>
                  </a:lnTo>
                  <a:lnTo>
                    <a:pt x="89" y="2"/>
                  </a:lnTo>
                  <a:lnTo>
                    <a:pt x="89" y="3"/>
                  </a:lnTo>
                  <a:lnTo>
                    <a:pt x="89" y="4"/>
                  </a:lnTo>
                  <a:lnTo>
                    <a:pt x="89" y="5"/>
                  </a:lnTo>
                  <a:lnTo>
                    <a:pt x="89" y="4"/>
                  </a:lnTo>
                  <a:lnTo>
                    <a:pt x="89" y="3"/>
                  </a:lnTo>
                  <a:lnTo>
                    <a:pt x="89" y="2"/>
                  </a:lnTo>
                  <a:lnTo>
                    <a:pt x="89" y="1"/>
                  </a:lnTo>
                  <a:lnTo>
                    <a:pt x="89" y="2"/>
                  </a:lnTo>
                  <a:lnTo>
                    <a:pt x="89" y="3"/>
                  </a:lnTo>
                  <a:lnTo>
                    <a:pt x="89" y="4"/>
                  </a:lnTo>
                  <a:lnTo>
                    <a:pt x="89" y="5"/>
                  </a:lnTo>
                  <a:lnTo>
                    <a:pt x="90" y="5"/>
                  </a:lnTo>
                  <a:lnTo>
                    <a:pt x="90" y="4"/>
                  </a:lnTo>
                  <a:lnTo>
                    <a:pt x="90" y="3"/>
                  </a:lnTo>
                  <a:lnTo>
                    <a:pt x="90" y="2"/>
                  </a:lnTo>
                  <a:lnTo>
                    <a:pt x="90" y="3"/>
                  </a:lnTo>
                  <a:lnTo>
                    <a:pt x="90" y="4"/>
                  </a:lnTo>
                  <a:lnTo>
                    <a:pt x="90" y="5"/>
                  </a:lnTo>
                  <a:lnTo>
                    <a:pt x="90" y="4"/>
                  </a:lnTo>
                  <a:lnTo>
                    <a:pt x="90" y="5"/>
                  </a:lnTo>
                  <a:lnTo>
                    <a:pt x="90" y="4"/>
                  </a:lnTo>
                  <a:lnTo>
                    <a:pt x="90" y="5"/>
                  </a:lnTo>
                  <a:lnTo>
                    <a:pt x="90" y="4"/>
                  </a:lnTo>
                  <a:lnTo>
                    <a:pt x="90" y="5"/>
                  </a:lnTo>
                  <a:lnTo>
                    <a:pt x="90" y="4"/>
                  </a:lnTo>
                  <a:lnTo>
                    <a:pt x="90" y="5"/>
                  </a:lnTo>
                  <a:lnTo>
                    <a:pt x="90" y="4"/>
                  </a:lnTo>
                  <a:lnTo>
                    <a:pt x="90" y="5"/>
                  </a:lnTo>
                  <a:lnTo>
                    <a:pt x="90" y="4"/>
                  </a:lnTo>
                  <a:lnTo>
                    <a:pt x="90" y="5"/>
                  </a:lnTo>
                  <a:lnTo>
                    <a:pt x="91" y="5"/>
                  </a:lnTo>
                  <a:lnTo>
                    <a:pt x="91" y="4"/>
                  </a:lnTo>
                  <a:lnTo>
                    <a:pt x="91" y="5"/>
                  </a:lnTo>
                  <a:lnTo>
                    <a:pt x="91" y="4"/>
                  </a:lnTo>
                  <a:lnTo>
                    <a:pt x="91" y="5"/>
                  </a:lnTo>
                  <a:lnTo>
                    <a:pt x="91" y="4"/>
                  </a:lnTo>
                  <a:lnTo>
                    <a:pt x="91" y="5"/>
                  </a:lnTo>
                  <a:lnTo>
                    <a:pt x="91" y="4"/>
                  </a:lnTo>
                  <a:lnTo>
                    <a:pt x="91" y="5"/>
                  </a:lnTo>
                  <a:lnTo>
                    <a:pt x="92" y="5"/>
                  </a:lnTo>
                  <a:lnTo>
                    <a:pt x="92" y="4"/>
                  </a:lnTo>
                  <a:lnTo>
                    <a:pt x="92" y="3"/>
                  </a:lnTo>
                  <a:lnTo>
                    <a:pt x="92" y="4"/>
                  </a:lnTo>
                  <a:lnTo>
                    <a:pt x="92" y="5"/>
                  </a:lnTo>
                  <a:lnTo>
                    <a:pt x="92" y="4"/>
                  </a:lnTo>
                  <a:lnTo>
                    <a:pt x="92" y="5"/>
                  </a:lnTo>
                  <a:lnTo>
                    <a:pt x="93" y="5"/>
                  </a:lnTo>
                  <a:lnTo>
                    <a:pt x="93" y="4"/>
                  </a:lnTo>
                  <a:lnTo>
                    <a:pt x="93" y="5"/>
                  </a:lnTo>
                  <a:lnTo>
                    <a:pt x="93" y="4"/>
                  </a:lnTo>
                  <a:lnTo>
                    <a:pt x="93" y="5"/>
                  </a:lnTo>
                  <a:lnTo>
                    <a:pt x="93" y="4"/>
                  </a:lnTo>
                  <a:lnTo>
                    <a:pt x="93" y="5"/>
                  </a:lnTo>
                  <a:lnTo>
                    <a:pt x="94" y="5"/>
                  </a:lnTo>
                  <a:lnTo>
                    <a:pt x="94" y="4"/>
                  </a:lnTo>
                  <a:lnTo>
                    <a:pt x="94" y="5"/>
                  </a:lnTo>
                  <a:lnTo>
                    <a:pt x="94" y="4"/>
                  </a:lnTo>
                  <a:lnTo>
                    <a:pt x="94" y="5"/>
                  </a:lnTo>
                  <a:lnTo>
                    <a:pt x="94" y="4"/>
                  </a:lnTo>
                  <a:lnTo>
                    <a:pt x="94" y="5"/>
                  </a:lnTo>
                  <a:lnTo>
                    <a:pt x="94" y="4"/>
                  </a:lnTo>
                  <a:lnTo>
                    <a:pt x="94" y="5"/>
                  </a:lnTo>
                  <a:lnTo>
                    <a:pt x="95" y="5"/>
                  </a:lnTo>
                  <a:lnTo>
                    <a:pt x="95" y="4"/>
                  </a:lnTo>
                  <a:lnTo>
                    <a:pt x="95" y="5"/>
                  </a:lnTo>
                  <a:lnTo>
                    <a:pt x="95" y="4"/>
                  </a:lnTo>
                  <a:lnTo>
                    <a:pt x="95" y="5"/>
                  </a:lnTo>
                  <a:lnTo>
                    <a:pt x="95" y="4"/>
                  </a:lnTo>
                  <a:lnTo>
                    <a:pt x="95" y="5"/>
                  </a:lnTo>
                  <a:lnTo>
                    <a:pt x="95" y="4"/>
                  </a:lnTo>
                  <a:lnTo>
                    <a:pt x="96" y="4"/>
                  </a:lnTo>
                  <a:lnTo>
                    <a:pt x="96" y="5"/>
                  </a:lnTo>
                  <a:lnTo>
                    <a:pt x="98" y="5"/>
                  </a:lnTo>
                  <a:lnTo>
                    <a:pt x="98" y="4"/>
                  </a:lnTo>
                  <a:lnTo>
                    <a:pt x="98" y="3"/>
                  </a:lnTo>
                  <a:lnTo>
                    <a:pt x="98" y="2"/>
                  </a:lnTo>
                  <a:lnTo>
                    <a:pt x="98" y="1"/>
                  </a:lnTo>
                  <a:lnTo>
                    <a:pt x="98" y="2"/>
                  </a:lnTo>
                  <a:lnTo>
                    <a:pt x="98" y="3"/>
                  </a:lnTo>
                  <a:lnTo>
                    <a:pt x="98" y="4"/>
                  </a:lnTo>
                  <a:lnTo>
                    <a:pt x="98" y="5"/>
                  </a:lnTo>
                  <a:lnTo>
                    <a:pt x="98" y="4"/>
                  </a:lnTo>
                  <a:lnTo>
                    <a:pt x="98" y="5"/>
                  </a:lnTo>
                  <a:lnTo>
                    <a:pt x="98" y="4"/>
                  </a:lnTo>
                  <a:lnTo>
                    <a:pt x="98" y="5"/>
                  </a:lnTo>
                  <a:lnTo>
                    <a:pt x="98" y="4"/>
                  </a:lnTo>
                  <a:lnTo>
                    <a:pt x="98" y="5"/>
                  </a:lnTo>
                  <a:lnTo>
                    <a:pt x="99" y="5"/>
                  </a:lnTo>
                  <a:lnTo>
                    <a:pt x="99" y="4"/>
                  </a:lnTo>
                  <a:lnTo>
                    <a:pt x="99" y="5"/>
                  </a:lnTo>
                  <a:lnTo>
                    <a:pt x="99" y="4"/>
                  </a:lnTo>
                  <a:lnTo>
                    <a:pt x="99" y="5"/>
                  </a:lnTo>
                  <a:lnTo>
                    <a:pt x="99" y="4"/>
                  </a:lnTo>
                  <a:lnTo>
                    <a:pt x="99" y="3"/>
                  </a:lnTo>
                  <a:lnTo>
                    <a:pt x="99" y="4"/>
                  </a:lnTo>
                  <a:lnTo>
                    <a:pt x="99" y="3"/>
                  </a:lnTo>
                  <a:lnTo>
                    <a:pt x="99" y="4"/>
                  </a:lnTo>
                  <a:lnTo>
                    <a:pt x="99" y="5"/>
                  </a:lnTo>
                  <a:lnTo>
                    <a:pt x="99" y="4"/>
                  </a:lnTo>
                  <a:lnTo>
                    <a:pt x="99" y="3"/>
                  </a:lnTo>
                  <a:lnTo>
                    <a:pt x="99" y="2"/>
                  </a:lnTo>
                  <a:lnTo>
                    <a:pt x="99" y="3"/>
                  </a:lnTo>
                  <a:lnTo>
                    <a:pt x="99" y="4"/>
                  </a:lnTo>
                  <a:lnTo>
                    <a:pt x="99" y="5"/>
                  </a:lnTo>
                  <a:lnTo>
                    <a:pt x="100" y="5"/>
                  </a:lnTo>
                  <a:lnTo>
                    <a:pt x="100" y="4"/>
                  </a:lnTo>
                  <a:lnTo>
                    <a:pt x="100" y="3"/>
                  </a:lnTo>
                  <a:lnTo>
                    <a:pt x="100" y="4"/>
                  </a:lnTo>
                  <a:lnTo>
                    <a:pt x="100" y="5"/>
                  </a:lnTo>
                  <a:lnTo>
                    <a:pt x="100" y="4"/>
                  </a:lnTo>
                  <a:lnTo>
                    <a:pt x="100" y="5"/>
                  </a:lnTo>
                  <a:lnTo>
                    <a:pt x="100" y="4"/>
                  </a:lnTo>
                  <a:lnTo>
                    <a:pt x="100" y="5"/>
                  </a:lnTo>
                  <a:lnTo>
                    <a:pt x="101" y="5"/>
                  </a:lnTo>
                  <a:lnTo>
                    <a:pt x="101" y="4"/>
                  </a:lnTo>
                  <a:lnTo>
                    <a:pt x="101" y="5"/>
                  </a:lnTo>
                  <a:lnTo>
                    <a:pt x="101" y="4"/>
                  </a:lnTo>
                  <a:lnTo>
                    <a:pt x="101" y="5"/>
                  </a:lnTo>
                  <a:lnTo>
                    <a:pt x="101" y="4"/>
                  </a:lnTo>
                  <a:lnTo>
                    <a:pt x="101" y="5"/>
                  </a:lnTo>
                  <a:lnTo>
                    <a:pt x="102" y="5"/>
                  </a:lnTo>
                  <a:lnTo>
                    <a:pt x="102" y="4"/>
                  </a:lnTo>
                  <a:lnTo>
                    <a:pt x="102" y="5"/>
                  </a:lnTo>
                  <a:lnTo>
                    <a:pt x="102" y="4"/>
                  </a:lnTo>
                  <a:lnTo>
                    <a:pt x="102" y="5"/>
                  </a:lnTo>
                  <a:lnTo>
                    <a:pt x="102" y="4"/>
                  </a:lnTo>
                  <a:lnTo>
                    <a:pt x="102" y="5"/>
                  </a:lnTo>
                  <a:lnTo>
                    <a:pt x="103" y="5"/>
                  </a:lnTo>
                  <a:lnTo>
                    <a:pt x="103" y="4"/>
                  </a:lnTo>
                  <a:lnTo>
                    <a:pt x="103" y="5"/>
                  </a:lnTo>
                  <a:lnTo>
                    <a:pt x="103" y="4"/>
                  </a:lnTo>
                  <a:lnTo>
                    <a:pt x="103" y="5"/>
                  </a:lnTo>
                  <a:lnTo>
                    <a:pt x="103" y="4"/>
                  </a:lnTo>
                  <a:lnTo>
                    <a:pt x="103" y="5"/>
                  </a:lnTo>
                  <a:lnTo>
                    <a:pt x="104" y="5"/>
                  </a:lnTo>
                  <a:lnTo>
                    <a:pt x="104" y="4"/>
                  </a:lnTo>
                  <a:lnTo>
                    <a:pt x="104" y="3"/>
                  </a:lnTo>
                  <a:lnTo>
                    <a:pt x="104" y="2"/>
                  </a:lnTo>
                  <a:lnTo>
                    <a:pt x="104" y="3"/>
                  </a:lnTo>
                  <a:lnTo>
                    <a:pt x="104" y="4"/>
                  </a:lnTo>
                  <a:lnTo>
                    <a:pt x="104" y="5"/>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76" name="Freeform 507"/>
            <p:cNvSpPr>
              <a:spLocks/>
            </p:cNvSpPr>
            <p:nvPr/>
          </p:nvSpPr>
          <p:spPr bwMode="auto">
            <a:xfrm>
              <a:off x="1310" y="2549"/>
              <a:ext cx="53" cy="172"/>
            </a:xfrm>
            <a:custGeom>
              <a:avLst/>
              <a:gdLst>
                <a:gd name="T0" fmla="*/ 1 w 53"/>
                <a:gd name="T1" fmla="*/ 171 h 172"/>
                <a:gd name="T2" fmla="*/ 3 w 53"/>
                <a:gd name="T3" fmla="*/ 172 h 172"/>
                <a:gd name="T4" fmla="*/ 3 w 53"/>
                <a:gd name="T5" fmla="*/ 171 h 172"/>
                <a:gd name="T6" fmla="*/ 4 w 53"/>
                <a:gd name="T7" fmla="*/ 171 h 172"/>
                <a:gd name="T8" fmla="*/ 5 w 53"/>
                <a:gd name="T9" fmla="*/ 171 h 172"/>
                <a:gd name="T10" fmla="*/ 6 w 53"/>
                <a:gd name="T11" fmla="*/ 171 h 172"/>
                <a:gd name="T12" fmla="*/ 9 w 53"/>
                <a:gd name="T13" fmla="*/ 172 h 172"/>
                <a:gd name="T14" fmla="*/ 11 w 53"/>
                <a:gd name="T15" fmla="*/ 171 h 172"/>
                <a:gd name="T16" fmla="*/ 13 w 53"/>
                <a:gd name="T17" fmla="*/ 172 h 172"/>
                <a:gd name="T18" fmla="*/ 15 w 53"/>
                <a:gd name="T19" fmla="*/ 171 h 172"/>
                <a:gd name="T20" fmla="*/ 16 w 53"/>
                <a:gd name="T21" fmla="*/ 172 h 172"/>
                <a:gd name="T22" fmla="*/ 17 w 53"/>
                <a:gd name="T23" fmla="*/ 172 h 172"/>
                <a:gd name="T24" fmla="*/ 18 w 53"/>
                <a:gd name="T25" fmla="*/ 172 h 172"/>
                <a:gd name="T26" fmla="*/ 20 w 53"/>
                <a:gd name="T27" fmla="*/ 171 h 172"/>
                <a:gd name="T28" fmla="*/ 20 w 53"/>
                <a:gd name="T29" fmla="*/ 169 h 172"/>
                <a:gd name="T30" fmla="*/ 22 w 53"/>
                <a:gd name="T31" fmla="*/ 171 h 172"/>
                <a:gd name="T32" fmla="*/ 23 w 53"/>
                <a:gd name="T33" fmla="*/ 171 h 172"/>
                <a:gd name="T34" fmla="*/ 24 w 53"/>
                <a:gd name="T35" fmla="*/ 163 h 172"/>
                <a:gd name="T36" fmla="*/ 24 w 53"/>
                <a:gd name="T37" fmla="*/ 149 h 172"/>
                <a:gd name="T38" fmla="*/ 24 w 53"/>
                <a:gd name="T39" fmla="*/ 162 h 172"/>
                <a:gd name="T40" fmla="*/ 24 w 53"/>
                <a:gd name="T41" fmla="*/ 170 h 172"/>
                <a:gd name="T42" fmla="*/ 24 w 53"/>
                <a:gd name="T43" fmla="*/ 170 h 172"/>
                <a:gd name="T44" fmla="*/ 24 w 53"/>
                <a:gd name="T45" fmla="*/ 169 h 172"/>
                <a:gd name="T46" fmla="*/ 25 w 53"/>
                <a:gd name="T47" fmla="*/ 169 h 172"/>
                <a:gd name="T48" fmla="*/ 25 w 53"/>
                <a:gd name="T49" fmla="*/ 172 h 172"/>
                <a:gd name="T50" fmla="*/ 26 w 53"/>
                <a:gd name="T51" fmla="*/ 172 h 172"/>
                <a:gd name="T52" fmla="*/ 27 w 53"/>
                <a:gd name="T53" fmla="*/ 172 h 172"/>
                <a:gd name="T54" fmla="*/ 28 w 53"/>
                <a:gd name="T55" fmla="*/ 172 h 172"/>
                <a:gd name="T56" fmla="*/ 30 w 53"/>
                <a:gd name="T57" fmla="*/ 171 h 172"/>
                <a:gd name="T58" fmla="*/ 31 w 53"/>
                <a:gd name="T59" fmla="*/ 171 h 172"/>
                <a:gd name="T60" fmla="*/ 33 w 53"/>
                <a:gd name="T61" fmla="*/ 172 h 172"/>
                <a:gd name="T62" fmla="*/ 37 w 53"/>
                <a:gd name="T63" fmla="*/ 172 h 172"/>
                <a:gd name="T64" fmla="*/ 38 w 53"/>
                <a:gd name="T65" fmla="*/ 172 h 172"/>
                <a:gd name="T66" fmla="*/ 40 w 53"/>
                <a:gd name="T67" fmla="*/ 171 h 172"/>
                <a:gd name="T68" fmla="*/ 41 w 53"/>
                <a:gd name="T69" fmla="*/ 171 h 172"/>
                <a:gd name="T70" fmla="*/ 44 w 53"/>
                <a:gd name="T71" fmla="*/ 171 h 172"/>
                <a:gd name="T72" fmla="*/ 44 w 53"/>
                <a:gd name="T73" fmla="*/ 172 h 172"/>
                <a:gd name="T74" fmla="*/ 44 w 53"/>
                <a:gd name="T75" fmla="*/ 170 h 172"/>
                <a:gd name="T76" fmla="*/ 45 w 53"/>
                <a:gd name="T77" fmla="*/ 171 h 172"/>
                <a:gd name="T78" fmla="*/ 45 w 53"/>
                <a:gd name="T79" fmla="*/ 172 h 172"/>
                <a:gd name="T80" fmla="*/ 46 w 53"/>
                <a:gd name="T81" fmla="*/ 170 h 172"/>
                <a:gd name="T82" fmla="*/ 46 w 53"/>
                <a:gd name="T83" fmla="*/ 171 h 172"/>
                <a:gd name="T84" fmla="*/ 46 w 53"/>
                <a:gd name="T85" fmla="*/ 172 h 172"/>
                <a:gd name="T86" fmla="*/ 47 w 53"/>
                <a:gd name="T87" fmla="*/ 171 h 172"/>
                <a:gd name="T88" fmla="*/ 47 w 53"/>
                <a:gd name="T89" fmla="*/ 153 h 172"/>
                <a:gd name="T90" fmla="*/ 47 w 53"/>
                <a:gd name="T91" fmla="*/ 169 h 172"/>
                <a:gd name="T92" fmla="*/ 47 w 53"/>
                <a:gd name="T93" fmla="*/ 124 h 172"/>
                <a:gd name="T94" fmla="*/ 48 w 53"/>
                <a:gd name="T95" fmla="*/ 63 h 172"/>
                <a:gd name="T96" fmla="*/ 48 w 53"/>
                <a:gd name="T97" fmla="*/ 167 h 172"/>
                <a:gd name="T98" fmla="*/ 48 w 53"/>
                <a:gd name="T99" fmla="*/ 128 h 172"/>
                <a:gd name="T100" fmla="*/ 48 w 53"/>
                <a:gd name="T101" fmla="*/ 101 h 172"/>
                <a:gd name="T102" fmla="*/ 48 w 53"/>
                <a:gd name="T103" fmla="*/ 168 h 172"/>
                <a:gd name="T104" fmla="*/ 48 w 53"/>
                <a:gd name="T105" fmla="*/ 164 h 172"/>
                <a:gd name="T106" fmla="*/ 48 w 53"/>
                <a:gd name="T107" fmla="*/ 144 h 172"/>
                <a:gd name="T108" fmla="*/ 50 w 53"/>
                <a:gd name="T109" fmla="*/ 167 h 172"/>
                <a:gd name="T110" fmla="*/ 50 w 53"/>
                <a:gd name="T111" fmla="*/ 169 h 172"/>
                <a:gd name="T112" fmla="*/ 50 w 53"/>
                <a:gd name="T113" fmla="*/ 172 h 172"/>
                <a:gd name="T114" fmla="*/ 50 w 53"/>
                <a:gd name="T115" fmla="*/ 171 h 172"/>
                <a:gd name="T116" fmla="*/ 51 w 53"/>
                <a:gd name="T117" fmla="*/ 172 h 172"/>
                <a:gd name="T118" fmla="*/ 51 w 53"/>
                <a:gd name="T119" fmla="*/ 171 h 172"/>
                <a:gd name="T120" fmla="*/ 52 w 53"/>
                <a:gd name="T121" fmla="*/ 171 h 172"/>
                <a:gd name="T122" fmla="*/ 52 w 53"/>
                <a:gd name="T123" fmla="*/ 171 h 172"/>
                <a:gd name="T124" fmla="*/ 52 w 53"/>
                <a:gd name="T125" fmla="*/ 170 h 1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3"/>
                <a:gd name="T190" fmla="*/ 0 h 172"/>
                <a:gd name="T191" fmla="*/ 53 w 53"/>
                <a:gd name="T192" fmla="*/ 172 h 17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3" h="172">
                  <a:moveTo>
                    <a:pt x="0" y="172"/>
                  </a:moveTo>
                  <a:lnTo>
                    <a:pt x="1" y="172"/>
                  </a:lnTo>
                  <a:lnTo>
                    <a:pt x="1" y="171"/>
                  </a:lnTo>
                  <a:lnTo>
                    <a:pt x="1" y="172"/>
                  </a:lnTo>
                  <a:lnTo>
                    <a:pt x="1" y="171"/>
                  </a:lnTo>
                  <a:lnTo>
                    <a:pt x="1" y="172"/>
                  </a:lnTo>
                  <a:lnTo>
                    <a:pt x="1" y="171"/>
                  </a:lnTo>
                  <a:lnTo>
                    <a:pt x="1" y="172"/>
                  </a:lnTo>
                  <a:lnTo>
                    <a:pt x="1" y="171"/>
                  </a:lnTo>
                  <a:lnTo>
                    <a:pt x="1" y="170"/>
                  </a:lnTo>
                  <a:lnTo>
                    <a:pt x="1" y="171"/>
                  </a:lnTo>
                  <a:lnTo>
                    <a:pt x="2" y="171"/>
                  </a:lnTo>
                  <a:lnTo>
                    <a:pt x="2" y="172"/>
                  </a:lnTo>
                  <a:lnTo>
                    <a:pt x="2" y="171"/>
                  </a:lnTo>
                  <a:lnTo>
                    <a:pt x="2" y="172"/>
                  </a:lnTo>
                  <a:lnTo>
                    <a:pt x="2" y="171"/>
                  </a:lnTo>
                  <a:lnTo>
                    <a:pt x="2" y="172"/>
                  </a:lnTo>
                  <a:lnTo>
                    <a:pt x="2" y="171"/>
                  </a:lnTo>
                  <a:lnTo>
                    <a:pt x="2" y="172"/>
                  </a:lnTo>
                  <a:lnTo>
                    <a:pt x="2" y="171"/>
                  </a:lnTo>
                  <a:lnTo>
                    <a:pt x="2" y="172"/>
                  </a:lnTo>
                  <a:lnTo>
                    <a:pt x="3" y="172"/>
                  </a:lnTo>
                  <a:lnTo>
                    <a:pt x="3" y="171"/>
                  </a:lnTo>
                  <a:lnTo>
                    <a:pt x="3" y="172"/>
                  </a:lnTo>
                  <a:lnTo>
                    <a:pt x="3" y="171"/>
                  </a:lnTo>
                  <a:lnTo>
                    <a:pt x="3" y="172"/>
                  </a:lnTo>
                  <a:lnTo>
                    <a:pt x="3" y="171"/>
                  </a:lnTo>
                  <a:lnTo>
                    <a:pt x="3" y="172"/>
                  </a:lnTo>
                  <a:lnTo>
                    <a:pt x="3" y="171"/>
                  </a:lnTo>
                  <a:lnTo>
                    <a:pt x="3" y="172"/>
                  </a:lnTo>
                  <a:lnTo>
                    <a:pt x="3" y="171"/>
                  </a:lnTo>
                  <a:lnTo>
                    <a:pt x="3" y="172"/>
                  </a:lnTo>
                  <a:lnTo>
                    <a:pt x="3" y="171"/>
                  </a:lnTo>
                  <a:lnTo>
                    <a:pt x="3" y="172"/>
                  </a:lnTo>
                  <a:lnTo>
                    <a:pt x="3" y="171"/>
                  </a:lnTo>
                  <a:lnTo>
                    <a:pt x="3" y="172"/>
                  </a:lnTo>
                  <a:lnTo>
                    <a:pt x="3" y="171"/>
                  </a:lnTo>
                  <a:lnTo>
                    <a:pt x="3" y="172"/>
                  </a:lnTo>
                  <a:lnTo>
                    <a:pt x="4" y="172"/>
                  </a:lnTo>
                  <a:lnTo>
                    <a:pt x="4" y="171"/>
                  </a:lnTo>
                  <a:lnTo>
                    <a:pt x="4" y="172"/>
                  </a:lnTo>
                  <a:lnTo>
                    <a:pt x="4" y="171"/>
                  </a:lnTo>
                  <a:lnTo>
                    <a:pt x="4" y="172"/>
                  </a:lnTo>
                  <a:lnTo>
                    <a:pt x="4" y="171"/>
                  </a:lnTo>
                  <a:lnTo>
                    <a:pt x="4" y="172"/>
                  </a:lnTo>
                  <a:lnTo>
                    <a:pt x="4" y="171"/>
                  </a:lnTo>
                  <a:lnTo>
                    <a:pt x="4" y="172"/>
                  </a:lnTo>
                  <a:lnTo>
                    <a:pt x="4" y="171"/>
                  </a:lnTo>
                  <a:lnTo>
                    <a:pt x="4" y="172"/>
                  </a:lnTo>
                  <a:lnTo>
                    <a:pt x="4" y="171"/>
                  </a:lnTo>
                  <a:lnTo>
                    <a:pt x="4" y="172"/>
                  </a:lnTo>
                  <a:lnTo>
                    <a:pt x="5" y="172"/>
                  </a:lnTo>
                  <a:lnTo>
                    <a:pt x="5" y="171"/>
                  </a:lnTo>
                  <a:lnTo>
                    <a:pt x="5" y="172"/>
                  </a:lnTo>
                  <a:lnTo>
                    <a:pt x="5" y="171"/>
                  </a:lnTo>
                  <a:lnTo>
                    <a:pt x="5" y="172"/>
                  </a:lnTo>
                  <a:lnTo>
                    <a:pt x="5" y="171"/>
                  </a:lnTo>
                  <a:lnTo>
                    <a:pt x="5" y="172"/>
                  </a:lnTo>
                  <a:lnTo>
                    <a:pt x="5" y="171"/>
                  </a:lnTo>
                  <a:lnTo>
                    <a:pt x="5" y="172"/>
                  </a:lnTo>
                  <a:lnTo>
                    <a:pt x="5" y="171"/>
                  </a:lnTo>
                  <a:lnTo>
                    <a:pt x="5" y="172"/>
                  </a:lnTo>
                  <a:lnTo>
                    <a:pt x="6" y="172"/>
                  </a:lnTo>
                  <a:lnTo>
                    <a:pt x="6" y="171"/>
                  </a:lnTo>
                  <a:lnTo>
                    <a:pt x="6" y="172"/>
                  </a:lnTo>
                  <a:lnTo>
                    <a:pt x="6" y="171"/>
                  </a:lnTo>
                  <a:lnTo>
                    <a:pt x="6" y="172"/>
                  </a:lnTo>
                  <a:lnTo>
                    <a:pt x="6" y="171"/>
                  </a:lnTo>
                  <a:lnTo>
                    <a:pt x="6" y="172"/>
                  </a:lnTo>
                  <a:lnTo>
                    <a:pt x="8" y="172"/>
                  </a:lnTo>
                  <a:lnTo>
                    <a:pt x="8" y="171"/>
                  </a:lnTo>
                  <a:lnTo>
                    <a:pt x="8" y="172"/>
                  </a:lnTo>
                  <a:lnTo>
                    <a:pt x="8" y="171"/>
                  </a:lnTo>
                  <a:lnTo>
                    <a:pt x="8" y="172"/>
                  </a:lnTo>
                  <a:lnTo>
                    <a:pt x="8" y="171"/>
                  </a:lnTo>
                  <a:lnTo>
                    <a:pt x="9" y="171"/>
                  </a:lnTo>
                  <a:lnTo>
                    <a:pt x="9" y="172"/>
                  </a:lnTo>
                  <a:lnTo>
                    <a:pt x="10" y="172"/>
                  </a:lnTo>
                  <a:lnTo>
                    <a:pt x="10" y="171"/>
                  </a:lnTo>
                  <a:lnTo>
                    <a:pt x="10" y="172"/>
                  </a:lnTo>
                  <a:lnTo>
                    <a:pt x="10" y="171"/>
                  </a:lnTo>
                  <a:lnTo>
                    <a:pt x="10" y="172"/>
                  </a:lnTo>
                  <a:lnTo>
                    <a:pt x="10" y="171"/>
                  </a:lnTo>
                  <a:lnTo>
                    <a:pt x="10" y="172"/>
                  </a:lnTo>
                  <a:lnTo>
                    <a:pt x="11" y="172"/>
                  </a:lnTo>
                  <a:lnTo>
                    <a:pt x="11" y="171"/>
                  </a:lnTo>
                  <a:lnTo>
                    <a:pt x="11" y="172"/>
                  </a:lnTo>
                  <a:lnTo>
                    <a:pt x="11" y="171"/>
                  </a:lnTo>
                  <a:lnTo>
                    <a:pt x="11" y="172"/>
                  </a:lnTo>
                  <a:lnTo>
                    <a:pt x="11" y="171"/>
                  </a:lnTo>
                  <a:lnTo>
                    <a:pt x="11" y="172"/>
                  </a:lnTo>
                  <a:lnTo>
                    <a:pt x="12" y="172"/>
                  </a:lnTo>
                  <a:lnTo>
                    <a:pt x="12" y="171"/>
                  </a:lnTo>
                  <a:lnTo>
                    <a:pt x="12" y="172"/>
                  </a:lnTo>
                  <a:lnTo>
                    <a:pt x="12" y="171"/>
                  </a:lnTo>
                  <a:lnTo>
                    <a:pt x="12" y="172"/>
                  </a:lnTo>
                  <a:lnTo>
                    <a:pt x="12" y="171"/>
                  </a:lnTo>
                  <a:lnTo>
                    <a:pt x="12" y="172"/>
                  </a:lnTo>
                  <a:lnTo>
                    <a:pt x="13" y="172"/>
                  </a:lnTo>
                  <a:lnTo>
                    <a:pt x="13" y="171"/>
                  </a:lnTo>
                  <a:lnTo>
                    <a:pt x="13" y="172"/>
                  </a:lnTo>
                  <a:lnTo>
                    <a:pt x="13" y="171"/>
                  </a:lnTo>
                  <a:lnTo>
                    <a:pt x="13" y="172"/>
                  </a:lnTo>
                  <a:lnTo>
                    <a:pt x="13" y="171"/>
                  </a:lnTo>
                  <a:lnTo>
                    <a:pt x="13" y="172"/>
                  </a:lnTo>
                  <a:lnTo>
                    <a:pt x="14" y="172"/>
                  </a:lnTo>
                  <a:lnTo>
                    <a:pt x="14" y="171"/>
                  </a:lnTo>
                  <a:lnTo>
                    <a:pt x="14" y="172"/>
                  </a:lnTo>
                  <a:lnTo>
                    <a:pt x="15" y="172"/>
                  </a:lnTo>
                  <a:lnTo>
                    <a:pt x="15" y="171"/>
                  </a:lnTo>
                  <a:lnTo>
                    <a:pt x="15" y="170"/>
                  </a:lnTo>
                  <a:lnTo>
                    <a:pt x="15" y="169"/>
                  </a:lnTo>
                  <a:lnTo>
                    <a:pt x="15" y="168"/>
                  </a:lnTo>
                  <a:lnTo>
                    <a:pt x="15" y="167"/>
                  </a:lnTo>
                  <a:lnTo>
                    <a:pt x="15" y="166"/>
                  </a:lnTo>
                  <a:lnTo>
                    <a:pt x="15" y="167"/>
                  </a:lnTo>
                  <a:lnTo>
                    <a:pt x="15" y="168"/>
                  </a:lnTo>
                  <a:lnTo>
                    <a:pt x="15" y="169"/>
                  </a:lnTo>
                  <a:lnTo>
                    <a:pt x="16" y="170"/>
                  </a:lnTo>
                  <a:lnTo>
                    <a:pt x="16" y="171"/>
                  </a:lnTo>
                  <a:lnTo>
                    <a:pt x="16" y="172"/>
                  </a:lnTo>
                  <a:lnTo>
                    <a:pt x="17" y="172"/>
                  </a:lnTo>
                  <a:lnTo>
                    <a:pt x="17" y="171"/>
                  </a:lnTo>
                  <a:lnTo>
                    <a:pt x="17" y="170"/>
                  </a:lnTo>
                  <a:lnTo>
                    <a:pt x="17" y="169"/>
                  </a:lnTo>
                  <a:lnTo>
                    <a:pt x="17" y="170"/>
                  </a:lnTo>
                  <a:lnTo>
                    <a:pt x="17" y="171"/>
                  </a:lnTo>
                  <a:lnTo>
                    <a:pt x="17" y="172"/>
                  </a:lnTo>
                  <a:lnTo>
                    <a:pt x="17" y="171"/>
                  </a:lnTo>
                  <a:lnTo>
                    <a:pt x="17" y="172"/>
                  </a:lnTo>
                  <a:lnTo>
                    <a:pt x="17" y="171"/>
                  </a:lnTo>
                  <a:lnTo>
                    <a:pt x="17" y="172"/>
                  </a:lnTo>
                  <a:lnTo>
                    <a:pt x="17" y="171"/>
                  </a:lnTo>
                  <a:lnTo>
                    <a:pt x="17" y="172"/>
                  </a:lnTo>
                  <a:lnTo>
                    <a:pt x="18" y="172"/>
                  </a:lnTo>
                  <a:lnTo>
                    <a:pt x="18" y="171"/>
                  </a:lnTo>
                  <a:lnTo>
                    <a:pt x="18" y="172"/>
                  </a:lnTo>
                  <a:lnTo>
                    <a:pt x="18" y="171"/>
                  </a:lnTo>
                  <a:lnTo>
                    <a:pt x="18" y="172"/>
                  </a:lnTo>
                  <a:lnTo>
                    <a:pt x="18" y="171"/>
                  </a:lnTo>
                  <a:lnTo>
                    <a:pt x="18" y="172"/>
                  </a:lnTo>
                  <a:lnTo>
                    <a:pt x="18" y="171"/>
                  </a:lnTo>
                  <a:lnTo>
                    <a:pt x="18" y="172"/>
                  </a:lnTo>
                  <a:lnTo>
                    <a:pt x="18" y="171"/>
                  </a:lnTo>
                  <a:lnTo>
                    <a:pt x="18" y="172"/>
                  </a:lnTo>
                  <a:lnTo>
                    <a:pt x="19" y="172"/>
                  </a:lnTo>
                  <a:lnTo>
                    <a:pt x="19" y="171"/>
                  </a:lnTo>
                  <a:lnTo>
                    <a:pt x="19" y="172"/>
                  </a:lnTo>
                  <a:lnTo>
                    <a:pt x="19" y="171"/>
                  </a:lnTo>
                  <a:lnTo>
                    <a:pt x="19" y="172"/>
                  </a:lnTo>
                  <a:lnTo>
                    <a:pt x="19" y="171"/>
                  </a:lnTo>
                  <a:lnTo>
                    <a:pt x="19" y="172"/>
                  </a:lnTo>
                  <a:lnTo>
                    <a:pt x="20" y="172"/>
                  </a:lnTo>
                  <a:lnTo>
                    <a:pt x="20" y="171"/>
                  </a:lnTo>
                  <a:lnTo>
                    <a:pt x="20" y="172"/>
                  </a:lnTo>
                  <a:lnTo>
                    <a:pt x="20" y="171"/>
                  </a:lnTo>
                  <a:lnTo>
                    <a:pt x="20" y="172"/>
                  </a:lnTo>
                  <a:lnTo>
                    <a:pt x="20" y="171"/>
                  </a:lnTo>
                  <a:lnTo>
                    <a:pt x="20" y="172"/>
                  </a:lnTo>
                  <a:lnTo>
                    <a:pt x="20" y="171"/>
                  </a:lnTo>
                  <a:lnTo>
                    <a:pt x="20" y="170"/>
                  </a:lnTo>
                  <a:lnTo>
                    <a:pt x="20" y="169"/>
                  </a:lnTo>
                  <a:lnTo>
                    <a:pt x="20" y="168"/>
                  </a:lnTo>
                  <a:lnTo>
                    <a:pt x="20" y="170"/>
                  </a:lnTo>
                  <a:lnTo>
                    <a:pt x="20" y="169"/>
                  </a:lnTo>
                  <a:lnTo>
                    <a:pt x="20" y="170"/>
                  </a:lnTo>
                  <a:lnTo>
                    <a:pt x="20" y="171"/>
                  </a:lnTo>
                  <a:lnTo>
                    <a:pt x="20" y="172"/>
                  </a:lnTo>
                  <a:lnTo>
                    <a:pt x="22" y="172"/>
                  </a:lnTo>
                  <a:lnTo>
                    <a:pt x="22" y="171"/>
                  </a:lnTo>
                  <a:lnTo>
                    <a:pt x="22" y="172"/>
                  </a:lnTo>
                  <a:lnTo>
                    <a:pt x="22" y="171"/>
                  </a:lnTo>
                  <a:lnTo>
                    <a:pt x="22" y="172"/>
                  </a:lnTo>
                  <a:lnTo>
                    <a:pt x="22" y="171"/>
                  </a:lnTo>
                  <a:lnTo>
                    <a:pt x="22" y="172"/>
                  </a:lnTo>
                  <a:lnTo>
                    <a:pt x="22" y="171"/>
                  </a:lnTo>
                  <a:lnTo>
                    <a:pt x="22" y="172"/>
                  </a:lnTo>
                  <a:lnTo>
                    <a:pt x="22" y="171"/>
                  </a:lnTo>
                  <a:lnTo>
                    <a:pt x="22" y="172"/>
                  </a:lnTo>
                  <a:lnTo>
                    <a:pt x="23" y="172"/>
                  </a:lnTo>
                  <a:lnTo>
                    <a:pt x="23" y="171"/>
                  </a:lnTo>
                  <a:lnTo>
                    <a:pt x="23" y="172"/>
                  </a:lnTo>
                  <a:lnTo>
                    <a:pt x="23" y="171"/>
                  </a:lnTo>
                  <a:lnTo>
                    <a:pt x="23" y="172"/>
                  </a:lnTo>
                  <a:lnTo>
                    <a:pt x="23" y="171"/>
                  </a:lnTo>
                  <a:lnTo>
                    <a:pt x="23" y="172"/>
                  </a:lnTo>
                  <a:lnTo>
                    <a:pt x="23" y="171"/>
                  </a:lnTo>
                  <a:lnTo>
                    <a:pt x="23" y="172"/>
                  </a:lnTo>
                  <a:lnTo>
                    <a:pt x="23" y="171"/>
                  </a:lnTo>
                  <a:lnTo>
                    <a:pt x="24" y="171"/>
                  </a:lnTo>
                  <a:lnTo>
                    <a:pt x="24" y="172"/>
                  </a:lnTo>
                  <a:lnTo>
                    <a:pt x="24" y="171"/>
                  </a:lnTo>
                  <a:lnTo>
                    <a:pt x="24" y="172"/>
                  </a:lnTo>
                  <a:lnTo>
                    <a:pt x="24" y="171"/>
                  </a:lnTo>
                  <a:lnTo>
                    <a:pt x="24" y="169"/>
                  </a:lnTo>
                  <a:lnTo>
                    <a:pt x="24" y="167"/>
                  </a:lnTo>
                  <a:lnTo>
                    <a:pt x="24" y="165"/>
                  </a:lnTo>
                  <a:lnTo>
                    <a:pt x="24" y="163"/>
                  </a:lnTo>
                  <a:lnTo>
                    <a:pt x="24" y="162"/>
                  </a:lnTo>
                  <a:lnTo>
                    <a:pt x="24" y="163"/>
                  </a:lnTo>
                  <a:lnTo>
                    <a:pt x="24" y="165"/>
                  </a:lnTo>
                  <a:lnTo>
                    <a:pt x="24" y="166"/>
                  </a:lnTo>
                  <a:lnTo>
                    <a:pt x="24" y="170"/>
                  </a:lnTo>
                  <a:lnTo>
                    <a:pt x="24" y="171"/>
                  </a:lnTo>
                  <a:lnTo>
                    <a:pt x="24" y="169"/>
                  </a:lnTo>
                  <a:lnTo>
                    <a:pt x="24" y="167"/>
                  </a:lnTo>
                  <a:lnTo>
                    <a:pt x="24" y="163"/>
                  </a:lnTo>
                  <a:lnTo>
                    <a:pt x="24" y="156"/>
                  </a:lnTo>
                  <a:lnTo>
                    <a:pt x="24" y="149"/>
                  </a:lnTo>
                  <a:lnTo>
                    <a:pt x="24" y="146"/>
                  </a:lnTo>
                  <a:lnTo>
                    <a:pt x="24" y="150"/>
                  </a:lnTo>
                  <a:lnTo>
                    <a:pt x="24" y="154"/>
                  </a:lnTo>
                  <a:lnTo>
                    <a:pt x="24" y="159"/>
                  </a:lnTo>
                  <a:lnTo>
                    <a:pt x="24" y="165"/>
                  </a:lnTo>
                  <a:lnTo>
                    <a:pt x="24" y="168"/>
                  </a:lnTo>
                  <a:lnTo>
                    <a:pt x="24" y="170"/>
                  </a:lnTo>
                  <a:lnTo>
                    <a:pt x="24" y="171"/>
                  </a:lnTo>
                  <a:lnTo>
                    <a:pt x="24" y="169"/>
                  </a:lnTo>
                  <a:lnTo>
                    <a:pt x="24" y="167"/>
                  </a:lnTo>
                  <a:lnTo>
                    <a:pt x="24" y="162"/>
                  </a:lnTo>
                  <a:lnTo>
                    <a:pt x="24" y="153"/>
                  </a:lnTo>
                  <a:lnTo>
                    <a:pt x="24" y="144"/>
                  </a:lnTo>
                  <a:lnTo>
                    <a:pt x="24" y="138"/>
                  </a:lnTo>
                  <a:lnTo>
                    <a:pt x="24" y="143"/>
                  </a:lnTo>
                  <a:lnTo>
                    <a:pt x="24" y="149"/>
                  </a:lnTo>
                  <a:lnTo>
                    <a:pt x="24" y="157"/>
                  </a:lnTo>
                  <a:lnTo>
                    <a:pt x="24" y="164"/>
                  </a:lnTo>
                  <a:lnTo>
                    <a:pt x="24" y="167"/>
                  </a:lnTo>
                  <a:lnTo>
                    <a:pt x="24" y="170"/>
                  </a:lnTo>
                  <a:lnTo>
                    <a:pt x="24" y="171"/>
                  </a:lnTo>
                  <a:lnTo>
                    <a:pt x="24" y="170"/>
                  </a:lnTo>
                  <a:lnTo>
                    <a:pt x="24" y="167"/>
                  </a:lnTo>
                  <a:lnTo>
                    <a:pt x="24" y="163"/>
                  </a:lnTo>
                  <a:lnTo>
                    <a:pt x="24" y="156"/>
                  </a:lnTo>
                  <a:lnTo>
                    <a:pt x="24" y="151"/>
                  </a:lnTo>
                  <a:lnTo>
                    <a:pt x="24" y="148"/>
                  </a:lnTo>
                  <a:lnTo>
                    <a:pt x="24" y="149"/>
                  </a:lnTo>
                  <a:lnTo>
                    <a:pt x="24" y="153"/>
                  </a:lnTo>
                  <a:lnTo>
                    <a:pt x="24" y="158"/>
                  </a:lnTo>
                  <a:lnTo>
                    <a:pt x="24" y="165"/>
                  </a:lnTo>
                  <a:lnTo>
                    <a:pt x="24" y="168"/>
                  </a:lnTo>
                  <a:lnTo>
                    <a:pt x="24" y="170"/>
                  </a:lnTo>
                  <a:lnTo>
                    <a:pt x="24" y="171"/>
                  </a:lnTo>
                  <a:lnTo>
                    <a:pt x="24" y="168"/>
                  </a:lnTo>
                  <a:lnTo>
                    <a:pt x="24" y="165"/>
                  </a:lnTo>
                  <a:lnTo>
                    <a:pt x="24" y="162"/>
                  </a:lnTo>
                  <a:lnTo>
                    <a:pt x="24" y="158"/>
                  </a:lnTo>
                  <a:lnTo>
                    <a:pt x="24" y="153"/>
                  </a:lnTo>
                  <a:lnTo>
                    <a:pt x="24" y="155"/>
                  </a:lnTo>
                  <a:lnTo>
                    <a:pt x="24" y="158"/>
                  </a:lnTo>
                  <a:lnTo>
                    <a:pt x="24" y="162"/>
                  </a:lnTo>
                  <a:lnTo>
                    <a:pt x="24" y="166"/>
                  </a:lnTo>
                  <a:lnTo>
                    <a:pt x="24" y="169"/>
                  </a:lnTo>
                  <a:lnTo>
                    <a:pt x="24" y="170"/>
                  </a:lnTo>
                  <a:lnTo>
                    <a:pt x="24" y="171"/>
                  </a:lnTo>
                  <a:lnTo>
                    <a:pt x="25" y="171"/>
                  </a:lnTo>
                  <a:lnTo>
                    <a:pt x="25" y="170"/>
                  </a:lnTo>
                  <a:lnTo>
                    <a:pt x="25" y="168"/>
                  </a:lnTo>
                  <a:lnTo>
                    <a:pt x="25" y="166"/>
                  </a:lnTo>
                  <a:lnTo>
                    <a:pt x="25" y="164"/>
                  </a:lnTo>
                  <a:lnTo>
                    <a:pt x="25" y="163"/>
                  </a:lnTo>
                  <a:lnTo>
                    <a:pt x="25" y="164"/>
                  </a:lnTo>
                  <a:lnTo>
                    <a:pt x="25" y="167"/>
                  </a:lnTo>
                  <a:lnTo>
                    <a:pt x="25" y="169"/>
                  </a:lnTo>
                  <a:lnTo>
                    <a:pt x="25" y="170"/>
                  </a:lnTo>
                  <a:lnTo>
                    <a:pt x="25" y="171"/>
                  </a:lnTo>
                  <a:lnTo>
                    <a:pt x="25" y="172"/>
                  </a:lnTo>
                  <a:lnTo>
                    <a:pt x="25" y="171"/>
                  </a:lnTo>
                  <a:lnTo>
                    <a:pt x="25" y="172"/>
                  </a:lnTo>
                  <a:lnTo>
                    <a:pt x="25" y="171"/>
                  </a:lnTo>
                  <a:lnTo>
                    <a:pt x="25" y="169"/>
                  </a:lnTo>
                  <a:lnTo>
                    <a:pt x="25" y="168"/>
                  </a:lnTo>
                  <a:lnTo>
                    <a:pt x="25" y="169"/>
                  </a:lnTo>
                  <a:lnTo>
                    <a:pt x="25" y="171"/>
                  </a:lnTo>
                  <a:lnTo>
                    <a:pt x="25" y="172"/>
                  </a:lnTo>
                  <a:lnTo>
                    <a:pt x="25" y="171"/>
                  </a:lnTo>
                  <a:lnTo>
                    <a:pt x="25" y="170"/>
                  </a:lnTo>
                  <a:lnTo>
                    <a:pt x="25" y="171"/>
                  </a:lnTo>
                  <a:lnTo>
                    <a:pt x="25" y="172"/>
                  </a:lnTo>
                  <a:lnTo>
                    <a:pt x="25" y="171"/>
                  </a:lnTo>
                  <a:lnTo>
                    <a:pt x="25" y="172"/>
                  </a:lnTo>
                  <a:lnTo>
                    <a:pt x="25" y="171"/>
                  </a:lnTo>
                  <a:lnTo>
                    <a:pt x="25" y="172"/>
                  </a:lnTo>
                  <a:lnTo>
                    <a:pt x="26" y="172"/>
                  </a:lnTo>
                  <a:lnTo>
                    <a:pt x="26" y="171"/>
                  </a:lnTo>
                  <a:lnTo>
                    <a:pt x="26" y="172"/>
                  </a:lnTo>
                  <a:lnTo>
                    <a:pt x="26" y="171"/>
                  </a:lnTo>
                  <a:lnTo>
                    <a:pt x="26" y="172"/>
                  </a:lnTo>
                  <a:lnTo>
                    <a:pt x="26" y="171"/>
                  </a:lnTo>
                  <a:lnTo>
                    <a:pt x="26" y="172"/>
                  </a:lnTo>
                  <a:lnTo>
                    <a:pt x="26" y="171"/>
                  </a:lnTo>
                  <a:lnTo>
                    <a:pt x="26" y="172"/>
                  </a:lnTo>
                  <a:lnTo>
                    <a:pt x="27" y="172"/>
                  </a:lnTo>
                  <a:lnTo>
                    <a:pt x="27" y="171"/>
                  </a:lnTo>
                  <a:lnTo>
                    <a:pt x="27" y="172"/>
                  </a:lnTo>
                  <a:lnTo>
                    <a:pt x="27" y="171"/>
                  </a:lnTo>
                  <a:lnTo>
                    <a:pt x="27" y="172"/>
                  </a:lnTo>
                  <a:lnTo>
                    <a:pt x="27" y="171"/>
                  </a:lnTo>
                  <a:lnTo>
                    <a:pt x="27" y="172"/>
                  </a:lnTo>
                  <a:lnTo>
                    <a:pt x="28" y="172"/>
                  </a:lnTo>
                  <a:lnTo>
                    <a:pt x="28" y="171"/>
                  </a:lnTo>
                  <a:lnTo>
                    <a:pt x="28" y="172"/>
                  </a:lnTo>
                  <a:lnTo>
                    <a:pt x="28" y="171"/>
                  </a:lnTo>
                  <a:lnTo>
                    <a:pt x="28" y="172"/>
                  </a:lnTo>
                  <a:lnTo>
                    <a:pt x="28" y="171"/>
                  </a:lnTo>
                  <a:lnTo>
                    <a:pt x="28" y="172"/>
                  </a:lnTo>
                  <a:lnTo>
                    <a:pt x="28" y="171"/>
                  </a:lnTo>
                  <a:lnTo>
                    <a:pt x="28" y="172"/>
                  </a:lnTo>
                  <a:lnTo>
                    <a:pt x="29" y="172"/>
                  </a:lnTo>
                  <a:lnTo>
                    <a:pt x="29" y="171"/>
                  </a:lnTo>
                  <a:lnTo>
                    <a:pt x="29" y="172"/>
                  </a:lnTo>
                  <a:lnTo>
                    <a:pt x="29" y="171"/>
                  </a:lnTo>
                  <a:lnTo>
                    <a:pt x="29" y="172"/>
                  </a:lnTo>
                  <a:lnTo>
                    <a:pt x="29" y="171"/>
                  </a:lnTo>
                  <a:lnTo>
                    <a:pt x="29" y="172"/>
                  </a:lnTo>
                  <a:lnTo>
                    <a:pt x="30" y="172"/>
                  </a:lnTo>
                  <a:lnTo>
                    <a:pt x="30" y="171"/>
                  </a:lnTo>
                  <a:lnTo>
                    <a:pt x="30" y="172"/>
                  </a:lnTo>
                  <a:lnTo>
                    <a:pt x="30" y="171"/>
                  </a:lnTo>
                  <a:lnTo>
                    <a:pt x="30" y="172"/>
                  </a:lnTo>
                  <a:lnTo>
                    <a:pt x="30" y="171"/>
                  </a:lnTo>
                  <a:lnTo>
                    <a:pt x="30" y="172"/>
                  </a:lnTo>
                  <a:lnTo>
                    <a:pt x="30" y="171"/>
                  </a:lnTo>
                  <a:lnTo>
                    <a:pt x="30" y="172"/>
                  </a:lnTo>
                  <a:lnTo>
                    <a:pt x="31" y="172"/>
                  </a:lnTo>
                  <a:lnTo>
                    <a:pt x="31" y="171"/>
                  </a:lnTo>
                  <a:lnTo>
                    <a:pt x="31" y="172"/>
                  </a:lnTo>
                  <a:lnTo>
                    <a:pt x="31" y="171"/>
                  </a:lnTo>
                  <a:lnTo>
                    <a:pt x="31" y="172"/>
                  </a:lnTo>
                  <a:lnTo>
                    <a:pt x="31" y="171"/>
                  </a:lnTo>
                  <a:lnTo>
                    <a:pt x="31" y="172"/>
                  </a:lnTo>
                  <a:lnTo>
                    <a:pt x="31" y="171"/>
                  </a:lnTo>
                  <a:lnTo>
                    <a:pt x="31" y="172"/>
                  </a:lnTo>
                  <a:lnTo>
                    <a:pt x="31" y="171"/>
                  </a:lnTo>
                  <a:lnTo>
                    <a:pt x="32" y="171"/>
                  </a:lnTo>
                  <a:lnTo>
                    <a:pt x="32" y="172"/>
                  </a:lnTo>
                  <a:lnTo>
                    <a:pt x="32" y="171"/>
                  </a:lnTo>
                  <a:lnTo>
                    <a:pt x="32" y="172"/>
                  </a:lnTo>
                  <a:lnTo>
                    <a:pt x="33" y="172"/>
                  </a:lnTo>
                  <a:lnTo>
                    <a:pt x="33" y="171"/>
                  </a:lnTo>
                  <a:lnTo>
                    <a:pt x="33" y="172"/>
                  </a:lnTo>
                  <a:lnTo>
                    <a:pt x="34" y="172"/>
                  </a:lnTo>
                  <a:lnTo>
                    <a:pt x="34" y="171"/>
                  </a:lnTo>
                  <a:lnTo>
                    <a:pt x="34" y="172"/>
                  </a:lnTo>
                  <a:lnTo>
                    <a:pt x="36" y="172"/>
                  </a:lnTo>
                  <a:lnTo>
                    <a:pt x="36" y="171"/>
                  </a:lnTo>
                  <a:lnTo>
                    <a:pt x="36" y="172"/>
                  </a:lnTo>
                  <a:lnTo>
                    <a:pt x="36" y="171"/>
                  </a:lnTo>
                  <a:lnTo>
                    <a:pt x="36" y="172"/>
                  </a:lnTo>
                  <a:lnTo>
                    <a:pt x="36" y="171"/>
                  </a:lnTo>
                  <a:lnTo>
                    <a:pt x="36" y="172"/>
                  </a:lnTo>
                  <a:lnTo>
                    <a:pt x="37" y="172"/>
                  </a:lnTo>
                  <a:lnTo>
                    <a:pt x="37" y="171"/>
                  </a:lnTo>
                  <a:lnTo>
                    <a:pt x="37" y="172"/>
                  </a:lnTo>
                  <a:lnTo>
                    <a:pt x="37" y="171"/>
                  </a:lnTo>
                  <a:lnTo>
                    <a:pt x="37" y="172"/>
                  </a:lnTo>
                  <a:lnTo>
                    <a:pt x="37" y="171"/>
                  </a:lnTo>
                  <a:lnTo>
                    <a:pt x="37" y="172"/>
                  </a:lnTo>
                  <a:lnTo>
                    <a:pt x="38" y="172"/>
                  </a:lnTo>
                  <a:lnTo>
                    <a:pt x="38" y="171"/>
                  </a:lnTo>
                  <a:lnTo>
                    <a:pt x="38" y="172"/>
                  </a:lnTo>
                  <a:lnTo>
                    <a:pt x="38" y="171"/>
                  </a:lnTo>
                  <a:lnTo>
                    <a:pt x="38" y="172"/>
                  </a:lnTo>
                  <a:lnTo>
                    <a:pt x="39" y="172"/>
                  </a:lnTo>
                  <a:lnTo>
                    <a:pt x="39" y="171"/>
                  </a:lnTo>
                  <a:lnTo>
                    <a:pt x="39" y="172"/>
                  </a:lnTo>
                  <a:lnTo>
                    <a:pt x="39" y="171"/>
                  </a:lnTo>
                  <a:lnTo>
                    <a:pt x="39" y="172"/>
                  </a:lnTo>
                  <a:lnTo>
                    <a:pt x="39" y="171"/>
                  </a:lnTo>
                  <a:lnTo>
                    <a:pt x="39" y="172"/>
                  </a:lnTo>
                  <a:lnTo>
                    <a:pt x="40" y="172"/>
                  </a:lnTo>
                  <a:lnTo>
                    <a:pt x="40" y="171"/>
                  </a:lnTo>
                  <a:lnTo>
                    <a:pt x="40" y="172"/>
                  </a:lnTo>
                  <a:lnTo>
                    <a:pt x="40" y="171"/>
                  </a:lnTo>
                  <a:lnTo>
                    <a:pt x="40" y="172"/>
                  </a:lnTo>
                  <a:lnTo>
                    <a:pt x="41" y="172"/>
                  </a:lnTo>
                  <a:lnTo>
                    <a:pt x="41" y="171"/>
                  </a:lnTo>
                  <a:lnTo>
                    <a:pt x="41" y="172"/>
                  </a:lnTo>
                  <a:lnTo>
                    <a:pt x="41" y="171"/>
                  </a:lnTo>
                  <a:lnTo>
                    <a:pt x="41" y="172"/>
                  </a:lnTo>
                  <a:lnTo>
                    <a:pt x="41" y="171"/>
                  </a:lnTo>
                  <a:lnTo>
                    <a:pt x="41" y="172"/>
                  </a:lnTo>
                  <a:lnTo>
                    <a:pt x="41" y="171"/>
                  </a:lnTo>
                  <a:lnTo>
                    <a:pt x="41" y="172"/>
                  </a:lnTo>
                  <a:lnTo>
                    <a:pt x="41" y="171"/>
                  </a:lnTo>
                  <a:lnTo>
                    <a:pt x="41" y="172"/>
                  </a:lnTo>
                  <a:lnTo>
                    <a:pt x="42" y="172"/>
                  </a:lnTo>
                  <a:lnTo>
                    <a:pt x="42" y="171"/>
                  </a:lnTo>
                  <a:lnTo>
                    <a:pt x="42" y="172"/>
                  </a:lnTo>
                  <a:lnTo>
                    <a:pt x="43" y="172"/>
                  </a:lnTo>
                  <a:lnTo>
                    <a:pt x="43" y="171"/>
                  </a:lnTo>
                  <a:lnTo>
                    <a:pt x="43" y="172"/>
                  </a:lnTo>
                  <a:lnTo>
                    <a:pt x="43" y="171"/>
                  </a:lnTo>
                  <a:lnTo>
                    <a:pt x="43" y="172"/>
                  </a:lnTo>
                  <a:lnTo>
                    <a:pt x="44" y="172"/>
                  </a:lnTo>
                  <a:lnTo>
                    <a:pt x="44" y="171"/>
                  </a:lnTo>
                  <a:lnTo>
                    <a:pt x="44" y="172"/>
                  </a:lnTo>
                  <a:lnTo>
                    <a:pt x="44" y="171"/>
                  </a:lnTo>
                  <a:lnTo>
                    <a:pt x="44" y="172"/>
                  </a:lnTo>
                  <a:lnTo>
                    <a:pt x="44" y="171"/>
                  </a:lnTo>
                  <a:lnTo>
                    <a:pt x="44" y="170"/>
                  </a:lnTo>
                  <a:lnTo>
                    <a:pt x="44" y="169"/>
                  </a:lnTo>
                  <a:lnTo>
                    <a:pt x="44" y="168"/>
                  </a:lnTo>
                  <a:lnTo>
                    <a:pt x="44" y="169"/>
                  </a:lnTo>
                  <a:lnTo>
                    <a:pt x="44" y="170"/>
                  </a:lnTo>
                  <a:lnTo>
                    <a:pt x="44" y="171"/>
                  </a:lnTo>
                  <a:lnTo>
                    <a:pt x="44" y="172"/>
                  </a:lnTo>
                  <a:lnTo>
                    <a:pt x="44" y="171"/>
                  </a:lnTo>
                  <a:lnTo>
                    <a:pt x="44" y="170"/>
                  </a:lnTo>
                  <a:lnTo>
                    <a:pt x="44" y="169"/>
                  </a:lnTo>
                  <a:lnTo>
                    <a:pt x="44" y="168"/>
                  </a:lnTo>
                  <a:lnTo>
                    <a:pt x="44" y="167"/>
                  </a:lnTo>
                  <a:lnTo>
                    <a:pt x="44" y="168"/>
                  </a:lnTo>
                  <a:lnTo>
                    <a:pt x="44" y="170"/>
                  </a:lnTo>
                  <a:lnTo>
                    <a:pt x="44" y="171"/>
                  </a:lnTo>
                  <a:lnTo>
                    <a:pt x="44" y="172"/>
                  </a:lnTo>
                  <a:lnTo>
                    <a:pt x="44" y="171"/>
                  </a:lnTo>
                  <a:lnTo>
                    <a:pt x="44" y="170"/>
                  </a:lnTo>
                  <a:lnTo>
                    <a:pt x="44" y="169"/>
                  </a:lnTo>
                  <a:lnTo>
                    <a:pt x="44" y="170"/>
                  </a:lnTo>
                  <a:lnTo>
                    <a:pt x="44" y="171"/>
                  </a:lnTo>
                  <a:lnTo>
                    <a:pt x="44" y="172"/>
                  </a:lnTo>
                  <a:lnTo>
                    <a:pt x="44" y="171"/>
                  </a:lnTo>
                  <a:lnTo>
                    <a:pt x="44" y="170"/>
                  </a:lnTo>
                  <a:lnTo>
                    <a:pt x="45" y="169"/>
                  </a:lnTo>
                  <a:lnTo>
                    <a:pt x="45" y="170"/>
                  </a:lnTo>
                  <a:lnTo>
                    <a:pt x="45" y="171"/>
                  </a:lnTo>
                  <a:lnTo>
                    <a:pt x="45" y="172"/>
                  </a:lnTo>
                  <a:lnTo>
                    <a:pt x="45" y="171"/>
                  </a:lnTo>
                  <a:lnTo>
                    <a:pt x="45" y="170"/>
                  </a:lnTo>
                  <a:lnTo>
                    <a:pt x="45" y="171"/>
                  </a:lnTo>
                  <a:lnTo>
                    <a:pt x="45" y="172"/>
                  </a:lnTo>
                  <a:lnTo>
                    <a:pt x="45" y="171"/>
                  </a:lnTo>
                  <a:lnTo>
                    <a:pt x="45" y="172"/>
                  </a:lnTo>
                  <a:lnTo>
                    <a:pt x="45" y="171"/>
                  </a:lnTo>
                  <a:lnTo>
                    <a:pt x="45" y="172"/>
                  </a:lnTo>
                  <a:lnTo>
                    <a:pt x="45" y="171"/>
                  </a:lnTo>
                  <a:lnTo>
                    <a:pt x="45" y="170"/>
                  </a:lnTo>
                  <a:lnTo>
                    <a:pt x="45" y="171"/>
                  </a:lnTo>
                  <a:lnTo>
                    <a:pt x="45" y="172"/>
                  </a:lnTo>
                  <a:lnTo>
                    <a:pt x="45" y="171"/>
                  </a:lnTo>
                  <a:lnTo>
                    <a:pt x="45" y="172"/>
                  </a:lnTo>
                  <a:lnTo>
                    <a:pt x="45" y="171"/>
                  </a:lnTo>
                  <a:lnTo>
                    <a:pt x="45" y="170"/>
                  </a:lnTo>
                  <a:lnTo>
                    <a:pt x="45" y="171"/>
                  </a:lnTo>
                  <a:lnTo>
                    <a:pt x="45" y="172"/>
                  </a:lnTo>
                  <a:lnTo>
                    <a:pt x="45" y="171"/>
                  </a:lnTo>
                  <a:lnTo>
                    <a:pt x="45" y="172"/>
                  </a:lnTo>
                  <a:lnTo>
                    <a:pt x="45" y="171"/>
                  </a:lnTo>
                  <a:lnTo>
                    <a:pt x="46" y="171"/>
                  </a:lnTo>
                  <a:lnTo>
                    <a:pt x="46" y="170"/>
                  </a:lnTo>
                  <a:lnTo>
                    <a:pt x="46" y="171"/>
                  </a:lnTo>
                  <a:lnTo>
                    <a:pt x="46" y="172"/>
                  </a:lnTo>
                  <a:lnTo>
                    <a:pt x="46" y="171"/>
                  </a:lnTo>
                  <a:lnTo>
                    <a:pt x="46" y="172"/>
                  </a:lnTo>
                  <a:lnTo>
                    <a:pt x="46" y="171"/>
                  </a:lnTo>
                  <a:lnTo>
                    <a:pt x="46" y="170"/>
                  </a:lnTo>
                  <a:lnTo>
                    <a:pt x="46" y="171"/>
                  </a:lnTo>
                  <a:lnTo>
                    <a:pt x="46" y="172"/>
                  </a:lnTo>
                  <a:lnTo>
                    <a:pt x="46" y="171"/>
                  </a:lnTo>
                  <a:lnTo>
                    <a:pt x="46" y="172"/>
                  </a:lnTo>
                  <a:lnTo>
                    <a:pt x="46" y="171"/>
                  </a:lnTo>
                  <a:lnTo>
                    <a:pt x="46" y="172"/>
                  </a:lnTo>
                  <a:lnTo>
                    <a:pt x="46" y="171"/>
                  </a:lnTo>
                  <a:lnTo>
                    <a:pt x="46" y="172"/>
                  </a:lnTo>
                  <a:lnTo>
                    <a:pt x="46" y="171"/>
                  </a:lnTo>
                  <a:lnTo>
                    <a:pt x="46" y="172"/>
                  </a:lnTo>
                  <a:lnTo>
                    <a:pt x="46" y="171"/>
                  </a:lnTo>
                  <a:lnTo>
                    <a:pt x="46" y="172"/>
                  </a:lnTo>
                  <a:lnTo>
                    <a:pt x="46" y="171"/>
                  </a:lnTo>
                  <a:lnTo>
                    <a:pt x="46" y="172"/>
                  </a:lnTo>
                  <a:lnTo>
                    <a:pt x="46" y="171"/>
                  </a:lnTo>
                  <a:lnTo>
                    <a:pt x="46" y="172"/>
                  </a:lnTo>
                  <a:lnTo>
                    <a:pt x="46" y="171"/>
                  </a:lnTo>
                  <a:lnTo>
                    <a:pt x="46" y="170"/>
                  </a:lnTo>
                  <a:lnTo>
                    <a:pt x="46" y="171"/>
                  </a:lnTo>
                  <a:lnTo>
                    <a:pt x="47" y="172"/>
                  </a:lnTo>
                  <a:lnTo>
                    <a:pt x="47" y="171"/>
                  </a:lnTo>
                  <a:lnTo>
                    <a:pt x="47" y="172"/>
                  </a:lnTo>
                  <a:lnTo>
                    <a:pt x="47" y="171"/>
                  </a:lnTo>
                  <a:lnTo>
                    <a:pt x="47" y="172"/>
                  </a:lnTo>
                  <a:lnTo>
                    <a:pt x="47" y="171"/>
                  </a:lnTo>
                  <a:lnTo>
                    <a:pt x="47" y="172"/>
                  </a:lnTo>
                  <a:lnTo>
                    <a:pt x="47" y="171"/>
                  </a:lnTo>
                  <a:lnTo>
                    <a:pt x="47" y="170"/>
                  </a:lnTo>
                  <a:lnTo>
                    <a:pt x="47" y="171"/>
                  </a:lnTo>
                  <a:lnTo>
                    <a:pt x="47" y="170"/>
                  </a:lnTo>
                  <a:lnTo>
                    <a:pt x="47" y="171"/>
                  </a:lnTo>
                  <a:lnTo>
                    <a:pt x="47" y="170"/>
                  </a:lnTo>
                  <a:lnTo>
                    <a:pt x="47" y="171"/>
                  </a:lnTo>
                  <a:lnTo>
                    <a:pt x="47" y="170"/>
                  </a:lnTo>
                  <a:lnTo>
                    <a:pt x="47" y="169"/>
                  </a:lnTo>
                  <a:lnTo>
                    <a:pt x="47" y="168"/>
                  </a:lnTo>
                  <a:lnTo>
                    <a:pt x="47" y="163"/>
                  </a:lnTo>
                  <a:lnTo>
                    <a:pt x="47" y="153"/>
                  </a:lnTo>
                  <a:lnTo>
                    <a:pt x="47" y="141"/>
                  </a:lnTo>
                  <a:lnTo>
                    <a:pt x="47" y="126"/>
                  </a:lnTo>
                  <a:lnTo>
                    <a:pt x="47" y="115"/>
                  </a:lnTo>
                  <a:lnTo>
                    <a:pt x="47" y="124"/>
                  </a:lnTo>
                  <a:lnTo>
                    <a:pt x="47" y="137"/>
                  </a:lnTo>
                  <a:lnTo>
                    <a:pt x="47" y="148"/>
                  </a:lnTo>
                  <a:lnTo>
                    <a:pt x="47" y="159"/>
                  </a:lnTo>
                  <a:lnTo>
                    <a:pt x="47" y="165"/>
                  </a:lnTo>
                  <a:lnTo>
                    <a:pt x="47" y="167"/>
                  </a:lnTo>
                  <a:lnTo>
                    <a:pt x="47" y="168"/>
                  </a:lnTo>
                  <a:lnTo>
                    <a:pt x="47" y="169"/>
                  </a:lnTo>
                  <a:lnTo>
                    <a:pt x="47" y="168"/>
                  </a:lnTo>
                  <a:lnTo>
                    <a:pt x="47" y="167"/>
                  </a:lnTo>
                  <a:lnTo>
                    <a:pt x="47" y="160"/>
                  </a:lnTo>
                  <a:lnTo>
                    <a:pt x="47" y="149"/>
                  </a:lnTo>
                  <a:lnTo>
                    <a:pt x="47" y="127"/>
                  </a:lnTo>
                  <a:lnTo>
                    <a:pt x="47" y="96"/>
                  </a:lnTo>
                  <a:lnTo>
                    <a:pt x="47" y="63"/>
                  </a:lnTo>
                  <a:lnTo>
                    <a:pt x="47" y="40"/>
                  </a:lnTo>
                  <a:lnTo>
                    <a:pt x="47" y="64"/>
                  </a:lnTo>
                  <a:lnTo>
                    <a:pt x="47" y="96"/>
                  </a:lnTo>
                  <a:lnTo>
                    <a:pt x="47" y="124"/>
                  </a:lnTo>
                  <a:lnTo>
                    <a:pt x="47" y="144"/>
                  </a:lnTo>
                  <a:lnTo>
                    <a:pt x="47" y="156"/>
                  </a:lnTo>
                  <a:lnTo>
                    <a:pt x="47" y="163"/>
                  </a:lnTo>
                  <a:lnTo>
                    <a:pt x="47" y="166"/>
                  </a:lnTo>
                  <a:lnTo>
                    <a:pt x="47" y="167"/>
                  </a:lnTo>
                  <a:lnTo>
                    <a:pt x="48" y="166"/>
                  </a:lnTo>
                  <a:lnTo>
                    <a:pt x="48" y="165"/>
                  </a:lnTo>
                  <a:lnTo>
                    <a:pt x="48" y="155"/>
                  </a:lnTo>
                  <a:lnTo>
                    <a:pt x="48" y="139"/>
                  </a:lnTo>
                  <a:lnTo>
                    <a:pt x="48" y="107"/>
                  </a:lnTo>
                  <a:lnTo>
                    <a:pt x="48" y="63"/>
                  </a:lnTo>
                  <a:lnTo>
                    <a:pt x="48" y="21"/>
                  </a:lnTo>
                  <a:lnTo>
                    <a:pt x="48" y="0"/>
                  </a:lnTo>
                  <a:lnTo>
                    <a:pt x="48" y="7"/>
                  </a:lnTo>
                  <a:lnTo>
                    <a:pt x="48" y="45"/>
                  </a:lnTo>
                  <a:lnTo>
                    <a:pt x="48" y="85"/>
                  </a:lnTo>
                  <a:lnTo>
                    <a:pt x="48" y="115"/>
                  </a:lnTo>
                  <a:lnTo>
                    <a:pt x="48" y="141"/>
                  </a:lnTo>
                  <a:lnTo>
                    <a:pt x="48" y="155"/>
                  </a:lnTo>
                  <a:lnTo>
                    <a:pt x="48" y="162"/>
                  </a:lnTo>
                  <a:lnTo>
                    <a:pt x="48" y="166"/>
                  </a:lnTo>
                  <a:lnTo>
                    <a:pt x="48" y="167"/>
                  </a:lnTo>
                  <a:lnTo>
                    <a:pt x="48" y="164"/>
                  </a:lnTo>
                  <a:lnTo>
                    <a:pt x="48" y="154"/>
                  </a:lnTo>
                  <a:lnTo>
                    <a:pt x="48" y="143"/>
                  </a:lnTo>
                  <a:lnTo>
                    <a:pt x="48" y="113"/>
                  </a:lnTo>
                  <a:lnTo>
                    <a:pt x="48" y="73"/>
                  </a:lnTo>
                  <a:lnTo>
                    <a:pt x="48" y="43"/>
                  </a:lnTo>
                  <a:lnTo>
                    <a:pt x="48" y="28"/>
                  </a:lnTo>
                  <a:lnTo>
                    <a:pt x="48" y="37"/>
                  </a:lnTo>
                  <a:lnTo>
                    <a:pt x="48" y="69"/>
                  </a:lnTo>
                  <a:lnTo>
                    <a:pt x="48" y="102"/>
                  </a:lnTo>
                  <a:lnTo>
                    <a:pt x="48" y="128"/>
                  </a:lnTo>
                  <a:lnTo>
                    <a:pt x="48" y="146"/>
                  </a:lnTo>
                  <a:lnTo>
                    <a:pt x="48" y="157"/>
                  </a:lnTo>
                  <a:lnTo>
                    <a:pt x="48" y="164"/>
                  </a:lnTo>
                  <a:lnTo>
                    <a:pt x="48" y="167"/>
                  </a:lnTo>
                  <a:lnTo>
                    <a:pt x="48" y="168"/>
                  </a:lnTo>
                  <a:lnTo>
                    <a:pt x="48" y="169"/>
                  </a:lnTo>
                  <a:lnTo>
                    <a:pt x="48" y="167"/>
                  </a:lnTo>
                  <a:lnTo>
                    <a:pt x="48" y="159"/>
                  </a:lnTo>
                  <a:lnTo>
                    <a:pt x="48" y="148"/>
                  </a:lnTo>
                  <a:lnTo>
                    <a:pt x="48" y="128"/>
                  </a:lnTo>
                  <a:lnTo>
                    <a:pt x="48" y="101"/>
                  </a:lnTo>
                  <a:lnTo>
                    <a:pt x="48" y="80"/>
                  </a:lnTo>
                  <a:lnTo>
                    <a:pt x="48" y="71"/>
                  </a:lnTo>
                  <a:lnTo>
                    <a:pt x="48" y="85"/>
                  </a:lnTo>
                  <a:lnTo>
                    <a:pt x="48" y="107"/>
                  </a:lnTo>
                  <a:lnTo>
                    <a:pt x="48" y="125"/>
                  </a:lnTo>
                  <a:lnTo>
                    <a:pt x="48" y="145"/>
                  </a:lnTo>
                  <a:lnTo>
                    <a:pt x="48" y="155"/>
                  </a:lnTo>
                  <a:lnTo>
                    <a:pt x="48" y="164"/>
                  </a:lnTo>
                  <a:lnTo>
                    <a:pt x="48" y="167"/>
                  </a:lnTo>
                  <a:lnTo>
                    <a:pt x="48" y="169"/>
                  </a:lnTo>
                  <a:lnTo>
                    <a:pt x="48" y="168"/>
                  </a:lnTo>
                  <a:lnTo>
                    <a:pt x="48" y="164"/>
                  </a:lnTo>
                  <a:lnTo>
                    <a:pt x="48" y="156"/>
                  </a:lnTo>
                  <a:lnTo>
                    <a:pt x="48" y="145"/>
                  </a:lnTo>
                  <a:lnTo>
                    <a:pt x="48" y="129"/>
                  </a:lnTo>
                  <a:lnTo>
                    <a:pt x="48" y="119"/>
                  </a:lnTo>
                  <a:lnTo>
                    <a:pt x="48" y="115"/>
                  </a:lnTo>
                  <a:lnTo>
                    <a:pt x="48" y="124"/>
                  </a:lnTo>
                  <a:lnTo>
                    <a:pt x="48" y="136"/>
                  </a:lnTo>
                  <a:lnTo>
                    <a:pt x="48" y="149"/>
                  </a:lnTo>
                  <a:lnTo>
                    <a:pt x="48" y="158"/>
                  </a:lnTo>
                  <a:lnTo>
                    <a:pt x="48" y="164"/>
                  </a:lnTo>
                  <a:lnTo>
                    <a:pt x="48" y="167"/>
                  </a:lnTo>
                  <a:lnTo>
                    <a:pt x="48" y="168"/>
                  </a:lnTo>
                  <a:lnTo>
                    <a:pt x="48" y="169"/>
                  </a:lnTo>
                  <a:lnTo>
                    <a:pt x="48" y="170"/>
                  </a:lnTo>
                  <a:lnTo>
                    <a:pt x="48" y="171"/>
                  </a:lnTo>
                  <a:lnTo>
                    <a:pt x="48" y="169"/>
                  </a:lnTo>
                  <a:lnTo>
                    <a:pt x="48" y="167"/>
                  </a:lnTo>
                  <a:lnTo>
                    <a:pt x="48" y="164"/>
                  </a:lnTo>
                  <a:lnTo>
                    <a:pt x="48" y="157"/>
                  </a:lnTo>
                  <a:lnTo>
                    <a:pt x="48" y="151"/>
                  </a:lnTo>
                  <a:lnTo>
                    <a:pt x="48" y="144"/>
                  </a:lnTo>
                  <a:lnTo>
                    <a:pt x="48" y="146"/>
                  </a:lnTo>
                  <a:lnTo>
                    <a:pt x="48" y="150"/>
                  </a:lnTo>
                  <a:lnTo>
                    <a:pt x="48" y="156"/>
                  </a:lnTo>
                  <a:lnTo>
                    <a:pt x="48" y="160"/>
                  </a:lnTo>
                  <a:lnTo>
                    <a:pt x="48" y="166"/>
                  </a:lnTo>
                  <a:lnTo>
                    <a:pt x="48" y="169"/>
                  </a:lnTo>
                  <a:lnTo>
                    <a:pt x="48" y="170"/>
                  </a:lnTo>
                  <a:lnTo>
                    <a:pt x="48" y="171"/>
                  </a:lnTo>
                  <a:lnTo>
                    <a:pt x="48" y="170"/>
                  </a:lnTo>
                  <a:lnTo>
                    <a:pt x="50" y="170"/>
                  </a:lnTo>
                  <a:lnTo>
                    <a:pt x="50" y="167"/>
                  </a:lnTo>
                  <a:lnTo>
                    <a:pt x="50" y="164"/>
                  </a:lnTo>
                  <a:lnTo>
                    <a:pt x="50" y="162"/>
                  </a:lnTo>
                  <a:lnTo>
                    <a:pt x="50" y="158"/>
                  </a:lnTo>
                  <a:lnTo>
                    <a:pt x="50" y="162"/>
                  </a:lnTo>
                  <a:lnTo>
                    <a:pt x="50" y="166"/>
                  </a:lnTo>
                  <a:lnTo>
                    <a:pt x="50" y="168"/>
                  </a:lnTo>
                  <a:lnTo>
                    <a:pt x="50" y="169"/>
                  </a:lnTo>
                  <a:lnTo>
                    <a:pt x="50" y="170"/>
                  </a:lnTo>
                  <a:lnTo>
                    <a:pt x="50" y="171"/>
                  </a:lnTo>
                  <a:lnTo>
                    <a:pt x="50" y="170"/>
                  </a:lnTo>
                  <a:lnTo>
                    <a:pt x="50" y="169"/>
                  </a:lnTo>
                  <a:lnTo>
                    <a:pt x="50" y="167"/>
                  </a:lnTo>
                  <a:lnTo>
                    <a:pt x="50" y="166"/>
                  </a:lnTo>
                  <a:lnTo>
                    <a:pt x="50" y="167"/>
                  </a:lnTo>
                  <a:lnTo>
                    <a:pt x="50" y="169"/>
                  </a:lnTo>
                  <a:lnTo>
                    <a:pt x="50" y="170"/>
                  </a:lnTo>
                  <a:lnTo>
                    <a:pt x="50" y="171"/>
                  </a:lnTo>
                  <a:lnTo>
                    <a:pt x="50" y="170"/>
                  </a:lnTo>
                  <a:lnTo>
                    <a:pt x="50" y="171"/>
                  </a:lnTo>
                  <a:lnTo>
                    <a:pt x="50" y="172"/>
                  </a:lnTo>
                  <a:lnTo>
                    <a:pt x="50" y="171"/>
                  </a:lnTo>
                  <a:lnTo>
                    <a:pt x="50" y="172"/>
                  </a:lnTo>
                  <a:lnTo>
                    <a:pt x="50" y="171"/>
                  </a:lnTo>
                  <a:lnTo>
                    <a:pt x="50" y="172"/>
                  </a:lnTo>
                  <a:lnTo>
                    <a:pt x="50" y="171"/>
                  </a:lnTo>
                  <a:lnTo>
                    <a:pt x="50" y="172"/>
                  </a:lnTo>
                  <a:lnTo>
                    <a:pt x="50" y="171"/>
                  </a:lnTo>
                  <a:lnTo>
                    <a:pt x="50" y="172"/>
                  </a:lnTo>
                  <a:lnTo>
                    <a:pt x="50" y="171"/>
                  </a:lnTo>
                  <a:lnTo>
                    <a:pt x="50" y="172"/>
                  </a:lnTo>
                  <a:lnTo>
                    <a:pt x="50" y="171"/>
                  </a:lnTo>
                  <a:lnTo>
                    <a:pt x="50" y="172"/>
                  </a:lnTo>
                  <a:lnTo>
                    <a:pt x="50" y="171"/>
                  </a:lnTo>
                  <a:lnTo>
                    <a:pt x="51" y="172"/>
                  </a:lnTo>
                  <a:lnTo>
                    <a:pt x="51" y="171"/>
                  </a:lnTo>
                  <a:lnTo>
                    <a:pt x="51" y="172"/>
                  </a:lnTo>
                  <a:lnTo>
                    <a:pt x="51" y="171"/>
                  </a:lnTo>
                  <a:lnTo>
                    <a:pt x="51" y="172"/>
                  </a:lnTo>
                  <a:lnTo>
                    <a:pt x="51" y="171"/>
                  </a:lnTo>
                  <a:lnTo>
                    <a:pt x="51" y="172"/>
                  </a:lnTo>
                  <a:lnTo>
                    <a:pt x="51" y="171"/>
                  </a:lnTo>
                  <a:lnTo>
                    <a:pt x="51" y="172"/>
                  </a:lnTo>
                  <a:lnTo>
                    <a:pt x="51" y="171"/>
                  </a:lnTo>
                  <a:lnTo>
                    <a:pt x="51" y="172"/>
                  </a:lnTo>
                  <a:lnTo>
                    <a:pt x="51" y="171"/>
                  </a:lnTo>
                  <a:lnTo>
                    <a:pt x="51" y="172"/>
                  </a:lnTo>
                  <a:lnTo>
                    <a:pt x="51" y="171"/>
                  </a:lnTo>
                  <a:lnTo>
                    <a:pt x="51" y="172"/>
                  </a:lnTo>
                  <a:lnTo>
                    <a:pt x="51" y="171"/>
                  </a:lnTo>
                  <a:lnTo>
                    <a:pt x="51" y="172"/>
                  </a:lnTo>
                  <a:lnTo>
                    <a:pt x="51" y="171"/>
                  </a:lnTo>
                  <a:lnTo>
                    <a:pt x="51" y="172"/>
                  </a:lnTo>
                  <a:lnTo>
                    <a:pt x="51" y="171"/>
                  </a:lnTo>
                  <a:lnTo>
                    <a:pt x="51" y="172"/>
                  </a:lnTo>
                  <a:lnTo>
                    <a:pt x="51" y="171"/>
                  </a:lnTo>
                  <a:lnTo>
                    <a:pt x="51" y="172"/>
                  </a:lnTo>
                  <a:lnTo>
                    <a:pt x="51" y="171"/>
                  </a:lnTo>
                  <a:lnTo>
                    <a:pt x="51" y="170"/>
                  </a:lnTo>
                  <a:lnTo>
                    <a:pt x="51" y="171"/>
                  </a:lnTo>
                  <a:lnTo>
                    <a:pt x="51" y="172"/>
                  </a:lnTo>
                  <a:lnTo>
                    <a:pt x="51" y="171"/>
                  </a:lnTo>
                  <a:lnTo>
                    <a:pt x="51" y="170"/>
                  </a:lnTo>
                  <a:lnTo>
                    <a:pt x="51" y="171"/>
                  </a:lnTo>
                  <a:lnTo>
                    <a:pt x="52" y="171"/>
                  </a:lnTo>
                  <a:lnTo>
                    <a:pt x="52" y="172"/>
                  </a:lnTo>
                  <a:lnTo>
                    <a:pt x="52" y="171"/>
                  </a:lnTo>
                  <a:lnTo>
                    <a:pt x="52" y="170"/>
                  </a:lnTo>
                  <a:lnTo>
                    <a:pt x="52" y="169"/>
                  </a:lnTo>
                  <a:lnTo>
                    <a:pt x="52" y="170"/>
                  </a:lnTo>
                  <a:lnTo>
                    <a:pt x="52" y="171"/>
                  </a:lnTo>
                  <a:lnTo>
                    <a:pt x="52" y="172"/>
                  </a:lnTo>
                  <a:lnTo>
                    <a:pt x="52" y="171"/>
                  </a:lnTo>
                  <a:lnTo>
                    <a:pt x="52" y="170"/>
                  </a:lnTo>
                  <a:lnTo>
                    <a:pt x="52" y="168"/>
                  </a:lnTo>
                  <a:lnTo>
                    <a:pt x="52" y="169"/>
                  </a:lnTo>
                  <a:lnTo>
                    <a:pt x="52" y="170"/>
                  </a:lnTo>
                  <a:lnTo>
                    <a:pt x="52" y="171"/>
                  </a:lnTo>
                  <a:lnTo>
                    <a:pt x="52" y="172"/>
                  </a:lnTo>
                  <a:lnTo>
                    <a:pt x="52" y="171"/>
                  </a:lnTo>
                  <a:lnTo>
                    <a:pt x="52" y="172"/>
                  </a:lnTo>
                  <a:lnTo>
                    <a:pt x="52" y="171"/>
                  </a:lnTo>
                  <a:lnTo>
                    <a:pt x="52" y="170"/>
                  </a:lnTo>
                  <a:lnTo>
                    <a:pt x="52" y="171"/>
                  </a:lnTo>
                  <a:lnTo>
                    <a:pt x="52" y="172"/>
                  </a:lnTo>
                  <a:lnTo>
                    <a:pt x="52" y="171"/>
                  </a:lnTo>
                  <a:lnTo>
                    <a:pt x="52" y="172"/>
                  </a:lnTo>
                  <a:lnTo>
                    <a:pt x="52" y="171"/>
                  </a:lnTo>
                  <a:lnTo>
                    <a:pt x="52" y="170"/>
                  </a:lnTo>
                  <a:lnTo>
                    <a:pt x="52" y="169"/>
                  </a:lnTo>
                  <a:lnTo>
                    <a:pt x="52" y="170"/>
                  </a:lnTo>
                  <a:lnTo>
                    <a:pt x="52" y="171"/>
                  </a:lnTo>
                  <a:lnTo>
                    <a:pt x="52" y="172"/>
                  </a:lnTo>
                  <a:lnTo>
                    <a:pt x="53" y="172"/>
                  </a:lnTo>
                  <a:lnTo>
                    <a:pt x="53" y="171"/>
                  </a:lnTo>
                  <a:lnTo>
                    <a:pt x="53" y="170"/>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77" name="Freeform 508"/>
            <p:cNvSpPr>
              <a:spLocks/>
            </p:cNvSpPr>
            <p:nvPr/>
          </p:nvSpPr>
          <p:spPr bwMode="auto">
            <a:xfrm>
              <a:off x="1363" y="2716"/>
              <a:ext cx="128" cy="5"/>
            </a:xfrm>
            <a:custGeom>
              <a:avLst/>
              <a:gdLst>
                <a:gd name="T0" fmla="*/ 0 w 128"/>
                <a:gd name="T1" fmla="*/ 2 h 5"/>
                <a:gd name="T2" fmla="*/ 0 w 128"/>
                <a:gd name="T3" fmla="*/ 5 h 5"/>
                <a:gd name="T4" fmla="*/ 1 w 128"/>
                <a:gd name="T5" fmla="*/ 5 h 5"/>
                <a:gd name="T6" fmla="*/ 1 w 128"/>
                <a:gd name="T7" fmla="*/ 4 h 5"/>
                <a:gd name="T8" fmla="*/ 2 w 128"/>
                <a:gd name="T9" fmla="*/ 4 h 5"/>
                <a:gd name="T10" fmla="*/ 3 w 128"/>
                <a:gd name="T11" fmla="*/ 4 h 5"/>
                <a:gd name="T12" fmla="*/ 3 w 128"/>
                <a:gd name="T13" fmla="*/ 3 h 5"/>
                <a:gd name="T14" fmla="*/ 3 w 128"/>
                <a:gd name="T15" fmla="*/ 4 h 5"/>
                <a:gd name="T16" fmla="*/ 4 w 128"/>
                <a:gd name="T17" fmla="*/ 4 h 5"/>
                <a:gd name="T18" fmla="*/ 6 w 128"/>
                <a:gd name="T19" fmla="*/ 3 h 5"/>
                <a:gd name="T20" fmla="*/ 6 w 128"/>
                <a:gd name="T21" fmla="*/ 5 h 5"/>
                <a:gd name="T22" fmla="*/ 7 w 128"/>
                <a:gd name="T23" fmla="*/ 3 h 5"/>
                <a:gd name="T24" fmla="*/ 8 w 128"/>
                <a:gd name="T25" fmla="*/ 5 h 5"/>
                <a:gd name="T26" fmla="*/ 12 w 128"/>
                <a:gd name="T27" fmla="*/ 5 h 5"/>
                <a:gd name="T28" fmla="*/ 13 w 128"/>
                <a:gd name="T29" fmla="*/ 5 h 5"/>
                <a:gd name="T30" fmla="*/ 15 w 128"/>
                <a:gd name="T31" fmla="*/ 4 h 5"/>
                <a:gd name="T32" fmla="*/ 17 w 128"/>
                <a:gd name="T33" fmla="*/ 0 h 5"/>
                <a:gd name="T34" fmla="*/ 19 w 128"/>
                <a:gd name="T35" fmla="*/ 5 h 5"/>
                <a:gd name="T36" fmla="*/ 21 w 128"/>
                <a:gd name="T37" fmla="*/ 4 h 5"/>
                <a:gd name="T38" fmla="*/ 22 w 128"/>
                <a:gd name="T39" fmla="*/ 4 h 5"/>
                <a:gd name="T40" fmla="*/ 23 w 128"/>
                <a:gd name="T41" fmla="*/ 4 h 5"/>
                <a:gd name="T42" fmla="*/ 28 w 128"/>
                <a:gd name="T43" fmla="*/ 5 h 5"/>
                <a:gd name="T44" fmla="*/ 33 w 128"/>
                <a:gd name="T45" fmla="*/ 5 h 5"/>
                <a:gd name="T46" fmla="*/ 35 w 128"/>
                <a:gd name="T47" fmla="*/ 4 h 5"/>
                <a:gd name="T48" fmla="*/ 37 w 128"/>
                <a:gd name="T49" fmla="*/ 5 h 5"/>
                <a:gd name="T50" fmla="*/ 41 w 128"/>
                <a:gd name="T51" fmla="*/ 5 h 5"/>
                <a:gd name="T52" fmla="*/ 44 w 128"/>
                <a:gd name="T53" fmla="*/ 5 h 5"/>
                <a:gd name="T54" fmla="*/ 46 w 128"/>
                <a:gd name="T55" fmla="*/ 4 h 5"/>
                <a:gd name="T56" fmla="*/ 48 w 128"/>
                <a:gd name="T57" fmla="*/ 5 h 5"/>
                <a:gd name="T58" fmla="*/ 49 w 128"/>
                <a:gd name="T59" fmla="*/ 3 h 5"/>
                <a:gd name="T60" fmla="*/ 51 w 128"/>
                <a:gd name="T61" fmla="*/ 4 h 5"/>
                <a:gd name="T62" fmla="*/ 54 w 128"/>
                <a:gd name="T63" fmla="*/ 5 h 5"/>
                <a:gd name="T64" fmla="*/ 57 w 128"/>
                <a:gd name="T65" fmla="*/ 5 h 5"/>
                <a:gd name="T66" fmla="*/ 58 w 128"/>
                <a:gd name="T67" fmla="*/ 5 h 5"/>
                <a:gd name="T68" fmla="*/ 63 w 128"/>
                <a:gd name="T69" fmla="*/ 4 h 5"/>
                <a:gd name="T70" fmla="*/ 67 w 128"/>
                <a:gd name="T71" fmla="*/ 4 h 5"/>
                <a:gd name="T72" fmla="*/ 68 w 128"/>
                <a:gd name="T73" fmla="*/ 5 h 5"/>
                <a:gd name="T74" fmla="*/ 69 w 128"/>
                <a:gd name="T75" fmla="*/ 5 h 5"/>
                <a:gd name="T76" fmla="*/ 72 w 128"/>
                <a:gd name="T77" fmla="*/ 3 h 5"/>
                <a:gd name="T78" fmla="*/ 73 w 128"/>
                <a:gd name="T79" fmla="*/ 5 h 5"/>
                <a:gd name="T80" fmla="*/ 77 w 128"/>
                <a:gd name="T81" fmla="*/ 4 h 5"/>
                <a:gd name="T82" fmla="*/ 77 w 128"/>
                <a:gd name="T83" fmla="*/ 5 h 5"/>
                <a:gd name="T84" fmla="*/ 79 w 128"/>
                <a:gd name="T85" fmla="*/ 5 h 5"/>
                <a:gd name="T86" fmla="*/ 82 w 128"/>
                <a:gd name="T87" fmla="*/ 4 h 5"/>
                <a:gd name="T88" fmla="*/ 85 w 128"/>
                <a:gd name="T89" fmla="*/ 4 h 5"/>
                <a:gd name="T90" fmla="*/ 88 w 128"/>
                <a:gd name="T91" fmla="*/ 4 h 5"/>
                <a:gd name="T92" fmla="*/ 92 w 128"/>
                <a:gd name="T93" fmla="*/ 5 h 5"/>
                <a:gd name="T94" fmla="*/ 92 w 128"/>
                <a:gd name="T95" fmla="*/ 4 h 5"/>
                <a:gd name="T96" fmla="*/ 97 w 128"/>
                <a:gd name="T97" fmla="*/ 5 h 5"/>
                <a:gd name="T98" fmla="*/ 101 w 128"/>
                <a:gd name="T99" fmla="*/ 4 h 5"/>
                <a:gd name="T100" fmla="*/ 104 w 128"/>
                <a:gd name="T101" fmla="*/ 4 h 5"/>
                <a:gd name="T102" fmla="*/ 105 w 128"/>
                <a:gd name="T103" fmla="*/ 4 h 5"/>
                <a:gd name="T104" fmla="*/ 106 w 128"/>
                <a:gd name="T105" fmla="*/ 4 h 5"/>
                <a:gd name="T106" fmla="*/ 107 w 128"/>
                <a:gd name="T107" fmla="*/ 4 h 5"/>
                <a:gd name="T108" fmla="*/ 112 w 128"/>
                <a:gd name="T109" fmla="*/ 3 h 5"/>
                <a:gd name="T110" fmla="*/ 113 w 128"/>
                <a:gd name="T111" fmla="*/ 5 h 5"/>
                <a:gd name="T112" fmla="*/ 116 w 128"/>
                <a:gd name="T113" fmla="*/ 5 h 5"/>
                <a:gd name="T114" fmla="*/ 118 w 128"/>
                <a:gd name="T115" fmla="*/ 3 h 5"/>
                <a:gd name="T116" fmla="*/ 119 w 128"/>
                <a:gd name="T117" fmla="*/ 5 h 5"/>
                <a:gd name="T118" fmla="*/ 120 w 128"/>
                <a:gd name="T119" fmla="*/ 5 h 5"/>
                <a:gd name="T120" fmla="*/ 121 w 128"/>
                <a:gd name="T121" fmla="*/ 5 h 5"/>
                <a:gd name="T122" fmla="*/ 126 w 128"/>
                <a:gd name="T123" fmla="*/ 4 h 5"/>
                <a:gd name="T124" fmla="*/ 128 w 128"/>
                <a:gd name="T125" fmla="*/ 5 h 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8"/>
                <a:gd name="T190" fmla="*/ 0 h 5"/>
                <a:gd name="T191" fmla="*/ 128 w 128"/>
                <a:gd name="T192" fmla="*/ 5 h 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8" h="5">
                  <a:moveTo>
                    <a:pt x="0" y="3"/>
                  </a:moveTo>
                  <a:lnTo>
                    <a:pt x="0" y="2"/>
                  </a:lnTo>
                  <a:lnTo>
                    <a:pt x="0" y="1"/>
                  </a:lnTo>
                  <a:lnTo>
                    <a:pt x="0" y="2"/>
                  </a:lnTo>
                  <a:lnTo>
                    <a:pt x="0" y="3"/>
                  </a:lnTo>
                  <a:lnTo>
                    <a:pt x="0" y="4"/>
                  </a:lnTo>
                  <a:lnTo>
                    <a:pt x="0" y="5"/>
                  </a:lnTo>
                  <a:lnTo>
                    <a:pt x="0" y="4"/>
                  </a:lnTo>
                  <a:lnTo>
                    <a:pt x="0" y="3"/>
                  </a:lnTo>
                  <a:lnTo>
                    <a:pt x="0" y="1"/>
                  </a:lnTo>
                  <a:lnTo>
                    <a:pt x="0" y="2"/>
                  </a:lnTo>
                  <a:lnTo>
                    <a:pt x="0" y="3"/>
                  </a:lnTo>
                  <a:lnTo>
                    <a:pt x="0" y="4"/>
                  </a:lnTo>
                  <a:lnTo>
                    <a:pt x="0" y="5"/>
                  </a:lnTo>
                  <a:lnTo>
                    <a:pt x="0" y="4"/>
                  </a:lnTo>
                  <a:lnTo>
                    <a:pt x="0" y="3"/>
                  </a:lnTo>
                  <a:lnTo>
                    <a:pt x="0" y="2"/>
                  </a:lnTo>
                  <a:lnTo>
                    <a:pt x="0" y="1"/>
                  </a:lnTo>
                  <a:lnTo>
                    <a:pt x="0" y="2"/>
                  </a:lnTo>
                  <a:lnTo>
                    <a:pt x="0" y="3"/>
                  </a:lnTo>
                  <a:lnTo>
                    <a:pt x="0" y="4"/>
                  </a:lnTo>
                  <a:lnTo>
                    <a:pt x="0" y="5"/>
                  </a:lnTo>
                  <a:lnTo>
                    <a:pt x="0" y="4"/>
                  </a:lnTo>
                  <a:lnTo>
                    <a:pt x="0" y="5"/>
                  </a:lnTo>
                  <a:lnTo>
                    <a:pt x="0" y="4"/>
                  </a:lnTo>
                  <a:lnTo>
                    <a:pt x="0" y="3"/>
                  </a:lnTo>
                  <a:lnTo>
                    <a:pt x="0" y="4"/>
                  </a:lnTo>
                  <a:lnTo>
                    <a:pt x="0" y="5"/>
                  </a:lnTo>
                  <a:lnTo>
                    <a:pt x="0" y="4"/>
                  </a:lnTo>
                  <a:lnTo>
                    <a:pt x="0" y="3"/>
                  </a:lnTo>
                  <a:lnTo>
                    <a:pt x="0" y="4"/>
                  </a:lnTo>
                  <a:lnTo>
                    <a:pt x="0" y="5"/>
                  </a:lnTo>
                  <a:lnTo>
                    <a:pt x="1" y="5"/>
                  </a:lnTo>
                  <a:lnTo>
                    <a:pt x="1" y="4"/>
                  </a:lnTo>
                  <a:lnTo>
                    <a:pt x="1" y="5"/>
                  </a:lnTo>
                  <a:lnTo>
                    <a:pt x="1" y="4"/>
                  </a:lnTo>
                  <a:lnTo>
                    <a:pt x="1" y="5"/>
                  </a:lnTo>
                  <a:lnTo>
                    <a:pt x="1" y="4"/>
                  </a:lnTo>
                  <a:lnTo>
                    <a:pt x="1" y="5"/>
                  </a:lnTo>
                  <a:lnTo>
                    <a:pt x="1" y="4"/>
                  </a:lnTo>
                  <a:lnTo>
                    <a:pt x="1" y="5"/>
                  </a:lnTo>
                  <a:lnTo>
                    <a:pt x="1" y="4"/>
                  </a:lnTo>
                  <a:lnTo>
                    <a:pt x="1" y="5"/>
                  </a:lnTo>
                  <a:lnTo>
                    <a:pt x="1" y="4"/>
                  </a:lnTo>
                  <a:lnTo>
                    <a:pt x="1" y="5"/>
                  </a:lnTo>
                  <a:lnTo>
                    <a:pt x="1" y="4"/>
                  </a:lnTo>
                  <a:lnTo>
                    <a:pt x="1" y="5"/>
                  </a:lnTo>
                  <a:lnTo>
                    <a:pt x="2" y="5"/>
                  </a:lnTo>
                  <a:lnTo>
                    <a:pt x="2" y="4"/>
                  </a:lnTo>
                  <a:lnTo>
                    <a:pt x="2" y="5"/>
                  </a:lnTo>
                  <a:lnTo>
                    <a:pt x="2" y="4"/>
                  </a:lnTo>
                  <a:lnTo>
                    <a:pt x="2" y="5"/>
                  </a:lnTo>
                  <a:lnTo>
                    <a:pt x="2" y="4"/>
                  </a:lnTo>
                  <a:lnTo>
                    <a:pt x="2" y="5"/>
                  </a:lnTo>
                  <a:lnTo>
                    <a:pt x="2" y="4"/>
                  </a:lnTo>
                  <a:lnTo>
                    <a:pt x="2" y="5"/>
                  </a:lnTo>
                  <a:lnTo>
                    <a:pt x="2" y="4"/>
                  </a:lnTo>
                  <a:lnTo>
                    <a:pt x="2" y="5"/>
                  </a:lnTo>
                  <a:lnTo>
                    <a:pt x="2" y="4"/>
                  </a:lnTo>
                  <a:lnTo>
                    <a:pt x="2" y="5"/>
                  </a:lnTo>
                  <a:lnTo>
                    <a:pt x="2" y="4"/>
                  </a:lnTo>
                  <a:lnTo>
                    <a:pt x="2" y="5"/>
                  </a:lnTo>
                  <a:lnTo>
                    <a:pt x="2" y="4"/>
                  </a:lnTo>
                  <a:lnTo>
                    <a:pt x="2" y="5"/>
                  </a:lnTo>
                  <a:lnTo>
                    <a:pt x="2" y="4"/>
                  </a:lnTo>
                  <a:lnTo>
                    <a:pt x="3" y="4"/>
                  </a:lnTo>
                  <a:lnTo>
                    <a:pt x="3" y="5"/>
                  </a:lnTo>
                  <a:lnTo>
                    <a:pt x="3" y="4"/>
                  </a:lnTo>
                  <a:lnTo>
                    <a:pt x="3" y="3"/>
                  </a:lnTo>
                  <a:lnTo>
                    <a:pt x="3" y="4"/>
                  </a:lnTo>
                  <a:lnTo>
                    <a:pt x="3" y="5"/>
                  </a:lnTo>
                  <a:lnTo>
                    <a:pt x="3" y="4"/>
                  </a:lnTo>
                  <a:lnTo>
                    <a:pt x="3" y="5"/>
                  </a:lnTo>
                  <a:lnTo>
                    <a:pt x="3" y="4"/>
                  </a:lnTo>
                  <a:lnTo>
                    <a:pt x="3" y="3"/>
                  </a:lnTo>
                  <a:lnTo>
                    <a:pt x="3" y="2"/>
                  </a:lnTo>
                  <a:lnTo>
                    <a:pt x="3" y="3"/>
                  </a:lnTo>
                  <a:lnTo>
                    <a:pt x="3" y="2"/>
                  </a:lnTo>
                  <a:lnTo>
                    <a:pt x="3" y="3"/>
                  </a:lnTo>
                  <a:lnTo>
                    <a:pt x="3" y="4"/>
                  </a:lnTo>
                  <a:lnTo>
                    <a:pt x="3" y="5"/>
                  </a:lnTo>
                  <a:lnTo>
                    <a:pt x="3" y="4"/>
                  </a:lnTo>
                  <a:lnTo>
                    <a:pt x="3" y="3"/>
                  </a:lnTo>
                  <a:lnTo>
                    <a:pt x="3" y="4"/>
                  </a:lnTo>
                  <a:lnTo>
                    <a:pt x="3" y="5"/>
                  </a:lnTo>
                  <a:lnTo>
                    <a:pt x="3" y="4"/>
                  </a:lnTo>
                  <a:lnTo>
                    <a:pt x="3" y="3"/>
                  </a:lnTo>
                  <a:lnTo>
                    <a:pt x="3" y="4"/>
                  </a:lnTo>
                  <a:lnTo>
                    <a:pt x="3" y="5"/>
                  </a:lnTo>
                  <a:lnTo>
                    <a:pt x="3" y="4"/>
                  </a:lnTo>
                  <a:lnTo>
                    <a:pt x="4" y="4"/>
                  </a:lnTo>
                  <a:lnTo>
                    <a:pt x="4" y="5"/>
                  </a:lnTo>
                  <a:lnTo>
                    <a:pt x="4" y="4"/>
                  </a:lnTo>
                  <a:lnTo>
                    <a:pt x="4" y="5"/>
                  </a:lnTo>
                  <a:lnTo>
                    <a:pt x="4" y="4"/>
                  </a:lnTo>
                  <a:lnTo>
                    <a:pt x="4" y="5"/>
                  </a:lnTo>
                  <a:lnTo>
                    <a:pt x="4" y="4"/>
                  </a:lnTo>
                  <a:lnTo>
                    <a:pt x="4" y="5"/>
                  </a:lnTo>
                  <a:lnTo>
                    <a:pt x="4" y="4"/>
                  </a:lnTo>
                  <a:lnTo>
                    <a:pt x="4" y="5"/>
                  </a:lnTo>
                  <a:lnTo>
                    <a:pt x="5" y="5"/>
                  </a:lnTo>
                  <a:lnTo>
                    <a:pt x="5" y="4"/>
                  </a:lnTo>
                  <a:lnTo>
                    <a:pt x="5" y="5"/>
                  </a:lnTo>
                  <a:lnTo>
                    <a:pt x="5" y="4"/>
                  </a:lnTo>
                  <a:lnTo>
                    <a:pt x="5" y="5"/>
                  </a:lnTo>
                  <a:lnTo>
                    <a:pt x="5" y="4"/>
                  </a:lnTo>
                  <a:lnTo>
                    <a:pt x="5" y="5"/>
                  </a:lnTo>
                  <a:lnTo>
                    <a:pt x="6" y="5"/>
                  </a:lnTo>
                  <a:lnTo>
                    <a:pt x="6" y="4"/>
                  </a:lnTo>
                  <a:lnTo>
                    <a:pt x="6" y="3"/>
                  </a:lnTo>
                  <a:lnTo>
                    <a:pt x="6" y="2"/>
                  </a:lnTo>
                  <a:lnTo>
                    <a:pt x="6" y="1"/>
                  </a:lnTo>
                  <a:lnTo>
                    <a:pt x="6" y="0"/>
                  </a:lnTo>
                  <a:lnTo>
                    <a:pt x="6" y="2"/>
                  </a:lnTo>
                  <a:lnTo>
                    <a:pt x="6" y="3"/>
                  </a:lnTo>
                  <a:lnTo>
                    <a:pt x="6" y="4"/>
                  </a:lnTo>
                  <a:lnTo>
                    <a:pt x="6" y="5"/>
                  </a:lnTo>
                  <a:lnTo>
                    <a:pt x="6" y="4"/>
                  </a:lnTo>
                  <a:lnTo>
                    <a:pt x="6" y="5"/>
                  </a:lnTo>
                  <a:lnTo>
                    <a:pt x="6" y="4"/>
                  </a:lnTo>
                  <a:lnTo>
                    <a:pt x="6" y="5"/>
                  </a:lnTo>
                  <a:lnTo>
                    <a:pt x="6" y="4"/>
                  </a:lnTo>
                  <a:lnTo>
                    <a:pt x="7" y="4"/>
                  </a:lnTo>
                  <a:lnTo>
                    <a:pt x="7" y="5"/>
                  </a:lnTo>
                  <a:lnTo>
                    <a:pt x="7" y="4"/>
                  </a:lnTo>
                  <a:lnTo>
                    <a:pt x="7" y="5"/>
                  </a:lnTo>
                  <a:lnTo>
                    <a:pt x="7" y="4"/>
                  </a:lnTo>
                  <a:lnTo>
                    <a:pt x="7" y="5"/>
                  </a:lnTo>
                  <a:lnTo>
                    <a:pt x="7" y="4"/>
                  </a:lnTo>
                  <a:lnTo>
                    <a:pt x="7" y="3"/>
                  </a:lnTo>
                  <a:lnTo>
                    <a:pt x="7" y="4"/>
                  </a:lnTo>
                  <a:lnTo>
                    <a:pt x="7" y="3"/>
                  </a:lnTo>
                  <a:lnTo>
                    <a:pt x="7" y="4"/>
                  </a:lnTo>
                  <a:lnTo>
                    <a:pt x="7" y="5"/>
                  </a:lnTo>
                  <a:lnTo>
                    <a:pt x="7" y="4"/>
                  </a:lnTo>
                  <a:lnTo>
                    <a:pt x="7" y="5"/>
                  </a:lnTo>
                  <a:lnTo>
                    <a:pt x="7" y="4"/>
                  </a:lnTo>
                  <a:lnTo>
                    <a:pt x="7" y="5"/>
                  </a:lnTo>
                  <a:lnTo>
                    <a:pt x="8" y="5"/>
                  </a:lnTo>
                  <a:lnTo>
                    <a:pt x="8" y="4"/>
                  </a:lnTo>
                  <a:lnTo>
                    <a:pt x="8" y="5"/>
                  </a:lnTo>
                  <a:lnTo>
                    <a:pt x="8" y="4"/>
                  </a:lnTo>
                  <a:lnTo>
                    <a:pt x="8" y="5"/>
                  </a:lnTo>
                  <a:lnTo>
                    <a:pt x="8" y="4"/>
                  </a:lnTo>
                  <a:lnTo>
                    <a:pt x="8" y="5"/>
                  </a:lnTo>
                  <a:lnTo>
                    <a:pt x="8" y="4"/>
                  </a:lnTo>
                  <a:lnTo>
                    <a:pt x="8" y="5"/>
                  </a:lnTo>
                  <a:lnTo>
                    <a:pt x="8" y="4"/>
                  </a:lnTo>
                  <a:lnTo>
                    <a:pt x="8" y="5"/>
                  </a:lnTo>
                  <a:lnTo>
                    <a:pt x="9" y="5"/>
                  </a:lnTo>
                  <a:lnTo>
                    <a:pt x="9" y="4"/>
                  </a:lnTo>
                  <a:lnTo>
                    <a:pt x="9" y="5"/>
                  </a:lnTo>
                  <a:lnTo>
                    <a:pt x="11" y="5"/>
                  </a:lnTo>
                  <a:lnTo>
                    <a:pt x="12" y="5"/>
                  </a:lnTo>
                  <a:lnTo>
                    <a:pt x="12" y="4"/>
                  </a:lnTo>
                  <a:lnTo>
                    <a:pt x="12" y="5"/>
                  </a:lnTo>
                  <a:lnTo>
                    <a:pt x="13" y="5"/>
                  </a:lnTo>
                  <a:lnTo>
                    <a:pt x="13" y="4"/>
                  </a:lnTo>
                  <a:lnTo>
                    <a:pt x="13" y="5"/>
                  </a:lnTo>
                  <a:lnTo>
                    <a:pt x="13" y="4"/>
                  </a:lnTo>
                  <a:lnTo>
                    <a:pt x="13" y="5"/>
                  </a:lnTo>
                  <a:lnTo>
                    <a:pt x="13" y="4"/>
                  </a:lnTo>
                  <a:lnTo>
                    <a:pt x="13" y="5"/>
                  </a:lnTo>
                  <a:lnTo>
                    <a:pt x="13" y="4"/>
                  </a:lnTo>
                  <a:lnTo>
                    <a:pt x="13" y="5"/>
                  </a:lnTo>
                  <a:lnTo>
                    <a:pt x="13" y="4"/>
                  </a:lnTo>
                  <a:lnTo>
                    <a:pt x="13" y="5"/>
                  </a:lnTo>
                  <a:lnTo>
                    <a:pt x="14" y="5"/>
                  </a:lnTo>
                  <a:lnTo>
                    <a:pt x="14" y="4"/>
                  </a:lnTo>
                  <a:lnTo>
                    <a:pt x="14" y="5"/>
                  </a:lnTo>
                  <a:lnTo>
                    <a:pt x="14" y="4"/>
                  </a:lnTo>
                  <a:lnTo>
                    <a:pt x="14" y="5"/>
                  </a:lnTo>
                  <a:lnTo>
                    <a:pt x="14" y="4"/>
                  </a:lnTo>
                  <a:lnTo>
                    <a:pt x="14" y="5"/>
                  </a:lnTo>
                  <a:lnTo>
                    <a:pt x="15" y="5"/>
                  </a:lnTo>
                  <a:lnTo>
                    <a:pt x="15" y="4"/>
                  </a:lnTo>
                  <a:lnTo>
                    <a:pt x="15" y="5"/>
                  </a:lnTo>
                  <a:lnTo>
                    <a:pt x="16" y="5"/>
                  </a:lnTo>
                  <a:lnTo>
                    <a:pt x="16" y="4"/>
                  </a:lnTo>
                  <a:lnTo>
                    <a:pt x="16" y="5"/>
                  </a:lnTo>
                  <a:lnTo>
                    <a:pt x="17" y="5"/>
                  </a:lnTo>
                  <a:lnTo>
                    <a:pt x="17" y="4"/>
                  </a:lnTo>
                  <a:lnTo>
                    <a:pt x="17" y="5"/>
                  </a:lnTo>
                  <a:lnTo>
                    <a:pt x="17" y="4"/>
                  </a:lnTo>
                  <a:lnTo>
                    <a:pt x="17" y="2"/>
                  </a:lnTo>
                  <a:lnTo>
                    <a:pt x="17" y="1"/>
                  </a:lnTo>
                  <a:lnTo>
                    <a:pt x="17" y="0"/>
                  </a:lnTo>
                  <a:lnTo>
                    <a:pt x="17" y="1"/>
                  </a:lnTo>
                  <a:lnTo>
                    <a:pt x="17" y="2"/>
                  </a:lnTo>
                  <a:lnTo>
                    <a:pt x="17" y="3"/>
                  </a:lnTo>
                  <a:lnTo>
                    <a:pt x="17" y="4"/>
                  </a:lnTo>
                  <a:lnTo>
                    <a:pt x="17" y="5"/>
                  </a:lnTo>
                  <a:lnTo>
                    <a:pt x="18" y="5"/>
                  </a:lnTo>
                  <a:lnTo>
                    <a:pt x="18" y="4"/>
                  </a:lnTo>
                  <a:lnTo>
                    <a:pt x="18" y="3"/>
                  </a:lnTo>
                  <a:lnTo>
                    <a:pt x="19" y="3"/>
                  </a:lnTo>
                  <a:lnTo>
                    <a:pt x="19" y="4"/>
                  </a:lnTo>
                  <a:lnTo>
                    <a:pt x="19" y="5"/>
                  </a:lnTo>
                  <a:lnTo>
                    <a:pt x="19" y="4"/>
                  </a:lnTo>
                  <a:lnTo>
                    <a:pt x="19" y="5"/>
                  </a:lnTo>
                  <a:lnTo>
                    <a:pt x="20" y="5"/>
                  </a:lnTo>
                  <a:lnTo>
                    <a:pt x="20" y="4"/>
                  </a:lnTo>
                  <a:lnTo>
                    <a:pt x="20" y="5"/>
                  </a:lnTo>
                  <a:lnTo>
                    <a:pt x="20" y="4"/>
                  </a:lnTo>
                  <a:lnTo>
                    <a:pt x="20" y="5"/>
                  </a:lnTo>
                  <a:lnTo>
                    <a:pt x="21" y="5"/>
                  </a:lnTo>
                  <a:lnTo>
                    <a:pt x="21" y="4"/>
                  </a:lnTo>
                  <a:lnTo>
                    <a:pt x="21" y="5"/>
                  </a:lnTo>
                  <a:lnTo>
                    <a:pt x="21" y="4"/>
                  </a:lnTo>
                  <a:lnTo>
                    <a:pt x="21" y="5"/>
                  </a:lnTo>
                  <a:lnTo>
                    <a:pt x="21" y="4"/>
                  </a:lnTo>
                  <a:lnTo>
                    <a:pt x="21" y="5"/>
                  </a:lnTo>
                  <a:lnTo>
                    <a:pt x="22" y="5"/>
                  </a:lnTo>
                  <a:lnTo>
                    <a:pt x="22" y="4"/>
                  </a:lnTo>
                  <a:lnTo>
                    <a:pt x="22" y="5"/>
                  </a:lnTo>
                  <a:lnTo>
                    <a:pt x="22" y="4"/>
                  </a:lnTo>
                  <a:lnTo>
                    <a:pt x="22" y="5"/>
                  </a:lnTo>
                  <a:lnTo>
                    <a:pt x="22" y="4"/>
                  </a:lnTo>
                  <a:lnTo>
                    <a:pt x="22" y="5"/>
                  </a:lnTo>
                  <a:lnTo>
                    <a:pt x="22" y="4"/>
                  </a:lnTo>
                  <a:lnTo>
                    <a:pt x="22" y="3"/>
                  </a:lnTo>
                  <a:lnTo>
                    <a:pt x="22" y="2"/>
                  </a:lnTo>
                  <a:lnTo>
                    <a:pt x="22" y="3"/>
                  </a:lnTo>
                  <a:lnTo>
                    <a:pt x="22" y="4"/>
                  </a:lnTo>
                  <a:lnTo>
                    <a:pt x="22" y="5"/>
                  </a:lnTo>
                  <a:lnTo>
                    <a:pt x="22" y="4"/>
                  </a:lnTo>
                  <a:lnTo>
                    <a:pt x="22" y="5"/>
                  </a:lnTo>
                  <a:lnTo>
                    <a:pt x="23" y="5"/>
                  </a:lnTo>
                  <a:lnTo>
                    <a:pt x="23" y="4"/>
                  </a:lnTo>
                  <a:lnTo>
                    <a:pt x="23" y="5"/>
                  </a:lnTo>
                  <a:lnTo>
                    <a:pt x="23" y="4"/>
                  </a:lnTo>
                  <a:lnTo>
                    <a:pt x="23" y="5"/>
                  </a:lnTo>
                  <a:lnTo>
                    <a:pt x="23" y="4"/>
                  </a:lnTo>
                  <a:lnTo>
                    <a:pt x="23" y="5"/>
                  </a:lnTo>
                  <a:lnTo>
                    <a:pt x="25" y="5"/>
                  </a:lnTo>
                  <a:lnTo>
                    <a:pt x="25" y="4"/>
                  </a:lnTo>
                  <a:lnTo>
                    <a:pt x="25" y="5"/>
                  </a:lnTo>
                  <a:lnTo>
                    <a:pt x="25" y="4"/>
                  </a:lnTo>
                  <a:lnTo>
                    <a:pt x="25" y="5"/>
                  </a:lnTo>
                  <a:lnTo>
                    <a:pt x="26" y="5"/>
                  </a:lnTo>
                  <a:lnTo>
                    <a:pt x="27" y="5"/>
                  </a:lnTo>
                  <a:lnTo>
                    <a:pt x="28" y="5"/>
                  </a:lnTo>
                  <a:lnTo>
                    <a:pt x="29" y="5"/>
                  </a:lnTo>
                  <a:lnTo>
                    <a:pt x="30" y="5"/>
                  </a:lnTo>
                  <a:lnTo>
                    <a:pt x="30" y="4"/>
                  </a:lnTo>
                  <a:lnTo>
                    <a:pt x="30" y="5"/>
                  </a:lnTo>
                  <a:lnTo>
                    <a:pt x="31" y="5"/>
                  </a:lnTo>
                  <a:lnTo>
                    <a:pt x="32" y="5"/>
                  </a:lnTo>
                  <a:lnTo>
                    <a:pt x="32" y="4"/>
                  </a:lnTo>
                  <a:lnTo>
                    <a:pt x="32" y="5"/>
                  </a:lnTo>
                  <a:lnTo>
                    <a:pt x="33" y="5"/>
                  </a:lnTo>
                  <a:lnTo>
                    <a:pt x="33" y="4"/>
                  </a:lnTo>
                  <a:lnTo>
                    <a:pt x="33" y="5"/>
                  </a:lnTo>
                  <a:lnTo>
                    <a:pt x="34" y="5"/>
                  </a:lnTo>
                  <a:lnTo>
                    <a:pt x="34" y="4"/>
                  </a:lnTo>
                  <a:lnTo>
                    <a:pt x="34" y="5"/>
                  </a:lnTo>
                  <a:lnTo>
                    <a:pt x="34" y="4"/>
                  </a:lnTo>
                  <a:lnTo>
                    <a:pt x="34" y="5"/>
                  </a:lnTo>
                  <a:lnTo>
                    <a:pt x="35" y="5"/>
                  </a:lnTo>
                  <a:lnTo>
                    <a:pt x="35" y="4"/>
                  </a:lnTo>
                  <a:lnTo>
                    <a:pt x="35" y="5"/>
                  </a:lnTo>
                  <a:lnTo>
                    <a:pt x="35" y="4"/>
                  </a:lnTo>
                  <a:lnTo>
                    <a:pt x="35" y="5"/>
                  </a:lnTo>
                  <a:lnTo>
                    <a:pt x="35" y="4"/>
                  </a:lnTo>
                  <a:lnTo>
                    <a:pt x="35" y="5"/>
                  </a:lnTo>
                  <a:lnTo>
                    <a:pt x="35" y="4"/>
                  </a:lnTo>
                  <a:lnTo>
                    <a:pt x="35" y="5"/>
                  </a:lnTo>
                  <a:lnTo>
                    <a:pt x="35" y="4"/>
                  </a:lnTo>
                  <a:lnTo>
                    <a:pt x="35" y="5"/>
                  </a:lnTo>
                  <a:lnTo>
                    <a:pt x="36" y="5"/>
                  </a:lnTo>
                  <a:lnTo>
                    <a:pt x="36" y="4"/>
                  </a:lnTo>
                  <a:lnTo>
                    <a:pt x="36" y="5"/>
                  </a:lnTo>
                  <a:lnTo>
                    <a:pt x="36" y="4"/>
                  </a:lnTo>
                  <a:lnTo>
                    <a:pt x="36" y="5"/>
                  </a:lnTo>
                  <a:lnTo>
                    <a:pt x="37" y="5"/>
                  </a:lnTo>
                  <a:lnTo>
                    <a:pt x="39" y="5"/>
                  </a:lnTo>
                  <a:lnTo>
                    <a:pt x="40" y="5"/>
                  </a:lnTo>
                  <a:lnTo>
                    <a:pt x="40" y="4"/>
                  </a:lnTo>
                  <a:lnTo>
                    <a:pt x="40" y="5"/>
                  </a:lnTo>
                  <a:lnTo>
                    <a:pt x="40" y="4"/>
                  </a:lnTo>
                  <a:lnTo>
                    <a:pt x="40" y="5"/>
                  </a:lnTo>
                  <a:lnTo>
                    <a:pt x="40" y="4"/>
                  </a:lnTo>
                  <a:lnTo>
                    <a:pt x="40" y="5"/>
                  </a:lnTo>
                  <a:lnTo>
                    <a:pt x="41" y="5"/>
                  </a:lnTo>
                  <a:lnTo>
                    <a:pt x="41" y="4"/>
                  </a:lnTo>
                  <a:lnTo>
                    <a:pt x="41" y="5"/>
                  </a:lnTo>
                  <a:lnTo>
                    <a:pt x="41" y="4"/>
                  </a:lnTo>
                  <a:lnTo>
                    <a:pt x="41" y="5"/>
                  </a:lnTo>
                  <a:lnTo>
                    <a:pt x="41" y="4"/>
                  </a:lnTo>
                  <a:lnTo>
                    <a:pt x="41" y="5"/>
                  </a:lnTo>
                  <a:lnTo>
                    <a:pt x="42" y="5"/>
                  </a:lnTo>
                  <a:lnTo>
                    <a:pt x="42" y="4"/>
                  </a:lnTo>
                  <a:lnTo>
                    <a:pt x="42" y="5"/>
                  </a:lnTo>
                  <a:lnTo>
                    <a:pt x="42" y="4"/>
                  </a:lnTo>
                  <a:lnTo>
                    <a:pt x="42" y="5"/>
                  </a:lnTo>
                  <a:lnTo>
                    <a:pt x="43" y="5"/>
                  </a:lnTo>
                  <a:lnTo>
                    <a:pt x="44" y="5"/>
                  </a:lnTo>
                  <a:lnTo>
                    <a:pt x="44" y="4"/>
                  </a:lnTo>
                  <a:lnTo>
                    <a:pt x="44" y="5"/>
                  </a:lnTo>
                  <a:lnTo>
                    <a:pt x="44" y="4"/>
                  </a:lnTo>
                  <a:lnTo>
                    <a:pt x="44" y="5"/>
                  </a:lnTo>
                  <a:lnTo>
                    <a:pt x="45" y="5"/>
                  </a:lnTo>
                  <a:lnTo>
                    <a:pt x="46" y="5"/>
                  </a:lnTo>
                  <a:lnTo>
                    <a:pt x="46" y="4"/>
                  </a:lnTo>
                  <a:lnTo>
                    <a:pt x="46" y="5"/>
                  </a:lnTo>
                  <a:lnTo>
                    <a:pt x="46" y="4"/>
                  </a:lnTo>
                  <a:lnTo>
                    <a:pt x="46" y="5"/>
                  </a:lnTo>
                  <a:lnTo>
                    <a:pt x="46" y="4"/>
                  </a:lnTo>
                  <a:lnTo>
                    <a:pt x="46" y="5"/>
                  </a:lnTo>
                  <a:lnTo>
                    <a:pt x="47" y="5"/>
                  </a:lnTo>
                  <a:lnTo>
                    <a:pt x="47" y="4"/>
                  </a:lnTo>
                  <a:lnTo>
                    <a:pt x="47" y="5"/>
                  </a:lnTo>
                  <a:lnTo>
                    <a:pt x="47" y="4"/>
                  </a:lnTo>
                  <a:lnTo>
                    <a:pt x="47" y="5"/>
                  </a:lnTo>
                  <a:lnTo>
                    <a:pt x="48" y="5"/>
                  </a:lnTo>
                  <a:lnTo>
                    <a:pt x="48" y="4"/>
                  </a:lnTo>
                  <a:lnTo>
                    <a:pt x="48" y="5"/>
                  </a:lnTo>
                  <a:lnTo>
                    <a:pt x="48" y="4"/>
                  </a:lnTo>
                  <a:lnTo>
                    <a:pt x="48" y="5"/>
                  </a:lnTo>
                  <a:lnTo>
                    <a:pt x="48" y="4"/>
                  </a:lnTo>
                  <a:lnTo>
                    <a:pt x="48" y="5"/>
                  </a:lnTo>
                  <a:lnTo>
                    <a:pt x="48" y="4"/>
                  </a:lnTo>
                  <a:lnTo>
                    <a:pt x="48" y="5"/>
                  </a:lnTo>
                  <a:lnTo>
                    <a:pt x="49" y="5"/>
                  </a:lnTo>
                  <a:lnTo>
                    <a:pt x="49" y="4"/>
                  </a:lnTo>
                  <a:lnTo>
                    <a:pt x="49" y="5"/>
                  </a:lnTo>
                  <a:lnTo>
                    <a:pt x="49" y="4"/>
                  </a:lnTo>
                  <a:lnTo>
                    <a:pt x="49" y="3"/>
                  </a:lnTo>
                  <a:lnTo>
                    <a:pt x="49" y="4"/>
                  </a:lnTo>
                  <a:lnTo>
                    <a:pt x="49" y="3"/>
                  </a:lnTo>
                  <a:lnTo>
                    <a:pt x="49" y="4"/>
                  </a:lnTo>
                  <a:lnTo>
                    <a:pt x="49" y="5"/>
                  </a:lnTo>
                  <a:lnTo>
                    <a:pt x="50" y="5"/>
                  </a:lnTo>
                  <a:lnTo>
                    <a:pt x="50" y="4"/>
                  </a:lnTo>
                  <a:lnTo>
                    <a:pt x="50" y="5"/>
                  </a:lnTo>
                  <a:lnTo>
                    <a:pt x="50" y="4"/>
                  </a:lnTo>
                  <a:lnTo>
                    <a:pt x="50" y="5"/>
                  </a:lnTo>
                  <a:lnTo>
                    <a:pt x="51" y="5"/>
                  </a:lnTo>
                  <a:lnTo>
                    <a:pt x="51" y="4"/>
                  </a:lnTo>
                  <a:lnTo>
                    <a:pt x="51" y="5"/>
                  </a:lnTo>
                  <a:lnTo>
                    <a:pt x="51" y="4"/>
                  </a:lnTo>
                  <a:lnTo>
                    <a:pt x="51" y="5"/>
                  </a:lnTo>
                  <a:lnTo>
                    <a:pt x="53" y="5"/>
                  </a:lnTo>
                  <a:lnTo>
                    <a:pt x="53" y="4"/>
                  </a:lnTo>
                  <a:lnTo>
                    <a:pt x="53" y="5"/>
                  </a:lnTo>
                  <a:lnTo>
                    <a:pt x="53" y="4"/>
                  </a:lnTo>
                  <a:lnTo>
                    <a:pt x="53" y="5"/>
                  </a:lnTo>
                  <a:lnTo>
                    <a:pt x="53" y="4"/>
                  </a:lnTo>
                  <a:lnTo>
                    <a:pt x="53" y="5"/>
                  </a:lnTo>
                  <a:lnTo>
                    <a:pt x="54" y="5"/>
                  </a:lnTo>
                  <a:lnTo>
                    <a:pt x="54" y="4"/>
                  </a:lnTo>
                  <a:lnTo>
                    <a:pt x="54" y="5"/>
                  </a:lnTo>
                  <a:lnTo>
                    <a:pt x="54" y="4"/>
                  </a:lnTo>
                  <a:lnTo>
                    <a:pt x="54" y="5"/>
                  </a:lnTo>
                  <a:lnTo>
                    <a:pt x="55" y="5"/>
                  </a:lnTo>
                  <a:lnTo>
                    <a:pt x="55" y="4"/>
                  </a:lnTo>
                  <a:lnTo>
                    <a:pt x="55" y="5"/>
                  </a:lnTo>
                  <a:lnTo>
                    <a:pt x="56" y="5"/>
                  </a:lnTo>
                  <a:lnTo>
                    <a:pt x="56" y="4"/>
                  </a:lnTo>
                  <a:lnTo>
                    <a:pt x="56" y="5"/>
                  </a:lnTo>
                  <a:lnTo>
                    <a:pt x="57" y="5"/>
                  </a:lnTo>
                  <a:lnTo>
                    <a:pt x="57" y="4"/>
                  </a:lnTo>
                  <a:lnTo>
                    <a:pt x="57" y="5"/>
                  </a:lnTo>
                  <a:lnTo>
                    <a:pt x="57" y="4"/>
                  </a:lnTo>
                  <a:lnTo>
                    <a:pt x="57" y="5"/>
                  </a:lnTo>
                  <a:lnTo>
                    <a:pt x="57" y="4"/>
                  </a:lnTo>
                  <a:lnTo>
                    <a:pt x="57" y="5"/>
                  </a:lnTo>
                  <a:lnTo>
                    <a:pt x="58" y="5"/>
                  </a:lnTo>
                  <a:lnTo>
                    <a:pt x="58" y="4"/>
                  </a:lnTo>
                  <a:lnTo>
                    <a:pt x="58" y="5"/>
                  </a:lnTo>
                  <a:lnTo>
                    <a:pt x="58" y="4"/>
                  </a:lnTo>
                  <a:lnTo>
                    <a:pt x="58" y="5"/>
                  </a:lnTo>
                  <a:lnTo>
                    <a:pt x="58" y="4"/>
                  </a:lnTo>
                  <a:lnTo>
                    <a:pt x="58" y="5"/>
                  </a:lnTo>
                  <a:lnTo>
                    <a:pt x="58" y="4"/>
                  </a:lnTo>
                  <a:lnTo>
                    <a:pt x="58" y="5"/>
                  </a:lnTo>
                  <a:lnTo>
                    <a:pt x="59" y="5"/>
                  </a:lnTo>
                  <a:lnTo>
                    <a:pt x="60" y="4"/>
                  </a:lnTo>
                  <a:lnTo>
                    <a:pt x="60" y="5"/>
                  </a:lnTo>
                  <a:lnTo>
                    <a:pt x="61" y="5"/>
                  </a:lnTo>
                  <a:lnTo>
                    <a:pt x="61" y="4"/>
                  </a:lnTo>
                  <a:lnTo>
                    <a:pt x="61" y="5"/>
                  </a:lnTo>
                  <a:lnTo>
                    <a:pt x="62" y="5"/>
                  </a:lnTo>
                  <a:lnTo>
                    <a:pt x="63" y="5"/>
                  </a:lnTo>
                  <a:lnTo>
                    <a:pt x="63" y="4"/>
                  </a:lnTo>
                  <a:lnTo>
                    <a:pt x="63" y="5"/>
                  </a:lnTo>
                  <a:lnTo>
                    <a:pt x="64" y="5"/>
                  </a:lnTo>
                  <a:lnTo>
                    <a:pt x="64" y="4"/>
                  </a:lnTo>
                  <a:lnTo>
                    <a:pt x="64" y="5"/>
                  </a:lnTo>
                  <a:lnTo>
                    <a:pt x="65" y="5"/>
                  </a:lnTo>
                  <a:lnTo>
                    <a:pt x="65" y="4"/>
                  </a:lnTo>
                  <a:lnTo>
                    <a:pt x="65" y="5"/>
                  </a:lnTo>
                  <a:lnTo>
                    <a:pt x="67" y="5"/>
                  </a:lnTo>
                  <a:lnTo>
                    <a:pt x="67" y="4"/>
                  </a:lnTo>
                  <a:lnTo>
                    <a:pt x="67" y="5"/>
                  </a:lnTo>
                  <a:lnTo>
                    <a:pt x="67" y="4"/>
                  </a:lnTo>
                  <a:lnTo>
                    <a:pt x="68" y="5"/>
                  </a:lnTo>
                  <a:lnTo>
                    <a:pt x="68" y="4"/>
                  </a:lnTo>
                  <a:lnTo>
                    <a:pt x="68" y="5"/>
                  </a:lnTo>
                  <a:lnTo>
                    <a:pt x="68" y="4"/>
                  </a:lnTo>
                  <a:lnTo>
                    <a:pt x="68" y="5"/>
                  </a:lnTo>
                  <a:lnTo>
                    <a:pt x="68" y="4"/>
                  </a:lnTo>
                  <a:lnTo>
                    <a:pt x="68" y="5"/>
                  </a:lnTo>
                  <a:lnTo>
                    <a:pt x="68" y="4"/>
                  </a:lnTo>
                  <a:lnTo>
                    <a:pt x="68" y="5"/>
                  </a:lnTo>
                  <a:lnTo>
                    <a:pt x="68" y="4"/>
                  </a:lnTo>
                  <a:lnTo>
                    <a:pt x="68" y="5"/>
                  </a:lnTo>
                  <a:lnTo>
                    <a:pt x="68" y="4"/>
                  </a:lnTo>
                  <a:lnTo>
                    <a:pt x="68" y="5"/>
                  </a:lnTo>
                  <a:lnTo>
                    <a:pt x="68" y="4"/>
                  </a:lnTo>
                  <a:lnTo>
                    <a:pt x="68" y="5"/>
                  </a:lnTo>
                  <a:lnTo>
                    <a:pt x="69" y="5"/>
                  </a:lnTo>
                  <a:lnTo>
                    <a:pt x="69" y="4"/>
                  </a:lnTo>
                  <a:lnTo>
                    <a:pt x="69" y="5"/>
                  </a:lnTo>
                  <a:lnTo>
                    <a:pt x="69" y="4"/>
                  </a:lnTo>
                  <a:lnTo>
                    <a:pt x="69" y="5"/>
                  </a:lnTo>
                  <a:lnTo>
                    <a:pt x="69" y="4"/>
                  </a:lnTo>
                  <a:lnTo>
                    <a:pt x="69" y="5"/>
                  </a:lnTo>
                  <a:lnTo>
                    <a:pt x="69" y="4"/>
                  </a:lnTo>
                  <a:lnTo>
                    <a:pt x="69" y="5"/>
                  </a:lnTo>
                  <a:lnTo>
                    <a:pt x="70" y="5"/>
                  </a:lnTo>
                  <a:lnTo>
                    <a:pt x="71" y="5"/>
                  </a:lnTo>
                  <a:lnTo>
                    <a:pt x="72" y="5"/>
                  </a:lnTo>
                  <a:lnTo>
                    <a:pt x="72" y="4"/>
                  </a:lnTo>
                  <a:lnTo>
                    <a:pt x="72" y="5"/>
                  </a:lnTo>
                  <a:lnTo>
                    <a:pt x="72" y="4"/>
                  </a:lnTo>
                  <a:lnTo>
                    <a:pt x="72" y="3"/>
                  </a:lnTo>
                  <a:lnTo>
                    <a:pt x="72" y="2"/>
                  </a:lnTo>
                  <a:lnTo>
                    <a:pt x="72" y="3"/>
                  </a:lnTo>
                  <a:lnTo>
                    <a:pt x="72" y="4"/>
                  </a:lnTo>
                  <a:lnTo>
                    <a:pt x="72" y="5"/>
                  </a:lnTo>
                  <a:lnTo>
                    <a:pt x="73" y="5"/>
                  </a:lnTo>
                  <a:lnTo>
                    <a:pt x="73" y="4"/>
                  </a:lnTo>
                  <a:lnTo>
                    <a:pt x="73" y="5"/>
                  </a:lnTo>
                  <a:lnTo>
                    <a:pt x="73" y="4"/>
                  </a:lnTo>
                  <a:lnTo>
                    <a:pt x="73" y="3"/>
                  </a:lnTo>
                  <a:lnTo>
                    <a:pt x="73" y="4"/>
                  </a:lnTo>
                  <a:lnTo>
                    <a:pt x="73" y="3"/>
                  </a:lnTo>
                  <a:lnTo>
                    <a:pt x="73" y="4"/>
                  </a:lnTo>
                  <a:lnTo>
                    <a:pt x="73" y="5"/>
                  </a:lnTo>
                  <a:lnTo>
                    <a:pt x="74" y="5"/>
                  </a:lnTo>
                  <a:lnTo>
                    <a:pt x="74" y="4"/>
                  </a:lnTo>
                  <a:lnTo>
                    <a:pt x="74" y="5"/>
                  </a:lnTo>
                  <a:lnTo>
                    <a:pt x="74" y="4"/>
                  </a:lnTo>
                  <a:lnTo>
                    <a:pt x="75" y="4"/>
                  </a:lnTo>
                  <a:lnTo>
                    <a:pt x="75" y="5"/>
                  </a:lnTo>
                  <a:lnTo>
                    <a:pt x="76" y="5"/>
                  </a:lnTo>
                  <a:lnTo>
                    <a:pt x="77" y="5"/>
                  </a:lnTo>
                  <a:lnTo>
                    <a:pt x="77" y="4"/>
                  </a:lnTo>
                  <a:lnTo>
                    <a:pt x="77" y="5"/>
                  </a:lnTo>
                  <a:lnTo>
                    <a:pt x="77" y="4"/>
                  </a:lnTo>
                  <a:lnTo>
                    <a:pt x="77" y="5"/>
                  </a:lnTo>
                  <a:lnTo>
                    <a:pt x="77" y="4"/>
                  </a:lnTo>
                  <a:lnTo>
                    <a:pt x="77" y="5"/>
                  </a:lnTo>
                  <a:lnTo>
                    <a:pt x="77" y="4"/>
                  </a:lnTo>
                  <a:lnTo>
                    <a:pt x="77" y="3"/>
                  </a:lnTo>
                  <a:lnTo>
                    <a:pt x="77" y="2"/>
                  </a:lnTo>
                  <a:lnTo>
                    <a:pt x="77" y="3"/>
                  </a:lnTo>
                  <a:lnTo>
                    <a:pt x="77" y="2"/>
                  </a:lnTo>
                  <a:lnTo>
                    <a:pt x="77" y="3"/>
                  </a:lnTo>
                  <a:lnTo>
                    <a:pt x="77" y="4"/>
                  </a:lnTo>
                  <a:lnTo>
                    <a:pt x="77" y="5"/>
                  </a:lnTo>
                  <a:lnTo>
                    <a:pt x="78" y="5"/>
                  </a:lnTo>
                  <a:lnTo>
                    <a:pt x="78" y="4"/>
                  </a:lnTo>
                  <a:lnTo>
                    <a:pt x="78" y="5"/>
                  </a:lnTo>
                  <a:lnTo>
                    <a:pt x="78" y="4"/>
                  </a:lnTo>
                  <a:lnTo>
                    <a:pt x="78" y="3"/>
                  </a:lnTo>
                  <a:lnTo>
                    <a:pt x="78" y="4"/>
                  </a:lnTo>
                  <a:lnTo>
                    <a:pt x="78" y="3"/>
                  </a:lnTo>
                  <a:lnTo>
                    <a:pt x="78" y="5"/>
                  </a:lnTo>
                  <a:lnTo>
                    <a:pt x="78" y="4"/>
                  </a:lnTo>
                  <a:lnTo>
                    <a:pt x="78" y="5"/>
                  </a:lnTo>
                  <a:lnTo>
                    <a:pt x="79" y="5"/>
                  </a:lnTo>
                  <a:lnTo>
                    <a:pt x="80" y="5"/>
                  </a:lnTo>
                  <a:lnTo>
                    <a:pt x="80" y="4"/>
                  </a:lnTo>
                  <a:lnTo>
                    <a:pt x="80" y="5"/>
                  </a:lnTo>
                  <a:lnTo>
                    <a:pt x="80" y="4"/>
                  </a:lnTo>
                  <a:lnTo>
                    <a:pt x="80" y="5"/>
                  </a:lnTo>
                  <a:lnTo>
                    <a:pt x="82" y="5"/>
                  </a:lnTo>
                  <a:lnTo>
                    <a:pt x="82" y="4"/>
                  </a:lnTo>
                  <a:lnTo>
                    <a:pt x="82" y="5"/>
                  </a:lnTo>
                  <a:lnTo>
                    <a:pt x="82" y="4"/>
                  </a:lnTo>
                  <a:lnTo>
                    <a:pt x="82" y="5"/>
                  </a:lnTo>
                  <a:lnTo>
                    <a:pt x="82" y="4"/>
                  </a:lnTo>
                  <a:lnTo>
                    <a:pt x="82" y="5"/>
                  </a:lnTo>
                  <a:lnTo>
                    <a:pt x="82" y="4"/>
                  </a:lnTo>
                  <a:lnTo>
                    <a:pt x="83" y="5"/>
                  </a:lnTo>
                  <a:lnTo>
                    <a:pt x="83" y="4"/>
                  </a:lnTo>
                  <a:lnTo>
                    <a:pt x="83" y="5"/>
                  </a:lnTo>
                  <a:lnTo>
                    <a:pt x="83" y="4"/>
                  </a:lnTo>
                  <a:lnTo>
                    <a:pt x="84" y="5"/>
                  </a:lnTo>
                  <a:lnTo>
                    <a:pt x="84" y="4"/>
                  </a:lnTo>
                  <a:lnTo>
                    <a:pt x="84" y="5"/>
                  </a:lnTo>
                  <a:lnTo>
                    <a:pt x="85" y="5"/>
                  </a:lnTo>
                  <a:lnTo>
                    <a:pt x="85" y="4"/>
                  </a:lnTo>
                  <a:lnTo>
                    <a:pt x="85" y="5"/>
                  </a:lnTo>
                  <a:lnTo>
                    <a:pt x="86" y="5"/>
                  </a:lnTo>
                  <a:lnTo>
                    <a:pt x="86" y="4"/>
                  </a:lnTo>
                  <a:lnTo>
                    <a:pt x="86" y="5"/>
                  </a:lnTo>
                  <a:lnTo>
                    <a:pt x="87" y="5"/>
                  </a:lnTo>
                  <a:lnTo>
                    <a:pt x="87" y="4"/>
                  </a:lnTo>
                  <a:lnTo>
                    <a:pt x="87" y="5"/>
                  </a:lnTo>
                  <a:lnTo>
                    <a:pt x="88" y="5"/>
                  </a:lnTo>
                  <a:lnTo>
                    <a:pt x="88" y="4"/>
                  </a:lnTo>
                  <a:lnTo>
                    <a:pt x="88" y="5"/>
                  </a:lnTo>
                  <a:lnTo>
                    <a:pt x="88" y="4"/>
                  </a:lnTo>
                  <a:lnTo>
                    <a:pt x="88" y="5"/>
                  </a:lnTo>
                  <a:lnTo>
                    <a:pt x="89" y="5"/>
                  </a:lnTo>
                  <a:lnTo>
                    <a:pt x="90" y="5"/>
                  </a:lnTo>
                  <a:lnTo>
                    <a:pt x="91" y="5"/>
                  </a:lnTo>
                  <a:lnTo>
                    <a:pt x="92" y="5"/>
                  </a:lnTo>
                  <a:lnTo>
                    <a:pt x="92" y="4"/>
                  </a:lnTo>
                  <a:lnTo>
                    <a:pt x="92" y="5"/>
                  </a:lnTo>
                  <a:lnTo>
                    <a:pt x="92" y="4"/>
                  </a:lnTo>
                  <a:lnTo>
                    <a:pt x="92" y="5"/>
                  </a:lnTo>
                  <a:lnTo>
                    <a:pt x="92" y="4"/>
                  </a:lnTo>
                  <a:lnTo>
                    <a:pt x="92" y="5"/>
                  </a:lnTo>
                  <a:lnTo>
                    <a:pt x="92" y="4"/>
                  </a:lnTo>
                  <a:lnTo>
                    <a:pt x="92" y="3"/>
                  </a:lnTo>
                  <a:lnTo>
                    <a:pt x="92" y="4"/>
                  </a:lnTo>
                  <a:lnTo>
                    <a:pt x="92" y="5"/>
                  </a:lnTo>
                  <a:lnTo>
                    <a:pt x="92" y="4"/>
                  </a:lnTo>
                  <a:lnTo>
                    <a:pt x="92" y="3"/>
                  </a:lnTo>
                  <a:lnTo>
                    <a:pt x="92" y="4"/>
                  </a:lnTo>
                  <a:lnTo>
                    <a:pt x="92" y="5"/>
                  </a:lnTo>
                  <a:lnTo>
                    <a:pt x="92" y="4"/>
                  </a:lnTo>
                  <a:lnTo>
                    <a:pt x="92" y="3"/>
                  </a:lnTo>
                  <a:lnTo>
                    <a:pt x="92" y="4"/>
                  </a:lnTo>
                  <a:lnTo>
                    <a:pt x="92" y="5"/>
                  </a:lnTo>
                  <a:lnTo>
                    <a:pt x="92" y="4"/>
                  </a:lnTo>
                  <a:lnTo>
                    <a:pt x="93" y="4"/>
                  </a:lnTo>
                  <a:lnTo>
                    <a:pt x="93" y="5"/>
                  </a:lnTo>
                  <a:lnTo>
                    <a:pt x="93" y="4"/>
                  </a:lnTo>
                  <a:lnTo>
                    <a:pt x="93" y="5"/>
                  </a:lnTo>
                  <a:lnTo>
                    <a:pt x="94" y="5"/>
                  </a:lnTo>
                  <a:lnTo>
                    <a:pt x="96" y="5"/>
                  </a:lnTo>
                  <a:lnTo>
                    <a:pt x="96" y="4"/>
                  </a:lnTo>
                  <a:lnTo>
                    <a:pt x="96" y="5"/>
                  </a:lnTo>
                  <a:lnTo>
                    <a:pt x="97" y="5"/>
                  </a:lnTo>
                  <a:lnTo>
                    <a:pt x="97" y="4"/>
                  </a:lnTo>
                  <a:lnTo>
                    <a:pt x="97" y="5"/>
                  </a:lnTo>
                  <a:lnTo>
                    <a:pt x="98" y="5"/>
                  </a:lnTo>
                  <a:lnTo>
                    <a:pt x="98" y="4"/>
                  </a:lnTo>
                  <a:lnTo>
                    <a:pt x="98" y="5"/>
                  </a:lnTo>
                  <a:lnTo>
                    <a:pt x="99" y="5"/>
                  </a:lnTo>
                  <a:lnTo>
                    <a:pt x="99" y="4"/>
                  </a:lnTo>
                  <a:lnTo>
                    <a:pt x="100" y="4"/>
                  </a:lnTo>
                  <a:lnTo>
                    <a:pt x="100" y="5"/>
                  </a:lnTo>
                  <a:lnTo>
                    <a:pt x="101" y="5"/>
                  </a:lnTo>
                  <a:lnTo>
                    <a:pt x="101" y="4"/>
                  </a:lnTo>
                  <a:lnTo>
                    <a:pt x="101" y="5"/>
                  </a:lnTo>
                  <a:lnTo>
                    <a:pt x="102" y="5"/>
                  </a:lnTo>
                  <a:lnTo>
                    <a:pt x="102" y="4"/>
                  </a:lnTo>
                  <a:lnTo>
                    <a:pt x="102" y="5"/>
                  </a:lnTo>
                  <a:lnTo>
                    <a:pt x="103" y="5"/>
                  </a:lnTo>
                  <a:lnTo>
                    <a:pt x="103" y="4"/>
                  </a:lnTo>
                  <a:lnTo>
                    <a:pt x="103" y="5"/>
                  </a:lnTo>
                  <a:lnTo>
                    <a:pt x="104" y="5"/>
                  </a:lnTo>
                  <a:lnTo>
                    <a:pt x="104" y="4"/>
                  </a:lnTo>
                  <a:lnTo>
                    <a:pt x="104" y="5"/>
                  </a:lnTo>
                  <a:lnTo>
                    <a:pt x="104" y="4"/>
                  </a:lnTo>
                  <a:lnTo>
                    <a:pt x="104" y="5"/>
                  </a:lnTo>
                  <a:lnTo>
                    <a:pt x="104" y="4"/>
                  </a:lnTo>
                  <a:lnTo>
                    <a:pt x="104" y="5"/>
                  </a:lnTo>
                  <a:lnTo>
                    <a:pt x="105" y="5"/>
                  </a:lnTo>
                  <a:lnTo>
                    <a:pt x="105" y="4"/>
                  </a:lnTo>
                  <a:lnTo>
                    <a:pt x="105" y="5"/>
                  </a:lnTo>
                  <a:lnTo>
                    <a:pt x="105" y="4"/>
                  </a:lnTo>
                  <a:lnTo>
                    <a:pt x="105" y="5"/>
                  </a:lnTo>
                  <a:lnTo>
                    <a:pt x="105" y="4"/>
                  </a:lnTo>
                  <a:lnTo>
                    <a:pt x="105" y="5"/>
                  </a:lnTo>
                  <a:lnTo>
                    <a:pt x="105" y="4"/>
                  </a:lnTo>
                  <a:lnTo>
                    <a:pt x="106" y="4"/>
                  </a:lnTo>
                  <a:lnTo>
                    <a:pt x="106" y="5"/>
                  </a:lnTo>
                  <a:lnTo>
                    <a:pt x="106" y="4"/>
                  </a:lnTo>
                  <a:lnTo>
                    <a:pt x="106" y="5"/>
                  </a:lnTo>
                  <a:lnTo>
                    <a:pt x="106" y="4"/>
                  </a:lnTo>
                  <a:lnTo>
                    <a:pt x="106" y="5"/>
                  </a:lnTo>
                  <a:lnTo>
                    <a:pt x="106" y="4"/>
                  </a:lnTo>
                  <a:lnTo>
                    <a:pt x="106" y="5"/>
                  </a:lnTo>
                  <a:lnTo>
                    <a:pt x="106" y="4"/>
                  </a:lnTo>
                  <a:lnTo>
                    <a:pt x="106" y="5"/>
                  </a:lnTo>
                  <a:lnTo>
                    <a:pt x="106" y="4"/>
                  </a:lnTo>
                  <a:lnTo>
                    <a:pt x="106" y="5"/>
                  </a:lnTo>
                  <a:lnTo>
                    <a:pt x="106" y="4"/>
                  </a:lnTo>
                  <a:lnTo>
                    <a:pt x="106" y="5"/>
                  </a:lnTo>
                  <a:lnTo>
                    <a:pt x="106" y="4"/>
                  </a:lnTo>
                  <a:lnTo>
                    <a:pt x="106" y="5"/>
                  </a:lnTo>
                  <a:lnTo>
                    <a:pt x="107" y="5"/>
                  </a:lnTo>
                  <a:lnTo>
                    <a:pt x="107" y="4"/>
                  </a:lnTo>
                  <a:lnTo>
                    <a:pt x="107" y="5"/>
                  </a:lnTo>
                  <a:lnTo>
                    <a:pt x="107" y="4"/>
                  </a:lnTo>
                  <a:lnTo>
                    <a:pt x="107" y="5"/>
                  </a:lnTo>
                  <a:lnTo>
                    <a:pt x="107" y="4"/>
                  </a:lnTo>
                  <a:lnTo>
                    <a:pt x="107" y="5"/>
                  </a:lnTo>
                  <a:lnTo>
                    <a:pt x="108" y="5"/>
                  </a:lnTo>
                  <a:lnTo>
                    <a:pt x="110" y="5"/>
                  </a:lnTo>
                  <a:lnTo>
                    <a:pt x="110" y="4"/>
                  </a:lnTo>
                  <a:lnTo>
                    <a:pt x="110" y="5"/>
                  </a:lnTo>
                  <a:lnTo>
                    <a:pt x="111" y="5"/>
                  </a:lnTo>
                  <a:lnTo>
                    <a:pt x="112" y="5"/>
                  </a:lnTo>
                  <a:lnTo>
                    <a:pt x="112" y="4"/>
                  </a:lnTo>
                  <a:lnTo>
                    <a:pt x="112" y="5"/>
                  </a:lnTo>
                  <a:lnTo>
                    <a:pt x="112" y="4"/>
                  </a:lnTo>
                  <a:lnTo>
                    <a:pt x="112" y="3"/>
                  </a:lnTo>
                  <a:lnTo>
                    <a:pt x="112" y="4"/>
                  </a:lnTo>
                  <a:lnTo>
                    <a:pt x="112" y="3"/>
                  </a:lnTo>
                  <a:lnTo>
                    <a:pt x="112" y="4"/>
                  </a:lnTo>
                  <a:lnTo>
                    <a:pt x="112" y="5"/>
                  </a:lnTo>
                  <a:lnTo>
                    <a:pt x="112" y="4"/>
                  </a:lnTo>
                  <a:lnTo>
                    <a:pt x="112" y="5"/>
                  </a:lnTo>
                  <a:lnTo>
                    <a:pt x="112" y="4"/>
                  </a:lnTo>
                  <a:lnTo>
                    <a:pt x="112" y="3"/>
                  </a:lnTo>
                  <a:lnTo>
                    <a:pt x="112" y="4"/>
                  </a:lnTo>
                  <a:lnTo>
                    <a:pt x="112" y="5"/>
                  </a:lnTo>
                  <a:lnTo>
                    <a:pt x="113" y="5"/>
                  </a:lnTo>
                  <a:lnTo>
                    <a:pt x="113" y="4"/>
                  </a:lnTo>
                  <a:lnTo>
                    <a:pt x="113" y="5"/>
                  </a:lnTo>
                  <a:lnTo>
                    <a:pt x="113" y="4"/>
                  </a:lnTo>
                  <a:lnTo>
                    <a:pt x="113" y="5"/>
                  </a:lnTo>
                  <a:lnTo>
                    <a:pt x="113" y="4"/>
                  </a:lnTo>
                  <a:lnTo>
                    <a:pt x="113" y="5"/>
                  </a:lnTo>
                  <a:lnTo>
                    <a:pt x="114" y="5"/>
                  </a:lnTo>
                  <a:lnTo>
                    <a:pt x="115" y="5"/>
                  </a:lnTo>
                  <a:lnTo>
                    <a:pt x="116" y="5"/>
                  </a:lnTo>
                  <a:lnTo>
                    <a:pt x="116" y="4"/>
                  </a:lnTo>
                  <a:lnTo>
                    <a:pt x="116" y="5"/>
                  </a:lnTo>
                  <a:lnTo>
                    <a:pt x="117" y="5"/>
                  </a:lnTo>
                  <a:lnTo>
                    <a:pt x="117" y="4"/>
                  </a:lnTo>
                  <a:lnTo>
                    <a:pt x="117" y="5"/>
                  </a:lnTo>
                  <a:lnTo>
                    <a:pt x="117" y="4"/>
                  </a:lnTo>
                  <a:lnTo>
                    <a:pt x="117" y="5"/>
                  </a:lnTo>
                  <a:lnTo>
                    <a:pt x="117" y="4"/>
                  </a:lnTo>
                  <a:lnTo>
                    <a:pt x="117" y="5"/>
                  </a:lnTo>
                  <a:lnTo>
                    <a:pt x="117" y="4"/>
                  </a:lnTo>
                  <a:lnTo>
                    <a:pt x="118" y="5"/>
                  </a:lnTo>
                  <a:lnTo>
                    <a:pt x="118" y="4"/>
                  </a:lnTo>
                  <a:lnTo>
                    <a:pt x="118" y="3"/>
                  </a:lnTo>
                  <a:lnTo>
                    <a:pt x="118" y="4"/>
                  </a:lnTo>
                  <a:lnTo>
                    <a:pt x="118" y="5"/>
                  </a:lnTo>
                  <a:lnTo>
                    <a:pt x="118" y="4"/>
                  </a:lnTo>
                  <a:lnTo>
                    <a:pt x="118" y="5"/>
                  </a:lnTo>
                  <a:lnTo>
                    <a:pt x="119" y="5"/>
                  </a:lnTo>
                  <a:lnTo>
                    <a:pt x="119" y="4"/>
                  </a:lnTo>
                  <a:lnTo>
                    <a:pt x="119" y="5"/>
                  </a:lnTo>
                  <a:lnTo>
                    <a:pt x="119" y="4"/>
                  </a:lnTo>
                  <a:lnTo>
                    <a:pt x="119" y="5"/>
                  </a:lnTo>
                  <a:lnTo>
                    <a:pt x="119" y="4"/>
                  </a:lnTo>
                  <a:lnTo>
                    <a:pt x="119" y="5"/>
                  </a:lnTo>
                  <a:lnTo>
                    <a:pt x="120" y="5"/>
                  </a:lnTo>
                  <a:lnTo>
                    <a:pt x="120" y="4"/>
                  </a:lnTo>
                  <a:lnTo>
                    <a:pt x="120" y="5"/>
                  </a:lnTo>
                  <a:lnTo>
                    <a:pt x="120" y="4"/>
                  </a:lnTo>
                  <a:lnTo>
                    <a:pt x="120" y="3"/>
                  </a:lnTo>
                  <a:lnTo>
                    <a:pt x="120" y="4"/>
                  </a:lnTo>
                  <a:lnTo>
                    <a:pt x="120" y="5"/>
                  </a:lnTo>
                  <a:lnTo>
                    <a:pt x="120" y="4"/>
                  </a:lnTo>
                  <a:lnTo>
                    <a:pt x="120" y="3"/>
                  </a:lnTo>
                  <a:lnTo>
                    <a:pt x="120" y="4"/>
                  </a:lnTo>
                  <a:lnTo>
                    <a:pt x="120" y="5"/>
                  </a:lnTo>
                  <a:lnTo>
                    <a:pt x="121" y="5"/>
                  </a:lnTo>
                  <a:lnTo>
                    <a:pt x="121" y="4"/>
                  </a:lnTo>
                  <a:lnTo>
                    <a:pt x="121" y="3"/>
                  </a:lnTo>
                  <a:lnTo>
                    <a:pt x="121" y="4"/>
                  </a:lnTo>
                  <a:lnTo>
                    <a:pt x="121" y="5"/>
                  </a:lnTo>
                  <a:lnTo>
                    <a:pt x="121" y="4"/>
                  </a:lnTo>
                  <a:lnTo>
                    <a:pt x="121" y="3"/>
                  </a:lnTo>
                  <a:lnTo>
                    <a:pt x="121" y="4"/>
                  </a:lnTo>
                  <a:lnTo>
                    <a:pt x="121" y="5"/>
                  </a:lnTo>
                  <a:lnTo>
                    <a:pt x="121" y="4"/>
                  </a:lnTo>
                  <a:lnTo>
                    <a:pt x="121" y="5"/>
                  </a:lnTo>
                  <a:lnTo>
                    <a:pt x="121" y="4"/>
                  </a:lnTo>
                  <a:lnTo>
                    <a:pt x="121" y="5"/>
                  </a:lnTo>
                  <a:lnTo>
                    <a:pt x="121" y="4"/>
                  </a:lnTo>
                  <a:lnTo>
                    <a:pt x="121" y="5"/>
                  </a:lnTo>
                  <a:lnTo>
                    <a:pt x="122" y="5"/>
                  </a:lnTo>
                  <a:lnTo>
                    <a:pt x="124" y="5"/>
                  </a:lnTo>
                  <a:lnTo>
                    <a:pt x="125" y="5"/>
                  </a:lnTo>
                  <a:lnTo>
                    <a:pt x="125" y="4"/>
                  </a:lnTo>
                  <a:lnTo>
                    <a:pt x="125" y="5"/>
                  </a:lnTo>
                  <a:lnTo>
                    <a:pt x="126" y="5"/>
                  </a:lnTo>
                  <a:lnTo>
                    <a:pt x="126" y="4"/>
                  </a:lnTo>
                  <a:lnTo>
                    <a:pt x="126" y="5"/>
                  </a:lnTo>
                  <a:lnTo>
                    <a:pt x="127" y="5"/>
                  </a:lnTo>
                  <a:lnTo>
                    <a:pt x="127" y="4"/>
                  </a:lnTo>
                  <a:lnTo>
                    <a:pt x="127" y="5"/>
                  </a:lnTo>
                  <a:lnTo>
                    <a:pt x="127" y="4"/>
                  </a:lnTo>
                  <a:lnTo>
                    <a:pt x="127" y="5"/>
                  </a:lnTo>
                  <a:lnTo>
                    <a:pt x="127" y="4"/>
                  </a:lnTo>
                  <a:lnTo>
                    <a:pt x="127" y="5"/>
                  </a:lnTo>
                  <a:lnTo>
                    <a:pt x="128" y="5"/>
                  </a:lnTo>
                  <a:lnTo>
                    <a:pt x="128" y="4"/>
                  </a:lnTo>
                  <a:lnTo>
                    <a:pt x="128" y="5"/>
                  </a:lnTo>
                  <a:lnTo>
                    <a:pt x="128" y="4"/>
                  </a:lnTo>
                  <a:lnTo>
                    <a:pt x="128" y="5"/>
                  </a:lnTo>
                  <a:lnTo>
                    <a:pt x="128" y="4"/>
                  </a:lnTo>
                  <a:lnTo>
                    <a:pt x="128" y="5"/>
                  </a:lnTo>
                  <a:lnTo>
                    <a:pt x="128" y="4"/>
                  </a:lnTo>
                  <a:lnTo>
                    <a:pt x="128" y="5"/>
                  </a:lnTo>
                  <a:lnTo>
                    <a:pt x="128" y="4"/>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78" name="Freeform 509"/>
            <p:cNvSpPr>
              <a:spLocks/>
            </p:cNvSpPr>
            <p:nvPr/>
          </p:nvSpPr>
          <p:spPr bwMode="auto">
            <a:xfrm>
              <a:off x="1491" y="2675"/>
              <a:ext cx="38" cy="46"/>
            </a:xfrm>
            <a:custGeom>
              <a:avLst/>
              <a:gdLst>
                <a:gd name="T0" fmla="*/ 2 w 38"/>
                <a:gd name="T1" fmla="*/ 45 h 46"/>
                <a:gd name="T2" fmla="*/ 4 w 38"/>
                <a:gd name="T3" fmla="*/ 45 h 46"/>
                <a:gd name="T4" fmla="*/ 5 w 38"/>
                <a:gd name="T5" fmla="*/ 45 h 46"/>
                <a:gd name="T6" fmla="*/ 7 w 38"/>
                <a:gd name="T7" fmla="*/ 46 h 46"/>
                <a:gd name="T8" fmla="*/ 8 w 38"/>
                <a:gd name="T9" fmla="*/ 46 h 46"/>
                <a:gd name="T10" fmla="*/ 10 w 38"/>
                <a:gd name="T11" fmla="*/ 46 h 46"/>
                <a:gd name="T12" fmla="*/ 12 w 38"/>
                <a:gd name="T13" fmla="*/ 45 h 46"/>
                <a:gd name="T14" fmla="*/ 14 w 38"/>
                <a:gd name="T15" fmla="*/ 46 h 46"/>
                <a:gd name="T16" fmla="*/ 15 w 38"/>
                <a:gd name="T17" fmla="*/ 46 h 46"/>
                <a:gd name="T18" fmla="*/ 15 w 38"/>
                <a:gd name="T19" fmla="*/ 45 h 46"/>
                <a:gd name="T20" fmla="*/ 16 w 38"/>
                <a:gd name="T21" fmla="*/ 46 h 46"/>
                <a:gd name="T22" fmla="*/ 16 w 38"/>
                <a:gd name="T23" fmla="*/ 45 h 46"/>
                <a:gd name="T24" fmla="*/ 16 w 38"/>
                <a:gd name="T25" fmla="*/ 46 h 46"/>
                <a:gd name="T26" fmla="*/ 17 w 38"/>
                <a:gd name="T27" fmla="*/ 44 h 46"/>
                <a:gd name="T28" fmla="*/ 17 w 38"/>
                <a:gd name="T29" fmla="*/ 45 h 46"/>
                <a:gd name="T30" fmla="*/ 17 w 38"/>
                <a:gd name="T31" fmla="*/ 28 h 46"/>
                <a:gd name="T32" fmla="*/ 17 w 38"/>
                <a:gd name="T33" fmla="*/ 6 h 46"/>
                <a:gd name="T34" fmla="*/ 17 w 38"/>
                <a:gd name="T35" fmla="*/ 36 h 46"/>
                <a:gd name="T36" fmla="*/ 18 w 38"/>
                <a:gd name="T37" fmla="*/ 43 h 46"/>
                <a:gd name="T38" fmla="*/ 18 w 38"/>
                <a:gd name="T39" fmla="*/ 28 h 46"/>
                <a:gd name="T40" fmla="*/ 18 w 38"/>
                <a:gd name="T41" fmla="*/ 38 h 46"/>
                <a:gd name="T42" fmla="*/ 18 w 38"/>
                <a:gd name="T43" fmla="*/ 42 h 46"/>
                <a:gd name="T44" fmla="*/ 18 w 38"/>
                <a:gd name="T45" fmla="*/ 43 h 46"/>
                <a:gd name="T46" fmla="*/ 19 w 38"/>
                <a:gd name="T47" fmla="*/ 45 h 46"/>
                <a:gd name="T48" fmla="*/ 19 w 38"/>
                <a:gd name="T49" fmla="*/ 46 h 46"/>
                <a:gd name="T50" fmla="*/ 20 w 38"/>
                <a:gd name="T51" fmla="*/ 45 h 46"/>
                <a:gd name="T52" fmla="*/ 20 w 38"/>
                <a:gd name="T53" fmla="*/ 46 h 46"/>
                <a:gd name="T54" fmla="*/ 21 w 38"/>
                <a:gd name="T55" fmla="*/ 46 h 46"/>
                <a:gd name="T56" fmla="*/ 21 w 38"/>
                <a:gd name="T57" fmla="*/ 45 h 46"/>
                <a:gd name="T58" fmla="*/ 22 w 38"/>
                <a:gd name="T59" fmla="*/ 45 h 46"/>
                <a:gd name="T60" fmla="*/ 22 w 38"/>
                <a:gd name="T61" fmla="*/ 46 h 46"/>
                <a:gd name="T62" fmla="*/ 22 w 38"/>
                <a:gd name="T63" fmla="*/ 45 h 46"/>
                <a:gd name="T64" fmla="*/ 22 w 38"/>
                <a:gd name="T65" fmla="*/ 46 h 46"/>
                <a:gd name="T66" fmla="*/ 24 w 38"/>
                <a:gd name="T67" fmla="*/ 46 h 46"/>
                <a:gd name="T68" fmla="*/ 24 w 38"/>
                <a:gd name="T69" fmla="*/ 45 h 46"/>
                <a:gd name="T70" fmla="*/ 24 w 38"/>
                <a:gd name="T71" fmla="*/ 46 h 46"/>
                <a:gd name="T72" fmla="*/ 25 w 38"/>
                <a:gd name="T73" fmla="*/ 46 h 46"/>
                <a:gd name="T74" fmla="*/ 25 w 38"/>
                <a:gd name="T75" fmla="*/ 45 h 46"/>
                <a:gd name="T76" fmla="*/ 26 w 38"/>
                <a:gd name="T77" fmla="*/ 45 h 46"/>
                <a:gd name="T78" fmla="*/ 26 w 38"/>
                <a:gd name="T79" fmla="*/ 46 h 46"/>
                <a:gd name="T80" fmla="*/ 26 w 38"/>
                <a:gd name="T81" fmla="*/ 45 h 46"/>
                <a:gd name="T82" fmla="*/ 27 w 38"/>
                <a:gd name="T83" fmla="*/ 45 h 46"/>
                <a:gd name="T84" fmla="*/ 28 w 38"/>
                <a:gd name="T85" fmla="*/ 45 h 46"/>
                <a:gd name="T86" fmla="*/ 28 w 38"/>
                <a:gd name="T87" fmla="*/ 46 h 46"/>
                <a:gd name="T88" fmla="*/ 28 w 38"/>
                <a:gd name="T89" fmla="*/ 45 h 46"/>
                <a:gd name="T90" fmla="*/ 29 w 38"/>
                <a:gd name="T91" fmla="*/ 45 h 46"/>
                <a:gd name="T92" fmla="*/ 29 w 38"/>
                <a:gd name="T93" fmla="*/ 46 h 46"/>
                <a:gd name="T94" fmla="*/ 30 w 38"/>
                <a:gd name="T95" fmla="*/ 45 h 46"/>
                <a:gd name="T96" fmla="*/ 31 w 38"/>
                <a:gd name="T97" fmla="*/ 45 h 46"/>
                <a:gd name="T98" fmla="*/ 32 w 38"/>
                <a:gd name="T99" fmla="*/ 45 h 46"/>
                <a:gd name="T100" fmla="*/ 32 w 38"/>
                <a:gd name="T101" fmla="*/ 46 h 46"/>
                <a:gd name="T102" fmla="*/ 32 w 38"/>
                <a:gd name="T103" fmla="*/ 45 h 46"/>
                <a:gd name="T104" fmla="*/ 33 w 38"/>
                <a:gd name="T105" fmla="*/ 45 h 46"/>
                <a:gd name="T106" fmla="*/ 33 w 38"/>
                <a:gd name="T107" fmla="*/ 46 h 46"/>
                <a:gd name="T108" fmla="*/ 34 w 38"/>
                <a:gd name="T109" fmla="*/ 46 h 46"/>
                <a:gd name="T110" fmla="*/ 34 w 38"/>
                <a:gd name="T111" fmla="*/ 45 h 46"/>
                <a:gd name="T112" fmla="*/ 34 w 38"/>
                <a:gd name="T113" fmla="*/ 46 h 46"/>
                <a:gd name="T114" fmla="*/ 34 w 38"/>
                <a:gd name="T115" fmla="*/ 45 h 46"/>
                <a:gd name="T116" fmla="*/ 35 w 38"/>
                <a:gd name="T117" fmla="*/ 45 h 46"/>
                <a:gd name="T118" fmla="*/ 35 w 38"/>
                <a:gd name="T119" fmla="*/ 46 h 46"/>
                <a:gd name="T120" fmla="*/ 36 w 38"/>
                <a:gd name="T121" fmla="*/ 46 h 46"/>
                <a:gd name="T122" fmla="*/ 36 w 38"/>
                <a:gd name="T123" fmla="*/ 45 h 46"/>
                <a:gd name="T124" fmla="*/ 36 w 38"/>
                <a:gd name="T125" fmla="*/ 46 h 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
                <a:gd name="T190" fmla="*/ 0 h 46"/>
                <a:gd name="T191" fmla="*/ 38 w 38"/>
                <a:gd name="T192" fmla="*/ 46 h 4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 h="46">
                  <a:moveTo>
                    <a:pt x="0" y="45"/>
                  </a:moveTo>
                  <a:lnTo>
                    <a:pt x="0" y="46"/>
                  </a:lnTo>
                  <a:lnTo>
                    <a:pt x="1" y="46"/>
                  </a:lnTo>
                  <a:lnTo>
                    <a:pt x="1" y="45"/>
                  </a:lnTo>
                  <a:lnTo>
                    <a:pt x="1" y="46"/>
                  </a:lnTo>
                  <a:lnTo>
                    <a:pt x="1" y="45"/>
                  </a:lnTo>
                  <a:lnTo>
                    <a:pt x="1" y="46"/>
                  </a:lnTo>
                  <a:lnTo>
                    <a:pt x="1" y="45"/>
                  </a:lnTo>
                  <a:lnTo>
                    <a:pt x="1" y="46"/>
                  </a:lnTo>
                  <a:lnTo>
                    <a:pt x="2" y="46"/>
                  </a:lnTo>
                  <a:lnTo>
                    <a:pt x="2" y="45"/>
                  </a:lnTo>
                  <a:lnTo>
                    <a:pt x="2" y="46"/>
                  </a:lnTo>
                  <a:lnTo>
                    <a:pt x="3" y="46"/>
                  </a:lnTo>
                  <a:lnTo>
                    <a:pt x="4" y="46"/>
                  </a:lnTo>
                  <a:lnTo>
                    <a:pt x="4" y="45"/>
                  </a:lnTo>
                  <a:lnTo>
                    <a:pt x="4" y="44"/>
                  </a:lnTo>
                  <a:lnTo>
                    <a:pt x="4" y="45"/>
                  </a:lnTo>
                  <a:lnTo>
                    <a:pt x="4" y="43"/>
                  </a:lnTo>
                  <a:lnTo>
                    <a:pt x="4" y="44"/>
                  </a:lnTo>
                  <a:lnTo>
                    <a:pt x="4" y="43"/>
                  </a:lnTo>
                  <a:lnTo>
                    <a:pt x="4" y="44"/>
                  </a:lnTo>
                  <a:lnTo>
                    <a:pt x="4" y="45"/>
                  </a:lnTo>
                  <a:lnTo>
                    <a:pt x="4" y="46"/>
                  </a:lnTo>
                  <a:lnTo>
                    <a:pt x="5" y="46"/>
                  </a:lnTo>
                  <a:lnTo>
                    <a:pt x="5" y="45"/>
                  </a:lnTo>
                  <a:lnTo>
                    <a:pt x="5" y="46"/>
                  </a:lnTo>
                  <a:lnTo>
                    <a:pt x="5" y="45"/>
                  </a:lnTo>
                  <a:lnTo>
                    <a:pt x="5" y="46"/>
                  </a:lnTo>
                  <a:lnTo>
                    <a:pt x="5" y="45"/>
                  </a:lnTo>
                  <a:lnTo>
                    <a:pt x="5" y="46"/>
                  </a:lnTo>
                  <a:lnTo>
                    <a:pt x="5" y="45"/>
                  </a:lnTo>
                  <a:lnTo>
                    <a:pt x="5" y="46"/>
                  </a:lnTo>
                  <a:lnTo>
                    <a:pt x="5" y="45"/>
                  </a:lnTo>
                  <a:lnTo>
                    <a:pt x="5" y="46"/>
                  </a:lnTo>
                  <a:lnTo>
                    <a:pt x="6" y="46"/>
                  </a:lnTo>
                  <a:lnTo>
                    <a:pt x="6" y="45"/>
                  </a:lnTo>
                  <a:lnTo>
                    <a:pt x="6" y="46"/>
                  </a:lnTo>
                  <a:lnTo>
                    <a:pt x="6" y="45"/>
                  </a:lnTo>
                  <a:lnTo>
                    <a:pt x="6" y="46"/>
                  </a:lnTo>
                  <a:lnTo>
                    <a:pt x="6" y="45"/>
                  </a:lnTo>
                  <a:lnTo>
                    <a:pt x="6" y="46"/>
                  </a:lnTo>
                  <a:lnTo>
                    <a:pt x="7" y="46"/>
                  </a:lnTo>
                  <a:lnTo>
                    <a:pt x="7" y="45"/>
                  </a:lnTo>
                  <a:lnTo>
                    <a:pt x="7" y="46"/>
                  </a:lnTo>
                  <a:lnTo>
                    <a:pt x="7" y="45"/>
                  </a:lnTo>
                  <a:lnTo>
                    <a:pt x="7" y="46"/>
                  </a:lnTo>
                  <a:lnTo>
                    <a:pt x="8" y="46"/>
                  </a:lnTo>
                  <a:lnTo>
                    <a:pt x="8" y="45"/>
                  </a:lnTo>
                  <a:lnTo>
                    <a:pt x="8" y="46"/>
                  </a:lnTo>
                  <a:lnTo>
                    <a:pt x="8" y="45"/>
                  </a:lnTo>
                  <a:lnTo>
                    <a:pt x="8" y="46"/>
                  </a:lnTo>
                  <a:lnTo>
                    <a:pt x="8" y="45"/>
                  </a:lnTo>
                  <a:lnTo>
                    <a:pt x="8" y="46"/>
                  </a:lnTo>
                  <a:lnTo>
                    <a:pt x="8" y="45"/>
                  </a:lnTo>
                  <a:lnTo>
                    <a:pt x="8" y="46"/>
                  </a:lnTo>
                  <a:lnTo>
                    <a:pt x="8" y="45"/>
                  </a:lnTo>
                  <a:lnTo>
                    <a:pt x="8" y="46"/>
                  </a:lnTo>
                  <a:lnTo>
                    <a:pt x="8" y="45"/>
                  </a:lnTo>
                  <a:lnTo>
                    <a:pt x="8" y="46"/>
                  </a:lnTo>
                  <a:lnTo>
                    <a:pt x="8" y="45"/>
                  </a:lnTo>
                  <a:lnTo>
                    <a:pt x="8" y="46"/>
                  </a:lnTo>
                  <a:lnTo>
                    <a:pt x="10" y="46"/>
                  </a:lnTo>
                  <a:lnTo>
                    <a:pt x="10" y="45"/>
                  </a:lnTo>
                  <a:lnTo>
                    <a:pt x="10" y="46"/>
                  </a:lnTo>
                  <a:lnTo>
                    <a:pt x="10" y="45"/>
                  </a:lnTo>
                  <a:lnTo>
                    <a:pt x="10" y="46"/>
                  </a:lnTo>
                  <a:lnTo>
                    <a:pt x="10" y="45"/>
                  </a:lnTo>
                  <a:lnTo>
                    <a:pt x="10" y="46"/>
                  </a:lnTo>
                  <a:lnTo>
                    <a:pt x="11" y="46"/>
                  </a:lnTo>
                  <a:lnTo>
                    <a:pt x="11" y="45"/>
                  </a:lnTo>
                  <a:lnTo>
                    <a:pt x="11" y="46"/>
                  </a:lnTo>
                  <a:lnTo>
                    <a:pt x="11" y="45"/>
                  </a:lnTo>
                  <a:lnTo>
                    <a:pt x="12" y="45"/>
                  </a:lnTo>
                  <a:lnTo>
                    <a:pt x="12" y="46"/>
                  </a:lnTo>
                  <a:lnTo>
                    <a:pt x="12" y="45"/>
                  </a:lnTo>
                  <a:lnTo>
                    <a:pt x="12" y="46"/>
                  </a:lnTo>
                  <a:lnTo>
                    <a:pt x="12" y="45"/>
                  </a:lnTo>
                  <a:lnTo>
                    <a:pt x="12" y="46"/>
                  </a:lnTo>
                  <a:lnTo>
                    <a:pt x="12" y="45"/>
                  </a:lnTo>
                  <a:lnTo>
                    <a:pt x="12" y="46"/>
                  </a:lnTo>
                  <a:lnTo>
                    <a:pt x="13" y="46"/>
                  </a:lnTo>
                  <a:lnTo>
                    <a:pt x="13" y="45"/>
                  </a:lnTo>
                  <a:lnTo>
                    <a:pt x="13" y="46"/>
                  </a:lnTo>
                  <a:lnTo>
                    <a:pt x="13" y="45"/>
                  </a:lnTo>
                  <a:lnTo>
                    <a:pt x="13" y="46"/>
                  </a:lnTo>
                  <a:lnTo>
                    <a:pt x="13" y="45"/>
                  </a:lnTo>
                  <a:lnTo>
                    <a:pt x="13" y="46"/>
                  </a:lnTo>
                  <a:lnTo>
                    <a:pt x="14" y="46"/>
                  </a:lnTo>
                  <a:lnTo>
                    <a:pt x="14" y="45"/>
                  </a:lnTo>
                  <a:lnTo>
                    <a:pt x="14" y="46"/>
                  </a:lnTo>
                  <a:lnTo>
                    <a:pt x="14" y="45"/>
                  </a:lnTo>
                  <a:lnTo>
                    <a:pt x="14" y="46"/>
                  </a:lnTo>
                  <a:lnTo>
                    <a:pt x="14" y="45"/>
                  </a:lnTo>
                  <a:lnTo>
                    <a:pt x="14" y="46"/>
                  </a:lnTo>
                  <a:lnTo>
                    <a:pt x="14" y="45"/>
                  </a:lnTo>
                  <a:lnTo>
                    <a:pt x="14" y="46"/>
                  </a:lnTo>
                  <a:lnTo>
                    <a:pt x="14" y="45"/>
                  </a:lnTo>
                  <a:lnTo>
                    <a:pt x="14" y="46"/>
                  </a:lnTo>
                  <a:lnTo>
                    <a:pt x="15" y="46"/>
                  </a:lnTo>
                  <a:lnTo>
                    <a:pt x="15" y="45"/>
                  </a:lnTo>
                  <a:lnTo>
                    <a:pt x="15" y="46"/>
                  </a:lnTo>
                  <a:lnTo>
                    <a:pt x="15" y="45"/>
                  </a:lnTo>
                  <a:lnTo>
                    <a:pt x="15" y="46"/>
                  </a:lnTo>
                  <a:lnTo>
                    <a:pt x="15" y="45"/>
                  </a:lnTo>
                  <a:lnTo>
                    <a:pt x="15" y="46"/>
                  </a:lnTo>
                  <a:lnTo>
                    <a:pt x="15" y="45"/>
                  </a:lnTo>
                  <a:lnTo>
                    <a:pt x="15" y="46"/>
                  </a:lnTo>
                  <a:lnTo>
                    <a:pt x="15" y="45"/>
                  </a:lnTo>
                  <a:lnTo>
                    <a:pt x="15" y="46"/>
                  </a:lnTo>
                  <a:lnTo>
                    <a:pt x="15" y="45"/>
                  </a:lnTo>
                  <a:lnTo>
                    <a:pt x="15" y="46"/>
                  </a:lnTo>
                  <a:lnTo>
                    <a:pt x="16" y="45"/>
                  </a:lnTo>
                  <a:lnTo>
                    <a:pt x="16" y="46"/>
                  </a:lnTo>
                  <a:lnTo>
                    <a:pt x="16" y="45"/>
                  </a:lnTo>
                  <a:lnTo>
                    <a:pt x="16" y="46"/>
                  </a:lnTo>
                  <a:lnTo>
                    <a:pt x="16" y="45"/>
                  </a:lnTo>
                  <a:lnTo>
                    <a:pt x="16" y="46"/>
                  </a:lnTo>
                  <a:lnTo>
                    <a:pt x="16" y="45"/>
                  </a:lnTo>
                  <a:lnTo>
                    <a:pt x="16" y="46"/>
                  </a:lnTo>
                  <a:lnTo>
                    <a:pt x="16" y="45"/>
                  </a:lnTo>
                  <a:lnTo>
                    <a:pt x="16" y="46"/>
                  </a:lnTo>
                  <a:lnTo>
                    <a:pt x="16" y="45"/>
                  </a:lnTo>
                  <a:lnTo>
                    <a:pt x="16" y="46"/>
                  </a:lnTo>
                  <a:lnTo>
                    <a:pt x="16" y="45"/>
                  </a:lnTo>
                  <a:lnTo>
                    <a:pt x="16" y="46"/>
                  </a:lnTo>
                  <a:lnTo>
                    <a:pt x="16" y="45"/>
                  </a:lnTo>
                  <a:lnTo>
                    <a:pt x="16" y="46"/>
                  </a:lnTo>
                  <a:lnTo>
                    <a:pt x="16" y="45"/>
                  </a:lnTo>
                  <a:lnTo>
                    <a:pt x="16" y="46"/>
                  </a:lnTo>
                  <a:lnTo>
                    <a:pt x="16" y="45"/>
                  </a:lnTo>
                  <a:lnTo>
                    <a:pt x="16" y="46"/>
                  </a:lnTo>
                  <a:lnTo>
                    <a:pt x="16" y="45"/>
                  </a:lnTo>
                  <a:lnTo>
                    <a:pt x="16" y="46"/>
                  </a:lnTo>
                  <a:lnTo>
                    <a:pt x="16" y="45"/>
                  </a:lnTo>
                  <a:lnTo>
                    <a:pt x="16" y="46"/>
                  </a:lnTo>
                  <a:lnTo>
                    <a:pt x="16" y="45"/>
                  </a:lnTo>
                  <a:lnTo>
                    <a:pt x="16" y="46"/>
                  </a:lnTo>
                  <a:lnTo>
                    <a:pt x="16" y="45"/>
                  </a:lnTo>
                  <a:lnTo>
                    <a:pt x="16" y="46"/>
                  </a:lnTo>
                  <a:lnTo>
                    <a:pt x="16" y="45"/>
                  </a:lnTo>
                  <a:lnTo>
                    <a:pt x="16" y="46"/>
                  </a:lnTo>
                  <a:lnTo>
                    <a:pt x="16" y="45"/>
                  </a:lnTo>
                  <a:lnTo>
                    <a:pt x="16" y="46"/>
                  </a:lnTo>
                  <a:lnTo>
                    <a:pt x="16" y="45"/>
                  </a:lnTo>
                  <a:lnTo>
                    <a:pt x="16" y="46"/>
                  </a:lnTo>
                  <a:lnTo>
                    <a:pt x="17" y="46"/>
                  </a:lnTo>
                  <a:lnTo>
                    <a:pt x="17" y="45"/>
                  </a:lnTo>
                  <a:lnTo>
                    <a:pt x="17" y="46"/>
                  </a:lnTo>
                  <a:lnTo>
                    <a:pt x="17" y="45"/>
                  </a:lnTo>
                  <a:lnTo>
                    <a:pt x="17" y="46"/>
                  </a:lnTo>
                  <a:lnTo>
                    <a:pt x="17" y="45"/>
                  </a:lnTo>
                  <a:lnTo>
                    <a:pt x="17" y="46"/>
                  </a:lnTo>
                  <a:lnTo>
                    <a:pt x="17" y="45"/>
                  </a:lnTo>
                  <a:lnTo>
                    <a:pt x="17" y="44"/>
                  </a:lnTo>
                  <a:lnTo>
                    <a:pt x="17" y="41"/>
                  </a:lnTo>
                  <a:lnTo>
                    <a:pt x="17" y="38"/>
                  </a:lnTo>
                  <a:lnTo>
                    <a:pt x="17" y="34"/>
                  </a:lnTo>
                  <a:lnTo>
                    <a:pt x="17" y="29"/>
                  </a:lnTo>
                  <a:lnTo>
                    <a:pt x="17" y="30"/>
                  </a:lnTo>
                  <a:lnTo>
                    <a:pt x="17" y="33"/>
                  </a:lnTo>
                  <a:lnTo>
                    <a:pt x="17" y="36"/>
                  </a:lnTo>
                  <a:lnTo>
                    <a:pt x="17" y="40"/>
                  </a:lnTo>
                  <a:lnTo>
                    <a:pt x="17" y="42"/>
                  </a:lnTo>
                  <a:lnTo>
                    <a:pt x="17" y="44"/>
                  </a:lnTo>
                  <a:lnTo>
                    <a:pt x="17" y="45"/>
                  </a:lnTo>
                  <a:lnTo>
                    <a:pt x="17" y="44"/>
                  </a:lnTo>
                  <a:lnTo>
                    <a:pt x="17" y="42"/>
                  </a:lnTo>
                  <a:lnTo>
                    <a:pt x="17" y="40"/>
                  </a:lnTo>
                  <a:lnTo>
                    <a:pt x="17" y="33"/>
                  </a:lnTo>
                  <a:lnTo>
                    <a:pt x="17" y="25"/>
                  </a:lnTo>
                  <a:lnTo>
                    <a:pt x="17" y="17"/>
                  </a:lnTo>
                  <a:lnTo>
                    <a:pt x="17" y="12"/>
                  </a:lnTo>
                  <a:lnTo>
                    <a:pt x="17" y="8"/>
                  </a:lnTo>
                  <a:lnTo>
                    <a:pt x="17" y="11"/>
                  </a:lnTo>
                  <a:lnTo>
                    <a:pt x="17" y="20"/>
                  </a:lnTo>
                  <a:lnTo>
                    <a:pt x="17" y="28"/>
                  </a:lnTo>
                  <a:lnTo>
                    <a:pt x="17" y="33"/>
                  </a:lnTo>
                  <a:lnTo>
                    <a:pt x="17" y="38"/>
                  </a:lnTo>
                  <a:lnTo>
                    <a:pt x="17" y="42"/>
                  </a:lnTo>
                  <a:lnTo>
                    <a:pt x="17" y="43"/>
                  </a:lnTo>
                  <a:lnTo>
                    <a:pt x="17" y="44"/>
                  </a:lnTo>
                  <a:lnTo>
                    <a:pt x="17" y="43"/>
                  </a:lnTo>
                  <a:lnTo>
                    <a:pt x="17" y="41"/>
                  </a:lnTo>
                  <a:lnTo>
                    <a:pt x="17" y="36"/>
                  </a:lnTo>
                  <a:lnTo>
                    <a:pt x="17" y="29"/>
                  </a:lnTo>
                  <a:lnTo>
                    <a:pt x="17" y="19"/>
                  </a:lnTo>
                  <a:lnTo>
                    <a:pt x="17" y="6"/>
                  </a:lnTo>
                  <a:lnTo>
                    <a:pt x="17" y="0"/>
                  </a:lnTo>
                  <a:lnTo>
                    <a:pt x="17" y="5"/>
                  </a:lnTo>
                  <a:lnTo>
                    <a:pt x="17" y="19"/>
                  </a:lnTo>
                  <a:lnTo>
                    <a:pt x="17" y="26"/>
                  </a:lnTo>
                  <a:lnTo>
                    <a:pt x="17" y="32"/>
                  </a:lnTo>
                  <a:lnTo>
                    <a:pt x="17" y="38"/>
                  </a:lnTo>
                  <a:lnTo>
                    <a:pt x="17" y="41"/>
                  </a:lnTo>
                  <a:lnTo>
                    <a:pt x="17" y="43"/>
                  </a:lnTo>
                  <a:lnTo>
                    <a:pt x="17" y="44"/>
                  </a:lnTo>
                  <a:lnTo>
                    <a:pt x="17" y="40"/>
                  </a:lnTo>
                  <a:lnTo>
                    <a:pt x="17" y="36"/>
                  </a:lnTo>
                  <a:lnTo>
                    <a:pt x="17" y="29"/>
                  </a:lnTo>
                  <a:lnTo>
                    <a:pt x="17" y="20"/>
                  </a:lnTo>
                  <a:lnTo>
                    <a:pt x="17" y="12"/>
                  </a:lnTo>
                  <a:lnTo>
                    <a:pt x="18" y="5"/>
                  </a:lnTo>
                  <a:lnTo>
                    <a:pt x="18" y="15"/>
                  </a:lnTo>
                  <a:lnTo>
                    <a:pt x="18" y="24"/>
                  </a:lnTo>
                  <a:lnTo>
                    <a:pt x="18" y="31"/>
                  </a:lnTo>
                  <a:lnTo>
                    <a:pt x="18" y="34"/>
                  </a:lnTo>
                  <a:lnTo>
                    <a:pt x="18" y="40"/>
                  </a:lnTo>
                  <a:lnTo>
                    <a:pt x="18" y="42"/>
                  </a:lnTo>
                  <a:lnTo>
                    <a:pt x="18" y="43"/>
                  </a:lnTo>
                  <a:lnTo>
                    <a:pt x="18" y="44"/>
                  </a:lnTo>
                  <a:lnTo>
                    <a:pt x="18" y="45"/>
                  </a:lnTo>
                  <a:lnTo>
                    <a:pt x="18" y="44"/>
                  </a:lnTo>
                  <a:lnTo>
                    <a:pt x="18" y="41"/>
                  </a:lnTo>
                  <a:lnTo>
                    <a:pt x="18" y="38"/>
                  </a:lnTo>
                  <a:lnTo>
                    <a:pt x="18" y="33"/>
                  </a:lnTo>
                  <a:lnTo>
                    <a:pt x="18" y="25"/>
                  </a:lnTo>
                  <a:lnTo>
                    <a:pt x="18" y="22"/>
                  </a:lnTo>
                  <a:lnTo>
                    <a:pt x="18" y="18"/>
                  </a:lnTo>
                  <a:lnTo>
                    <a:pt x="18" y="24"/>
                  </a:lnTo>
                  <a:lnTo>
                    <a:pt x="18" y="28"/>
                  </a:lnTo>
                  <a:lnTo>
                    <a:pt x="18" y="32"/>
                  </a:lnTo>
                  <a:lnTo>
                    <a:pt x="18" y="37"/>
                  </a:lnTo>
                  <a:lnTo>
                    <a:pt x="18" y="40"/>
                  </a:lnTo>
                  <a:lnTo>
                    <a:pt x="18" y="41"/>
                  </a:lnTo>
                  <a:lnTo>
                    <a:pt x="18" y="43"/>
                  </a:lnTo>
                  <a:lnTo>
                    <a:pt x="18" y="44"/>
                  </a:lnTo>
                  <a:lnTo>
                    <a:pt x="18" y="43"/>
                  </a:lnTo>
                  <a:lnTo>
                    <a:pt x="18" y="44"/>
                  </a:lnTo>
                  <a:lnTo>
                    <a:pt x="18" y="43"/>
                  </a:lnTo>
                  <a:lnTo>
                    <a:pt x="18" y="41"/>
                  </a:lnTo>
                  <a:lnTo>
                    <a:pt x="18" y="38"/>
                  </a:lnTo>
                  <a:lnTo>
                    <a:pt x="18" y="33"/>
                  </a:lnTo>
                  <a:lnTo>
                    <a:pt x="18" y="31"/>
                  </a:lnTo>
                  <a:lnTo>
                    <a:pt x="18" y="32"/>
                  </a:lnTo>
                  <a:lnTo>
                    <a:pt x="18" y="37"/>
                  </a:lnTo>
                  <a:lnTo>
                    <a:pt x="18" y="40"/>
                  </a:lnTo>
                  <a:lnTo>
                    <a:pt x="18" y="42"/>
                  </a:lnTo>
                  <a:lnTo>
                    <a:pt x="18" y="43"/>
                  </a:lnTo>
                  <a:lnTo>
                    <a:pt x="18" y="45"/>
                  </a:lnTo>
                  <a:lnTo>
                    <a:pt x="18" y="44"/>
                  </a:lnTo>
                  <a:lnTo>
                    <a:pt x="18" y="43"/>
                  </a:lnTo>
                  <a:lnTo>
                    <a:pt x="18" y="42"/>
                  </a:lnTo>
                  <a:lnTo>
                    <a:pt x="18" y="41"/>
                  </a:lnTo>
                  <a:lnTo>
                    <a:pt x="18" y="40"/>
                  </a:lnTo>
                  <a:lnTo>
                    <a:pt x="18" y="39"/>
                  </a:lnTo>
                  <a:lnTo>
                    <a:pt x="18" y="41"/>
                  </a:lnTo>
                  <a:lnTo>
                    <a:pt x="18" y="43"/>
                  </a:lnTo>
                  <a:lnTo>
                    <a:pt x="18" y="44"/>
                  </a:lnTo>
                  <a:lnTo>
                    <a:pt x="18" y="45"/>
                  </a:lnTo>
                  <a:lnTo>
                    <a:pt x="18" y="46"/>
                  </a:lnTo>
                  <a:lnTo>
                    <a:pt x="18" y="45"/>
                  </a:lnTo>
                  <a:lnTo>
                    <a:pt x="18" y="44"/>
                  </a:lnTo>
                  <a:lnTo>
                    <a:pt x="18" y="43"/>
                  </a:lnTo>
                  <a:lnTo>
                    <a:pt x="18" y="42"/>
                  </a:lnTo>
                  <a:lnTo>
                    <a:pt x="18" y="41"/>
                  </a:lnTo>
                  <a:lnTo>
                    <a:pt x="18" y="42"/>
                  </a:lnTo>
                  <a:lnTo>
                    <a:pt x="18" y="43"/>
                  </a:lnTo>
                  <a:lnTo>
                    <a:pt x="18" y="44"/>
                  </a:lnTo>
                  <a:lnTo>
                    <a:pt x="19" y="44"/>
                  </a:lnTo>
                  <a:lnTo>
                    <a:pt x="19" y="43"/>
                  </a:lnTo>
                  <a:lnTo>
                    <a:pt x="19" y="44"/>
                  </a:lnTo>
                  <a:lnTo>
                    <a:pt x="19" y="45"/>
                  </a:lnTo>
                  <a:lnTo>
                    <a:pt x="19" y="44"/>
                  </a:lnTo>
                  <a:lnTo>
                    <a:pt x="19" y="45"/>
                  </a:lnTo>
                  <a:lnTo>
                    <a:pt x="19" y="44"/>
                  </a:lnTo>
                  <a:lnTo>
                    <a:pt x="19" y="45"/>
                  </a:lnTo>
                  <a:lnTo>
                    <a:pt x="19" y="46"/>
                  </a:lnTo>
                  <a:lnTo>
                    <a:pt x="19" y="45"/>
                  </a:lnTo>
                  <a:lnTo>
                    <a:pt x="19" y="46"/>
                  </a:lnTo>
                  <a:lnTo>
                    <a:pt x="19" y="45"/>
                  </a:lnTo>
                  <a:lnTo>
                    <a:pt x="19" y="46"/>
                  </a:lnTo>
                  <a:lnTo>
                    <a:pt x="19" y="45"/>
                  </a:lnTo>
                  <a:lnTo>
                    <a:pt x="19" y="46"/>
                  </a:lnTo>
                  <a:lnTo>
                    <a:pt x="19" y="45"/>
                  </a:lnTo>
                  <a:lnTo>
                    <a:pt x="19" y="46"/>
                  </a:lnTo>
                  <a:lnTo>
                    <a:pt x="20" y="45"/>
                  </a:lnTo>
                  <a:lnTo>
                    <a:pt x="20" y="46"/>
                  </a:lnTo>
                  <a:lnTo>
                    <a:pt x="20" y="45"/>
                  </a:lnTo>
                  <a:lnTo>
                    <a:pt x="20" y="44"/>
                  </a:lnTo>
                  <a:lnTo>
                    <a:pt x="20" y="45"/>
                  </a:lnTo>
                  <a:lnTo>
                    <a:pt x="20" y="44"/>
                  </a:lnTo>
                  <a:lnTo>
                    <a:pt x="20" y="45"/>
                  </a:lnTo>
                  <a:lnTo>
                    <a:pt x="20" y="46"/>
                  </a:lnTo>
                  <a:lnTo>
                    <a:pt x="20" y="45"/>
                  </a:lnTo>
                  <a:lnTo>
                    <a:pt x="20" y="46"/>
                  </a:lnTo>
                  <a:lnTo>
                    <a:pt x="20" y="45"/>
                  </a:lnTo>
                  <a:lnTo>
                    <a:pt x="20" y="46"/>
                  </a:lnTo>
                  <a:lnTo>
                    <a:pt x="20" y="45"/>
                  </a:lnTo>
                  <a:lnTo>
                    <a:pt x="20" y="46"/>
                  </a:lnTo>
                  <a:lnTo>
                    <a:pt x="20" y="45"/>
                  </a:lnTo>
                  <a:lnTo>
                    <a:pt x="20" y="46"/>
                  </a:lnTo>
                  <a:lnTo>
                    <a:pt x="20" y="45"/>
                  </a:lnTo>
                  <a:lnTo>
                    <a:pt x="20" y="46"/>
                  </a:lnTo>
                  <a:lnTo>
                    <a:pt x="20" y="45"/>
                  </a:lnTo>
                  <a:lnTo>
                    <a:pt x="20" y="46"/>
                  </a:lnTo>
                  <a:lnTo>
                    <a:pt x="20" y="45"/>
                  </a:lnTo>
                  <a:lnTo>
                    <a:pt x="20" y="46"/>
                  </a:lnTo>
                  <a:lnTo>
                    <a:pt x="20" y="45"/>
                  </a:lnTo>
                  <a:lnTo>
                    <a:pt x="20" y="46"/>
                  </a:lnTo>
                  <a:lnTo>
                    <a:pt x="20" y="45"/>
                  </a:lnTo>
                  <a:lnTo>
                    <a:pt x="20" y="46"/>
                  </a:lnTo>
                  <a:lnTo>
                    <a:pt x="20" y="45"/>
                  </a:lnTo>
                  <a:lnTo>
                    <a:pt x="20" y="46"/>
                  </a:lnTo>
                  <a:lnTo>
                    <a:pt x="20" y="45"/>
                  </a:lnTo>
                  <a:lnTo>
                    <a:pt x="21" y="45"/>
                  </a:lnTo>
                  <a:lnTo>
                    <a:pt x="21" y="46"/>
                  </a:lnTo>
                  <a:lnTo>
                    <a:pt x="21" y="45"/>
                  </a:lnTo>
                  <a:lnTo>
                    <a:pt x="21" y="46"/>
                  </a:lnTo>
                  <a:lnTo>
                    <a:pt x="21" y="45"/>
                  </a:lnTo>
                  <a:lnTo>
                    <a:pt x="21" y="46"/>
                  </a:lnTo>
                  <a:lnTo>
                    <a:pt x="21" y="45"/>
                  </a:lnTo>
                  <a:lnTo>
                    <a:pt x="21" y="46"/>
                  </a:lnTo>
                  <a:lnTo>
                    <a:pt x="21" y="45"/>
                  </a:lnTo>
                  <a:lnTo>
                    <a:pt x="21" y="46"/>
                  </a:lnTo>
                  <a:lnTo>
                    <a:pt x="21" y="45"/>
                  </a:lnTo>
                  <a:lnTo>
                    <a:pt x="21" y="46"/>
                  </a:lnTo>
                  <a:lnTo>
                    <a:pt x="21" y="45"/>
                  </a:lnTo>
                  <a:lnTo>
                    <a:pt x="21" y="46"/>
                  </a:lnTo>
                  <a:lnTo>
                    <a:pt x="21" y="45"/>
                  </a:lnTo>
                  <a:lnTo>
                    <a:pt x="21" y="46"/>
                  </a:lnTo>
                  <a:lnTo>
                    <a:pt x="21" y="45"/>
                  </a:lnTo>
                  <a:lnTo>
                    <a:pt x="21" y="46"/>
                  </a:lnTo>
                  <a:lnTo>
                    <a:pt x="21" y="45"/>
                  </a:lnTo>
                  <a:lnTo>
                    <a:pt x="21" y="46"/>
                  </a:lnTo>
                  <a:lnTo>
                    <a:pt x="21" y="45"/>
                  </a:lnTo>
                  <a:lnTo>
                    <a:pt x="21" y="46"/>
                  </a:lnTo>
                  <a:lnTo>
                    <a:pt x="21" y="45"/>
                  </a:lnTo>
                  <a:lnTo>
                    <a:pt x="21" y="46"/>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2" y="46"/>
                  </a:lnTo>
                  <a:lnTo>
                    <a:pt x="22" y="45"/>
                  </a:lnTo>
                  <a:lnTo>
                    <a:pt x="24" y="45"/>
                  </a:lnTo>
                  <a:lnTo>
                    <a:pt x="24" y="46"/>
                  </a:lnTo>
                  <a:lnTo>
                    <a:pt x="24" y="45"/>
                  </a:lnTo>
                  <a:lnTo>
                    <a:pt x="24" y="46"/>
                  </a:lnTo>
                  <a:lnTo>
                    <a:pt x="24" y="45"/>
                  </a:lnTo>
                  <a:lnTo>
                    <a:pt x="24" y="46"/>
                  </a:lnTo>
                  <a:lnTo>
                    <a:pt x="24" y="45"/>
                  </a:lnTo>
                  <a:lnTo>
                    <a:pt x="24" y="46"/>
                  </a:lnTo>
                  <a:lnTo>
                    <a:pt x="24" y="45"/>
                  </a:lnTo>
                  <a:lnTo>
                    <a:pt x="24" y="46"/>
                  </a:lnTo>
                  <a:lnTo>
                    <a:pt x="24" y="45"/>
                  </a:lnTo>
                  <a:lnTo>
                    <a:pt x="24" y="46"/>
                  </a:lnTo>
                  <a:lnTo>
                    <a:pt x="24" y="45"/>
                  </a:lnTo>
                  <a:lnTo>
                    <a:pt x="24" y="46"/>
                  </a:lnTo>
                  <a:lnTo>
                    <a:pt x="24" y="45"/>
                  </a:lnTo>
                  <a:lnTo>
                    <a:pt x="24" y="46"/>
                  </a:lnTo>
                  <a:lnTo>
                    <a:pt x="24" y="45"/>
                  </a:lnTo>
                  <a:lnTo>
                    <a:pt x="24" y="46"/>
                  </a:lnTo>
                  <a:lnTo>
                    <a:pt x="24" y="45"/>
                  </a:lnTo>
                  <a:lnTo>
                    <a:pt x="24" y="46"/>
                  </a:lnTo>
                  <a:lnTo>
                    <a:pt x="24" y="45"/>
                  </a:lnTo>
                  <a:lnTo>
                    <a:pt x="24" y="46"/>
                  </a:lnTo>
                  <a:lnTo>
                    <a:pt x="24" y="45"/>
                  </a:lnTo>
                  <a:lnTo>
                    <a:pt x="24" y="46"/>
                  </a:lnTo>
                  <a:lnTo>
                    <a:pt x="24" y="45"/>
                  </a:lnTo>
                  <a:lnTo>
                    <a:pt x="24" y="46"/>
                  </a:lnTo>
                  <a:lnTo>
                    <a:pt x="24" y="45"/>
                  </a:lnTo>
                  <a:lnTo>
                    <a:pt x="24" y="46"/>
                  </a:lnTo>
                  <a:lnTo>
                    <a:pt x="25" y="46"/>
                  </a:lnTo>
                  <a:lnTo>
                    <a:pt x="25" y="45"/>
                  </a:lnTo>
                  <a:lnTo>
                    <a:pt x="25" y="46"/>
                  </a:lnTo>
                  <a:lnTo>
                    <a:pt x="25" y="45"/>
                  </a:lnTo>
                  <a:lnTo>
                    <a:pt x="25" y="46"/>
                  </a:lnTo>
                  <a:lnTo>
                    <a:pt x="25" y="45"/>
                  </a:lnTo>
                  <a:lnTo>
                    <a:pt x="25" y="46"/>
                  </a:lnTo>
                  <a:lnTo>
                    <a:pt x="25" y="45"/>
                  </a:lnTo>
                  <a:lnTo>
                    <a:pt x="25" y="46"/>
                  </a:lnTo>
                  <a:lnTo>
                    <a:pt x="25" y="45"/>
                  </a:lnTo>
                  <a:lnTo>
                    <a:pt x="25" y="46"/>
                  </a:lnTo>
                  <a:lnTo>
                    <a:pt x="25" y="45"/>
                  </a:lnTo>
                  <a:lnTo>
                    <a:pt x="25" y="46"/>
                  </a:lnTo>
                  <a:lnTo>
                    <a:pt x="25" y="45"/>
                  </a:lnTo>
                  <a:lnTo>
                    <a:pt x="25" y="46"/>
                  </a:lnTo>
                  <a:lnTo>
                    <a:pt x="25" y="45"/>
                  </a:lnTo>
                  <a:lnTo>
                    <a:pt x="25" y="46"/>
                  </a:lnTo>
                  <a:lnTo>
                    <a:pt x="25" y="45"/>
                  </a:lnTo>
                  <a:lnTo>
                    <a:pt x="25" y="46"/>
                  </a:lnTo>
                  <a:lnTo>
                    <a:pt x="25" y="45"/>
                  </a:lnTo>
                  <a:lnTo>
                    <a:pt x="25" y="46"/>
                  </a:lnTo>
                  <a:lnTo>
                    <a:pt x="25" y="45"/>
                  </a:lnTo>
                  <a:lnTo>
                    <a:pt x="25" y="46"/>
                  </a:lnTo>
                  <a:lnTo>
                    <a:pt x="25" y="45"/>
                  </a:lnTo>
                  <a:lnTo>
                    <a:pt x="25" y="46"/>
                  </a:lnTo>
                  <a:lnTo>
                    <a:pt x="25" y="45"/>
                  </a:lnTo>
                  <a:lnTo>
                    <a:pt x="25" y="46"/>
                  </a:lnTo>
                  <a:lnTo>
                    <a:pt x="26" y="46"/>
                  </a:lnTo>
                  <a:lnTo>
                    <a:pt x="26" y="45"/>
                  </a:lnTo>
                  <a:lnTo>
                    <a:pt x="26" y="46"/>
                  </a:lnTo>
                  <a:lnTo>
                    <a:pt x="26" y="45"/>
                  </a:lnTo>
                  <a:lnTo>
                    <a:pt x="26" y="46"/>
                  </a:lnTo>
                  <a:lnTo>
                    <a:pt x="26" y="45"/>
                  </a:lnTo>
                  <a:lnTo>
                    <a:pt x="26" y="46"/>
                  </a:lnTo>
                  <a:lnTo>
                    <a:pt x="26" y="45"/>
                  </a:lnTo>
                  <a:lnTo>
                    <a:pt x="26" y="46"/>
                  </a:lnTo>
                  <a:lnTo>
                    <a:pt x="26" y="45"/>
                  </a:lnTo>
                  <a:lnTo>
                    <a:pt x="26" y="46"/>
                  </a:lnTo>
                  <a:lnTo>
                    <a:pt x="26" y="45"/>
                  </a:lnTo>
                  <a:lnTo>
                    <a:pt x="26" y="46"/>
                  </a:lnTo>
                  <a:lnTo>
                    <a:pt x="26" y="45"/>
                  </a:lnTo>
                  <a:lnTo>
                    <a:pt x="26" y="46"/>
                  </a:lnTo>
                  <a:lnTo>
                    <a:pt x="26" y="45"/>
                  </a:lnTo>
                  <a:lnTo>
                    <a:pt x="26" y="46"/>
                  </a:lnTo>
                  <a:lnTo>
                    <a:pt x="26" y="45"/>
                  </a:lnTo>
                  <a:lnTo>
                    <a:pt x="26" y="46"/>
                  </a:lnTo>
                  <a:lnTo>
                    <a:pt x="26" y="45"/>
                  </a:lnTo>
                  <a:lnTo>
                    <a:pt x="26" y="46"/>
                  </a:lnTo>
                  <a:lnTo>
                    <a:pt x="26" y="45"/>
                  </a:lnTo>
                  <a:lnTo>
                    <a:pt x="26" y="46"/>
                  </a:lnTo>
                  <a:lnTo>
                    <a:pt x="26" y="45"/>
                  </a:lnTo>
                  <a:lnTo>
                    <a:pt x="26" y="46"/>
                  </a:lnTo>
                  <a:lnTo>
                    <a:pt x="26" y="45"/>
                  </a:lnTo>
                  <a:lnTo>
                    <a:pt x="26" y="46"/>
                  </a:lnTo>
                  <a:lnTo>
                    <a:pt x="26" y="45"/>
                  </a:lnTo>
                  <a:lnTo>
                    <a:pt x="26" y="46"/>
                  </a:lnTo>
                  <a:lnTo>
                    <a:pt x="27" y="46"/>
                  </a:lnTo>
                  <a:lnTo>
                    <a:pt x="27" y="45"/>
                  </a:lnTo>
                  <a:lnTo>
                    <a:pt x="27" y="46"/>
                  </a:lnTo>
                  <a:lnTo>
                    <a:pt x="27" y="45"/>
                  </a:lnTo>
                  <a:lnTo>
                    <a:pt x="27" y="46"/>
                  </a:lnTo>
                  <a:lnTo>
                    <a:pt x="27" y="45"/>
                  </a:lnTo>
                  <a:lnTo>
                    <a:pt x="27" y="46"/>
                  </a:lnTo>
                  <a:lnTo>
                    <a:pt x="27" y="45"/>
                  </a:lnTo>
                  <a:lnTo>
                    <a:pt x="27" y="46"/>
                  </a:lnTo>
                  <a:lnTo>
                    <a:pt x="27" y="45"/>
                  </a:lnTo>
                  <a:lnTo>
                    <a:pt x="27" y="46"/>
                  </a:lnTo>
                  <a:lnTo>
                    <a:pt x="27" y="45"/>
                  </a:lnTo>
                  <a:lnTo>
                    <a:pt x="27" y="46"/>
                  </a:lnTo>
                  <a:lnTo>
                    <a:pt x="27" y="45"/>
                  </a:lnTo>
                  <a:lnTo>
                    <a:pt x="28" y="45"/>
                  </a:lnTo>
                  <a:lnTo>
                    <a:pt x="28" y="46"/>
                  </a:lnTo>
                  <a:lnTo>
                    <a:pt x="28" y="45"/>
                  </a:lnTo>
                  <a:lnTo>
                    <a:pt x="28" y="46"/>
                  </a:lnTo>
                  <a:lnTo>
                    <a:pt x="28" y="45"/>
                  </a:lnTo>
                  <a:lnTo>
                    <a:pt x="28" y="46"/>
                  </a:lnTo>
                  <a:lnTo>
                    <a:pt x="28" y="45"/>
                  </a:lnTo>
                  <a:lnTo>
                    <a:pt x="28" y="46"/>
                  </a:lnTo>
                  <a:lnTo>
                    <a:pt x="28" y="45"/>
                  </a:lnTo>
                  <a:lnTo>
                    <a:pt x="28" y="46"/>
                  </a:lnTo>
                  <a:lnTo>
                    <a:pt x="28" y="45"/>
                  </a:lnTo>
                  <a:lnTo>
                    <a:pt x="28" y="46"/>
                  </a:lnTo>
                  <a:lnTo>
                    <a:pt x="28" y="45"/>
                  </a:lnTo>
                  <a:lnTo>
                    <a:pt x="28" y="46"/>
                  </a:lnTo>
                  <a:lnTo>
                    <a:pt x="28" y="45"/>
                  </a:lnTo>
                  <a:lnTo>
                    <a:pt x="28" y="46"/>
                  </a:lnTo>
                  <a:lnTo>
                    <a:pt x="28" y="45"/>
                  </a:lnTo>
                  <a:lnTo>
                    <a:pt x="28" y="46"/>
                  </a:lnTo>
                  <a:lnTo>
                    <a:pt x="28" y="45"/>
                  </a:lnTo>
                  <a:lnTo>
                    <a:pt x="28" y="46"/>
                  </a:lnTo>
                  <a:lnTo>
                    <a:pt x="28" y="45"/>
                  </a:lnTo>
                  <a:lnTo>
                    <a:pt x="28" y="46"/>
                  </a:lnTo>
                  <a:lnTo>
                    <a:pt x="28" y="45"/>
                  </a:lnTo>
                  <a:lnTo>
                    <a:pt x="28" y="46"/>
                  </a:lnTo>
                  <a:lnTo>
                    <a:pt x="28" y="45"/>
                  </a:lnTo>
                  <a:lnTo>
                    <a:pt x="28" y="46"/>
                  </a:lnTo>
                  <a:lnTo>
                    <a:pt x="28" y="45"/>
                  </a:lnTo>
                  <a:lnTo>
                    <a:pt x="28" y="46"/>
                  </a:lnTo>
                  <a:lnTo>
                    <a:pt x="28" y="45"/>
                  </a:lnTo>
                  <a:lnTo>
                    <a:pt x="28" y="46"/>
                  </a:lnTo>
                  <a:lnTo>
                    <a:pt x="28" y="45"/>
                  </a:lnTo>
                  <a:lnTo>
                    <a:pt x="28" y="46"/>
                  </a:lnTo>
                  <a:lnTo>
                    <a:pt x="29" y="46"/>
                  </a:lnTo>
                  <a:lnTo>
                    <a:pt x="29" y="45"/>
                  </a:lnTo>
                  <a:lnTo>
                    <a:pt x="29" y="46"/>
                  </a:lnTo>
                  <a:lnTo>
                    <a:pt x="29" y="45"/>
                  </a:lnTo>
                  <a:lnTo>
                    <a:pt x="29" y="46"/>
                  </a:lnTo>
                  <a:lnTo>
                    <a:pt x="29" y="45"/>
                  </a:lnTo>
                  <a:lnTo>
                    <a:pt x="29" y="46"/>
                  </a:lnTo>
                  <a:lnTo>
                    <a:pt x="29" y="45"/>
                  </a:lnTo>
                  <a:lnTo>
                    <a:pt x="29" y="46"/>
                  </a:lnTo>
                  <a:lnTo>
                    <a:pt x="29" y="45"/>
                  </a:lnTo>
                  <a:lnTo>
                    <a:pt x="29" y="46"/>
                  </a:lnTo>
                  <a:lnTo>
                    <a:pt x="29" y="45"/>
                  </a:lnTo>
                  <a:lnTo>
                    <a:pt x="29" y="46"/>
                  </a:lnTo>
                  <a:lnTo>
                    <a:pt x="29" y="45"/>
                  </a:lnTo>
                  <a:lnTo>
                    <a:pt x="29" y="46"/>
                  </a:lnTo>
                  <a:lnTo>
                    <a:pt x="29" y="45"/>
                  </a:lnTo>
                  <a:lnTo>
                    <a:pt x="29" y="46"/>
                  </a:lnTo>
                  <a:lnTo>
                    <a:pt x="29" y="45"/>
                  </a:lnTo>
                  <a:lnTo>
                    <a:pt x="29" y="46"/>
                  </a:lnTo>
                  <a:lnTo>
                    <a:pt x="30" y="45"/>
                  </a:lnTo>
                  <a:lnTo>
                    <a:pt x="30" y="46"/>
                  </a:lnTo>
                  <a:lnTo>
                    <a:pt x="30" y="45"/>
                  </a:lnTo>
                  <a:lnTo>
                    <a:pt x="30" y="46"/>
                  </a:lnTo>
                  <a:lnTo>
                    <a:pt x="30" y="45"/>
                  </a:lnTo>
                  <a:lnTo>
                    <a:pt x="30" y="46"/>
                  </a:lnTo>
                  <a:lnTo>
                    <a:pt x="30" y="45"/>
                  </a:lnTo>
                  <a:lnTo>
                    <a:pt x="30" y="46"/>
                  </a:lnTo>
                  <a:lnTo>
                    <a:pt x="30" y="45"/>
                  </a:lnTo>
                  <a:lnTo>
                    <a:pt x="30" y="46"/>
                  </a:lnTo>
                  <a:lnTo>
                    <a:pt x="30" y="45"/>
                  </a:lnTo>
                  <a:lnTo>
                    <a:pt x="30" y="46"/>
                  </a:lnTo>
                  <a:lnTo>
                    <a:pt x="31" y="46"/>
                  </a:lnTo>
                  <a:lnTo>
                    <a:pt x="31" y="45"/>
                  </a:lnTo>
                  <a:lnTo>
                    <a:pt x="31" y="46"/>
                  </a:lnTo>
                  <a:lnTo>
                    <a:pt x="31" y="45"/>
                  </a:lnTo>
                  <a:lnTo>
                    <a:pt x="31" y="46"/>
                  </a:lnTo>
                  <a:lnTo>
                    <a:pt x="31" y="45"/>
                  </a:lnTo>
                  <a:lnTo>
                    <a:pt x="31" y="46"/>
                  </a:lnTo>
                  <a:lnTo>
                    <a:pt x="31" y="45"/>
                  </a:lnTo>
                  <a:lnTo>
                    <a:pt x="31" y="46"/>
                  </a:lnTo>
                  <a:lnTo>
                    <a:pt x="31" y="45"/>
                  </a:lnTo>
                  <a:lnTo>
                    <a:pt x="31" y="46"/>
                  </a:lnTo>
                  <a:lnTo>
                    <a:pt x="31" y="45"/>
                  </a:lnTo>
                  <a:lnTo>
                    <a:pt x="31" y="46"/>
                  </a:lnTo>
                  <a:lnTo>
                    <a:pt x="31" y="45"/>
                  </a:lnTo>
                  <a:lnTo>
                    <a:pt x="31" y="46"/>
                  </a:lnTo>
                  <a:lnTo>
                    <a:pt x="31" y="45"/>
                  </a:lnTo>
                  <a:lnTo>
                    <a:pt x="32" y="45"/>
                  </a:lnTo>
                  <a:lnTo>
                    <a:pt x="32" y="46"/>
                  </a:lnTo>
                  <a:lnTo>
                    <a:pt x="32" y="45"/>
                  </a:lnTo>
                  <a:lnTo>
                    <a:pt x="32" y="46"/>
                  </a:lnTo>
                  <a:lnTo>
                    <a:pt x="32" y="45"/>
                  </a:lnTo>
                  <a:lnTo>
                    <a:pt x="32" y="46"/>
                  </a:lnTo>
                  <a:lnTo>
                    <a:pt x="32" y="45"/>
                  </a:lnTo>
                  <a:lnTo>
                    <a:pt x="32" y="46"/>
                  </a:lnTo>
                  <a:lnTo>
                    <a:pt x="32" y="45"/>
                  </a:lnTo>
                  <a:lnTo>
                    <a:pt x="32" y="46"/>
                  </a:lnTo>
                  <a:lnTo>
                    <a:pt x="32" y="45"/>
                  </a:lnTo>
                  <a:lnTo>
                    <a:pt x="32" y="46"/>
                  </a:lnTo>
                  <a:lnTo>
                    <a:pt x="32" y="45"/>
                  </a:lnTo>
                  <a:lnTo>
                    <a:pt x="32" y="46"/>
                  </a:lnTo>
                  <a:lnTo>
                    <a:pt x="32" y="45"/>
                  </a:lnTo>
                  <a:lnTo>
                    <a:pt x="32" y="46"/>
                  </a:lnTo>
                  <a:lnTo>
                    <a:pt x="32" y="45"/>
                  </a:lnTo>
                  <a:lnTo>
                    <a:pt x="32" y="46"/>
                  </a:lnTo>
                  <a:lnTo>
                    <a:pt x="32" y="45"/>
                  </a:lnTo>
                  <a:lnTo>
                    <a:pt x="32" y="46"/>
                  </a:lnTo>
                  <a:lnTo>
                    <a:pt x="32" y="45"/>
                  </a:lnTo>
                  <a:lnTo>
                    <a:pt x="32" y="46"/>
                  </a:lnTo>
                  <a:lnTo>
                    <a:pt x="32" y="45"/>
                  </a:lnTo>
                  <a:lnTo>
                    <a:pt x="32" y="46"/>
                  </a:lnTo>
                  <a:lnTo>
                    <a:pt x="32" y="45"/>
                  </a:lnTo>
                  <a:lnTo>
                    <a:pt x="32" y="46"/>
                  </a:lnTo>
                  <a:lnTo>
                    <a:pt x="32" y="45"/>
                  </a:lnTo>
                  <a:lnTo>
                    <a:pt x="32" y="46"/>
                  </a:lnTo>
                  <a:lnTo>
                    <a:pt x="33" y="46"/>
                  </a:lnTo>
                  <a:lnTo>
                    <a:pt x="33" y="45"/>
                  </a:lnTo>
                  <a:lnTo>
                    <a:pt x="33" y="46"/>
                  </a:lnTo>
                  <a:lnTo>
                    <a:pt x="33" y="45"/>
                  </a:lnTo>
                  <a:lnTo>
                    <a:pt x="33" y="46"/>
                  </a:lnTo>
                  <a:lnTo>
                    <a:pt x="33" y="45"/>
                  </a:lnTo>
                  <a:lnTo>
                    <a:pt x="33" y="46"/>
                  </a:lnTo>
                  <a:lnTo>
                    <a:pt x="33" y="45"/>
                  </a:lnTo>
                  <a:lnTo>
                    <a:pt x="33" y="46"/>
                  </a:lnTo>
                  <a:lnTo>
                    <a:pt x="33" y="45"/>
                  </a:lnTo>
                  <a:lnTo>
                    <a:pt x="33" y="46"/>
                  </a:lnTo>
                  <a:lnTo>
                    <a:pt x="33" y="45"/>
                  </a:lnTo>
                  <a:lnTo>
                    <a:pt x="33" y="46"/>
                  </a:lnTo>
                  <a:lnTo>
                    <a:pt x="33" y="45"/>
                  </a:lnTo>
                  <a:lnTo>
                    <a:pt x="33" y="46"/>
                  </a:lnTo>
                  <a:lnTo>
                    <a:pt x="33" y="45"/>
                  </a:lnTo>
                  <a:lnTo>
                    <a:pt x="33" y="46"/>
                  </a:lnTo>
                  <a:lnTo>
                    <a:pt x="33" y="45"/>
                  </a:lnTo>
                  <a:lnTo>
                    <a:pt x="33" y="46"/>
                  </a:lnTo>
                  <a:lnTo>
                    <a:pt x="33" y="45"/>
                  </a:lnTo>
                  <a:lnTo>
                    <a:pt x="33" y="46"/>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6"/>
                  </a:lnTo>
                  <a:lnTo>
                    <a:pt x="34" y="45"/>
                  </a:lnTo>
                  <a:lnTo>
                    <a:pt x="34" y="44"/>
                  </a:lnTo>
                  <a:lnTo>
                    <a:pt x="34" y="45"/>
                  </a:lnTo>
                  <a:lnTo>
                    <a:pt x="35" y="45"/>
                  </a:lnTo>
                  <a:lnTo>
                    <a:pt x="35" y="46"/>
                  </a:lnTo>
                  <a:lnTo>
                    <a:pt x="35" y="45"/>
                  </a:lnTo>
                  <a:lnTo>
                    <a:pt x="35" y="46"/>
                  </a:lnTo>
                  <a:lnTo>
                    <a:pt x="35" y="45"/>
                  </a:lnTo>
                  <a:lnTo>
                    <a:pt x="35" y="44"/>
                  </a:lnTo>
                  <a:lnTo>
                    <a:pt x="35" y="45"/>
                  </a:lnTo>
                  <a:lnTo>
                    <a:pt x="35" y="46"/>
                  </a:lnTo>
                  <a:lnTo>
                    <a:pt x="35" y="45"/>
                  </a:lnTo>
                  <a:lnTo>
                    <a:pt x="35" y="46"/>
                  </a:lnTo>
                  <a:lnTo>
                    <a:pt x="35" y="45"/>
                  </a:lnTo>
                  <a:lnTo>
                    <a:pt x="35" y="46"/>
                  </a:lnTo>
                  <a:lnTo>
                    <a:pt x="35" y="45"/>
                  </a:lnTo>
                  <a:lnTo>
                    <a:pt x="35" y="44"/>
                  </a:lnTo>
                  <a:lnTo>
                    <a:pt x="35" y="45"/>
                  </a:lnTo>
                  <a:lnTo>
                    <a:pt x="35" y="46"/>
                  </a:lnTo>
                  <a:lnTo>
                    <a:pt x="35" y="45"/>
                  </a:lnTo>
                  <a:lnTo>
                    <a:pt x="35" y="46"/>
                  </a:lnTo>
                  <a:lnTo>
                    <a:pt x="35" y="45"/>
                  </a:lnTo>
                  <a:lnTo>
                    <a:pt x="35" y="44"/>
                  </a:lnTo>
                  <a:lnTo>
                    <a:pt x="35" y="45"/>
                  </a:lnTo>
                  <a:lnTo>
                    <a:pt x="35" y="46"/>
                  </a:lnTo>
                  <a:lnTo>
                    <a:pt x="35" y="45"/>
                  </a:lnTo>
                  <a:lnTo>
                    <a:pt x="35" y="46"/>
                  </a:lnTo>
                  <a:lnTo>
                    <a:pt x="35" y="45"/>
                  </a:lnTo>
                  <a:lnTo>
                    <a:pt x="35" y="46"/>
                  </a:lnTo>
                  <a:lnTo>
                    <a:pt x="36" y="46"/>
                  </a:lnTo>
                  <a:lnTo>
                    <a:pt x="36" y="45"/>
                  </a:lnTo>
                  <a:lnTo>
                    <a:pt x="36" y="44"/>
                  </a:lnTo>
                  <a:lnTo>
                    <a:pt x="36" y="45"/>
                  </a:lnTo>
                  <a:lnTo>
                    <a:pt x="36" y="46"/>
                  </a:lnTo>
                  <a:lnTo>
                    <a:pt x="36" y="45"/>
                  </a:lnTo>
                  <a:lnTo>
                    <a:pt x="36" y="46"/>
                  </a:lnTo>
                  <a:lnTo>
                    <a:pt x="36" y="45"/>
                  </a:lnTo>
                  <a:lnTo>
                    <a:pt x="36" y="46"/>
                  </a:lnTo>
                  <a:lnTo>
                    <a:pt x="36" y="45"/>
                  </a:lnTo>
                  <a:lnTo>
                    <a:pt x="36" y="46"/>
                  </a:lnTo>
                  <a:lnTo>
                    <a:pt x="36" y="45"/>
                  </a:lnTo>
                  <a:lnTo>
                    <a:pt x="36" y="46"/>
                  </a:lnTo>
                  <a:lnTo>
                    <a:pt x="36" y="45"/>
                  </a:lnTo>
                  <a:lnTo>
                    <a:pt x="36" y="46"/>
                  </a:lnTo>
                  <a:lnTo>
                    <a:pt x="36" y="45"/>
                  </a:lnTo>
                  <a:lnTo>
                    <a:pt x="36" y="46"/>
                  </a:lnTo>
                  <a:lnTo>
                    <a:pt x="36" y="45"/>
                  </a:lnTo>
                  <a:lnTo>
                    <a:pt x="36" y="46"/>
                  </a:lnTo>
                  <a:lnTo>
                    <a:pt x="36" y="45"/>
                  </a:lnTo>
                  <a:lnTo>
                    <a:pt x="36" y="46"/>
                  </a:lnTo>
                  <a:lnTo>
                    <a:pt x="36" y="45"/>
                  </a:lnTo>
                  <a:lnTo>
                    <a:pt x="36" y="46"/>
                  </a:lnTo>
                  <a:lnTo>
                    <a:pt x="36" y="45"/>
                  </a:lnTo>
                  <a:lnTo>
                    <a:pt x="36" y="46"/>
                  </a:lnTo>
                  <a:lnTo>
                    <a:pt x="36" y="45"/>
                  </a:lnTo>
                  <a:lnTo>
                    <a:pt x="36" y="46"/>
                  </a:lnTo>
                  <a:lnTo>
                    <a:pt x="36" y="45"/>
                  </a:lnTo>
                  <a:lnTo>
                    <a:pt x="36" y="46"/>
                  </a:lnTo>
                  <a:lnTo>
                    <a:pt x="36" y="45"/>
                  </a:lnTo>
                  <a:lnTo>
                    <a:pt x="36" y="46"/>
                  </a:lnTo>
                  <a:lnTo>
                    <a:pt x="36" y="45"/>
                  </a:lnTo>
                  <a:lnTo>
                    <a:pt x="36" y="46"/>
                  </a:lnTo>
                  <a:lnTo>
                    <a:pt x="38" y="45"/>
                  </a:lnTo>
                  <a:lnTo>
                    <a:pt x="38" y="46"/>
                  </a:lnTo>
                  <a:lnTo>
                    <a:pt x="38" y="45"/>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79" name="Freeform 510"/>
            <p:cNvSpPr>
              <a:spLocks/>
            </p:cNvSpPr>
            <p:nvPr/>
          </p:nvSpPr>
          <p:spPr bwMode="auto">
            <a:xfrm>
              <a:off x="1529" y="1469"/>
              <a:ext cx="17" cy="1252"/>
            </a:xfrm>
            <a:custGeom>
              <a:avLst/>
              <a:gdLst>
                <a:gd name="T0" fmla="*/ 0 w 17"/>
                <a:gd name="T1" fmla="*/ 1251 h 1252"/>
                <a:gd name="T2" fmla="*/ 1 w 17"/>
                <a:gd name="T3" fmla="*/ 1251 h 1252"/>
                <a:gd name="T4" fmla="*/ 2 w 17"/>
                <a:gd name="T5" fmla="*/ 1251 h 1252"/>
                <a:gd name="T6" fmla="*/ 2 w 17"/>
                <a:gd name="T7" fmla="*/ 1252 h 1252"/>
                <a:gd name="T8" fmla="*/ 2 w 17"/>
                <a:gd name="T9" fmla="*/ 1251 h 1252"/>
                <a:gd name="T10" fmla="*/ 3 w 17"/>
                <a:gd name="T11" fmla="*/ 1252 h 1252"/>
                <a:gd name="T12" fmla="*/ 4 w 17"/>
                <a:gd name="T13" fmla="*/ 1251 h 1252"/>
                <a:gd name="T14" fmla="*/ 4 w 17"/>
                <a:gd name="T15" fmla="*/ 1249 h 1252"/>
                <a:gd name="T16" fmla="*/ 4 w 17"/>
                <a:gd name="T17" fmla="*/ 1249 h 1252"/>
                <a:gd name="T18" fmla="*/ 5 w 17"/>
                <a:gd name="T19" fmla="*/ 1250 h 1252"/>
                <a:gd name="T20" fmla="*/ 5 w 17"/>
                <a:gd name="T21" fmla="*/ 1251 h 1252"/>
                <a:gd name="T22" fmla="*/ 5 w 17"/>
                <a:gd name="T23" fmla="*/ 1249 h 1252"/>
                <a:gd name="T24" fmla="*/ 6 w 17"/>
                <a:gd name="T25" fmla="*/ 1250 h 1252"/>
                <a:gd name="T26" fmla="*/ 6 w 17"/>
                <a:gd name="T27" fmla="*/ 1249 h 1252"/>
                <a:gd name="T28" fmla="*/ 6 w 17"/>
                <a:gd name="T29" fmla="*/ 1249 h 1252"/>
                <a:gd name="T30" fmla="*/ 6 w 17"/>
                <a:gd name="T31" fmla="*/ 1250 h 1252"/>
                <a:gd name="T32" fmla="*/ 7 w 17"/>
                <a:gd name="T33" fmla="*/ 1248 h 1252"/>
                <a:gd name="T34" fmla="*/ 7 w 17"/>
                <a:gd name="T35" fmla="*/ 1247 h 1252"/>
                <a:gd name="T36" fmla="*/ 7 w 17"/>
                <a:gd name="T37" fmla="*/ 1245 h 1252"/>
                <a:gd name="T38" fmla="*/ 8 w 17"/>
                <a:gd name="T39" fmla="*/ 1240 h 1252"/>
                <a:gd name="T40" fmla="*/ 8 w 17"/>
                <a:gd name="T41" fmla="*/ 1145 h 1252"/>
                <a:gd name="T42" fmla="*/ 8 w 17"/>
                <a:gd name="T43" fmla="*/ 1189 h 1252"/>
                <a:gd name="T44" fmla="*/ 8 w 17"/>
                <a:gd name="T45" fmla="*/ 255 h 1252"/>
                <a:gd name="T46" fmla="*/ 8 w 17"/>
                <a:gd name="T47" fmla="*/ 1209 h 1252"/>
                <a:gd name="T48" fmla="*/ 8 w 17"/>
                <a:gd name="T49" fmla="*/ 381 h 1252"/>
                <a:gd name="T50" fmla="*/ 9 w 17"/>
                <a:gd name="T51" fmla="*/ 1079 h 1252"/>
                <a:gd name="T52" fmla="*/ 9 w 17"/>
                <a:gd name="T53" fmla="*/ 1066 h 1252"/>
                <a:gd name="T54" fmla="*/ 9 w 17"/>
                <a:gd name="T55" fmla="*/ 669 h 1252"/>
                <a:gd name="T56" fmla="*/ 9 w 17"/>
                <a:gd name="T57" fmla="*/ 1222 h 1252"/>
                <a:gd name="T58" fmla="*/ 9 w 17"/>
                <a:gd name="T59" fmla="*/ 966 h 1252"/>
                <a:gd name="T60" fmla="*/ 9 w 17"/>
                <a:gd name="T61" fmla="*/ 1167 h 1252"/>
                <a:gd name="T62" fmla="*/ 9 w 17"/>
                <a:gd name="T63" fmla="*/ 1231 h 1252"/>
                <a:gd name="T64" fmla="*/ 9 w 17"/>
                <a:gd name="T65" fmla="*/ 1149 h 1252"/>
                <a:gd name="T66" fmla="*/ 10 w 17"/>
                <a:gd name="T67" fmla="*/ 1243 h 1252"/>
                <a:gd name="T68" fmla="*/ 10 w 17"/>
                <a:gd name="T69" fmla="*/ 1236 h 1252"/>
                <a:gd name="T70" fmla="*/ 10 w 17"/>
                <a:gd name="T71" fmla="*/ 1236 h 1252"/>
                <a:gd name="T72" fmla="*/ 10 w 17"/>
                <a:gd name="T73" fmla="*/ 1244 h 1252"/>
                <a:gd name="T74" fmla="*/ 10 w 17"/>
                <a:gd name="T75" fmla="*/ 1245 h 1252"/>
                <a:gd name="T76" fmla="*/ 11 w 17"/>
                <a:gd name="T77" fmla="*/ 1247 h 1252"/>
                <a:gd name="T78" fmla="*/ 11 w 17"/>
                <a:gd name="T79" fmla="*/ 1248 h 1252"/>
                <a:gd name="T80" fmla="*/ 11 w 17"/>
                <a:gd name="T81" fmla="*/ 1247 h 1252"/>
                <a:gd name="T82" fmla="*/ 12 w 17"/>
                <a:gd name="T83" fmla="*/ 1248 h 1252"/>
                <a:gd name="T84" fmla="*/ 12 w 17"/>
                <a:gd name="T85" fmla="*/ 1238 h 1252"/>
                <a:gd name="T86" fmla="*/ 12 w 17"/>
                <a:gd name="T87" fmla="*/ 1207 h 1252"/>
                <a:gd name="T88" fmla="*/ 12 w 17"/>
                <a:gd name="T89" fmla="*/ 1247 h 1252"/>
                <a:gd name="T90" fmla="*/ 12 w 17"/>
                <a:gd name="T91" fmla="*/ 1237 h 1252"/>
                <a:gd name="T92" fmla="*/ 14 w 17"/>
                <a:gd name="T93" fmla="*/ 1212 h 1252"/>
                <a:gd name="T94" fmla="*/ 14 w 17"/>
                <a:gd name="T95" fmla="*/ 1239 h 1252"/>
                <a:gd name="T96" fmla="*/ 14 w 17"/>
                <a:gd name="T97" fmla="*/ 1249 h 1252"/>
                <a:gd name="T98" fmla="*/ 14 w 17"/>
                <a:gd name="T99" fmla="*/ 1238 h 1252"/>
                <a:gd name="T100" fmla="*/ 14 w 17"/>
                <a:gd name="T101" fmla="*/ 1206 h 1252"/>
                <a:gd name="T102" fmla="*/ 14 w 17"/>
                <a:gd name="T103" fmla="*/ 1248 h 1252"/>
                <a:gd name="T104" fmla="*/ 14 w 17"/>
                <a:gd name="T105" fmla="*/ 1226 h 1252"/>
                <a:gd name="T106" fmla="*/ 15 w 17"/>
                <a:gd name="T107" fmla="*/ 1212 h 1252"/>
                <a:gd name="T108" fmla="*/ 15 w 17"/>
                <a:gd name="T109" fmla="*/ 1248 h 1252"/>
                <a:gd name="T110" fmla="*/ 15 w 17"/>
                <a:gd name="T111" fmla="*/ 1244 h 1252"/>
                <a:gd name="T112" fmla="*/ 15 w 17"/>
                <a:gd name="T113" fmla="*/ 1232 h 1252"/>
                <a:gd name="T114" fmla="*/ 15 w 17"/>
                <a:gd name="T115" fmla="*/ 1247 h 1252"/>
                <a:gd name="T116" fmla="*/ 15 w 17"/>
                <a:gd name="T117" fmla="*/ 1247 h 1252"/>
                <a:gd name="T118" fmla="*/ 16 w 17"/>
                <a:gd name="T119" fmla="*/ 1248 h 1252"/>
                <a:gd name="T120" fmla="*/ 16 w 17"/>
                <a:gd name="T121" fmla="*/ 1248 h 1252"/>
                <a:gd name="T122" fmla="*/ 16 w 17"/>
                <a:gd name="T123" fmla="*/ 1251 h 1252"/>
                <a:gd name="T124" fmla="*/ 17 w 17"/>
                <a:gd name="T125" fmla="*/ 1251 h 12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7"/>
                <a:gd name="T190" fmla="*/ 0 h 1252"/>
                <a:gd name="T191" fmla="*/ 17 w 17"/>
                <a:gd name="T192" fmla="*/ 1252 h 12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7" h="1252">
                  <a:moveTo>
                    <a:pt x="0" y="1251"/>
                  </a:moveTo>
                  <a:lnTo>
                    <a:pt x="0" y="1252"/>
                  </a:lnTo>
                  <a:lnTo>
                    <a:pt x="0" y="1251"/>
                  </a:lnTo>
                  <a:lnTo>
                    <a:pt x="0" y="1250"/>
                  </a:lnTo>
                  <a:lnTo>
                    <a:pt x="0" y="1251"/>
                  </a:lnTo>
                  <a:lnTo>
                    <a:pt x="0" y="1250"/>
                  </a:lnTo>
                  <a:lnTo>
                    <a:pt x="0" y="1251"/>
                  </a:lnTo>
                  <a:lnTo>
                    <a:pt x="0" y="1250"/>
                  </a:lnTo>
                  <a:lnTo>
                    <a:pt x="0" y="1251"/>
                  </a:lnTo>
                  <a:lnTo>
                    <a:pt x="0" y="1250"/>
                  </a:lnTo>
                  <a:lnTo>
                    <a:pt x="0" y="1251"/>
                  </a:lnTo>
                  <a:lnTo>
                    <a:pt x="1" y="1251"/>
                  </a:lnTo>
                  <a:lnTo>
                    <a:pt x="1" y="1252"/>
                  </a:lnTo>
                  <a:lnTo>
                    <a:pt x="1" y="1251"/>
                  </a:lnTo>
                  <a:lnTo>
                    <a:pt x="1" y="1252"/>
                  </a:lnTo>
                  <a:lnTo>
                    <a:pt x="1" y="1251"/>
                  </a:lnTo>
                  <a:lnTo>
                    <a:pt x="1" y="1252"/>
                  </a:lnTo>
                  <a:lnTo>
                    <a:pt x="1" y="1251"/>
                  </a:lnTo>
                  <a:lnTo>
                    <a:pt x="1" y="1250"/>
                  </a:lnTo>
                  <a:lnTo>
                    <a:pt x="1" y="1251"/>
                  </a:lnTo>
                  <a:lnTo>
                    <a:pt x="1" y="1252"/>
                  </a:lnTo>
                  <a:lnTo>
                    <a:pt x="1" y="1251"/>
                  </a:lnTo>
                  <a:lnTo>
                    <a:pt x="1" y="1252"/>
                  </a:lnTo>
                  <a:lnTo>
                    <a:pt x="1" y="1251"/>
                  </a:lnTo>
                  <a:lnTo>
                    <a:pt x="1" y="1252"/>
                  </a:lnTo>
                  <a:lnTo>
                    <a:pt x="1" y="1251"/>
                  </a:lnTo>
                  <a:lnTo>
                    <a:pt x="1" y="1252"/>
                  </a:lnTo>
                  <a:lnTo>
                    <a:pt x="1" y="1251"/>
                  </a:lnTo>
                  <a:lnTo>
                    <a:pt x="1" y="1252"/>
                  </a:lnTo>
                  <a:lnTo>
                    <a:pt x="1" y="1251"/>
                  </a:lnTo>
                  <a:lnTo>
                    <a:pt x="1" y="1252"/>
                  </a:lnTo>
                  <a:lnTo>
                    <a:pt x="1" y="1251"/>
                  </a:lnTo>
                  <a:lnTo>
                    <a:pt x="2" y="1251"/>
                  </a:lnTo>
                  <a:lnTo>
                    <a:pt x="2" y="1252"/>
                  </a:lnTo>
                  <a:lnTo>
                    <a:pt x="2" y="1251"/>
                  </a:lnTo>
                  <a:lnTo>
                    <a:pt x="2" y="1252"/>
                  </a:lnTo>
                  <a:lnTo>
                    <a:pt x="2" y="1251"/>
                  </a:lnTo>
                  <a:lnTo>
                    <a:pt x="2" y="1252"/>
                  </a:lnTo>
                  <a:lnTo>
                    <a:pt x="2" y="1251"/>
                  </a:lnTo>
                  <a:lnTo>
                    <a:pt x="2" y="1252"/>
                  </a:lnTo>
                  <a:lnTo>
                    <a:pt x="2" y="1251"/>
                  </a:lnTo>
                  <a:lnTo>
                    <a:pt x="2" y="1252"/>
                  </a:lnTo>
                  <a:lnTo>
                    <a:pt x="2" y="1251"/>
                  </a:lnTo>
                  <a:lnTo>
                    <a:pt x="2" y="1252"/>
                  </a:lnTo>
                  <a:lnTo>
                    <a:pt x="2" y="1251"/>
                  </a:lnTo>
                  <a:lnTo>
                    <a:pt x="2" y="1252"/>
                  </a:lnTo>
                  <a:lnTo>
                    <a:pt x="2" y="1251"/>
                  </a:lnTo>
                  <a:lnTo>
                    <a:pt x="2" y="1252"/>
                  </a:lnTo>
                  <a:lnTo>
                    <a:pt x="2" y="1251"/>
                  </a:lnTo>
                  <a:lnTo>
                    <a:pt x="2" y="1252"/>
                  </a:lnTo>
                  <a:lnTo>
                    <a:pt x="2" y="1251"/>
                  </a:lnTo>
                  <a:lnTo>
                    <a:pt x="2" y="1252"/>
                  </a:lnTo>
                  <a:lnTo>
                    <a:pt x="2" y="1251"/>
                  </a:lnTo>
                  <a:lnTo>
                    <a:pt x="2" y="1252"/>
                  </a:lnTo>
                  <a:lnTo>
                    <a:pt x="2" y="1251"/>
                  </a:lnTo>
                  <a:lnTo>
                    <a:pt x="3" y="1252"/>
                  </a:lnTo>
                  <a:lnTo>
                    <a:pt x="3" y="1251"/>
                  </a:lnTo>
                  <a:lnTo>
                    <a:pt x="3" y="1252"/>
                  </a:lnTo>
                  <a:lnTo>
                    <a:pt x="3" y="1251"/>
                  </a:lnTo>
                  <a:lnTo>
                    <a:pt x="3" y="1252"/>
                  </a:lnTo>
                  <a:lnTo>
                    <a:pt x="3" y="1251"/>
                  </a:lnTo>
                  <a:lnTo>
                    <a:pt x="3" y="1252"/>
                  </a:lnTo>
                  <a:lnTo>
                    <a:pt x="3" y="1251"/>
                  </a:lnTo>
                  <a:lnTo>
                    <a:pt x="3" y="1252"/>
                  </a:lnTo>
                  <a:lnTo>
                    <a:pt x="3" y="1251"/>
                  </a:lnTo>
                  <a:lnTo>
                    <a:pt x="3" y="1252"/>
                  </a:lnTo>
                  <a:lnTo>
                    <a:pt x="3" y="1251"/>
                  </a:lnTo>
                  <a:lnTo>
                    <a:pt x="3" y="1252"/>
                  </a:lnTo>
                  <a:lnTo>
                    <a:pt x="3" y="1251"/>
                  </a:lnTo>
                  <a:lnTo>
                    <a:pt x="3" y="1252"/>
                  </a:lnTo>
                  <a:lnTo>
                    <a:pt x="3" y="1251"/>
                  </a:lnTo>
                  <a:lnTo>
                    <a:pt x="3" y="1252"/>
                  </a:lnTo>
                  <a:lnTo>
                    <a:pt x="4" y="1251"/>
                  </a:lnTo>
                  <a:lnTo>
                    <a:pt x="4" y="1252"/>
                  </a:lnTo>
                  <a:lnTo>
                    <a:pt x="4" y="1251"/>
                  </a:lnTo>
                  <a:lnTo>
                    <a:pt x="4" y="1250"/>
                  </a:lnTo>
                  <a:lnTo>
                    <a:pt x="4" y="1251"/>
                  </a:lnTo>
                  <a:lnTo>
                    <a:pt x="4" y="1252"/>
                  </a:lnTo>
                  <a:lnTo>
                    <a:pt x="4" y="1251"/>
                  </a:lnTo>
                  <a:lnTo>
                    <a:pt x="4" y="1250"/>
                  </a:lnTo>
                  <a:lnTo>
                    <a:pt x="4" y="1249"/>
                  </a:lnTo>
                  <a:lnTo>
                    <a:pt x="4" y="1248"/>
                  </a:lnTo>
                  <a:lnTo>
                    <a:pt x="4" y="1247"/>
                  </a:lnTo>
                  <a:lnTo>
                    <a:pt x="4" y="1249"/>
                  </a:lnTo>
                  <a:lnTo>
                    <a:pt x="4" y="1250"/>
                  </a:lnTo>
                  <a:lnTo>
                    <a:pt x="4" y="1251"/>
                  </a:lnTo>
                  <a:lnTo>
                    <a:pt x="4" y="1250"/>
                  </a:lnTo>
                  <a:lnTo>
                    <a:pt x="4" y="1249"/>
                  </a:lnTo>
                  <a:lnTo>
                    <a:pt x="4" y="1248"/>
                  </a:lnTo>
                  <a:lnTo>
                    <a:pt x="4" y="1247"/>
                  </a:lnTo>
                  <a:lnTo>
                    <a:pt x="4" y="1246"/>
                  </a:lnTo>
                  <a:lnTo>
                    <a:pt x="4" y="1247"/>
                  </a:lnTo>
                  <a:lnTo>
                    <a:pt x="4" y="1248"/>
                  </a:lnTo>
                  <a:lnTo>
                    <a:pt x="4" y="1249"/>
                  </a:lnTo>
                  <a:lnTo>
                    <a:pt x="4" y="1250"/>
                  </a:lnTo>
                  <a:lnTo>
                    <a:pt x="4" y="1251"/>
                  </a:lnTo>
                  <a:lnTo>
                    <a:pt x="4" y="1250"/>
                  </a:lnTo>
                  <a:lnTo>
                    <a:pt x="4" y="1251"/>
                  </a:lnTo>
                  <a:lnTo>
                    <a:pt x="4" y="1249"/>
                  </a:lnTo>
                  <a:lnTo>
                    <a:pt x="4" y="1247"/>
                  </a:lnTo>
                  <a:lnTo>
                    <a:pt x="4" y="1246"/>
                  </a:lnTo>
                  <a:lnTo>
                    <a:pt x="4" y="1247"/>
                  </a:lnTo>
                  <a:lnTo>
                    <a:pt x="4" y="1248"/>
                  </a:lnTo>
                  <a:lnTo>
                    <a:pt x="4" y="1249"/>
                  </a:lnTo>
                  <a:lnTo>
                    <a:pt x="4" y="1250"/>
                  </a:lnTo>
                  <a:lnTo>
                    <a:pt x="4" y="1251"/>
                  </a:lnTo>
                  <a:lnTo>
                    <a:pt x="5" y="1251"/>
                  </a:lnTo>
                  <a:lnTo>
                    <a:pt x="5" y="1250"/>
                  </a:lnTo>
                  <a:lnTo>
                    <a:pt x="5" y="1251"/>
                  </a:lnTo>
                  <a:lnTo>
                    <a:pt x="5" y="1250"/>
                  </a:lnTo>
                  <a:lnTo>
                    <a:pt x="5" y="1249"/>
                  </a:lnTo>
                  <a:lnTo>
                    <a:pt x="5" y="1248"/>
                  </a:lnTo>
                  <a:lnTo>
                    <a:pt x="5" y="1247"/>
                  </a:lnTo>
                  <a:lnTo>
                    <a:pt x="5" y="1248"/>
                  </a:lnTo>
                  <a:lnTo>
                    <a:pt x="5" y="1249"/>
                  </a:lnTo>
                  <a:lnTo>
                    <a:pt x="5" y="1250"/>
                  </a:lnTo>
                  <a:lnTo>
                    <a:pt x="5" y="1249"/>
                  </a:lnTo>
                  <a:lnTo>
                    <a:pt x="5" y="1248"/>
                  </a:lnTo>
                  <a:lnTo>
                    <a:pt x="5" y="1249"/>
                  </a:lnTo>
                  <a:lnTo>
                    <a:pt x="5" y="1250"/>
                  </a:lnTo>
                  <a:lnTo>
                    <a:pt x="5" y="1251"/>
                  </a:lnTo>
                  <a:lnTo>
                    <a:pt x="5" y="1250"/>
                  </a:lnTo>
                  <a:lnTo>
                    <a:pt x="5" y="1251"/>
                  </a:lnTo>
                  <a:lnTo>
                    <a:pt x="5" y="1250"/>
                  </a:lnTo>
                  <a:lnTo>
                    <a:pt x="5" y="1249"/>
                  </a:lnTo>
                  <a:lnTo>
                    <a:pt x="5" y="1248"/>
                  </a:lnTo>
                  <a:lnTo>
                    <a:pt x="5" y="1250"/>
                  </a:lnTo>
                  <a:lnTo>
                    <a:pt x="5" y="1249"/>
                  </a:lnTo>
                  <a:lnTo>
                    <a:pt x="5" y="1250"/>
                  </a:lnTo>
                  <a:lnTo>
                    <a:pt x="5" y="1251"/>
                  </a:lnTo>
                  <a:lnTo>
                    <a:pt x="5" y="1250"/>
                  </a:lnTo>
                  <a:lnTo>
                    <a:pt x="5" y="1249"/>
                  </a:lnTo>
                  <a:lnTo>
                    <a:pt x="5" y="1250"/>
                  </a:lnTo>
                  <a:lnTo>
                    <a:pt x="5" y="1249"/>
                  </a:lnTo>
                  <a:lnTo>
                    <a:pt x="5" y="1248"/>
                  </a:lnTo>
                  <a:lnTo>
                    <a:pt x="5" y="1249"/>
                  </a:lnTo>
                  <a:lnTo>
                    <a:pt x="5" y="1250"/>
                  </a:lnTo>
                  <a:lnTo>
                    <a:pt x="5" y="1251"/>
                  </a:lnTo>
                  <a:lnTo>
                    <a:pt x="5" y="1250"/>
                  </a:lnTo>
                  <a:lnTo>
                    <a:pt x="5" y="1251"/>
                  </a:lnTo>
                  <a:lnTo>
                    <a:pt x="5" y="1250"/>
                  </a:lnTo>
                  <a:lnTo>
                    <a:pt x="5" y="1249"/>
                  </a:lnTo>
                  <a:lnTo>
                    <a:pt x="6" y="1250"/>
                  </a:lnTo>
                  <a:lnTo>
                    <a:pt x="6" y="1249"/>
                  </a:lnTo>
                  <a:lnTo>
                    <a:pt x="6" y="1250"/>
                  </a:lnTo>
                  <a:lnTo>
                    <a:pt x="6" y="1249"/>
                  </a:lnTo>
                  <a:lnTo>
                    <a:pt x="6" y="1250"/>
                  </a:lnTo>
                  <a:lnTo>
                    <a:pt x="6" y="1251"/>
                  </a:lnTo>
                  <a:lnTo>
                    <a:pt x="6" y="1250"/>
                  </a:lnTo>
                  <a:lnTo>
                    <a:pt x="6" y="1251"/>
                  </a:lnTo>
                  <a:lnTo>
                    <a:pt x="6" y="1250"/>
                  </a:lnTo>
                  <a:lnTo>
                    <a:pt x="6" y="1249"/>
                  </a:lnTo>
                  <a:lnTo>
                    <a:pt x="6" y="1250"/>
                  </a:lnTo>
                  <a:lnTo>
                    <a:pt x="6" y="1249"/>
                  </a:lnTo>
                  <a:lnTo>
                    <a:pt x="6" y="1250"/>
                  </a:lnTo>
                  <a:lnTo>
                    <a:pt x="6" y="1251"/>
                  </a:lnTo>
                  <a:lnTo>
                    <a:pt x="6" y="1250"/>
                  </a:lnTo>
                  <a:lnTo>
                    <a:pt x="6" y="1251"/>
                  </a:lnTo>
                  <a:lnTo>
                    <a:pt x="6" y="1250"/>
                  </a:lnTo>
                  <a:lnTo>
                    <a:pt x="6" y="1249"/>
                  </a:lnTo>
                  <a:lnTo>
                    <a:pt x="6" y="1248"/>
                  </a:lnTo>
                  <a:lnTo>
                    <a:pt x="6" y="1250"/>
                  </a:lnTo>
                  <a:lnTo>
                    <a:pt x="6" y="1249"/>
                  </a:lnTo>
                  <a:lnTo>
                    <a:pt x="6" y="1250"/>
                  </a:lnTo>
                  <a:lnTo>
                    <a:pt x="6" y="1249"/>
                  </a:lnTo>
                  <a:lnTo>
                    <a:pt x="6" y="1250"/>
                  </a:lnTo>
                  <a:lnTo>
                    <a:pt x="6" y="1249"/>
                  </a:lnTo>
                  <a:lnTo>
                    <a:pt x="6" y="1250"/>
                  </a:lnTo>
                  <a:lnTo>
                    <a:pt x="6" y="1249"/>
                  </a:lnTo>
                  <a:lnTo>
                    <a:pt x="6" y="1250"/>
                  </a:lnTo>
                  <a:lnTo>
                    <a:pt x="6" y="1249"/>
                  </a:lnTo>
                  <a:lnTo>
                    <a:pt x="6" y="1248"/>
                  </a:lnTo>
                  <a:lnTo>
                    <a:pt x="6" y="1249"/>
                  </a:lnTo>
                  <a:lnTo>
                    <a:pt x="6" y="1250"/>
                  </a:lnTo>
                  <a:lnTo>
                    <a:pt x="6" y="1249"/>
                  </a:lnTo>
                  <a:lnTo>
                    <a:pt x="6" y="1250"/>
                  </a:lnTo>
                  <a:lnTo>
                    <a:pt x="6" y="1249"/>
                  </a:lnTo>
                  <a:lnTo>
                    <a:pt x="6" y="1250"/>
                  </a:lnTo>
                  <a:lnTo>
                    <a:pt x="6" y="1249"/>
                  </a:lnTo>
                  <a:lnTo>
                    <a:pt x="6" y="1248"/>
                  </a:lnTo>
                  <a:lnTo>
                    <a:pt x="6" y="1247"/>
                  </a:lnTo>
                  <a:lnTo>
                    <a:pt x="6" y="1248"/>
                  </a:lnTo>
                  <a:lnTo>
                    <a:pt x="7" y="1248"/>
                  </a:lnTo>
                  <a:lnTo>
                    <a:pt x="7" y="1247"/>
                  </a:lnTo>
                  <a:lnTo>
                    <a:pt x="7" y="1248"/>
                  </a:lnTo>
                  <a:lnTo>
                    <a:pt x="7" y="1249"/>
                  </a:lnTo>
                  <a:lnTo>
                    <a:pt x="7" y="1248"/>
                  </a:lnTo>
                  <a:lnTo>
                    <a:pt x="7" y="1247"/>
                  </a:lnTo>
                  <a:lnTo>
                    <a:pt x="7" y="1246"/>
                  </a:lnTo>
                  <a:lnTo>
                    <a:pt x="7" y="1247"/>
                  </a:lnTo>
                  <a:lnTo>
                    <a:pt x="7" y="1248"/>
                  </a:lnTo>
                  <a:lnTo>
                    <a:pt x="7" y="1247"/>
                  </a:lnTo>
                  <a:lnTo>
                    <a:pt x="7" y="1248"/>
                  </a:lnTo>
                  <a:lnTo>
                    <a:pt x="7" y="1247"/>
                  </a:lnTo>
                  <a:lnTo>
                    <a:pt x="7" y="1248"/>
                  </a:lnTo>
                  <a:lnTo>
                    <a:pt x="7" y="1247"/>
                  </a:lnTo>
                  <a:lnTo>
                    <a:pt x="7" y="1248"/>
                  </a:lnTo>
                  <a:lnTo>
                    <a:pt x="7" y="1247"/>
                  </a:lnTo>
                  <a:lnTo>
                    <a:pt x="7" y="1248"/>
                  </a:lnTo>
                  <a:lnTo>
                    <a:pt x="7" y="1246"/>
                  </a:lnTo>
                  <a:lnTo>
                    <a:pt x="7" y="1247"/>
                  </a:lnTo>
                  <a:lnTo>
                    <a:pt x="7" y="1248"/>
                  </a:lnTo>
                  <a:lnTo>
                    <a:pt x="7" y="1247"/>
                  </a:lnTo>
                  <a:lnTo>
                    <a:pt x="7" y="1246"/>
                  </a:lnTo>
                  <a:lnTo>
                    <a:pt x="7" y="1247"/>
                  </a:lnTo>
                  <a:lnTo>
                    <a:pt x="7" y="1246"/>
                  </a:lnTo>
                  <a:lnTo>
                    <a:pt x="7" y="1245"/>
                  </a:lnTo>
                  <a:lnTo>
                    <a:pt x="7" y="1246"/>
                  </a:lnTo>
                  <a:lnTo>
                    <a:pt x="7" y="1245"/>
                  </a:lnTo>
                  <a:lnTo>
                    <a:pt x="7" y="1244"/>
                  </a:lnTo>
                  <a:lnTo>
                    <a:pt x="7" y="1245"/>
                  </a:lnTo>
                  <a:lnTo>
                    <a:pt x="7" y="1246"/>
                  </a:lnTo>
                  <a:lnTo>
                    <a:pt x="7" y="1245"/>
                  </a:lnTo>
                  <a:lnTo>
                    <a:pt x="7" y="1246"/>
                  </a:lnTo>
                  <a:lnTo>
                    <a:pt x="8" y="1245"/>
                  </a:lnTo>
                  <a:lnTo>
                    <a:pt x="8" y="1244"/>
                  </a:lnTo>
                  <a:lnTo>
                    <a:pt x="8" y="1242"/>
                  </a:lnTo>
                  <a:lnTo>
                    <a:pt x="8" y="1240"/>
                  </a:lnTo>
                  <a:lnTo>
                    <a:pt x="8" y="1239"/>
                  </a:lnTo>
                  <a:lnTo>
                    <a:pt x="8" y="1240"/>
                  </a:lnTo>
                  <a:lnTo>
                    <a:pt x="8" y="1242"/>
                  </a:lnTo>
                  <a:lnTo>
                    <a:pt x="8" y="1243"/>
                  </a:lnTo>
                  <a:lnTo>
                    <a:pt x="8" y="1239"/>
                  </a:lnTo>
                  <a:lnTo>
                    <a:pt x="8" y="1242"/>
                  </a:lnTo>
                  <a:lnTo>
                    <a:pt x="8" y="1240"/>
                  </a:lnTo>
                  <a:lnTo>
                    <a:pt x="8" y="1239"/>
                  </a:lnTo>
                  <a:lnTo>
                    <a:pt x="8" y="1237"/>
                  </a:lnTo>
                  <a:lnTo>
                    <a:pt x="8" y="1233"/>
                  </a:lnTo>
                  <a:lnTo>
                    <a:pt x="8" y="1220"/>
                  </a:lnTo>
                  <a:lnTo>
                    <a:pt x="8" y="1197"/>
                  </a:lnTo>
                  <a:lnTo>
                    <a:pt x="8" y="1145"/>
                  </a:lnTo>
                  <a:lnTo>
                    <a:pt x="8" y="1067"/>
                  </a:lnTo>
                  <a:lnTo>
                    <a:pt x="8" y="965"/>
                  </a:lnTo>
                  <a:lnTo>
                    <a:pt x="8" y="843"/>
                  </a:lnTo>
                  <a:lnTo>
                    <a:pt x="8" y="756"/>
                  </a:lnTo>
                  <a:lnTo>
                    <a:pt x="8" y="743"/>
                  </a:lnTo>
                  <a:lnTo>
                    <a:pt x="8" y="795"/>
                  </a:lnTo>
                  <a:lnTo>
                    <a:pt x="8" y="899"/>
                  </a:lnTo>
                  <a:lnTo>
                    <a:pt x="8" y="1003"/>
                  </a:lnTo>
                  <a:lnTo>
                    <a:pt x="8" y="1086"/>
                  </a:lnTo>
                  <a:lnTo>
                    <a:pt x="8" y="1151"/>
                  </a:lnTo>
                  <a:lnTo>
                    <a:pt x="8" y="1189"/>
                  </a:lnTo>
                  <a:lnTo>
                    <a:pt x="8" y="1209"/>
                  </a:lnTo>
                  <a:lnTo>
                    <a:pt x="8" y="1221"/>
                  </a:lnTo>
                  <a:lnTo>
                    <a:pt x="8" y="1222"/>
                  </a:lnTo>
                  <a:lnTo>
                    <a:pt x="8" y="1220"/>
                  </a:lnTo>
                  <a:lnTo>
                    <a:pt x="8" y="1201"/>
                  </a:lnTo>
                  <a:lnTo>
                    <a:pt x="8" y="1159"/>
                  </a:lnTo>
                  <a:lnTo>
                    <a:pt x="8" y="1075"/>
                  </a:lnTo>
                  <a:lnTo>
                    <a:pt x="8" y="917"/>
                  </a:lnTo>
                  <a:lnTo>
                    <a:pt x="8" y="700"/>
                  </a:lnTo>
                  <a:lnTo>
                    <a:pt x="8" y="465"/>
                  </a:lnTo>
                  <a:lnTo>
                    <a:pt x="8" y="255"/>
                  </a:lnTo>
                  <a:lnTo>
                    <a:pt x="8" y="172"/>
                  </a:lnTo>
                  <a:lnTo>
                    <a:pt x="8" y="234"/>
                  </a:lnTo>
                  <a:lnTo>
                    <a:pt x="8" y="402"/>
                  </a:lnTo>
                  <a:lnTo>
                    <a:pt x="8" y="623"/>
                  </a:lnTo>
                  <a:lnTo>
                    <a:pt x="8" y="828"/>
                  </a:lnTo>
                  <a:lnTo>
                    <a:pt x="8" y="980"/>
                  </a:lnTo>
                  <a:lnTo>
                    <a:pt x="8" y="1090"/>
                  </a:lnTo>
                  <a:lnTo>
                    <a:pt x="8" y="1151"/>
                  </a:lnTo>
                  <a:lnTo>
                    <a:pt x="8" y="1188"/>
                  </a:lnTo>
                  <a:lnTo>
                    <a:pt x="8" y="1206"/>
                  </a:lnTo>
                  <a:lnTo>
                    <a:pt x="8" y="1209"/>
                  </a:lnTo>
                  <a:lnTo>
                    <a:pt x="8" y="1203"/>
                  </a:lnTo>
                  <a:lnTo>
                    <a:pt x="8" y="1174"/>
                  </a:lnTo>
                  <a:lnTo>
                    <a:pt x="8" y="1102"/>
                  </a:lnTo>
                  <a:lnTo>
                    <a:pt x="8" y="960"/>
                  </a:lnTo>
                  <a:lnTo>
                    <a:pt x="8" y="736"/>
                  </a:lnTo>
                  <a:lnTo>
                    <a:pt x="8" y="460"/>
                  </a:lnTo>
                  <a:lnTo>
                    <a:pt x="8" y="190"/>
                  </a:lnTo>
                  <a:lnTo>
                    <a:pt x="8" y="14"/>
                  </a:lnTo>
                  <a:lnTo>
                    <a:pt x="8" y="0"/>
                  </a:lnTo>
                  <a:lnTo>
                    <a:pt x="8" y="163"/>
                  </a:lnTo>
                  <a:lnTo>
                    <a:pt x="8" y="381"/>
                  </a:lnTo>
                  <a:lnTo>
                    <a:pt x="8" y="636"/>
                  </a:lnTo>
                  <a:lnTo>
                    <a:pt x="8" y="828"/>
                  </a:lnTo>
                  <a:lnTo>
                    <a:pt x="8" y="993"/>
                  </a:lnTo>
                  <a:lnTo>
                    <a:pt x="8" y="1092"/>
                  </a:lnTo>
                  <a:lnTo>
                    <a:pt x="8" y="1158"/>
                  </a:lnTo>
                  <a:lnTo>
                    <a:pt x="8" y="1191"/>
                  </a:lnTo>
                  <a:lnTo>
                    <a:pt x="8" y="1206"/>
                  </a:lnTo>
                  <a:lnTo>
                    <a:pt x="8" y="1210"/>
                  </a:lnTo>
                  <a:lnTo>
                    <a:pt x="8" y="1195"/>
                  </a:lnTo>
                  <a:lnTo>
                    <a:pt x="8" y="1164"/>
                  </a:lnTo>
                  <a:lnTo>
                    <a:pt x="9" y="1079"/>
                  </a:lnTo>
                  <a:lnTo>
                    <a:pt x="9" y="933"/>
                  </a:lnTo>
                  <a:lnTo>
                    <a:pt x="9" y="730"/>
                  </a:lnTo>
                  <a:lnTo>
                    <a:pt x="9" y="489"/>
                  </a:lnTo>
                  <a:lnTo>
                    <a:pt x="9" y="293"/>
                  </a:lnTo>
                  <a:lnTo>
                    <a:pt x="9" y="191"/>
                  </a:lnTo>
                  <a:lnTo>
                    <a:pt x="9" y="218"/>
                  </a:lnTo>
                  <a:lnTo>
                    <a:pt x="9" y="372"/>
                  </a:lnTo>
                  <a:lnTo>
                    <a:pt x="9" y="583"/>
                  </a:lnTo>
                  <a:lnTo>
                    <a:pt x="9" y="788"/>
                  </a:lnTo>
                  <a:lnTo>
                    <a:pt x="9" y="943"/>
                  </a:lnTo>
                  <a:lnTo>
                    <a:pt x="9" y="1066"/>
                  </a:lnTo>
                  <a:lnTo>
                    <a:pt x="9" y="1141"/>
                  </a:lnTo>
                  <a:lnTo>
                    <a:pt x="9" y="1180"/>
                  </a:lnTo>
                  <a:lnTo>
                    <a:pt x="9" y="1205"/>
                  </a:lnTo>
                  <a:lnTo>
                    <a:pt x="9" y="1214"/>
                  </a:lnTo>
                  <a:lnTo>
                    <a:pt x="9" y="1217"/>
                  </a:lnTo>
                  <a:lnTo>
                    <a:pt x="9" y="1200"/>
                  </a:lnTo>
                  <a:lnTo>
                    <a:pt x="9" y="1167"/>
                  </a:lnTo>
                  <a:lnTo>
                    <a:pt x="9" y="1094"/>
                  </a:lnTo>
                  <a:lnTo>
                    <a:pt x="9" y="978"/>
                  </a:lnTo>
                  <a:lnTo>
                    <a:pt x="9" y="830"/>
                  </a:lnTo>
                  <a:lnTo>
                    <a:pt x="9" y="669"/>
                  </a:lnTo>
                  <a:lnTo>
                    <a:pt x="9" y="534"/>
                  </a:lnTo>
                  <a:lnTo>
                    <a:pt x="9" y="508"/>
                  </a:lnTo>
                  <a:lnTo>
                    <a:pt x="9" y="566"/>
                  </a:lnTo>
                  <a:lnTo>
                    <a:pt x="9" y="684"/>
                  </a:lnTo>
                  <a:lnTo>
                    <a:pt x="9" y="844"/>
                  </a:lnTo>
                  <a:lnTo>
                    <a:pt x="9" y="974"/>
                  </a:lnTo>
                  <a:lnTo>
                    <a:pt x="9" y="1073"/>
                  </a:lnTo>
                  <a:lnTo>
                    <a:pt x="9" y="1145"/>
                  </a:lnTo>
                  <a:lnTo>
                    <a:pt x="9" y="1188"/>
                  </a:lnTo>
                  <a:lnTo>
                    <a:pt x="9" y="1209"/>
                  </a:lnTo>
                  <a:lnTo>
                    <a:pt x="9" y="1222"/>
                  </a:lnTo>
                  <a:lnTo>
                    <a:pt x="9" y="1226"/>
                  </a:lnTo>
                  <a:lnTo>
                    <a:pt x="9" y="1224"/>
                  </a:lnTo>
                  <a:lnTo>
                    <a:pt x="9" y="1210"/>
                  </a:lnTo>
                  <a:lnTo>
                    <a:pt x="9" y="1182"/>
                  </a:lnTo>
                  <a:lnTo>
                    <a:pt x="9" y="1124"/>
                  </a:lnTo>
                  <a:lnTo>
                    <a:pt x="9" y="1050"/>
                  </a:lnTo>
                  <a:lnTo>
                    <a:pt x="9" y="955"/>
                  </a:lnTo>
                  <a:lnTo>
                    <a:pt x="9" y="868"/>
                  </a:lnTo>
                  <a:lnTo>
                    <a:pt x="9" y="820"/>
                  </a:lnTo>
                  <a:lnTo>
                    <a:pt x="9" y="877"/>
                  </a:lnTo>
                  <a:lnTo>
                    <a:pt x="9" y="966"/>
                  </a:lnTo>
                  <a:lnTo>
                    <a:pt x="9" y="1049"/>
                  </a:lnTo>
                  <a:lnTo>
                    <a:pt x="9" y="1120"/>
                  </a:lnTo>
                  <a:lnTo>
                    <a:pt x="9" y="1168"/>
                  </a:lnTo>
                  <a:lnTo>
                    <a:pt x="9" y="1202"/>
                  </a:lnTo>
                  <a:lnTo>
                    <a:pt x="9" y="1221"/>
                  </a:lnTo>
                  <a:lnTo>
                    <a:pt x="9" y="1230"/>
                  </a:lnTo>
                  <a:lnTo>
                    <a:pt x="9" y="1234"/>
                  </a:lnTo>
                  <a:lnTo>
                    <a:pt x="9" y="1231"/>
                  </a:lnTo>
                  <a:lnTo>
                    <a:pt x="9" y="1220"/>
                  </a:lnTo>
                  <a:lnTo>
                    <a:pt x="9" y="1199"/>
                  </a:lnTo>
                  <a:lnTo>
                    <a:pt x="9" y="1167"/>
                  </a:lnTo>
                  <a:lnTo>
                    <a:pt x="9" y="1121"/>
                  </a:lnTo>
                  <a:lnTo>
                    <a:pt x="9" y="1078"/>
                  </a:lnTo>
                  <a:lnTo>
                    <a:pt x="9" y="1034"/>
                  </a:lnTo>
                  <a:lnTo>
                    <a:pt x="9" y="1026"/>
                  </a:lnTo>
                  <a:lnTo>
                    <a:pt x="9" y="1040"/>
                  </a:lnTo>
                  <a:lnTo>
                    <a:pt x="9" y="1084"/>
                  </a:lnTo>
                  <a:lnTo>
                    <a:pt x="9" y="1132"/>
                  </a:lnTo>
                  <a:lnTo>
                    <a:pt x="9" y="1169"/>
                  </a:lnTo>
                  <a:lnTo>
                    <a:pt x="9" y="1201"/>
                  </a:lnTo>
                  <a:lnTo>
                    <a:pt x="9" y="1219"/>
                  </a:lnTo>
                  <a:lnTo>
                    <a:pt x="9" y="1231"/>
                  </a:lnTo>
                  <a:lnTo>
                    <a:pt x="9" y="1238"/>
                  </a:lnTo>
                  <a:lnTo>
                    <a:pt x="9" y="1240"/>
                  </a:lnTo>
                  <a:lnTo>
                    <a:pt x="9" y="1242"/>
                  </a:lnTo>
                  <a:lnTo>
                    <a:pt x="9" y="1240"/>
                  </a:lnTo>
                  <a:lnTo>
                    <a:pt x="9" y="1237"/>
                  </a:lnTo>
                  <a:lnTo>
                    <a:pt x="9" y="1229"/>
                  </a:lnTo>
                  <a:lnTo>
                    <a:pt x="9" y="1218"/>
                  </a:lnTo>
                  <a:lnTo>
                    <a:pt x="9" y="1201"/>
                  </a:lnTo>
                  <a:lnTo>
                    <a:pt x="9" y="1179"/>
                  </a:lnTo>
                  <a:lnTo>
                    <a:pt x="9" y="1162"/>
                  </a:lnTo>
                  <a:lnTo>
                    <a:pt x="9" y="1149"/>
                  </a:lnTo>
                  <a:lnTo>
                    <a:pt x="10" y="1151"/>
                  </a:lnTo>
                  <a:lnTo>
                    <a:pt x="10" y="1169"/>
                  </a:lnTo>
                  <a:lnTo>
                    <a:pt x="10" y="1188"/>
                  </a:lnTo>
                  <a:lnTo>
                    <a:pt x="10" y="1207"/>
                  </a:lnTo>
                  <a:lnTo>
                    <a:pt x="10" y="1221"/>
                  </a:lnTo>
                  <a:lnTo>
                    <a:pt x="10" y="1232"/>
                  </a:lnTo>
                  <a:lnTo>
                    <a:pt x="10" y="1237"/>
                  </a:lnTo>
                  <a:lnTo>
                    <a:pt x="10" y="1242"/>
                  </a:lnTo>
                  <a:lnTo>
                    <a:pt x="10" y="1243"/>
                  </a:lnTo>
                  <a:lnTo>
                    <a:pt x="10" y="1244"/>
                  </a:lnTo>
                  <a:lnTo>
                    <a:pt x="10" y="1243"/>
                  </a:lnTo>
                  <a:lnTo>
                    <a:pt x="10" y="1242"/>
                  </a:lnTo>
                  <a:lnTo>
                    <a:pt x="10" y="1237"/>
                  </a:lnTo>
                  <a:lnTo>
                    <a:pt x="10" y="1230"/>
                  </a:lnTo>
                  <a:lnTo>
                    <a:pt x="10" y="1225"/>
                  </a:lnTo>
                  <a:lnTo>
                    <a:pt x="10" y="1216"/>
                  </a:lnTo>
                  <a:lnTo>
                    <a:pt x="10" y="1212"/>
                  </a:lnTo>
                  <a:lnTo>
                    <a:pt x="10" y="1209"/>
                  </a:lnTo>
                  <a:lnTo>
                    <a:pt x="10" y="1214"/>
                  </a:lnTo>
                  <a:lnTo>
                    <a:pt x="10" y="1221"/>
                  </a:lnTo>
                  <a:lnTo>
                    <a:pt x="10" y="1230"/>
                  </a:lnTo>
                  <a:lnTo>
                    <a:pt x="10" y="1236"/>
                  </a:lnTo>
                  <a:lnTo>
                    <a:pt x="10" y="1239"/>
                  </a:lnTo>
                  <a:lnTo>
                    <a:pt x="10" y="1242"/>
                  </a:lnTo>
                  <a:lnTo>
                    <a:pt x="10" y="1244"/>
                  </a:lnTo>
                  <a:lnTo>
                    <a:pt x="10" y="1246"/>
                  </a:lnTo>
                  <a:lnTo>
                    <a:pt x="10" y="1245"/>
                  </a:lnTo>
                  <a:lnTo>
                    <a:pt x="10" y="1242"/>
                  </a:lnTo>
                  <a:lnTo>
                    <a:pt x="10" y="1238"/>
                  </a:lnTo>
                  <a:lnTo>
                    <a:pt x="10" y="1237"/>
                  </a:lnTo>
                  <a:lnTo>
                    <a:pt x="10" y="1236"/>
                  </a:lnTo>
                  <a:lnTo>
                    <a:pt x="10" y="1234"/>
                  </a:lnTo>
                  <a:lnTo>
                    <a:pt x="10" y="1236"/>
                  </a:lnTo>
                  <a:lnTo>
                    <a:pt x="10" y="1238"/>
                  </a:lnTo>
                  <a:lnTo>
                    <a:pt x="10" y="1242"/>
                  </a:lnTo>
                  <a:lnTo>
                    <a:pt x="10" y="1243"/>
                  </a:lnTo>
                  <a:lnTo>
                    <a:pt x="10" y="1245"/>
                  </a:lnTo>
                  <a:lnTo>
                    <a:pt x="10" y="1244"/>
                  </a:lnTo>
                  <a:lnTo>
                    <a:pt x="10" y="1245"/>
                  </a:lnTo>
                  <a:lnTo>
                    <a:pt x="10" y="1246"/>
                  </a:lnTo>
                  <a:lnTo>
                    <a:pt x="10" y="1247"/>
                  </a:lnTo>
                  <a:lnTo>
                    <a:pt x="10" y="1246"/>
                  </a:lnTo>
                  <a:lnTo>
                    <a:pt x="10" y="1245"/>
                  </a:lnTo>
                  <a:lnTo>
                    <a:pt x="10" y="1244"/>
                  </a:lnTo>
                  <a:lnTo>
                    <a:pt x="10" y="1243"/>
                  </a:lnTo>
                  <a:lnTo>
                    <a:pt x="10" y="1244"/>
                  </a:lnTo>
                  <a:lnTo>
                    <a:pt x="10" y="1243"/>
                  </a:lnTo>
                  <a:lnTo>
                    <a:pt x="10" y="1245"/>
                  </a:lnTo>
                  <a:lnTo>
                    <a:pt x="10" y="1246"/>
                  </a:lnTo>
                  <a:lnTo>
                    <a:pt x="10" y="1247"/>
                  </a:lnTo>
                  <a:lnTo>
                    <a:pt x="10" y="1245"/>
                  </a:lnTo>
                  <a:lnTo>
                    <a:pt x="10" y="1246"/>
                  </a:lnTo>
                  <a:lnTo>
                    <a:pt x="10" y="1247"/>
                  </a:lnTo>
                  <a:lnTo>
                    <a:pt x="10" y="1246"/>
                  </a:lnTo>
                  <a:lnTo>
                    <a:pt x="10" y="1245"/>
                  </a:lnTo>
                  <a:lnTo>
                    <a:pt x="10" y="1246"/>
                  </a:lnTo>
                  <a:lnTo>
                    <a:pt x="11" y="1246"/>
                  </a:lnTo>
                  <a:lnTo>
                    <a:pt x="11" y="1247"/>
                  </a:lnTo>
                  <a:lnTo>
                    <a:pt x="11" y="1248"/>
                  </a:lnTo>
                  <a:lnTo>
                    <a:pt x="11" y="1247"/>
                  </a:lnTo>
                  <a:lnTo>
                    <a:pt x="11" y="1246"/>
                  </a:lnTo>
                  <a:lnTo>
                    <a:pt x="11" y="1247"/>
                  </a:lnTo>
                  <a:lnTo>
                    <a:pt x="11" y="1246"/>
                  </a:lnTo>
                  <a:lnTo>
                    <a:pt x="11" y="1247"/>
                  </a:lnTo>
                  <a:lnTo>
                    <a:pt x="11" y="1246"/>
                  </a:lnTo>
                  <a:lnTo>
                    <a:pt x="11" y="1247"/>
                  </a:lnTo>
                  <a:lnTo>
                    <a:pt x="11" y="1249"/>
                  </a:lnTo>
                  <a:lnTo>
                    <a:pt x="11" y="1248"/>
                  </a:lnTo>
                  <a:lnTo>
                    <a:pt x="11" y="1247"/>
                  </a:lnTo>
                  <a:lnTo>
                    <a:pt x="11" y="1248"/>
                  </a:lnTo>
                  <a:lnTo>
                    <a:pt x="11" y="1247"/>
                  </a:lnTo>
                  <a:lnTo>
                    <a:pt x="11" y="1248"/>
                  </a:lnTo>
                  <a:lnTo>
                    <a:pt x="11" y="1247"/>
                  </a:lnTo>
                  <a:lnTo>
                    <a:pt x="11" y="1245"/>
                  </a:lnTo>
                  <a:lnTo>
                    <a:pt x="11" y="1246"/>
                  </a:lnTo>
                  <a:lnTo>
                    <a:pt x="11" y="1247"/>
                  </a:lnTo>
                  <a:lnTo>
                    <a:pt x="11" y="1248"/>
                  </a:lnTo>
                  <a:lnTo>
                    <a:pt x="11" y="1246"/>
                  </a:lnTo>
                  <a:lnTo>
                    <a:pt x="11" y="1247"/>
                  </a:lnTo>
                  <a:lnTo>
                    <a:pt x="11" y="1248"/>
                  </a:lnTo>
                  <a:lnTo>
                    <a:pt x="11" y="1247"/>
                  </a:lnTo>
                  <a:lnTo>
                    <a:pt x="11" y="1249"/>
                  </a:lnTo>
                  <a:lnTo>
                    <a:pt x="11" y="1248"/>
                  </a:lnTo>
                  <a:lnTo>
                    <a:pt x="11" y="1247"/>
                  </a:lnTo>
                  <a:lnTo>
                    <a:pt x="11" y="1246"/>
                  </a:lnTo>
                  <a:lnTo>
                    <a:pt x="11" y="1247"/>
                  </a:lnTo>
                  <a:lnTo>
                    <a:pt x="11" y="1248"/>
                  </a:lnTo>
                  <a:lnTo>
                    <a:pt x="11" y="1247"/>
                  </a:lnTo>
                  <a:lnTo>
                    <a:pt x="11" y="1248"/>
                  </a:lnTo>
                  <a:lnTo>
                    <a:pt x="11" y="1247"/>
                  </a:lnTo>
                  <a:lnTo>
                    <a:pt x="12" y="1246"/>
                  </a:lnTo>
                  <a:lnTo>
                    <a:pt x="12" y="1245"/>
                  </a:lnTo>
                  <a:lnTo>
                    <a:pt x="12" y="1244"/>
                  </a:lnTo>
                  <a:lnTo>
                    <a:pt x="12" y="1243"/>
                  </a:lnTo>
                  <a:lnTo>
                    <a:pt x="12" y="1240"/>
                  </a:lnTo>
                  <a:lnTo>
                    <a:pt x="12" y="1243"/>
                  </a:lnTo>
                  <a:lnTo>
                    <a:pt x="12" y="1246"/>
                  </a:lnTo>
                  <a:lnTo>
                    <a:pt x="12" y="1247"/>
                  </a:lnTo>
                  <a:lnTo>
                    <a:pt x="12" y="1248"/>
                  </a:lnTo>
                  <a:lnTo>
                    <a:pt x="12" y="1247"/>
                  </a:lnTo>
                  <a:lnTo>
                    <a:pt x="12" y="1246"/>
                  </a:lnTo>
                  <a:lnTo>
                    <a:pt x="12" y="1243"/>
                  </a:lnTo>
                  <a:lnTo>
                    <a:pt x="12" y="1237"/>
                  </a:lnTo>
                  <a:lnTo>
                    <a:pt x="12" y="1232"/>
                  </a:lnTo>
                  <a:lnTo>
                    <a:pt x="12" y="1225"/>
                  </a:lnTo>
                  <a:lnTo>
                    <a:pt x="12" y="1223"/>
                  </a:lnTo>
                  <a:lnTo>
                    <a:pt x="12" y="1221"/>
                  </a:lnTo>
                  <a:lnTo>
                    <a:pt x="12" y="1226"/>
                  </a:lnTo>
                  <a:lnTo>
                    <a:pt x="12" y="1234"/>
                  </a:lnTo>
                  <a:lnTo>
                    <a:pt x="12" y="1238"/>
                  </a:lnTo>
                  <a:lnTo>
                    <a:pt x="12" y="1242"/>
                  </a:lnTo>
                  <a:lnTo>
                    <a:pt x="12" y="1245"/>
                  </a:lnTo>
                  <a:lnTo>
                    <a:pt x="12" y="1247"/>
                  </a:lnTo>
                  <a:lnTo>
                    <a:pt x="12" y="1248"/>
                  </a:lnTo>
                  <a:lnTo>
                    <a:pt x="12" y="1247"/>
                  </a:lnTo>
                  <a:lnTo>
                    <a:pt x="12" y="1244"/>
                  </a:lnTo>
                  <a:lnTo>
                    <a:pt x="12" y="1242"/>
                  </a:lnTo>
                  <a:lnTo>
                    <a:pt x="12" y="1235"/>
                  </a:lnTo>
                  <a:lnTo>
                    <a:pt x="12" y="1226"/>
                  </a:lnTo>
                  <a:lnTo>
                    <a:pt x="12" y="1215"/>
                  </a:lnTo>
                  <a:lnTo>
                    <a:pt x="12" y="1207"/>
                  </a:lnTo>
                  <a:lnTo>
                    <a:pt x="12" y="1203"/>
                  </a:lnTo>
                  <a:lnTo>
                    <a:pt x="12" y="1210"/>
                  </a:lnTo>
                  <a:lnTo>
                    <a:pt x="12" y="1216"/>
                  </a:lnTo>
                  <a:lnTo>
                    <a:pt x="12" y="1226"/>
                  </a:lnTo>
                  <a:lnTo>
                    <a:pt x="12" y="1234"/>
                  </a:lnTo>
                  <a:lnTo>
                    <a:pt x="12" y="1240"/>
                  </a:lnTo>
                  <a:lnTo>
                    <a:pt x="12" y="1244"/>
                  </a:lnTo>
                  <a:lnTo>
                    <a:pt x="12" y="1246"/>
                  </a:lnTo>
                  <a:lnTo>
                    <a:pt x="12" y="1247"/>
                  </a:lnTo>
                  <a:lnTo>
                    <a:pt x="12" y="1248"/>
                  </a:lnTo>
                  <a:lnTo>
                    <a:pt x="12" y="1247"/>
                  </a:lnTo>
                  <a:lnTo>
                    <a:pt x="12" y="1246"/>
                  </a:lnTo>
                  <a:lnTo>
                    <a:pt x="12" y="1242"/>
                  </a:lnTo>
                  <a:lnTo>
                    <a:pt x="12" y="1238"/>
                  </a:lnTo>
                  <a:lnTo>
                    <a:pt x="12" y="1229"/>
                  </a:lnTo>
                  <a:lnTo>
                    <a:pt x="12" y="1219"/>
                  </a:lnTo>
                  <a:lnTo>
                    <a:pt x="12" y="1209"/>
                  </a:lnTo>
                  <a:lnTo>
                    <a:pt x="12" y="1204"/>
                  </a:lnTo>
                  <a:lnTo>
                    <a:pt x="12" y="1210"/>
                  </a:lnTo>
                  <a:lnTo>
                    <a:pt x="12" y="1222"/>
                  </a:lnTo>
                  <a:lnTo>
                    <a:pt x="12" y="1231"/>
                  </a:lnTo>
                  <a:lnTo>
                    <a:pt x="12" y="1237"/>
                  </a:lnTo>
                  <a:lnTo>
                    <a:pt x="12" y="1244"/>
                  </a:lnTo>
                  <a:lnTo>
                    <a:pt x="12" y="1245"/>
                  </a:lnTo>
                  <a:lnTo>
                    <a:pt x="12" y="1248"/>
                  </a:lnTo>
                  <a:lnTo>
                    <a:pt x="12" y="1245"/>
                  </a:lnTo>
                  <a:lnTo>
                    <a:pt x="12" y="1243"/>
                  </a:lnTo>
                  <a:lnTo>
                    <a:pt x="12" y="1234"/>
                  </a:lnTo>
                  <a:lnTo>
                    <a:pt x="12" y="1229"/>
                  </a:lnTo>
                  <a:lnTo>
                    <a:pt x="12" y="1220"/>
                  </a:lnTo>
                  <a:lnTo>
                    <a:pt x="12" y="1210"/>
                  </a:lnTo>
                  <a:lnTo>
                    <a:pt x="14" y="1209"/>
                  </a:lnTo>
                  <a:lnTo>
                    <a:pt x="14" y="1212"/>
                  </a:lnTo>
                  <a:lnTo>
                    <a:pt x="14" y="1222"/>
                  </a:lnTo>
                  <a:lnTo>
                    <a:pt x="14" y="1232"/>
                  </a:lnTo>
                  <a:lnTo>
                    <a:pt x="14" y="1238"/>
                  </a:lnTo>
                  <a:lnTo>
                    <a:pt x="14" y="1243"/>
                  </a:lnTo>
                  <a:lnTo>
                    <a:pt x="14" y="1245"/>
                  </a:lnTo>
                  <a:lnTo>
                    <a:pt x="14" y="1247"/>
                  </a:lnTo>
                  <a:lnTo>
                    <a:pt x="14" y="1248"/>
                  </a:lnTo>
                  <a:lnTo>
                    <a:pt x="14" y="1247"/>
                  </a:lnTo>
                  <a:lnTo>
                    <a:pt x="14" y="1246"/>
                  </a:lnTo>
                  <a:lnTo>
                    <a:pt x="14" y="1243"/>
                  </a:lnTo>
                  <a:lnTo>
                    <a:pt x="14" y="1239"/>
                  </a:lnTo>
                  <a:lnTo>
                    <a:pt x="14" y="1231"/>
                  </a:lnTo>
                  <a:lnTo>
                    <a:pt x="14" y="1226"/>
                  </a:lnTo>
                  <a:lnTo>
                    <a:pt x="14" y="1224"/>
                  </a:lnTo>
                  <a:lnTo>
                    <a:pt x="14" y="1232"/>
                  </a:lnTo>
                  <a:lnTo>
                    <a:pt x="14" y="1236"/>
                  </a:lnTo>
                  <a:lnTo>
                    <a:pt x="14" y="1239"/>
                  </a:lnTo>
                  <a:lnTo>
                    <a:pt x="14" y="1243"/>
                  </a:lnTo>
                  <a:lnTo>
                    <a:pt x="14" y="1245"/>
                  </a:lnTo>
                  <a:lnTo>
                    <a:pt x="14" y="1247"/>
                  </a:lnTo>
                  <a:lnTo>
                    <a:pt x="14" y="1248"/>
                  </a:lnTo>
                  <a:lnTo>
                    <a:pt x="14" y="1249"/>
                  </a:lnTo>
                  <a:lnTo>
                    <a:pt x="14" y="1248"/>
                  </a:lnTo>
                  <a:lnTo>
                    <a:pt x="14" y="1247"/>
                  </a:lnTo>
                  <a:lnTo>
                    <a:pt x="14" y="1245"/>
                  </a:lnTo>
                  <a:lnTo>
                    <a:pt x="14" y="1239"/>
                  </a:lnTo>
                  <a:lnTo>
                    <a:pt x="14" y="1233"/>
                  </a:lnTo>
                  <a:lnTo>
                    <a:pt x="14" y="1225"/>
                  </a:lnTo>
                  <a:lnTo>
                    <a:pt x="14" y="1221"/>
                  </a:lnTo>
                  <a:lnTo>
                    <a:pt x="14" y="1220"/>
                  </a:lnTo>
                  <a:lnTo>
                    <a:pt x="14" y="1228"/>
                  </a:lnTo>
                  <a:lnTo>
                    <a:pt x="14" y="1234"/>
                  </a:lnTo>
                  <a:lnTo>
                    <a:pt x="14" y="1238"/>
                  </a:lnTo>
                  <a:lnTo>
                    <a:pt x="14" y="1244"/>
                  </a:lnTo>
                  <a:lnTo>
                    <a:pt x="14" y="1246"/>
                  </a:lnTo>
                  <a:lnTo>
                    <a:pt x="14" y="1248"/>
                  </a:lnTo>
                  <a:lnTo>
                    <a:pt x="14" y="1249"/>
                  </a:lnTo>
                  <a:lnTo>
                    <a:pt x="14" y="1248"/>
                  </a:lnTo>
                  <a:lnTo>
                    <a:pt x="14" y="1247"/>
                  </a:lnTo>
                  <a:lnTo>
                    <a:pt x="14" y="1243"/>
                  </a:lnTo>
                  <a:lnTo>
                    <a:pt x="14" y="1236"/>
                  </a:lnTo>
                  <a:lnTo>
                    <a:pt x="14" y="1226"/>
                  </a:lnTo>
                  <a:lnTo>
                    <a:pt x="14" y="1215"/>
                  </a:lnTo>
                  <a:lnTo>
                    <a:pt x="14" y="1206"/>
                  </a:lnTo>
                  <a:lnTo>
                    <a:pt x="14" y="1201"/>
                  </a:lnTo>
                  <a:lnTo>
                    <a:pt x="14" y="1205"/>
                  </a:lnTo>
                  <a:lnTo>
                    <a:pt x="14" y="1214"/>
                  </a:lnTo>
                  <a:lnTo>
                    <a:pt x="14" y="1224"/>
                  </a:lnTo>
                  <a:lnTo>
                    <a:pt x="14" y="1232"/>
                  </a:lnTo>
                  <a:lnTo>
                    <a:pt x="14" y="1238"/>
                  </a:lnTo>
                  <a:lnTo>
                    <a:pt x="14" y="1244"/>
                  </a:lnTo>
                  <a:lnTo>
                    <a:pt x="14" y="1247"/>
                  </a:lnTo>
                  <a:lnTo>
                    <a:pt x="14" y="1248"/>
                  </a:lnTo>
                  <a:lnTo>
                    <a:pt x="14" y="1249"/>
                  </a:lnTo>
                  <a:lnTo>
                    <a:pt x="14" y="1248"/>
                  </a:lnTo>
                  <a:lnTo>
                    <a:pt x="14" y="1246"/>
                  </a:lnTo>
                  <a:lnTo>
                    <a:pt x="14" y="1243"/>
                  </a:lnTo>
                  <a:lnTo>
                    <a:pt x="14" y="1236"/>
                  </a:lnTo>
                  <a:lnTo>
                    <a:pt x="14" y="1228"/>
                  </a:lnTo>
                  <a:lnTo>
                    <a:pt x="14" y="1215"/>
                  </a:lnTo>
                  <a:lnTo>
                    <a:pt x="14" y="1203"/>
                  </a:lnTo>
                  <a:lnTo>
                    <a:pt x="14" y="1197"/>
                  </a:lnTo>
                  <a:lnTo>
                    <a:pt x="14" y="1196"/>
                  </a:lnTo>
                  <a:lnTo>
                    <a:pt x="14" y="1206"/>
                  </a:lnTo>
                  <a:lnTo>
                    <a:pt x="14" y="1218"/>
                  </a:lnTo>
                  <a:lnTo>
                    <a:pt x="14" y="1226"/>
                  </a:lnTo>
                  <a:lnTo>
                    <a:pt x="14" y="1237"/>
                  </a:lnTo>
                  <a:lnTo>
                    <a:pt x="14" y="1242"/>
                  </a:lnTo>
                  <a:lnTo>
                    <a:pt x="14" y="1245"/>
                  </a:lnTo>
                  <a:lnTo>
                    <a:pt x="15" y="1247"/>
                  </a:lnTo>
                  <a:lnTo>
                    <a:pt x="15" y="1249"/>
                  </a:lnTo>
                  <a:lnTo>
                    <a:pt x="15" y="1248"/>
                  </a:lnTo>
                  <a:lnTo>
                    <a:pt x="15" y="1247"/>
                  </a:lnTo>
                  <a:lnTo>
                    <a:pt x="15" y="1242"/>
                  </a:lnTo>
                  <a:lnTo>
                    <a:pt x="15" y="1233"/>
                  </a:lnTo>
                  <a:lnTo>
                    <a:pt x="15" y="1221"/>
                  </a:lnTo>
                  <a:lnTo>
                    <a:pt x="15" y="1212"/>
                  </a:lnTo>
                  <a:lnTo>
                    <a:pt x="15" y="1206"/>
                  </a:lnTo>
                  <a:lnTo>
                    <a:pt x="15" y="1204"/>
                  </a:lnTo>
                  <a:lnTo>
                    <a:pt x="15" y="1207"/>
                  </a:lnTo>
                  <a:lnTo>
                    <a:pt x="15" y="1218"/>
                  </a:lnTo>
                  <a:lnTo>
                    <a:pt x="15" y="1228"/>
                  </a:lnTo>
                  <a:lnTo>
                    <a:pt x="15" y="1236"/>
                  </a:lnTo>
                  <a:lnTo>
                    <a:pt x="15" y="1242"/>
                  </a:lnTo>
                  <a:lnTo>
                    <a:pt x="15" y="1246"/>
                  </a:lnTo>
                  <a:lnTo>
                    <a:pt x="15" y="1247"/>
                  </a:lnTo>
                  <a:lnTo>
                    <a:pt x="15" y="1249"/>
                  </a:lnTo>
                  <a:lnTo>
                    <a:pt x="15" y="1248"/>
                  </a:lnTo>
                  <a:lnTo>
                    <a:pt x="15" y="1247"/>
                  </a:lnTo>
                  <a:lnTo>
                    <a:pt x="15" y="1240"/>
                  </a:lnTo>
                  <a:lnTo>
                    <a:pt x="15" y="1235"/>
                  </a:lnTo>
                  <a:lnTo>
                    <a:pt x="15" y="1228"/>
                  </a:lnTo>
                  <a:lnTo>
                    <a:pt x="15" y="1221"/>
                  </a:lnTo>
                  <a:lnTo>
                    <a:pt x="15" y="1219"/>
                  </a:lnTo>
                  <a:lnTo>
                    <a:pt x="15" y="1222"/>
                  </a:lnTo>
                  <a:lnTo>
                    <a:pt x="15" y="1226"/>
                  </a:lnTo>
                  <a:lnTo>
                    <a:pt x="15" y="1233"/>
                  </a:lnTo>
                  <a:lnTo>
                    <a:pt x="15" y="1238"/>
                  </a:lnTo>
                  <a:lnTo>
                    <a:pt x="15" y="1244"/>
                  </a:lnTo>
                  <a:lnTo>
                    <a:pt x="15" y="1247"/>
                  </a:lnTo>
                  <a:lnTo>
                    <a:pt x="15" y="1248"/>
                  </a:lnTo>
                  <a:lnTo>
                    <a:pt x="15" y="1249"/>
                  </a:lnTo>
                  <a:lnTo>
                    <a:pt x="15" y="1250"/>
                  </a:lnTo>
                  <a:lnTo>
                    <a:pt x="15" y="1249"/>
                  </a:lnTo>
                  <a:lnTo>
                    <a:pt x="15" y="1248"/>
                  </a:lnTo>
                  <a:lnTo>
                    <a:pt x="15" y="1247"/>
                  </a:lnTo>
                  <a:lnTo>
                    <a:pt x="15" y="1244"/>
                  </a:lnTo>
                  <a:lnTo>
                    <a:pt x="15" y="1239"/>
                  </a:lnTo>
                  <a:lnTo>
                    <a:pt x="15" y="1235"/>
                  </a:lnTo>
                  <a:lnTo>
                    <a:pt x="15" y="1232"/>
                  </a:lnTo>
                  <a:lnTo>
                    <a:pt x="15" y="1233"/>
                  </a:lnTo>
                  <a:lnTo>
                    <a:pt x="15" y="1235"/>
                  </a:lnTo>
                  <a:lnTo>
                    <a:pt x="15" y="1239"/>
                  </a:lnTo>
                  <a:lnTo>
                    <a:pt x="15" y="1243"/>
                  </a:lnTo>
                  <a:lnTo>
                    <a:pt x="15" y="1246"/>
                  </a:lnTo>
                  <a:lnTo>
                    <a:pt x="15" y="1248"/>
                  </a:lnTo>
                  <a:lnTo>
                    <a:pt x="15" y="1249"/>
                  </a:lnTo>
                  <a:lnTo>
                    <a:pt x="15" y="1250"/>
                  </a:lnTo>
                  <a:lnTo>
                    <a:pt x="15" y="1249"/>
                  </a:lnTo>
                  <a:lnTo>
                    <a:pt x="15" y="1248"/>
                  </a:lnTo>
                  <a:lnTo>
                    <a:pt x="15" y="1247"/>
                  </a:lnTo>
                  <a:lnTo>
                    <a:pt x="15" y="1244"/>
                  </a:lnTo>
                  <a:lnTo>
                    <a:pt x="15" y="1243"/>
                  </a:lnTo>
                  <a:lnTo>
                    <a:pt x="15" y="1244"/>
                  </a:lnTo>
                  <a:lnTo>
                    <a:pt x="15" y="1246"/>
                  </a:lnTo>
                  <a:lnTo>
                    <a:pt x="15" y="1248"/>
                  </a:lnTo>
                  <a:lnTo>
                    <a:pt x="15" y="1249"/>
                  </a:lnTo>
                  <a:lnTo>
                    <a:pt x="15" y="1250"/>
                  </a:lnTo>
                  <a:lnTo>
                    <a:pt x="15" y="1251"/>
                  </a:lnTo>
                  <a:lnTo>
                    <a:pt x="15" y="1250"/>
                  </a:lnTo>
                  <a:lnTo>
                    <a:pt x="15" y="1249"/>
                  </a:lnTo>
                  <a:lnTo>
                    <a:pt x="15" y="1247"/>
                  </a:lnTo>
                  <a:lnTo>
                    <a:pt x="16" y="1248"/>
                  </a:lnTo>
                  <a:lnTo>
                    <a:pt x="16" y="1247"/>
                  </a:lnTo>
                  <a:lnTo>
                    <a:pt x="16" y="1248"/>
                  </a:lnTo>
                  <a:lnTo>
                    <a:pt x="16" y="1247"/>
                  </a:lnTo>
                  <a:lnTo>
                    <a:pt x="16" y="1248"/>
                  </a:lnTo>
                  <a:lnTo>
                    <a:pt x="16" y="1250"/>
                  </a:lnTo>
                  <a:lnTo>
                    <a:pt x="16" y="1249"/>
                  </a:lnTo>
                  <a:lnTo>
                    <a:pt x="16" y="1250"/>
                  </a:lnTo>
                  <a:lnTo>
                    <a:pt x="16" y="1251"/>
                  </a:lnTo>
                  <a:lnTo>
                    <a:pt x="16" y="1250"/>
                  </a:lnTo>
                  <a:lnTo>
                    <a:pt x="16" y="1248"/>
                  </a:lnTo>
                  <a:lnTo>
                    <a:pt x="16" y="1247"/>
                  </a:lnTo>
                  <a:lnTo>
                    <a:pt x="16" y="1246"/>
                  </a:lnTo>
                  <a:lnTo>
                    <a:pt x="16" y="1247"/>
                  </a:lnTo>
                  <a:lnTo>
                    <a:pt x="16" y="1248"/>
                  </a:lnTo>
                  <a:lnTo>
                    <a:pt x="16" y="1250"/>
                  </a:lnTo>
                  <a:lnTo>
                    <a:pt x="16" y="1251"/>
                  </a:lnTo>
                  <a:lnTo>
                    <a:pt x="16" y="1250"/>
                  </a:lnTo>
                  <a:lnTo>
                    <a:pt x="16" y="1251"/>
                  </a:lnTo>
                  <a:lnTo>
                    <a:pt x="16" y="1250"/>
                  </a:lnTo>
                  <a:lnTo>
                    <a:pt x="16" y="1249"/>
                  </a:lnTo>
                  <a:lnTo>
                    <a:pt x="16" y="1248"/>
                  </a:lnTo>
                  <a:lnTo>
                    <a:pt x="16" y="1249"/>
                  </a:lnTo>
                  <a:lnTo>
                    <a:pt x="16" y="1248"/>
                  </a:lnTo>
                  <a:lnTo>
                    <a:pt x="16" y="1249"/>
                  </a:lnTo>
                  <a:lnTo>
                    <a:pt x="16" y="1250"/>
                  </a:lnTo>
                  <a:lnTo>
                    <a:pt x="16" y="1251"/>
                  </a:lnTo>
                  <a:lnTo>
                    <a:pt x="16" y="1250"/>
                  </a:lnTo>
                  <a:lnTo>
                    <a:pt x="16" y="1251"/>
                  </a:lnTo>
                  <a:lnTo>
                    <a:pt x="16" y="1250"/>
                  </a:lnTo>
                  <a:lnTo>
                    <a:pt x="16" y="1251"/>
                  </a:lnTo>
                  <a:lnTo>
                    <a:pt x="16" y="1250"/>
                  </a:lnTo>
                  <a:lnTo>
                    <a:pt x="16" y="1251"/>
                  </a:lnTo>
                  <a:lnTo>
                    <a:pt x="16" y="1250"/>
                  </a:lnTo>
                  <a:lnTo>
                    <a:pt x="16" y="1251"/>
                  </a:lnTo>
                  <a:lnTo>
                    <a:pt x="16" y="1250"/>
                  </a:lnTo>
                  <a:lnTo>
                    <a:pt x="16" y="1251"/>
                  </a:lnTo>
                  <a:lnTo>
                    <a:pt x="16" y="1250"/>
                  </a:lnTo>
                  <a:lnTo>
                    <a:pt x="16" y="1249"/>
                  </a:lnTo>
                  <a:lnTo>
                    <a:pt x="16" y="1250"/>
                  </a:lnTo>
                  <a:lnTo>
                    <a:pt x="17" y="1250"/>
                  </a:lnTo>
                  <a:lnTo>
                    <a:pt x="17" y="1251"/>
                  </a:lnTo>
                  <a:lnTo>
                    <a:pt x="17" y="1250"/>
                  </a:lnTo>
                  <a:lnTo>
                    <a:pt x="17" y="1251"/>
                  </a:lnTo>
                  <a:lnTo>
                    <a:pt x="17" y="1250"/>
                  </a:lnTo>
                  <a:lnTo>
                    <a:pt x="17" y="1249"/>
                  </a:lnTo>
                  <a:lnTo>
                    <a:pt x="17" y="1250"/>
                  </a:lnTo>
                  <a:lnTo>
                    <a:pt x="17" y="1251"/>
                  </a:lnTo>
                  <a:lnTo>
                    <a:pt x="17" y="1250"/>
                  </a:lnTo>
                  <a:lnTo>
                    <a:pt x="17" y="1249"/>
                  </a:lnTo>
                  <a:lnTo>
                    <a:pt x="17" y="1250"/>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80" name="Freeform 511"/>
            <p:cNvSpPr>
              <a:spLocks/>
            </p:cNvSpPr>
            <p:nvPr/>
          </p:nvSpPr>
          <p:spPr bwMode="auto">
            <a:xfrm>
              <a:off x="1546" y="2686"/>
              <a:ext cx="34" cy="35"/>
            </a:xfrm>
            <a:custGeom>
              <a:avLst/>
              <a:gdLst>
                <a:gd name="T0" fmla="*/ 1 w 34"/>
                <a:gd name="T1" fmla="*/ 32 h 35"/>
                <a:gd name="T2" fmla="*/ 1 w 34"/>
                <a:gd name="T3" fmla="*/ 34 h 35"/>
                <a:gd name="T4" fmla="*/ 1 w 34"/>
                <a:gd name="T5" fmla="*/ 22 h 35"/>
                <a:gd name="T6" fmla="*/ 1 w 34"/>
                <a:gd name="T7" fmla="*/ 9 h 35"/>
                <a:gd name="T8" fmla="*/ 1 w 34"/>
                <a:gd name="T9" fmla="*/ 32 h 35"/>
                <a:gd name="T10" fmla="*/ 1 w 34"/>
                <a:gd name="T11" fmla="*/ 31 h 35"/>
                <a:gd name="T12" fmla="*/ 2 w 34"/>
                <a:gd name="T13" fmla="*/ 9 h 35"/>
                <a:gd name="T14" fmla="*/ 2 w 34"/>
                <a:gd name="T15" fmla="*/ 33 h 35"/>
                <a:gd name="T16" fmla="*/ 2 w 34"/>
                <a:gd name="T17" fmla="*/ 33 h 35"/>
                <a:gd name="T18" fmla="*/ 2 w 34"/>
                <a:gd name="T19" fmla="*/ 33 h 35"/>
                <a:gd name="T20" fmla="*/ 2 w 34"/>
                <a:gd name="T21" fmla="*/ 33 h 35"/>
                <a:gd name="T22" fmla="*/ 3 w 34"/>
                <a:gd name="T23" fmla="*/ 31 h 35"/>
                <a:gd name="T24" fmla="*/ 3 w 34"/>
                <a:gd name="T25" fmla="*/ 34 h 35"/>
                <a:gd name="T26" fmla="*/ 3 w 34"/>
                <a:gd name="T27" fmla="*/ 34 h 35"/>
                <a:gd name="T28" fmla="*/ 4 w 34"/>
                <a:gd name="T29" fmla="*/ 34 h 35"/>
                <a:gd name="T30" fmla="*/ 4 w 34"/>
                <a:gd name="T31" fmla="*/ 35 h 35"/>
                <a:gd name="T32" fmla="*/ 5 w 34"/>
                <a:gd name="T33" fmla="*/ 34 h 35"/>
                <a:gd name="T34" fmla="*/ 5 w 34"/>
                <a:gd name="T35" fmla="*/ 33 h 35"/>
                <a:gd name="T36" fmla="*/ 6 w 34"/>
                <a:gd name="T37" fmla="*/ 34 h 35"/>
                <a:gd name="T38" fmla="*/ 6 w 34"/>
                <a:gd name="T39" fmla="*/ 33 h 35"/>
                <a:gd name="T40" fmla="*/ 6 w 34"/>
                <a:gd name="T41" fmla="*/ 35 h 35"/>
                <a:gd name="T42" fmla="*/ 7 w 34"/>
                <a:gd name="T43" fmla="*/ 34 h 35"/>
                <a:gd name="T44" fmla="*/ 7 w 34"/>
                <a:gd name="T45" fmla="*/ 33 h 35"/>
                <a:gd name="T46" fmla="*/ 8 w 34"/>
                <a:gd name="T47" fmla="*/ 35 h 35"/>
                <a:gd name="T48" fmla="*/ 8 w 34"/>
                <a:gd name="T49" fmla="*/ 34 h 35"/>
                <a:gd name="T50" fmla="*/ 9 w 34"/>
                <a:gd name="T51" fmla="*/ 35 h 35"/>
                <a:gd name="T52" fmla="*/ 11 w 34"/>
                <a:gd name="T53" fmla="*/ 35 h 35"/>
                <a:gd name="T54" fmla="*/ 11 w 34"/>
                <a:gd name="T55" fmla="*/ 34 h 35"/>
                <a:gd name="T56" fmla="*/ 12 w 34"/>
                <a:gd name="T57" fmla="*/ 35 h 35"/>
                <a:gd name="T58" fmla="*/ 13 w 34"/>
                <a:gd name="T59" fmla="*/ 35 h 35"/>
                <a:gd name="T60" fmla="*/ 14 w 34"/>
                <a:gd name="T61" fmla="*/ 35 h 35"/>
                <a:gd name="T62" fmla="*/ 14 w 34"/>
                <a:gd name="T63" fmla="*/ 34 h 35"/>
                <a:gd name="T64" fmla="*/ 15 w 34"/>
                <a:gd name="T65" fmla="*/ 34 h 35"/>
                <a:gd name="T66" fmla="*/ 16 w 34"/>
                <a:gd name="T67" fmla="*/ 35 h 35"/>
                <a:gd name="T68" fmla="*/ 16 w 34"/>
                <a:gd name="T69" fmla="*/ 34 h 35"/>
                <a:gd name="T70" fmla="*/ 16 w 34"/>
                <a:gd name="T71" fmla="*/ 33 h 35"/>
                <a:gd name="T72" fmla="*/ 17 w 34"/>
                <a:gd name="T73" fmla="*/ 35 h 35"/>
                <a:gd name="T74" fmla="*/ 17 w 34"/>
                <a:gd name="T75" fmla="*/ 34 h 35"/>
                <a:gd name="T76" fmla="*/ 18 w 34"/>
                <a:gd name="T77" fmla="*/ 35 h 35"/>
                <a:gd name="T78" fmla="*/ 19 w 34"/>
                <a:gd name="T79" fmla="*/ 34 h 35"/>
                <a:gd name="T80" fmla="*/ 19 w 34"/>
                <a:gd name="T81" fmla="*/ 35 h 35"/>
                <a:gd name="T82" fmla="*/ 20 w 34"/>
                <a:gd name="T83" fmla="*/ 35 h 35"/>
                <a:gd name="T84" fmla="*/ 20 w 34"/>
                <a:gd name="T85" fmla="*/ 34 h 35"/>
                <a:gd name="T86" fmla="*/ 21 w 34"/>
                <a:gd name="T87" fmla="*/ 34 h 35"/>
                <a:gd name="T88" fmla="*/ 21 w 34"/>
                <a:gd name="T89" fmla="*/ 35 h 35"/>
                <a:gd name="T90" fmla="*/ 22 w 34"/>
                <a:gd name="T91" fmla="*/ 35 h 35"/>
                <a:gd name="T92" fmla="*/ 22 w 34"/>
                <a:gd name="T93" fmla="*/ 34 h 35"/>
                <a:gd name="T94" fmla="*/ 23 w 34"/>
                <a:gd name="T95" fmla="*/ 34 h 35"/>
                <a:gd name="T96" fmla="*/ 23 w 34"/>
                <a:gd name="T97" fmla="*/ 35 h 35"/>
                <a:gd name="T98" fmla="*/ 25 w 34"/>
                <a:gd name="T99" fmla="*/ 35 h 35"/>
                <a:gd name="T100" fmla="*/ 26 w 34"/>
                <a:gd name="T101" fmla="*/ 34 h 35"/>
                <a:gd name="T102" fmla="*/ 27 w 34"/>
                <a:gd name="T103" fmla="*/ 35 h 35"/>
                <a:gd name="T104" fmla="*/ 27 w 34"/>
                <a:gd name="T105" fmla="*/ 34 h 35"/>
                <a:gd name="T106" fmla="*/ 28 w 34"/>
                <a:gd name="T107" fmla="*/ 35 h 35"/>
                <a:gd name="T108" fmla="*/ 29 w 34"/>
                <a:gd name="T109" fmla="*/ 34 h 35"/>
                <a:gd name="T110" fmla="*/ 30 w 34"/>
                <a:gd name="T111" fmla="*/ 34 h 35"/>
                <a:gd name="T112" fmla="*/ 30 w 34"/>
                <a:gd name="T113" fmla="*/ 35 h 35"/>
                <a:gd name="T114" fmla="*/ 31 w 34"/>
                <a:gd name="T115" fmla="*/ 35 h 35"/>
                <a:gd name="T116" fmla="*/ 32 w 34"/>
                <a:gd name="T117" fmla="*/ 35 h 35"/>
                <a:gd name="T118" fmla="*/ 33 w 34"/>
                <a:gd name="T119" fmla="*/ 35 h 35"/>
                <a:gd name="T120" fmla="*/ 33 w 34"/>
                <a:gd name="T121" fmla="*/ 32 h 35"/>
                <a:gd name="T122" fmla="*/ 33 w 34"/>
                <a:gd name="T123" fmla="*/ 32 h 35"/>
                <a:gd name="T124" fmla="*/ 34 w 34"/>
                <a:gd name="T125" fmla="*/ 33 h 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
                <a:gd name="T190" fmla="*/ 0 h 35"/>
                <a:gd name="T191" fmla="*/ 34 w 34"/>
                <a:gd name="T192" fmla="*/ 35 h 3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 h="35">
                  <a:moveTo>
                    <a:pt x="0" y="33"/>
                  </a:moveTo>
                  <a:lnTo>
                    <a:pt x="0" y="34"/>
                  </a:lnTo>
                  <a:lnTo>
                    <a:pt x="0" y="33"/>
                  </a:lnTo>
                  <a:lnTo>
                    <a:pt x="0" y="34"/>
                  </a:lnTo>
                  <a:lnTo>
                    <a:pt x="0" y="33"/>
                  </a:lnTo>
                  <a:lnTo>
                    <a:pt x="0" y="34"/>
                  </a:lnTo>
                  <a:lnTo>
                    <a:pt x="1" y="34"/>
                  </a:lnTo>
                  <a:lnTo>
                    <a:pt x="1" y="35"/>
                  </a:lnTo>
                  <a:lnTo>
                    <a:pt x="1" y="34"/>
                  </a:lnTo>
                  <a:lnTo>
                    <a:pt x="1" y="33"/>
                  </a:lnTo>
                  <a:lnTo>
                    <a:pt x="1" y="32"/>
                  </a:lnTo>
                  <a:lnTo>
                    <a:pt x="1" y="30"/>
                  </a:lnTo>
                  <a:lnTo>
                    <a:pt x="1" y="27"/>
                  </a:lnTo>
                  <a:lnTo>
                    <a:pt x="1" y="25"/>
                  </a:lnTo>
                  <a:lnTo>
                    <a:pt x="1" y="21"/>
                  </a:lnTo>
                  <a:lnTo>
                    <a:pt x="1" y="22"/>
                  </a:lnTo>
                  <a:lnTo>
                    <a:pt x="1" y="26"/>
                  </a:lnTo>
                  <a:lnTo>
                    <a:pt x="1" y="28"/>
                  </a:lnTo>
                  <a:lnTo>
                    <a:pt x="1" y="30"/>
                  </a:lnTo>
                  <a:lnTo>
                    <a:pt x="1" y="32"/>
                  </a:lnTo>
                  <a:lnTo>
                    <a:pt x="1" y="33"/>
                  </a:lnTo>
                  <a:lnTo>
                    <a:pt x="1" y="34"/>
                  </a:lnTo>
                  <a:lnTo>
                    <a:pt x="1" y="33"/>
                  </a:lnTo>
                  <a:lnTo>
                    <a:pt x="1" y="32"/>
                  </a:lnTo>
                  <a:lnTo>
                    <a:pt x="1" y="29"/>
                  </a:lnTo>
                  <a:lnTo>
                    <a:pt x="1" y="25"/>
                  </a:lnTo>
                  <a:lnTo>
                    <a:pt x="1" y="19"/>
                  </a:lnTo>
                  <a:lnTo>
                    <a:pt x="1" y="14"/>
                  </a:lnTo>
                  <a:lnTo>
                    <a:pt x="1" y="9"/>
                  </a:lnTo>
                  <a:lnTo>
                    <a:pt x="1" y="6"/>
                  </a:lnTo>
                  <a:lnTo>
                    <a:pt x="1" y="11"/>
                  </a:lnTo>
                  <a:lnTo>
                    <a:pt x="1" y="17"/>
                  </a:lnTo>
                  <a:lnTo>
                    <a:pt x="1" y="22"/>
                  </a:lnTo>
                  <a:lnTo>
                    <a:pt x="1" y="27"/>
                  </a:lnTo>
                  <a:lnTo>
                    <a:pt x="1" y="30"/>
                  </a:lnTo>
                  <a:lnTo>
                    <a:pt x="1" y="32"/>
                  </a:lnTo>
                  <a:lnTo>
                    <a:pt x="1" y="33"/>
                  </a:lnTo>
                  <a:lnTo>
                    <a:pt x="1" y="34"/>
                  </a:lnTo>
                  <a:lnTo>
                    <a:pt x="1" y="33"/>
                  </a:lnTo>
                  <a:lnTo>
                    <a:pt x="1" y="32"/>
                  </a:lnTo>
                  <a:lnTo>
                    <a:pt x="1" y="30"/>
                  </a:lnTo>
                  <a:lnTo>
                    <a:pt x="1" y="23"/>
                  </a:lnTo>
                  <a:lnTo>
                    <a:pt x="1" y="17"/>
                  </a:lnTo>
                  <a:lnTo>
                    <a:pt x="1" y="9"/>
                  </a:lnTo>
                  <a:lnTo>
                    <a:pt x="1" y="2"/>
                  </a:lnTo>
                  <a:lnTo>
                    <a:pt x="1" y="0"/>
                  </a:lnTo>
                  <a:lnTo>
                    <a:pt x="1" y="1"/>
                  </a:lnTo>
                  <a:lnTo>
                    <a:pt x="1" y="7"/>
                  </a:lnTo>
                  <a:lnTo>
                    <a:pt x="1" y="15"/>
                  </a:lnTo>
                  <a:lnTo>
                    <a:pt x="1" y="22"/>
                  </a:lnTo>
                  <a:lnTo>
                    <a:pt x="1" y="28"/>
                  </a:lnTo>
                  <a:lnTo>
                    <a:pt x="1" y="30"/>
                  </a:lnTo>
                  <a:lnTo>
                    <a:pt x="1" y="32"/>
                  </a:lnTo>
                  <a:lnTo>
                    <a:pt x="1" y="33"/>
                  </a:lnTo>
                  <a:lnTo>
                    <a:pt x="1" y="32"/>
                  </a:lnTo>
                  <a:lnTo>
                    <a:pt x="1" y="30"/>
                  </a:lnTo>
                  <a:lnTo>
                    <a:pt x="1" y="28"/>
                  </a:lnTo>
                  <a:lnTo>
                    <a:pt x="1" y="20"/>
                  </a:lnTo>
                  <a:lnTo>
                    <a:pt x="1" y="14"/>
                  </a:lnTo>
                  <a:lnTo>
                    <a:pt x="1" y="4"/>
                  </a:lnTo>
                  <a:lnTo>
                    <a:pt x="1" y="2"/>
                  </a:lnTo>
                  <a:lnTo>
                    <a:pt x="1" y="8"/>
                  </a:lnTo>
                  <a:lnTo>
                    <a:pt x="1" y="15"/>
                  </a:lnTo>
                  <a:lnTo>
                    <a:pt x="1" y="22"/>
                  </a:lnTo>
                  <a:lnTo>
                    <a:pt x="1" y="27"/>
                  </a:lnTo>
                  <a:lnTo>
                    <a:pt x="1" y="31"/>
                  </a:lnTo>
                  <a:lnTo>
                    <a:pt x="1" y="32"/>
                  </a:lnTo>
                  <a:lnTo>
                    <a:pt x="1" y="33"/>
                  </a:lnTo>
                  <a:lnTo>
                    <a:pt x="1" y="34"/>
                  </a:lnTo>
                  <a:lnTo>
                    <a:pt x="1" y="33"/>
                  </a:lnTo>
                  <a:lnTo>
                    <a:pt x="1" y="32"/>
                  </a:lnTo>
                  <a:lnTo>
                    <a:pt x="2" y="31"/>
                  </a:lnTo>
                  <a:lnTo>
                    <a:pt x="2" y="27"/>
                  </a:lnTo>
                  <a:lnTo>
                    <a:pt x="2" y="22"/>
                  </a:lnTo>
                  <a:lnTo>
                    <a:pt x="2" y="16"/>
                  </a:lnTo>
                  <a:lnTo>
                    <a:pt x="2" y="12"/>
                  </a:lnTo>
                  <a:lnTo>
                    <a:pt x="2" y="9"/>
                  </a:lnTo>
                  <a:lnTo>
                    <a:pt x="2" y="13"/>
                  </a:lnTo>
                  <a:lnTo>
                    <a:pt x="2" y="19"/>
                  </a:lnTo>
                  <a:lnTo>
                    <a:pt x="2" y="23"/>
                  </a:lnTo>
                  <a:lnTo>
                    <a:pt x="2" y="27"/>
                  </a:lnTo>
                  <a:lnTo>
                    <a:pt x="2" y="30"/>
                  </a:lnTo>
                  <a:lnTo>
                    <a:pt x="2" y="31"/>
                  </a:lnTo>
                  <a:lnTo>
                    <a:pt x="2" y="32"/>
                  </a:lnTo>
                  <a:lnTo>
                    <a:pt x="2" y="34"/>
                  </a:lnTo>
                  <a:lnTo>
                    <a:pt x="2" y="33"/>
                  </a:lnTo>
                  <a:lnTo>
                    <a:pt x="2" y="34"/>
                  </a:lnTo>
                  <a:lnTo>
                    <a:pt x="2" y="33"/>
                  </a:lnTo>
                  <a:lnTo>
                    <a:pt x="2" y="32"/>
                  </a:lnTo>
                  <a:lnTo>
                    <a:pt x="2" y="31"/>
                  </a:lnTo>
                  <a:lnTo>
                    <a:pt x="2" y="28"/>
                  </a:lnTo>
                  <a:lnTo>
                    <a:pt x="2" y="26"/>
                  </a:lnTo>
                  <a:lnTo>
                    <a:pt x="2" y="20"/>
                  </a:lnTo>
                  <a:lnTo>
                    <a:pt x="2" y="19"/>
                  </a:lnTo>
                  <a:lnTo>
                    <a:pt x="2" y="21"/>
                  </a:lnTo>
                  <a:lnTo>
                    <a:pt x="2" y="25"/>
                  </a:lnTo>
                  <a:lnTo>
                    <a:pt x="2" y="29"/>
                  </a:lnTo>
                  <a:lnTo>
                    <a:pt x="2" y="30"/>
                  </a:lnTo>
                  <a:lnTo>
                    <a:pt x="2" y="33"/>
                  </a:lnTo>
                  <a:lnTo>
                    <a:pt x="2" y="34"/>
                  </a:lnTo>
                  <a:lnTo>
                    <a:pt x="2" y="33"/>
                  </a:lnTo>
                  <a:lnTo>
                    <a:pt x="2" y="32"/>
                  </a:lnTo>
                  <a:lnTo>
                    <a:pt x="2" y="31"/>
                  </a:lnTo>
                  <a:lnTo>
                    <a:pt x="2" y="29"/>
                  </a:lnTo>
                  <a:lnTo>
                    <a:pt x="2" y="27"/>
                  </a:lnTo>
                  <a:lnTo>
                    <a:pt x="2" y="26"/>
                  </a:lnTo>
                  <a:lnTo>
                    <a:pt x="2" y="27"/>
                  </a:lnTo>
                  <a:lnTo>
                    <a:pt x="2" y="30"/>
                  </a:lnTo>
                  <a:lnTo>
                    <a:pt x="2" y="31"/>
                  </a:lnTo>
                  <a:lnTo>
                    <a:pt x="2" y="33"/>
                  </a:lnTo>
                  <a:lnTo>
                    <a:pt x="2" y="34"/>
                  </a:lnTo>
                  <a:lnTo>
                    <a:pt x="2" y="33"/>
                  </a:lnTo>
                  <a:lnTo>
                    <a:pt x="2" y="31"/>
                  </a:lnTo>
                  <a:lnTo>
                    <a:pt x="2" y="29"/>
                  </a:lnTo>
                  <a:lnTo>
                    <a:pt x="2" y="28"/>
                  </a:lnTo>
                  <a:lnTo>
                    <a:pt x="2" y="29"/>
                  </a:lnTo>
                  <a:lnTo>
                    <a:pt x="2" y="30"/>
                  </a:lnTo>
                  <a:lnTo>
                    <a:pt x="2" y="31"/>
                  </a:lnTo>
                  <a:lnTo>
                    <a:pt x="2" y="33"/>
                  </a:lnTo>
                  <a:lnTo>
                    <a:pt x="2" y="34"/>
                  </a:lnTo>
                  <a:lnTo>
                    <a:pt x="2" y="33"/>
                  </a:lnTo>
                  <a:lnTo>
                    <a:pt x="2" y="31"/>
                  </a:lnTo>
                  <a:lnTo>
                    <a:pt x="2" y="29"/>
                  </a:lnTo>
                  <a:lnTo>
                    <a:pt x="2" y="30"/>
                  </a:lnTo>
                  <a:lnTo>
                    <a:pt x="3" y="31"/>
                  </a:lnTo>
                  <a:lnTo>
                    <a:pt x="3" y="30"/>
                  </a:lnTo>
                  <a:lnTo>
                    <a:pt x="3" y="32"/>
                  </a:lnTo>
                  <a:lnTo>
                    <a:pt x="3" y="33"/>
                  </a:lnTo>
                  <a:lnTo>
                    <a:pt x="3" y="34"/>
                  </a:lnTo>
                  <a:lnTo>
                    <a:pt x="3" y="33"/>
                  </a:lnTo>
                  <a:lnTo>
                    <a:pt x="3" y="32"/>
                  </a:lnTo>
                  <a:lnTo>
                    <a:pt x="3" y="31"/>
                  </a:lnTo>
                  <a:lnTo>
                    <a:pt x="3" y="32"/>
                  </a:lnTo>
                  <a:lnTo>
                    <a:pt x="3" y="33"/>
                  </a:lnTo>
                  <a:lnTo>
                    <a:pt x="3" y="34"/>
                  </a:lnTo>
                  <a:lnTo>
                    <a:pt x="3" y="33"/>
                  </a:lnTo>
                  <a:lnTo>
                    <a:pt x="3" y="32"/>
                  </a:lnTo>
                  <a:lnTo>
                    <a:pt x="3" y="33"/>
                  </a:lnTo>
                  <a:lnTo>
                    <a:pt x="3" y="34"/>
                  </a:lnTo>
                  <a:lnTo>
                    <a:pt x="3" y="35"/>
                  </a:lnTo>
                  <a:lnTo>
                    <a:pt x="3" y="34"/>
                  </a:lnTo>
                  <a:lnTo>
                    <a:pt x="3" y="35"/>
                  </a:lnTo>
                  <a:lnTo>
                    <a:pt x="3" y="34"/>
                  </a:lnTo>
                  <a:lnTo>
                    <a:pt x="3" y="33"/>
                  </a:lnTo>
                  <a:lnTo>
                    <a:pt x="3" y="35"/>
                  </a:lnTo>
                  <a:lnTo>
                    <a:pt x="3" y="34"/>
                  </a:lnTo>
                  <a:lnTo>
                    <a:pt x="3" y="35"/>
                  </a:lnTo>
                  <a:lnTo>
                    <a:pt x="3" y="34"/>
                  </a:lnTo>
                  <a:lnTo>
                    <a:pt x="3" y="35"/>
                  </a:lnTo>
                  <a:lnTo>
                    <a:pt x="3" y="34"/>
                  </a:lnTo>
                  <a:lnTo>
                    <a:pt x="3" y="33"/>
                  </a:lnTo>
                  <a:lnTo>
                    <a:pt x="3" y="34"/>
                  </a:lnTo>
                  <a:lnTo>
                    <a:pt x="3" y="33"/>
                  </a:lnTo>
                  <a:lnTo>
                    <a:pt x="3" y="34"/>
                  </a:lnTo>
                  <a:lnTo>
                    <a:pt x="4" y="34"/>
                  </a:lnTo>
                  <a:lnTo>
                    <a:pt x="4" y="35"/>
                  </a:lnTo>
                  <a:lnTo>
                    <a:pt x="4" y="34"/>
                  </a:lnTo>
                  <a:lnTo>
                    <a:pt x="4" y="35"/>
                  </a:lnTo>
                  <a:lnTo>
                    <a:pt x="4" y="34"/>
                  </a:lnTo>
                  <a:lnTo>
                    <a:pt x="4" y="33"/>
                  </a:lnTo>
                  <a:lnTo>
                    <a:pt x="4" y="32"/>
                  </a:lnTo>
                  <a:lnTo>
                    <a:pt x="4" y="33"/>
                  </a:lnTo>
                  <a:lnTo>
                    <a:pt x="4" y="34"/>
                  </a:lnTo>
                  <a:lnTo>
                    <a:pt x="4" y="35"/>
                  </a:lnTo>
                  <a:lnTo>
                    <a:pt x="4" y="34"/>
                  </a:lnTo>
                  <a:lnTo>
                    <a:pt x="4" y="35"/>
                  </a:lnTo>
                  <a:lnTo>
                    <a:pt x="4" y="34"/>
                  </a:lnTo>
                  <a:lnTo>
                    <a:pt x="4" y="35"/>
                  </a:lnTo>
                  <a:lnTo>
                    <a:pt x="4" y="34"/>
                  </a:lnTo>
                  <a:lnTo>
                    <a:pt x="4" y="35"/>
                  </a:lnTo>
                  <a:lnTo>
                    <a:pt x="4" y="34"/>
                  </a:lnTo>
                  <a:lnTo>
                    <a:pt x="4" y="35"/>
                  </a:lnTo>
                  <a:lnTo>
                    <a:pt x="4" y="34"/>
                  </a:lnTo>
                  <a:lnTo>
                    <a:pt x="4" y="35"/>
                  </a:lnTo>
                  <a:lnTo>
                    <a:pt x="4" y="34"/>
                  </a:lnTo>
                  <a:lnTo>
                    <a:pt x="4" y="35"/>
                  </a:lnTo>
                  <a:lnTo>
                    <a:pt x="5" y="34"/>
                  </a:lnTo>
                  <a:lnTo>
                    <a:pt x="5" y="33"/>
                  </a:lnTo>
                  <a:lnTo>
                    <a:pt x="5" y="34"/>
                  </a:lnTo>
                  <a:lnTo>
                    <a:pt x="5" y="35"/>
                  </a:lnTo>
                  <a:lnTo>
                    <a:pt x="5" y="34"/>
                  </a:lnTo>
                  <a:lnTo>
                    <a:pt x="5" y="35"/>
                  </a:lnTo>
                  <a:lnTo>
                    <a:pt x="5" y="34"/>
                  </a:lnTo>
                  <a:lnTo>
                    <a:pt x="5" y="33"/>
                  </a:lnTo>
                  <a:lnTo>
                    <a:pt x="5" y="34"/>
                  </a:lnTo>
                  <a:lnTo>
                    <a:pt x="5" y="35"/>
                  </a:lnTo>
                  <a:lnTo>
                    <a:pt x="5" y="34"/>
                  </a:lnTo>
                  <a:lnTo>
                    <a:pt x="5" y="35"/>
                  </a:lnTo>
                  <a:lnTo>
                    <a:pt x="5" y="34"/>
                  </a:lnTo>
                  <a:lnTo>
                    <a:pt x="5" y="33"/>
                  </a:lnTo>
                  <a:lnTo>
                    <a:pt x="5" y="34"/>
                  </a:lnTo>
                  <a:lnTo>
                    <a:pt x="5" y="35"/>
                  </a:lnTo>
                  <a:lnTo>
                    <a:pt x="5" y="34"/>
                  </a:lnTo>
                  <a:lnTo>
                    <a:pt x="5" y="35"/>
                  </a:lnTo>
                  <a:lnTo>
                    <a:pt x="5" y="34"/>
                  </a:lnTo>
                  <a:lnTo>
                    <a:pt x="5" y="33"/>
                  </a:lnTo>
                  <a:lnTo>
                    <a:pt x="5" y="34"/>
                  </a:lnTo>
                  <a:lnTo>
                    <a:pt x="5" y="33"/>
                  </a:lnTo>
                  <a:lnTo>
                    <a:pt x="5" y="34"/>
                  </a:lnTo>
                  <a:lnTo>
                    <a:pt x="5" y="35"/>
                  </a:lnTo>
                  <a:lnTo>
                    <a:pt x="5" y="34"/>
                  </a:lnTo>
                  <a:lnTo>
                    <a:pt x="5" y="35"/>
                  </a:lnTo>
                  <a:lnTo>
                    <a:pt x="5" y="34"/>
                  </a:lnTo>
                  <a:lnTo>
                    <a:pt x="5" y="33"/>
                  </a:lnTo>
                  <a:lnTo>
                    <a:pt x="5" y="34"/>
                  </a:lnTo>
                  <a:lnTo>
                    <a:pt x="6" y="33"/>
                  </a:lnTo>
                  <a:lnTo>
                    <a:pt x="6" y="34"/>
                  </a:lnTo>
                  <a:lnTo>
                    <a:pt x="6" y="35"/>
                  </a:lnTo>
                  <a:lnTo>
                    <a:pt x="6" y="34"/>
                  </a:lnTo>
                  <a:lnTo>
                    <a:pt x="6" y="33"/>
                  </a:lnTo>
                  <a:lnTo>
                    <a:pt x="6" y="32"/>
                  </a:lnTo>
                  <a:lnTo>
                    <a:pt x="6" y="33"/>
                  </a:lnTo>
                  <a:lnTo>
                    <a:pt x="6" y="34"/>
                  </a:lnTo>
                  <a:lnTo>
                    <a:pt x="6" y="35"/>
                  </a:lnTo>
                  <a:lnTo>
                    <a:pt x="6" y="34"/>
                  </a:lnTo>
                  <a:lnTo>
                    <a:pt x="6" y="35"/>
                  </a:lnTo>
                  <a:lnTo>
                    <a:pt x="6" y="34"/>
                  </a:lnTo>
                  <a:lnTo>
                    <a:pt x="6" y="33"/>
                  </a:lnTo>
                  <a:lnTo>
                    <a:pt x="6" y="32"/>
                  </a:lnTo>
                  <a:lnTo>
                    <a:pt x="6" y="33"/>
                  </a:lnTo>
                  <a:lnTo>
                    <a:pt x="6" y="34"/>
                  </a:lnTo>
                  <a:lnTo>
                    <a:pt x="6" y="35"/>
                  </a:lnTo>
                  <a:lnTo>
                    <a:pt x="6" y="34"/>
                  </a:lnTo>
                  <a:lnTo>
                    <a:pt x="6" y="35"/>
                  </a:lnTo>
                  <a:lnTo>
                    <a:pt x="6" y="34"/>
                  </a:lnTo>
                  <a:lnTo>
                    <a:pt x="6" y="33"/>
                  </a:lnTo>
                  <a:lnTo>
                    <a:pt x="6" y="32"/>
                  </a:lnTo>
                  <a:lnTo>
                    <a:pt x="6" y="31"/>
                  </a:lnTo>
                  <a:lnTo>
                    <a:pt x="6" y="32"/>
                  </a:lnTo>
                  <a:lnTo>
                    <a:pt x="6" y="34"/>
                  </a:lnTo>
                  <a:lnTo>
                    <a:pt x="6" y="35"/>
                  </a:lnTo>
                  <a:lnTo>
                    <a:pt x="6" y="34"/>
                  </a:lnTo>
                  <a:lnTo>
                    <a:pt x="6" y="33"/>
                  </a:lnTo>
                  <a:lnTo>
                    <a:pt x="6" y="32"/>
                  </a:lnTo>
                  <a:lnTo>
                    <a:pt x="6" y="31"/>
                  </a:lnTo>
                  <a:lnTo>
                    <a:pt x="6" y="32"/>
                  </a:lnTo>
                  <a:lnTo>
                    <a:pt x="6" y="33"/>
                  </a:lnTo>
                  <a:lnTo>
                    <a:pt x="6" y="34"/>
                  </a:lnTo>
                  <a:lnTo>
                    <a:pt x="7" y="35"/>
                  </a:lnTo>
                  <a:lnTo>
                    <a:pt x="7" y="34"/>
                  </a:lnTo>
                  <a:lnTo>
                    <a:pt x="7" y="35"/>
                  </a:lnTo>
                  <a:lnTo>
                    <a:pt x="7" y="34"/>
                  </a:lnTo>
                  <a:lnTo>
                    <a:pt x="7" y="35"/>
                  </a:lnTo>
                  <a:lnTo>
                    <a:pt x="7" y="34"/>
                  </a:lnTo>
                  <a:lnTo>
                    <a:pt x="7" y="33"/>
                  </a:lnTo>
                  <a:lnTo>
                    <a:pt x="7" y="34"/>
                  </a:lnTo>
                  <a:lnTo>
                    <a:pt x="7" y="35"/>
                  </a:lnTo>
                  <a:lnTo>
                    <a:pt x="7" y="34"/>
                  </a:lnTo>
                  <a:lnTo>
                    <a:pt x="7" y="33"/>
                  </a:lnTo>
                  <a:lnTo>
                    <a:pt x="7" y="34"/>
                  </a:lnTo>
                  <a:lnTo>
                    <a:pt x="7" y="35"/>
                  </a:lnTo>
                  <a:lnTo>
                    <a:pt x="7" y="34"/>
                  </a:lnTo>
                  <a:lnTo>
                    <a:pt x="7" y="33"/>
                  </a:lnTo>
                  <a:lnTo>
                    <a:pt x="7" y="34"/>
                  </a:lnTo>
                  <a:lnTo>
                    <a:pt x="7" y="35"/>
                  </a:lnTo>
                  <a:lnTo>
                    <a:pt x="7" y="34"/>
                  </a:lnTo>
                  <a:lnTo>
                    <a:pt x="7" y="35"/>
                  </a:lnTo>
                  <a:lnTo>
                    <a:pt x="7" y="34"/>
                  </a:lnTo>
                  <a:lnTo>
                    <a:pt x="7" y="35"/>
                  </a:lnTo>
                  <a:lnTo>
                    <a:pt x="7" y="34"/>
                  </a:lnTo>
                  <a:lnTo>
                    <a:pt x="7" y="35"/>
                  </a:lnTo>
                  <a:lnTo>
                    <a:pt x="8" y="35"/>
                  </a:lnTo>
                  <a:lnTo>
                    <a:pt x="8" y="34"/>
                  </a:lnTo>
                  <a:lnTo>
                    <a:pt x="8" y="35"/>
                  </a:lnTo>
                  <a:lnTo>
                    <a:pt x="8" y="34"/>
                  </a:lnTo>
                  <a:lnTo>
                    <a:pt x="8" y="35"/>
                  </a:lnTo>
                  <a:lnTo>
                    <a:pt x="8" y="34"/>
                  </a:lnTo>
                  <a:lnTo>
                    <a:pt x="8" y="35"/>
                  </a:lnTo>
                  <a:lnTo>
                    <a:pt x="8" y="34"/>
                  </a:lnTo>
                  <a:lnTo>
                    <a:pt x="8" y="35"/>
                  </a:lnTo>
                  <a:lnTo>
                    <a:pt x="8" y="34"/>
                  </a:lnTo>
                  <a:lnTo>
                    <a:pt x="8" y="35"/>
                  </a:lnTo>
                  <a:lnTo>
                    <a:pt x="8" y="34"/>
                  </a:lnTo>
                  <a:lnTo>
                    <a:pt x="8" y="35"/>
                  </a:lnTo>
                  <a:lnTo>
                    <a:pt x="8" y="34"/>
                  </a:lnTo>
                  <a:lnTo>
                    <a:pt x="8" y="35"/>
                  </a:lnTo>
                  <a:lnTo>
                    <a:pt x="8" y="34"/>
                  </a:lnTo>
                  <a:lnTo>
                    <a:pt x="8" y="35"/>
                  </a:lnTo>
                  <a:lnTo>
                    <a:pt x="8" y="34"/>
                  </a:lnTo>
                  <a:lnTo>
                    <a:pt x="8" y="35"/>
                  </a:lnTo>
                  <a:lnTo>
                    <a:pt x="8" y="34"/>
                  </a:lnTo>
                  <a:lnTo>
                    <a:pt x="8" y="35"/>
                  </a:lnTo>
                  <a:lnTo>
                    <a:pt x="8" y="34"/>
                  </a:lnTo>
                  <a:lnTo>
                    <a:pt x="8" y="35"/>
                  </a:lnTo>
                  <a:lnTo>
                    <a:pt x="9" y="34"/>
                  </a:lnTo>
                  <a:lnTo>
                    <a:pt x="9" y="35"/>
                  </a:lnTo>
                  <a:lnTo>
                    <a:pt x="9" y="34"/>
                  </a:lnTo>
                  <a:lnTo>
                    <a:pt x="9" y="35"/>
                  </a:lnTo>
                  <a:lnTo>
                    <a:pt x="9" y="34"/>
                  </a:lnTo>
                  <a:lnTo>
                    <a:pt x="9" y="35"/>
                  </a:lnTo>
                  <a:lnTo>
                    <a:pt x="9" y="34"/>
                  </a:lnTo>
                  <a:lnTo>
                    <a:pt x="9" y="35"/>
                  </a:lnTo>
                  <a:lnTo>
                    <a:pt x="9" y="34"/>
                  </a:lnTo>
                  <a:lnTo>
                    <a:pt x="9" y="35"/>
                  </a:lnTo>
                  <a:lnTo>
                    <a:pt x="11" y="35"/>
                  </a:lnTo>
                  <a:lnTo>
                    <a:pt x="11" y="34"/>
                  </a:lnTo>
                  <a:lnTo>
                    <a:pt x="11" y="35"/>
                  </a:lnTo>
                  <a:lnTo>
                    <a:pt x="11" y="34"/>
                  </a:lnTo>
                  <a:lnTo>
                    <a:pt x="11" y="35"/>
                  </a:lnTo>
                  <a:lnTo>
                    <a:pt x="11" y="34"/>
                  </a:lnTo>
                  <a:lnTo>
                    <a:pt x="11" y="33"/>
                  </a:lnTo>
                  <a:lnTo>
                    <a:pt x="11" y="34"/>
                  </a:lnTo>
                  <a:lnTo>
                    <a:pt x="11" y="35"/>
                  </a:lnTo>
                  <a:lnTo>
                    <a:pt x="11" y="34"/>
                  </a:lnTo>
                  <a:lnTo>
                    <a:pt x="11" y="35"/>
                  </a:lnTo>
                  <a:lnTo>
                    <a:pt x="11" y="34"/>
                  </a:lnTo>
                  <a:lnTo>
                    <a:pt x="11" y="35"/>
                  </a:lnTo>
                  <a:lnTo>
                    <a:pt x="11" y="34"/>
                  </a:lnTo>
                  <a:lnTo>
                    <a:pt x="11" y="35"/>
                  </a:lnTo>
                  <a:lnTo>
                    <a:pt x="11" y="34"/>
                  </a:lnTo>
                  <a:lnTo>
                    <a:pt x="11" y="35"/>
                  </a:lnTo>
                  <a:lnTo>
                    <a:pt x="12" y="34"/>
                  </a:lnTo>
                  <a:lnTo>
                    <a:pt x="12" y="35"/>
                  </a:lnTo>
                  <a:lnTo>
                    <a:pt x="12" y="34"/>
                  </a:lnTo>
                  <a:lnTo>
                    <a:pt x="12" y="35"/>
                  </a:lnTo>
                  <a:lnTo>
                    <a:pt x="12" y="34"/>
                  </a:lnTo>
                  <a:lnTo>
                    <a:pt x="12" y="35"/>
                  </a:lnTo>
                  <a:lnTo>
                    <a:pt x="12" y="34"/>
                  </a:lnTo>
                  <a:lnTo>
                    <a:pt x="12" y="35"/>
                  </a:lnTo>
                  <a:lnTo>
                    <a:pt x="12" y="34"/>
                  </a:lnTo>
                  <a:lnTo>
                    <a:pt x="12" y="35"/>
                  </a:lnTo>
                  <a:lnTo>
                    <a:pt x="12" y="34"/>
                  </a:lnTo>
                  <a:lnTo>
                    <a:pt x="12" y="35"/>
                  </a:lnTo>
                  <a:lnTo>
                    <a:pt x="12" y="34"/>
                  </a:lnTo>
                  <a:lnTo>
                    <a:pt x="13" y="34"/>
                  </a:lnTo>
                  <a:lnTo>
                    <a:pt x="13" y="35"/>
                  </a:lnTo>
                  <a:lnTo>
                    <a:pt x="13" y="34"/>
                  </a:lnTo>
                  <a:lnTo>
                    <a:pt x="13" y="35"/>
                  </a:lnTo>
                  <a:lnTo>
                    <a:pt x="13" y="34"/>
                  </a:lnTo>
                  <a:lnTo>
                    <a:pt x="13" y="35"/>
                  </a:lnTo>
                  <a:lnTo>
                    <a:pt x="13" y="34"/>
                  </a:lnTo>
                  <a:lnTo>
                    <a:pt x="13" y="35"/>
                  </a:lnTo>
                  <a:lnTo>
                    <a:pt x="13" y="34"/>
                  </a:lnTo>
                  <a:lnTo>
                    <a:pt x="13" y="35"/>
                  </a:lnTo>
                  <a:lnTo>
                    <a:pt x="13" y="34"/>
                  </a:lnTo>
                  <a:lnTo>
                    <a:pt x="13" y="35"/>
                  </a:lnTo>
                  <a:lnTo>
                    <a:pt x="13" y="34"/>
                  </a:lnTo>
                  <a:lnTo>
                    <a:pt x="13" y="35"/>
                  </a:lnTo>
                  <a:lnTo>
                    <a:pt x="13" y="34"/>
                  </a:lnTo>
                  <a:lnTo>
                    <a:pt x="13" y="35"/>
                  </a:lnTo>
                  <a:lnTo>
                    <a:pt x="14" y="35"/>
                  </a:lnTo>
                  <a:lnTo>
                    <a:pt x="14" y="34"/>
                  </a:lnTo>
                  <a:lnTo>
                    <a:pt x="14" y="35"/>
                  </a:lnTo>
                  <a:lnTo>
                    <a:pt x="14" y="34"/>
                  </a:lnTo>
                  <a:lnTo>
                    <a:pt x="14" y="35"/>
                  </a:lnTo>
                  <a:lnTo>
                    <a:pt x="14" y="34"/>
                  </a:lnTo>
                  <a:lnTo>
                    <a:pt x="14" y="35"/>
                  </a:lnTo>
                  <a:lnTo>
                    <a:pt x="14" y="34"/>
                  </a:lnTo>
                  <a:lnTo>
                    <a:pt x="14" y="35"/>
                  </a:lnTo>
                  <a:lnTo>
                    <a:pt x="14" y="34"/>
                  </a:lnTo>
                  <a:lnTo>
                    <a:pt x="14" y="35"/>
                  </a:lnTo>
                  <a:lnTo>
                    <a:pt x="14" y="34"/>
                  </a:lnTo>
                  <a:lnTo>
                    <a:pt x="14" y="35"/>
                  </a:lnTo>
                  <a:lnTo>
                    <a:pt x="14" y="34"/>
                  </a:lnTo>
                  <a:lnTo>
                    <a:pt x="14" y="35"/>
                  </a:lnTo>
                  <a:lnTo>
                    <a:pt x="14" y="34"/>
                  </a:lnTo>
                  <a:lnTo>
                    <a:pt x="14" y="35"/>
                  </a:lnTo>
                  <a:lnTo>
                    <a:pt x="15" y="35"/>
                  </a:lnTo>
                  <a:lnTo>
                    <a:pt x="15" y="34"/>
                  </a:lnTo>
                  <a:lnTo>
                    <a:pt x="15" y="35"/>
                  </a:lnTo>
                  <a:lnTo>
                    <a:pt x="15" y="34"/>
                  </a:lnTo>
                  <a:lnTo>
                    <a:pt x="15" y="35"/>
                  </a:lnTo>
                  <a:lnTo>
                    <a:pt x="15" y="34"/>
                  </a:lnTo>
                  <a:lnTo>
                    <a:pt x="15" y="35"/>
                  </a:lnTo>
                  <a:lnTo>
                    <a:pt x="15" y="34"/>
                  </a:lnTo>
                  <a:lnTo>
                    <a:pt x="15" y="35"/>
                  </a:lnTo>
                  <a:lnTo>
                    <a:pt x="15" y="34"/>
                  </a:lnTo>
                  <a:lnTo>
                    <a:pt x="15" y="35"/>
                  </a:lnTo>
                  <a:lnTo>
                    <a:pt x="15" y="34"/>
                  </a:lnTo>
                  <a:lnTo>
                    <a:pt x="15" y="35"/>
                  </a:lnTo>
                  <a:lnTo>
                    <a:pt x="16" y="34"/>
                  </a:lnTo>
                  <a:lnTo>
                    <a:pt x="16" y="35"/>
                  </a:lnTo>
                  <a:lnTo>
                    <a:pt x="16" y="34"/>
                  </a:lnTo>
                  <a:lnTo>
                    <a:pt x="16" y="35"/>
                  </a:lnTo>
                  <a:lnTo>
                    <a:pt x="16" y="34"/>
                  </a:lnTo>
                  <a:lnTo>
                    <a:pt x="16" y="35"/>
                  </a:lnTo>
                  <a:lnTo>
                    <a:pt x="16" y="34"/>
                  </a:lnTo>
                  <a:lnTo>
                    <a:pt x="16" y="35"/>
                  </a:lnTo>
                  <a:lnTo>
                    <a:pt x="16" y="34"/>
                  </a:lnTo>
                  <a:lnTo>
                    <a:pt x="16" y="33"/>
                  </a:lnTo>
                  <a:lnTo>
                    <a:pt x="16" y="34"/>
                  </a:lnTo>
                  <a:lnTo>
                    <a:pt x="16" y="35"/>
                  </a:lnTo>
                  <a:lnTo>
                    <a:pt x="16" y="34"/>
                  </a:lnTo>
                  <a:lnTo>
                    <a:pt x="16" y="35"/>
                  </a:lnTo>
                  <a:lnTo>
                    <a:pt x="16" y="34"/>
                  </a:lnTo>
                  <a:lnTo>
                    <a:pt x="16" y="35"/>
                  </a:lnTo>
                  <a:lnTo>
                    <a:pt x="16" y="34"/>
                  </a:lnTo>
                  <a:lnTo>
                    <a:pt x="16" y="33"/>
                  </a:lnTo>
                  <a:lnTo>
                    <a:pt x="16" y="34"/>
                  </a:lnTo>
                  <a:lnTo>
                    <a:pt x="16" y="35"/>
                  </a:lnTo>
                  <a:lnTo>
                    <a:pt x="16" y="34"/>
                  </a:lnTo>
                  <a:lnTo>
                    <a:pt x="16" y="35"/>
                  </a:lnTo>
                  <a:lnTo>
                    <a:pt x="16" y="34"/>
                  </a:lnTo>
                  <a:lnTo>
                    <a:pt x="16" y="35"/>
                  </a:lnTo>
                  <a:lnTo>
                    <a:pt x="16" y="34"/>
                  </a:lnTo>
                  <a:lnTo>
                    <a:pt x="16" y="33"/>
                  </a:lnTo>
                  <a:lnTo>
                    <a:pt x="16" y="34"/>
                  </a:lnTo>
                  <a:lnTo>
                    <a:pt x="16" y="33"/>
                  </a:lnTo>
                  <a:lnTo>
                    <a:pt x="16" y="34"/>
                  </a:lnTo>
                  <a:lnTo>
                    <a:pt x="17" y="34"/>
                  </a:lnTo>
                  <a:lnTo>
                    <a:pt x="17" y="35"/>
                  </a:lnTo>
                  <a:lnTo>
                    <a:pt x="17" y="34"/>
                  </a:lnTo>
                  <a:lnTo>
                    <a:pt x="17" y="35"/>
                  </a:lnTo>
                  <a:lnTo>
                    <a:pt x="17" y="34"/>
                  </a:lnTo>
                  <a:lnTo>
                    <a:pt x="17" y="33"/>
                  </a:lnTo>
                  <a:lnTo>
                    <a:pt x="17" y="34"/>
                  </a:lnTo>
                  <a:lnTo>
                    <a:pt x="17" y="35"/>
                  </a:lnTo>
                  <a:lnTo>
                    <a:pt x="17" y="34"/>
                  </a:lnTo>
                  <a:lnTo>
                    <a:pt x="17" y="35"/>
                  </a:lnTo>
                  <a:lnTo>
                    <a:pt x="17" y="34"/>
                  </a:lnTo>
                  <a:lnTo>
                    <a:pt x="17" y="35"/>
                  </a:lnTo>
                  <a:lnTo>
                    <a:pt x="17" y="34"/>
                  </a:lnTo>
                  <a:lnTo>
                    <a:pt x="17" y="33"/>
                  </a:lnTo>
                  <a:lnTo>
                    <a:pt x="17" y="34"/>
                  </a:lnTo>
                  <a:lnTo>
                    <a:pt x="17" y="35"/>
                  </a:lnTo>
                  <a:lnTo>
                    <a:pt x="17" y="34"/>
                  </a:lnTo>
                  <a:lnTo>
                    <a:pt x="17" y="35"/>
                  </a:lnTo>
                  <a:lnTo>
                    <a:pt x="17" y="34"/>
                  </a:lnTo>
                  <a:lnTo>
                    <a:pt x="17" y="35"/>
                  </a:lnTo>
                  <a:lnTo>
                    <a:pt x="18" y="34"/>
                  </a:lnTo>
                  <a:lnTo>
                    <a:pt x="18" y="35"/>
                  </a:lnTo>
                  <a:lnTo>
                    <a:pt x="18" y="34"/>
                  </a:lnTo>
                  <a:lnTo>
                    <a:pt x="18" y="35"/>
                  </a:lnTo>
                  <a:lnTo>
                    <a:pt x="18" y="34"/>
                  </a:lnTo>
                  <a:lnTo>
                    <a:pt x="18" y="35"/>
                  </a:lnTo>
                  <a:lnTo>
                    <a:pt x="18" y="34"/>
                  </a:lnTo>
                  <a:lnTo>
                    <a:pt x="18" y="35"/>
                  </a:lnTo>
                  <a:lnTo>
                    <a:pt x="18" y="34"/>
                  </a:lnTo>
                  <a:lnTo>
                    <a:pt x="18" y="35"/>
                  </a:lnTo>
                  <a:lnTo>
                    <a:pt x="18" y="34"/>
                  </a:lnTo>
                  <a:lnTo>
                    <a:pt x="18" y="35"/>
                  </a:lnTo>
                  <a:lnTo>
                    <a:pt x="18" y="34"/>
                  </a:lnTo>
                  <a:lnTo>
                    <a:pt x="18" y="35"/>
                  </a:lnTo>
                  <a:lnTo>
                    <a:pt x="18" y="34"/>
                  </a:lnTo>
                  <a:lnTo>
                    <a:pt x="18" y="35"/>
                  </a:lnTo>
                  <a:lnTo>
                    <a:pt x="18" y="34"/>
                  </a:lnTo>
                  <a:lnTo>
                    <a:pt x="19" y="35"/>
                  </a:lnTo>
                  <a:lnTo>
                    <a:pt x="19" y="34"/>
                  </a:lnTo>
                  <a:lnTo>
                    <a:pt x="19" y="35"/>
                  </a:lnTo>
                  <a:lnTo>
                    <a:pt x="19" y="34"/>
                  </a:lnTo>
                  <a:lnTo>
                    <a:pt x="19" y="35"/>
                  </a:lnTo>
                  <a:lnTo>
                    <a:pt x="19" y="34"/>
                  </a:lnTo>
                  <a:lnTo>
                    <a:pt x="19" y="35"/>
                  </a:lnTo>
                  <a:lnTo>
                    <a:pt x="19" y="34"/>
                  </a:lnTo>
                  <a:lnTo>
                    <a:pt x="19" y="35"/>
                  </a:lnTo>
                  <a:lnTo>
                    <a:pt x="19" y="34"/>
                  </a:lnTo>
                  <a:lnTo>
                    <a:pt x="19" y="35"/>
                  </a:lnTo>
                  <a:lnTo>
                    <a:pt x="19" y="34"/>
                  </a:lnTo>
                  <a:lnTo>
                    <a:pt x="19" y="35"/>
                  </a:lnTo>
                  <a:lnTo>
                    <a:pt x="19" y="34"/>
                  </a:lnTo>
                  <a:lnTo>
                    <a:pt x="19" y="35"/>
                  </a:lnTo>
                  <a:lnTo>
                    <a:pt x="19" y="34"/>
                  </a:lnTo>
                  <a:lnTo>
                    <a:pt x="19" y="35"/>
                  </a:lnTo>
                  <a:lnTo>
                    <a:pt x="19" y="34"/>
                  </a:lnTo>
                  <a:lnTo>
                    <a:pt x="19" y="35"/>
                  </a:lnTo>
                  <a:lnTo>
                    <a:pt x="19" y="34"/>
                  </a:lnTo>
                  <a:lnTo>
                    <a:pt x="20" y="34"/>
                  </a:lnTo>
                  <a:lnTo>
                    <a:pt x="20" y="35"/>
                  </a:lnTo>
                  <a:lnTo>
                    <a:pt x="20" y="34"/>
                  </a:lnTo>
                  <a:lnTo>
                    <a:pt x="20" y="35"/>
                  </a:lnTo>
                  <a:lnTo>
                    <a:pt x="20" y="34"/>
                  </a:lnTo>
                  <a:lnTo>
                    <a:pt x="20" y="35"/>
                  </a:lnTo>
                  <a:lnTo>
                    <a:pt x="20" y="34"/>
                  </a:lnTo>
                  <a:lnTo>
                    <a:pt x="20" y="35"/>
                  </a:lnTo>
                  <a:lnTo>
                    <a:pt x="20" y="34"/>
                  </a:lnTo>
                  <a:lnTo>
                    <a:pt x="20" y="35"/>
                  </a:lnTo>
                  <a:lnTo>
                    <a:pt x="20" y="34"/>
                  </a:lnTo>
                  <a:lnTo>
                    <a:pt x="20" y="35"/>
                  </a:lnTo>
                  <a:lnTo>
                    <a:pt x="20" y="34"/>
                  </a:lnTo>
                  <a:lnTo>
                    <a:pt x="20" y="35"/>
                  </a:lnTo>
                  <a:lnTo>
                    <a:pt x="20" y="34"/>
                  </a:lnTo>
                  <a:lnTo>
                    <a:pt x="20" y="35"/>
                  </a:lnTo>
                  <a:lnTo>
                    <a:pt x="20" y="34"/>
                  </a:lnTo>
                  <a:lnTo>
                    <a:pt x="20" y="35"/>
                  </a:lnTo>
                  <a:lnTo>
                    <a:pt x="20" y="34"/>
                  </a:lnTo>
                  <a:lnTo>
                    <a:pt x="20" y="35"/>
                  </a:lnTo>
                  <a:lnTo>
                    <a:pt x="20" y="34"/>
                  </a:lnTo>
                  <a:lnTo>
                    <a:pt x="20" y="35"/>
                  </a:lnTo>
                  <a:lnTo>
                    <a:pt x="21" y="35"/>
                  </a:lnTo>
                  <a:lnTo>
                    <a:pt x="21" y="34"/>
                  </a:lnTo>
                  <a:lnTo>
                    <a:pt x="21" y="35"/>
                  </a:lnTo>
                  <a:lnTo>
                    <a:pt x="21" y="34"/>
                  </a:lnTo>
                  <a:lnTo>
                    <a:pt x="21" y="35"/>
                  </a:lnTo>
                  <a:lnTo>
                    <a:pt x="21" y="34"/>
                  </a:lnTo>
                  <a:lnTo>
                    <a:pt x="21" y="35"/>
                  </a:lnTo>
                  <a:lnTo>
                    <a:pt x="21" y="34"/>
                  </a:lnTo>
                  <a:lnTo>
                    <a:pt x="21" y="35"/>
                  </a:lnTo>
                  <a:lnTo>
                    <a:pt x="21" y="34"/>
                  </a:lnTo>
                  <a:lnTo>
                    <a:pt x="21" y="35"/>
                  </a:lnTo>
                  <a:lnTo>
                    <a:pt x="21" y="34"/>
                  </a:lnTo>
                  <a:lnTo>
                    <a:pt x="21" y="35"/>
                  </a:lnTo>
                  <a:lnTo>
                    <a:pt x="21" y="34"/>
                  </a:lnTo>
                  <a:lnTo>
                    <a:pt x="21" y="35"/>
                  </a:lnTo>
                  <a:lnTo>
                    <a:pt x="21" y="34"/>
                  </a:lnTo>
                  <a:lnTo>
                    <a:pt x="21" y="35"/>
                  </a:lnTo>
                  <a:lnTo>
                    <a:pt x="21" y="34"/>
                  </a:lnTo>
                  <a:lnTo>
                    <a:pt x="21" y="35"/>
                  </a:lnTo>
                  <a:lnTo>
                    <a:pt x="21" y="34"/>
                  </a:lnTo>
                  <a:lnTo>
                    <a:pt x="21" y="35"/>
                  </a:lnTo>
                  <a:lnTo>
                    <a:pt x="21" y="34"/>
                  </a:lnTo>
                  <a:lnTo>
                    <a:pt x="21" y="35"/>
                  </a:lnTo>
                  <a:lnTo>
                    <a:pt x="21" y="34"/>
                  </a:lnTo>
                  <a:lnTo>
                    <a:pt x="21" y="35"/>
                  </a:lnTo>
                  <a:lnTo>
                    <a:pt x="21" y="34"/>
                  </a:lnTo>
                  <a:lnTo>
                    <a:pt x="21" y="35"/>
                  </a:lnTo>
                  <a:lnTo>
                    <a:pt x="22" y="35"/>
                  </a:lnTo>
                  <a:lnTo>
                    <a:pt x="22" y="34"/>
                  </a:lnTo>
                  <a:lnTo>
                    <a:pt x="22" y="35"/>
                  </a:lnTo>
                  <a:lnTo>
                    <a:pt x="22" y="34"/>
                  </a:lnTo>
                  <a:lnTo>
                    <a:pt x="22" y="35"/>
                  </a:lnTo>
                  <a:lnTo>
                    <a:pt x="22" y="34"/>
                  </a:lnTo>
                  <a:lnTo>
                    <a:pt x="22" y="35"/>
                  </a:lnTo>
                  <a:lnTo>
                    <a:pt x="22" y="34"/>
                  </a:lnTo>
                  <a:lnTo>
                    <a:pt x="22" y="35"/>
                  </a:lnTo>
                  <a:lnTo>
                    <a:pt x="22" y="34"/>
                  </a:lnTo>
                  <a:lnTo>
                    <a:pt x="22" y="35"/>
                  </a:lnTo>
                  <a:lnTo>
                    <a:pt x="22" y="34"/>
                  </a:lnTo>
                  <a:lnTo>
                    <a:pt x="22" y="35"/>
                  </a:lnTo>
                  <a:lnTo>
                    <a:pt x="22" y="34"/>
                  </a:lnTo>
                  <a:lnTo>
                    <a:pt x="22" y="35"/>
                  </a:lnTo>
                  <a:lnTo>
                    <a:pt x="22" y="34"/>
                  </a:lnTo>
                  <a:lnTo>
                    <a:pt x="22" y="35"/>
                  </a:lnTo>
                  <a:lnTo>
                    <a:pt x="23" y="35"/>
                  </a:lnTo>
                  <a:lnTo>
                    <a:pt x="23" y="34"/>
                  </a:lnTo>
                  <a:lnTo>
                    <a:pt x="23" y="35"/>
                  </a:lnTo>
                  <a:lnTo>
                    <a:pt x="23" y="34"/>
                  </a:lnTo>
                  <a:lnTo>
                    <a:pt x="23" y="35"/>
                  </a:lnTo>
                  <a:lnTo>
                    <a:pt x="23" y="34"/>
                  </a:lnTo>
                  <a:lnTo>
                    <a:pt x="23" y="35"/>
                  </a:lnTo>
                  <a:lnTo>
                    <a:pt x="23" y="34"/>
                  </a:lnTo>
                  <a:lnTo>
                    <a:pt x="23" y="35"/>
                  </a:lnTo>
                  <a:lnTo>
                    <a:pt x="23" y="34"/>
                  </a:lnTo>
                  <a:lnTo>
                    <a:pt x="23" y="35"/>
                  </a:lnTo>
                  <a:lnTo>
                    <a:pt x="23" y="34"/>
                  </a:lnTo>
                  <a:lnTo>
                    <a:pt x="23" y="35"/>
                  </a:lnTo>
                  <a:lnTo>
                    <a:pt x="23" y="34"/>
                  </a:lnTo>
                  <a:lnTo>
                    <a:pt x="23" y="35"/>
                  </a:lnTo>
                  <a:lnTo>
                    <a:pt x="23" y="34"/>
                  </a:lnTo>
                  <a:lnTo>
                    <a:pt x="23" y="35"/>
                  </a:lnTo>
                  <a:lnTo>
                    <a:pt x="23" y="34"/>
                  </a:lnTo>
                  <a:lnTo>
                    <a:pt x="23" y="35"/>
                  </a:lnTo>
                  <a:lnTo>
                    <a:pt x="25" y="35"/>
                  </a:lnTo>
                  <a:lnTo>
                    <a:pt x="25" y="34"/>
                  </a:lnTo>
                  <a:lnTo>
                    <a:pt x="25" y="35"/>
                  </a:lnTo>
                  <a:lnTo>
                    <a:pt x="25" y="34"/>
                  </a:lnTo>
                  <a:lnTo>
                    <a:pt x="25" y="35"/>
                  </a:lnTo>
                  <a:lnTo>
                    <a:pt x="25" y="34"/>
                  </a:lnTo>
                  <a:lnTo>
                    <a:pt x="25" y="35"/>
                  </a:lnTo>
                  <a:lnTo>
                    <a:pt x="25" y="34"/>
                  </a:lnTo>
                  <a:lnTo>
                    <a:pt x="25" y="35"/>
                  </a:lnTo>
                  <a:lnTo>
                    <a:pt x="25" y="34"/>
                  </a:lnTo>
                  <a:lnTo>
                    <a:pt x="25" y="35"/>
                  </a:lnTo>
                  <a:lnTo>
                    <a:pt x="26" y="34"/>
                  </a:lnTo>
                  <a:lnTo>
                    <a:pt x="26" y="35"/>
                  </a:lnTo>
                  <a:lnTo>
                    <a:pt x="26" y="34"/>
                  </a:lnTo>
                  <a:lnTo>
                    <a:pt x="26" y="35"/>
                  </a:lnTo>
                  <a:lnTo>
                    <a:pt x="26" y="34"/>
                  </a:lnTo>
                  <a:lnTo>
                    <a:pt x="26" y="35"/>
                  </a:lnTo>
                  <a:lnTo>
                    <a:pt x="26" y="34"/>
                  </a:lnTo>
                  <a:lnTo>
                    <a:pt x="26" y="35"/>
                  </a:lnTo>
                  <a:lnTo>
                    <a:pt x="26" y="34"/>
                  </a:lnTo>
                  <a:lnTo>
                    <a:pt x="26" y="35"/>
                  </a:lnTo>
                  <a:lnTo>
                    <a:pt x="26" y="34"/>
                  </a:lnTo>
                  <a:lnTo>
                    <a:pt x="26" y="35"/>
                  </a:lnTo>
                  <a:lnTo>
                    <a:pt x="26" y="34"/>
                  </a:lnTo>
                  <a:lnTo>
                    <a:pt x="26" y="35"/>
                  </a:lnTo>
                  <a:lnTo>
                    <a:pt x="26" y="34"/>
                  </a:lnTo>
                  <a:lnTo>
                    <a:pt x="26" y="35"/>
                  </a:lnTo>
                  <a:lnTo>
                    <a:pt x="27" y="34"/>
                  </a:lnTo>
                  <a:lnTo>
                    <a:pt x="27" y="35"/>
                  </a:lnTo>
                  <a:lnTo>
                    <a:pt x="27" y="34"/>
                  </a:lnTo>
                  <a:lnTo>
                    <a:pt x="27" y="35"/>
                  </a:lnTo>
                  <a:lnTo>
                    <a:pt x="27" y="34"/>
                  </a:lnTo>
                  <a:lnTo>
                    <a:pt x="27" y="35"/>
                  </a:lnTo>
                  <a:lnTo>
                    <a:pt x="27" y="34"/>
                  </a:lnTo>
                  <a:lnTo>
                    <a:pt x="27" y="35"/>
                  </a:lnTo>
                  <a:lnTo>
                    <a:pt x="27" y="34"/>
                  </a:lnTo>
                  <a:lnTo>
                    <a:pt x="27" y="35"/>
                  </a:lnTo>
                  <a:lnTo>
                    <a:pt x="27" y="34"/>
                  </a:lnTo>
                  <a:lnTo>
                    <a:pt x="27" y="35"/>
                  </a:lnTo>
                  <a:lnTo>
                    <a:pt x="27" y="34"/>
                  </a:lnTo>
                  <a:lnTo>
                    <a:pt x="27" y="35"/>
                  </a:lnTo>
                  <a:lnTo>
                    <a:pt x="27" y="34"/>
                  </a:lnTo>
                  <a:lnTo>
                    <a:pt x="27" y="35"/>
                  </a:lnTo>
                  <a:lnTo>
                    <a:pt x="27" y="34"/>
                  </a:lnTo>
                  <a:lnTo>
                    <a:pt x="27" y="35"/>
                  </a:lnTo>
                  <a:lnTo>
                    <a:pt x="28" y="34"/>
                  </a:lnTo>
                  <a:lnTo>
                    <a:pt x="28" y="35"/>
                  </a:lnTo>
                  <a:lnTo>
                    <a:pt x="28" y="34"/>
                  </a:lnTo>
                  <a:lnTo>
                    <a:pt x="28" y="35"/>
                  </a:lnTo>
                  <a:lnTo>
                    <a:pt x="28" y="34"/>
                  </a:lnTo>
                  <a:lnTo>
                    <a:pt x="28" y="35"/>
                  </a:lnTo>
                  <a:lnTo>
                    <a:pt x="28" y="34"/>
                  </a:lnTo>
                  <a:lnTo>
                    <a:pt x="28" y="35"/>
                  </a:lnTo>
                  <a:lnTo>
                    <a:pt x="28" y="34"/>
                  </a:lnTo>
                  <a:lnTo>
                    <a:pt x="28" y="35"/>
                  </a:lnTo>
                  <a:lnTo>
                    <a:pt x="28" y="34"/>
                  </a:lnTo>
                  <a:lnTo>
                    <a:pt x="28" y="35"/>
                  </a:lnTo>
                  <a:lnTo>
                    <a:pt x="28" y="34"/>
                  </a:lnTo>
                  <a:lnTo>
                    <a:pt x="28" y="35"/>
                  </a:lnTo>
                  <a:lnTo>
                    <a:pt x="29" y="34"/>
                  </a:lnTo>
                  <a:lnTo>
                    <a:pt x="29" y="35"/>
                  </a:lnTo>
                  <a:lnTo>
                    <a:pt x="29" y="34"/>
                  </a:lnTo>
                  <a:lnTo>
                    <a:pt x="29" y="35"/>
                  </a:lnTo>
                  <a:lnTo>
                    <a:pt x="29" y="34"/>
                  </a:lnTo>
                  <a:lnTo>
                    <a:pt x="29" y="35"/>
                  </a:lnTo>
                  <a:lnTo>
                    <a:pt x="29" y="34"/>
                  </a:lnTo>
                  <a:lnTo>
                    <a:pt x="29" y="35"/>
                  </a:lnTo>
                  <a:lnTo>
                    <a:pt x="29" y="34"/>
                  </a:lnTo>
                  <a:lnTo>
                    <a:pt x="29" y="35"/>
                  </a:lnTo>
                  <a:lnTo>
                    <a:pt x="29" y="34"/>
                  </a:lnTo>
                  <a:lnTo>
                    <a:pt x="29" y="35"/>
                  </a:lnTo>
                  <a:lnTo>
                    <a:pt x="29" y="34"/>
                  </a:lnTo>
                  <a:lnTo>
                    <a:pt x="30" y="34"/>
                  </a:lnTo>
                  <a:lnTo>
                    <a:pt x="30" y="35"/>
                  </a:lnTo>
                  <a:lnTo>
                    <a:pt x="30" y="34"/>
                  </a:lnTo>
                  <a:lnTo>
                    <a:pt x="30" y="33"/>
                  </a:lnTo>
                  <a:lnTo>
                    <a:pt x="30" y="34"/>
                  </a:lnTo>
                  <a:lnTo>
                    <a:pt x="30" y="35"/>
                  </a:lnTo>
                  <a:lnTo>
                    <a:pt x="30" y="34"/>
                  </a:lnTo>
                  <a:lnTo>
                    <a:pt x="30" y="35"/>
                  </a:lnTo>
                  <a:lnTo>
                    <a:pt x="30" y="34"/>
                  </a:lnTo>
                  <a:lnTo>
                    <a:pt x="30" y="35"/>
                  </a:lnTo>
                  <a:lnTo>
                    <a:pt x="30" y="34"/>
                  </a:lnTo>
                  <a:lnTo>
                    <a:pt x="30" y="35"/>
                  </a:lnTo>
                  <a:lnTo>
                    <a:pt x="30" y="34"/>
                  </a:lnTo>
                  <a:lnTo>
                    <a:pt x="30" y="35"/>
                  </a:lnTo>
                  <a:lnTo>
                    <a:pt x="30" y="34"/>
                  </a:lnTo>
                  <a:lnTo>
                    <a:pt x="30" y="35"/>
                  </a:lnTo>
                  <a:lnTo>
                    <a:pt x="31" y="35"/>
                  </a:lnTo>
                  <a:lnTo>
                    <a:pt x="31" y="34"/>
                  </a:lnTo>
                  <a:lnTo>
                    <a:pt x="31" y="35"/>
                  </a:lnTo>
                  <a:lnTo>
                    <a:pt x="31" y="34"/>
                  </a:lnTo>
                  <a:lnTo>
                    <a:pt x="31" y="35"/>
                  </a:lnTo>
                  <a:lnTo>
                    <a:pt x="31" y="34"/>
                  </a:lnTo>
                  <a:lnTo>
                    <a:pt x="31" y="35"/>
                  </a:lnTo>
                  <a:lnTo>
                    <a:pt x="31" y="34"/>
                  </a:lnTo>
                  <a:lnTo>
                    <a:pt x="31" y="35"/>
                  </a:lnTo>
                  <a:lnTo>
                    <a:pt x="31" y="34"/>
                  </a:lnTo>
                  <a:lnTo>
                    <a:pt x="31" y="35"/>
                  </a:lnTo>
                  <a:lnTo>
                    <a:pt x="31" y="34"/>
                  </a:lnTo>
                  <a:lnTo>
                    <a:pt x="31" y="35"/>
                  </a:lnTo>
                  <a:lnTo>
                    <a:pt x="32" y="35"/>
                  </a:lnTo>
                  <a:lnTo>
                    <a:pt x="32" y="34"/>
                  </a:lnTo>
                  <a:lnTo>
                    <a:pt x="32" y="35"/>
                  </a:lnTo>
                  <a:lnTo>
                    <a:pt x="32" y="34"/>
                  </a:lnTo>
                  <a:lnTo>
                    <a:pt x="32" y="35"/>
                  </a:lnTo>
                  <a:lnTo>
                    <a:pt x="32" y="34"/>
                  </a:lnTo>
                  <a:lnTo>
                    <a:pt x="32" y="35"/>
                  </a:lnTo>
                  <a:lnTo>
                    <a:pt x="32" y="34"/>
                  </a:lnTo>
                  <a:lnTo>
                    <a:pt x="32" y="35"/>
                  </a:lnTo>
                  <a:lnTo>
                    <a:pt x="32" y="34"/>
                  </a:lnTo>
                  <a:lnTo>
                    <a:pt x="32" y="35"/>
                  </a:lnTo>
                  <a:lnTo>
                    <a:pt x="32" y="34"/>
                  </a:lnTo>
                  <a:lnTo>
                    <a:pt x="32" y="35"/>
                  </a:lnTo>
                  <a:lnTo>
                    <a:pt x="33" y="35"/>
                  </a:lnTo>
                  <a:lnTo>
                    <a:pt x="33" y="34"/>
                  </a:lnTo>
                  <a:lnTo>
                    <a:pt x="33" y="35"/>
                  </a:lnTo>
                  <a:lnTo>
                    <a:pt x="33" y="34"/>
                  </a:lnTo>
                  <a:lnTo>
                    <a:pt x="33" y="35"/>
                  </a:lnTo>
                  <a:lnTo>
                    <a:pt x="33" y="34"/>
                  </a:lnTo>
                  <a:lnTo>
                    <a:pt x="33" y="33"/>
                  </a:lnTo>
                  <a:lnTo>
                    <a:pt x="33" y="34"/>
                  </a:lnTo>
                  <a:lnTo>
                    <a:pt x="33" y="35"/>
                  </a:lnTo>
                  <a:lnTo>
                    <a:pt x="33" y="34"/>
                  </a:lnTo>
                  <a:lnTo>
                    <a:pt x="33" y="33"/>
                  </a:lnTo>
                  <a:lnTo>
                    <a:pt x="33" y="32"/>
                  </a:lnTo>
                  <a:lnTo>
                    <a:pt x="33" y="31"/>
                  </a:lnTo>
                  <a:lnTo>
                    <a:pt x="33" y="30"/>
                  </a:lnTo>
                  <a:lnTo>
                    <a:pt x="33" y="31"/>
                  </a:lnTo>
                  <a:lnTo>
                    <a:pt x="33" y="32"/>
                  </a:lnTo>
                  <a:lnTo>
                    <a:pt x="33" y="33"/>
                  </a:lnTo>
                  <a:lnTo>
                    <a:pt x="33" y="34"/>
                  </a:lnTo>
                  <a:lnTo>
                    <a:pt x="33" y="35"/>
                  </a:lnTo>
                  <a:lnTo>
                    <a:pt x="33" y="34"/>
                  </a:lnTo>
                  <a:lnTo>
                    <a:pt x="33" y="35"/>
                  </a:lnTo>
                  <a:lnTo>
                    <a:pt x="33" y="34"/>
                  </a:lnTo>
                  <a:lnTo>
                    <a:pt x="33" y="33"/>
                  </a:lnTo>
                  <a:lnTo>
                    <a:pt x="33" y="32"/>
                  </a:lnTo>
                  <a:lnTo>
                    <a:pt x="33" y="30"/>
                  </a:lnTo>
                  <a:lnTo>
                    <a:pt x="33" y="31"/>
                  </a:lnTo>
                  <a:lnTo>
                    <a:pt x="33" y="32"/>
                  </a:lnTo>
                  <a:lnTo>
                    <a:pt x="34" y="33"/>
                  </a:lnTo>
                  <a:lnTo>
                    <a:pt x="34" y="34"/>
                  </a:lnTo>
                  <a:lnTo>
                    <a:pt x="34" y="35"/>
                  </a:lnTo>
                  <a:lnTo>
                    <a:pt x="34" y="34"/>
                  </a:lnTo>
                  <a:lnTo>
                    <a:pt x="34" y="35"/>
                  </a:lnTo>
                  <a:lnTo>
                    <a:pt x="34" y="34"/>
                  </a:lnTo>
                  <a:lnTo>
                    <a:pt x="34" y="33"/>
                  </a:lnTo>
                  <a:lnTo>
                    <a:pt x="34" y="32"/>
                  </a:lnTo>
                  <a:lnTo>
                    <a:pt x="34" y="31"/>
                  </a:lnTo>
                  <a:lnTo>
                    <a:pt x="34" y="32"/>
                  </a:lnTo>
                  <a:lnTo>
                    <a:pt x="34" y="33"/>
                  </a:lnTo>
                  <a:lnTo>
                    <a:pt x="34" y="34"/>
                  </a:lnTo>
                  <a:lnTo>
                    <a:pt x="34" y="35"/>
                  </a:lnTo>
                  <a:lnTo>
                    <a:pt x="34" y="34"/>
                  </a:lnTo>
                  <a:lnTo>
                    <a:pt x="34" y="33"/>
                  </a:lnTo>
                  <a:lnTo>
                    <a:pt x="34" y="34"/>
                  </a:lnTo>
                  <a:lnTo>
                    <a:pt x="34" y="33"/>
                  </a:lnTo>
                  <a:lnTo>
                    <a:pt x="34" y="34"/>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81" name="Freeform 512"/>
            <p:cNvSpPr>
              <a:spLocks/>
            </p:cNvSpPr>
            <p:nvPr/>
          </p:nvSpPr>
          <p:spPr bwMode="auto">
            <a:xfrm>
              <a:off x="1580" y="2717"/>
              <a:ext cx="56" cy="4"/>
            </a:xfrm>
            <a:custGeom>
              <a:avLst/>
              <a:gdLst>
                <a:gd name="T0" fmla="*/ 1 w 56"/>
                <a:gd name="T1" fmla="*/ 4 h 4"/>
                <a:gd name="T2" fmla="*/ 3 w 56"/>
                <a:gd name="T3" fmla="*/ 3 h 4"/>
                <a:gd name="T4" fmla="*/ 5 w 56"/>
                <a:gd name="T5" fmla="*/ 3 h 4"/>
                <a:gd name="T6" fmla="*/ 6 w 56"/>
                <a:gd name="T7" fmla="*/ 4 h 4"/>
                <a:gd name="T8" fmla="*/ 8 w 56"/>
                <a:gd name="T9" fmla="*/ 4 h 4"/>
                <a:gd name="T10" fmla="*/ 8 w 56"/>
                <a:gd name="T11" fmla="*/ 3 h 4"/>
                <a:gd name="T12" fmla="*/ 9 w 56"/>
                <a:gd name="T13" fmla="*/ 4 h 4"/>
                <a:gd name="T14" fmla="*/ 10 w 56"/>
                <a:gd name="T15" fmla="*/ 4 h 4"/>
                <a:gd name="T16" fmla="*/ 11 w 56"/>
                <a:gd name="T17" fmla="*/ 4 h 4"/>
                <a:gd name="T18" fmla="*/ 12 w 56"/>
                <a:gd name="T19" fmla="*/ 4 h 4"/>
                <a:gd name="T20" fmla="*/ 13 w 56"/>
                <a:gd name="T21" fmla="*/ 4 h 4"/>
                <a:gd name="T22" fmla="*/ 13 w 56"/>
                <a:gd name="T23" fmla="*/ 3 h 4"/>
                <a:gd name="T24" fmla="*/ 14 w 56"/>
                <a:gd name="T25" fmla="*/ 3 h 4"/>
                <a:gd name="T26" fmla="*/ 14 w 56"/>
                <a:gd name="T27" fmla="*/ 4 h 4"/>
                <a:gd name="T28" fmla="*/ 16 w 56"/>
                <a:gd name="T29" fmla="*/ 3 h 4"/>
                <a:gd name="T30" fmla="*/ 17 w 56"/>
                <a:gd name="T31" fmla="*/ 3 h 4"/>
                <a:gd name="T32" fmla="*/ 19 w 56"/>
                <a:gd name="T33" fmla="*/ 3 h 4"/>
                <a:gd name="T34" fmla="*/ 21 w 56"/>
                <a:gd name="T35" fmla="*/ 4 h 4"/>
                <a:gd name="T36" fmla="*/ 21 w 56"/>
                <a:gd name="T37" fmla="*/ 3 h 4"/>
                <a:gd name="T38" fmla="*/ 21 w 56"/>
                <a:gd name="T39" fmla="*/ 2 h 4"/>
                <a:gd name="T40" fmla="*/ 22 w 56"/>
                <a:gd name="T41" fmla="*/ 3 h 4"/>
                <a:gd name="T42" fmla="*/ 22 w 56"/>
                <a:gd name="T43" fmla="*/ 4 h 4"/>
                <a:gd name="T44" fmla="*/ 23 w 56"/>
                <a:gd name="T45" fmla="*/ 4 h 4"/>
                <a:gd name="T46" fmla="*/ 25 w 56"/>
                <a:gd name="T47" fmla="*/ 3 h 4"/>
                <a:gd name="T48" fmla="*/ 25 w 56"/>
                <a:gd name="T49" fmla="*/ 4 h 4"/>
                <a:gd name="T50" fmla="*/ 26 w 56"/>
                <a:gd name="T51" fmla="*/ 3 h 4"/>
                <a:gd name="T52" fmla="*/ 27 w 56"/>
                <a:gd name="T53" fmla="*/ 3 h 4"/>
                <a:gd name="T54" fmla="*/ 27 w 56"/>
                <a:gd name="T55" fmla="*/ 4 h 4"/>
                <a:gd name="T56" fmla="*/ 28 w 56"/>
                <a:gd name="T57" fmla="*/ 2 h 4"/>
                <a:gd name="T58" fmla="*/ 29 w 56"/>
                <a:gd name="T59" fmla="*/ 4 h 4"/>
                <a:gd name="T60" fmla="*/ 29 w 56"/>
                <a:gd name="T61" fmla="*/ 3 h 4"/>
                <a:gd name="T62" fmla="*/ 30 w 56"/>
                <a:gd name="T63" fmla="*/ 3 h 4"/>
                <a:gd name="T64" fmla="*/ 31 w 56"/>
                <a:gd name="T65" fmla="*/ 3 h 4"/>
                <a:gd name="T66" fmla="*/ 31 w 56"/>
                <a:gd name="T67" fmla="*/ 4 h 4"/>
                <a:gd name="T68" fmla="*/ 33 w 56"/>
                <a:gd name="T69" fmla="*/ 3 h 4"/>
                <a:gd name="T70" fmla="*/ 33 w 56"/>
                <a:gd name="T71" fmla="*/ 4 h 4"/>
                <a:gd name="T72" fmla="*/ 34 w 56"/>
                <a:gd name="T73" fmla="*/ 4 h 4"/>
                <a:gd name="T74" fmla="*/ 34 w 56"/>
                <a:gd name="T75" fmla="*/ 3 h 4"/>
                <a:gd name="T76" fmla="*/ 35 w 56"/>
                <a:gd name="T77" fmla="*/ 3 h 4"/>
                <a:gd name="T78" fmla="*/ 35 w 56"/>
                <a:gd name="T79" fmla="*/ 4 h 4"/>
                <a:gd name="T80" fmla="*/ 36 w 56"/>
                <a:gd name="T81" fmla="*/ 4 h 4"/>
                <a:gd name="T82" fmla="*/ 36 w 56"/>
                <a:gd name="T83" fmla="*/ 3 h 4"/>
                <a:gd name="T84" fmla="*/ 37 w 56"/>
                <a:gd name="T85" fmla="*/ 3 h 4"/>
                <a:gd name="T86" fmla="*/ 38 w 56"/>
                <a:gd name="T87" fmla="*/ 3 h 4"/>
                <a:gd name="T88" fmla="*/ 39 w 56"/>
                <a:gd name="T89" fmla="*/ 4 h 4"/>
                <a:gd name="T90" fmla="*/ 39 w 56"/>
                <a:gd name="T91" fmla="*/ 3 h 4"/>
                <a:gd name="T92" fmla="*/ 40 w 56"/>
                <a:gd name="T93" fmla="*/ 3 h 4"/>
                <a:gd name="T94" fmla="*/ 41 w 56"/>
                <a:gd name="T95" fmla="*/ 3 h 4"/>
                <a:gd name="T96" fmla="*/ 42 w 56"/>
                <a:gd name="T97" fmla="*/ 3 h 4"/>
                <a:gd name="T98" fmla="*/ 42 w 56"/>
                <a:gd name="T99" fmla="*/ 4 h 4"/>
                <a:gd name="T100" fmla="*/ 43 w 56"/>
                <a:gd name="T101" fmla="*/ 4 h 4"/>
                <a:gd name="T102" fmla="*/ 44 w 56"/>
                <a:gd name="T103" fmla="*/ 3 h 4"/>
                <a:gd name="T104" fmla="*/ 44 w 56"/>
                <a:gd name="T105" fmla="*/ 4 h 4"/>
                <a:gd name="T106" fmla="*/ 45 w 56"/>
                <a:gd name="T107" fmla="*/ 4 h 4"/>
                <a:gd name="T108" fmla="*/ 47 w 56"/>
                <a:gd name="T109" fmla="*/ 4 h 4"/>
                <a:gd name="T110" fmla="*/ 50 w 56"/>
                <a:gd name="T111" fmla="*/ 4 h 4"/>
                <a:gd name="T112" fmla="*/ 51 w 56"/>
                <a:gd name="T113" fmla="*/ 4 h 4"/>
                <a:gd name="T114" fmla="*/ 52 w 56"/>
                <a:gd name="T115" fmla="*/ 4 h 4"/>
                <a:gd name="T116" fmla="*/ 52 w 56"/>
                <a:gd name="T117" fmla="*/ 3 h 4"/>
                <a:gd name="T118" fmla="*/ 53 w 56"/>
                <a:gd name="T119" fmla="*/ 2 h 4"/>
                <a:gd name="T120" fmla="*/ 53 w 56"/>
                <a:gd name="T121" fmla="*/ 3 h 4"/>
                <a:gd name="T122" fmla="*/ 54 w 56"/>
                <a:gd name="T123" fmla="*/ 3 h 4"/>
                <a:gd name="T124" fmla="*/ 55 w 56"/>
                <a:gd name="T125" fmla="*/ 3 h 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6"/>
                <a:gd name="T190" fmla="*/ 0 h 4"/>
                <a:gd name="T191" fmla="*/ 56 w 56"/>
                <a:gd name="T192" fmla="*/ 4 h 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6" h="4">
                  <a:moveTo>
                    <a:pt x="0" y="3"/>
                  </a:moveTo>
                  <a:lnTo>
                    <a:pt x="0" y="4"/>
                  </a:lnTo>
                  <a:lnTo>
                    <a:pt x="0" y="3"/>
                  </a:lnTo>
                  <a:lnTo>
                    <a:pt x="0" y="2"/>
                  </a:lnTo>
                  <a:lnTo>
                    <a:pt x="0" y="3"/>
                  </a:lnTo>
                  <a:lnTo>
                    <a:pt x="0" y="4"/>
                  </a:lnTo>
                  <a:lnTo>
                    <a:pt x="1" y="4"/>
                  </a:lnTo>
                  <a:lnTo>
                    <a:pt x="1" y="3"/>
                  </a:lnTo>
                  <a:lnTo>
                    <a:pt x="1" y="4"/>
                  </a:lnTo>
                  <a:lnTo>
                    <a:pt x="1" y="3"/>
                  </a:lnTo>
                  <a:lnTo>
                    <a:pt x="1" y="4"/>
                  </a:lnTo>
                  <a:lnTo>
                    <a:pt x="1" y="3"/>
                  </a:lnTo>
                  <a:lnTo>
                    <a:pt x="2" y="3"/>
                  </a:lnTo>
                  <a:lnTo>
                    <a:pt x="2" y="4"/>
                  </a:lnTo>
                  <a:lnTo>
                    <a:pt x="2" y="3"/>
                  </a:lnTo>
                  <a:lnTo>
                    <a:pt x="2" y="4"/>
                  </a:lnTo>
                  <a:lnTo>
                    <a:pt x="2" y="3"/>
                  </a:lnTo>
                  <a:lnTo>
                    <a:pt x="2" y="4"/>
                  </a:lnTo>
                  <a:lnTo>
                    <a:pt x="2" y="3"/>
                  </a:lnTo>
                  <a:lnTo>
                    <a:pt x="2" y="4"/>
                  </a:lnTo>
                  <a:lnTo>
                    <a:pt x="3" y="4"/>
                  </a:lnTo>
                  <a:lnTo>
                    <a:pt x="3" y="3"/>
                  </a:lnTo>
                  <a:lnTo>
                    <a:pt x="3" y="4"/>
                  </a:lnTo>
                  <a:lnTo>
                    <a:pt x="3" y="3"/>
                  </a:lnTo>
                  <a:lnTo>
                    <a:pt x="3" y="4"/>
                  </a:lnTo>
                  <a:lnTo>
                    <a:pt x="3" y="3"/>
                  </a:lnTo>
                  <a:lnTo>
                    <a:pt x="3" y="4"/>
                  </a:lnTo>
                  <a:lnTo>
                    <a:pt x="3" y="3"/>
                  </a:lnTo>
                  <a:lnTo>
                    <a:pt x="3" y="4"/>
                  </a:lnTo>
                  <a:lnTo>
                    <a:pt x="5" y="4"/>
                  </a:lnTo>
                  <a:lnTo>
                    <a:pt x="5" y="3"/>
                  </a:lnTo>
                  <a:lnTo>
                    <a:pt x="5" y="4"/>
                  </a:lnTo>
                  <a:lnTo>
                    <a:pt x="5" y="3"/>
                  </a:lnTo>
                  <a:lnTo>
                    <a:pt x="5" y="4"/>
                  </a:lnTo>
                  <a:lnTo>
                    <a:pt x="5" y="3"/>
                  </a:lnTo>
                  <a:lnTo>
                    <a:pt x="5" y="4"/>
                  </a:lnTo>
                  <a:lnTo>
                    <a:pt x="5" y="3"/>
                  </a:lnTo>
                  <a:lnTo>
                    <a:pt x="6" y="4"/>
                  </a:lnTo>
                  <a:lnTo>
                    <a:pt x="6" y="3"/>
                  </a:lnTo>
                  <a:lnTo>
                    <a:pt x="6" y="4"/>
                  </a:lnTo>
                  <a:lnTo>
                    <a:pt x="6" y="3"/>
                  </a:lnTo>
                  <a:lnTo>
                    <a:pt x="6" y="4"/>
                  </a:lnTo>
                  <a:lnTo>
                    <a:pt x="6" y="3"/>
                  </a:lnTo>
                  <a:lnTo>
                    <a:pt x="6" y="4"/>
                  </a:lnTo>
                  <a:lnTo>
                    <a:pt x="6" y="3"/>
                  </a:lnTo>
                  <a:lnTo>
                    <a:pt x="6" y="4"/>
                  </a:lnTo>
                  <a:lnTo>
                    <a:pt x="6" y="3"/>
                  </a:lnTo>
                  <a:lnTo>
                    <a:pt x="7" y="4"/>
                  </a:lnTo>
                  <a:lnTo>
                    <a:pt x="7" y="3"/>
                  </a:lnTo>
                  <a:lnTo>
                    <a:pt x="7" y="4"/>
                  </a:lnTo>
                  <a:lnTo>
                    <a:pt x="7" y="3"/>
                  </a:lnTo>
                  <a:lnTo>
                    <a:pt x="7" y="4"/>
                  </a:lnTo>
                  <a:lnTo>
                    <a:pt x="7" y="3"/>
                  </a:lnTo>
                  <a:lnTo>
                    <a:pt x="7" y="4"/>
                  </a:lnTo>
                  <a:lnTo>
                    <a:pt x="8" y="4"/>
                  </a:lnTo>
                  <a:lnTo>
                    <a:pt x="8" y="3"/>
                  </a:lnTo>
                  <a:lnTo>
                    <a:pt x="8" y="4"/>
                  </a:lnTo>
                  <a:lnTo>
                    <a:pt x="8" y="3"/>
                  </a:lnTo>
                  <a:lnTo>
                    <a:pt x="8" y="4"/>
                  </a:lnTo>
                  <a:lnTo>
                    <a:pt x="8" y="3"/>
                  </a:lnTo>
                  <a:lnTo>
                    <a:pt x="8" y="4"/>
                  </a:lnTo>
                  <a:lnTo>
                    <a:pt x="8" y="3"/>
                  </a:lnTo>
                  <a:lnTo>
                    <a:pt x="8" y="4"/>
                  </a:lnTo>
                  <a:lnTo>
                    <a:pt x="8" y="3"/>
                  </a:lnTo>
                  <a:lnTo>
                    <a:pt x="8" y="4"/>
                  </a:lnTo>
                  <a:lnTo>
                    <a:pt x="8" y="3"/>
                  </a:lnTo>
                  <a:lnTo>
                    <a:pt x="8" y="4"/>
                  </a:lnTo>
                  <a:lnTo>
                    <a:pt x="8" y="3"/>
                  </a:lnTo>
                  <a:lnTo>
                    <a:pt x="8" y="4"/>
                  </a:lnTo>
                  <a:lnTo>
                    <a:pt x="8" y="3"/>
                  </a:lnTo>
                  <a:lnTo>
                    <a:pt x="9" y="4"/>
                  </a:lnTo>
                  <a:lnTo>
                    <a:pt x="9" y="3"/>
                  </a:lnTo>
                  <a:lnTo>
                    <a:pt x="9" y="4"/>
                  </a:lnTo>
                  <a:lnTo>
                    <a:pt x="9" y="3"/>
                  </a:lnTo>
                  <a:lnTo>
                    <a:pt x="9" y="4"/>
                  </a:lnTo>
                  <a:lnTo>
                    <a:pt x="9" y="3"/>
                  </a:lnTo>
                  <a:lnTo>
                    <a:pt x="9" y="4"/>
                  </a:lnTo>
                  <a:lnTo>
                    <a:pt x="9" y="3"/>
                  </a:lnTo>
                  <a:lnTo>
                    <a:pt x="9" y="4"/>
                  </a:lnTo>
                  <a:lnTo>
                    <a:pt x="9" y="3"/>
                  </a:lnTo>
                  <a:lnTo>
                    <a:pt x="9" y="4"/>
                  </a:lnTo>
                  <a:lnTo>
                    <a:pt x="9" y="3"/>
                  </a:lnTo>
                  <a:lnTo>
                    <a:pt x="9" y="4"/>
                  </a:lnTo>
                  <a:lnTo>
                    <a:pt x="9" y="3"/>
                  </a:lnTo>
                  <a:lnTo>
                    <a:pt x="9" y="4"/>
                  </a:lnTo>
                  <a:lnTo>
                    <a:pt x="10" y="4"/>
                  </a:lnTo>
                  <a:lnTo>
                    <a:pt x="10" y="3"/>
                  </a:lnTo>
                  <a:lnTo>
                    <a:pt x="10" y="4"/>
                  </a:lnTo>
                  <a:lnTo>
                    <a:pt x="10" y="3"/>
                  </a:lnTo>
                  <a:lnTo>
                    <a:pt x="10" y="4"/>
                  </a:lnTo>
                  <a:lnTo>
                    <a:pt x="10" y="3"/>
                  </a:lnTo>
                  <a:lnTo>
                    <a:pt x="10" y="4"/>
                  </a:lnTo>
                  <a:lnTo>
                    <a:pt x="10" y="3"/>
                  </a:lnTo>
                  <a:lnTo>
                    <a:pt x="10" y="4"/>
                  </a:lnTo>
                  <a:lnTo>
                    <a:pt x="10" y="3"/>
                  </a:lnTo>
                  <a:lnTo>
                    <a:pt x="10" y="4"/>
                  </a:lnTo>
                  <a:lnTo>
                    <a:pt x="10" y="3"/>
                  </a:lnTo>
                  <a:lnTo>
                    <a:pt x="10" y="4"/>
                  </a:lnTo>
                  <a:lnTo>
                    <a:pt x="11" y="4"/>
                  </a:lnTo>
                  <a:lnTo>
                    <a:pt x="11" y="3"/>
                  </a:lnTo>
                  <a:lnTo>
                    <a:pt x="11" y="4"/>
                  </a:lnTo>
                  <a:lnTo>
                    <a:pt x="11" y="3"/>
                  </a:lnTo>
                  <a:lnTo>
                    <a:pt x="11" y="4"/>
                  </a:lnTo>
                  <a:lnTo>
                    <a:pt x="11" y="3"/>
                  </a:lnTo>
                  <a:lnTo>
                    <a:pt x="11" y="4"/>
                  </a:lnTo>
                  <a:lnTo>
                    <a:pt x="11" y="3"/>
                  </a:lnTo>
                  <a:lnTo>
                    <a:pt x="11" y="4"/>
                  </a:lnTo>
                  <a:lnTo>
                    <a:pt x="12" y="4"/>
                  </a:lnTo>
                  <a:lnTo>
                    <a:pt x="12" y="3"/>
                  </a:lnTo>
                  <a:lnTo>
                    <a:pt x="12" y="4"/>
                  </a:lnTo>
                  <a:lnTo>
                    <a:pt x="12" y="3"/>
                  </a:lnTo>
                  <a:lnTo>
                    <a:pt x="12" y="4"/>
                  </a:lnTo>
                  <a:lnTo>
                    <a:pt x="12" y="3"/>
                  </a:lnTo>
                  <a:lnTo>
                    <a:pt x="12" y="4"/>
                  </a:lnTo>
                  <a:lnTo>
                    <a:pt x="12" y="3"/>
                  </a:lnTo>
                  <a:lnTo>
                    <a:pt x="12" y="4"/>
                  </a:lnTo>
                  <a:lnTo>
                    <a:pt x="12" y="3"/>
                  </a:lnTo>
                  <a:lnTo>
                    <a:pt x="12" y="4"/>
                  </a:lnTo>
                  <a:lnTo>
                    <a:pt x="12" y="3"/>
                  </a:lnTo>
                  <a:lnTo>
                    <a:pt x="12" y="4"/>
                  </a:lnTo>
                  <a:lnTo>
                    <a:pt x="13" y="4"/>
                  </a:lnTo>
                  <a:lnTo>
                    <a:pt x="13" y="3"/>
                  </a:lnTo>
                  <a:lnTo>
                    <a:pt x="13" y="4"/>
                  </a:lnTo>
                  <a:lnTo>
                    <a:pt x="13" y="3"/>
                  </a:lnTo>
                  <a:lnTo>
                    <a:pt x="13" y="4"/>
                  </a:lnTo>
                  <a:lnTo>
                    <a:pt x="13" y="3"/>
                  </a:lnTo>
                  <a:lnTo>
                    <a:pt x="13" y="4"/>
                  </a:lnTo>
                  <a:lnTo>
                    <a:pt x="13" y="3"/>
                  </a:lnTo>
                  <a:lnTo>
                    <a:pt x="13" y="2"/>
                  </a:lnTo>
                  <a:lnTo>
                    <a:pt x="13" y="3"/>
                  </a:lnTo>
                  <a:lnTo>
                    <a:pt x="13" y="4"/>
                  </a:lnTo>
                  <a:lnTo>
                    <a:pt x="13" y="3"/>
                  </a:lnTo>
                  <a:lnTo>
                    <a:pt x="13" y="4"/>
                  </a:lnTo>
                  <a:lnTo>
                    <a:pt x="13" y="3"/>
                  </a:lnTo>
                  <a:lnTo>
                    <a:pt x="13" y="4"/>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5" y="4"/>
                  </a:lnTo>
                  <a:lnTo>
                    <a:pt x="15" y="3"/>
                  </a:lnTo>
                  <a:lnTo>
                    <a:pt x="15" y="4"/>
                  </a:lnTo>
                  <a:lnTo>
                    <a:pt x="15" y="3"/>
                  </a:lnTo>
                  <a:lnTo>
                    <a:pt x="15" y="4"/>
                  </a:lnTo>
                  <a:lnTo>
                    <a:pt x="16" y="4"/>
                  </a:lnTo>
                  <a:lnTo>
                    <a:pt x="16" y="3"/>
                  </a:lnTo>
                  <a:lnTo>
                    <a:pt x="16" y="4"/>
                  </a:lnTo>
                  <a:lnTo>
                    <a:pt x="16" y="3"/>
                  </a:lnTo>
                  <a:lnTo>
                    <a:pt x="16" y="4"/>
                  </a:lnTo>
                  <a:lnTo>
                    <a:pt x="16" y="3"/>
                  </a:lnTo>
                  <a:lnTo>
                    <a:pt x="16" y="4"/>
                  </a:lnTo>
                  <a:lnTo>
                    <a:pt x="16" y="3"/>
                  </a:lnTo>
                  <a:lnTo>
                    <a:pt x="16" y="4"/>
                  </a:lnTo>
                  <a:lnTo>
                    <a:pt x="16" y="3"/>
                  </a:lnTo>
                  <a:lnTo>
                    <a:pt x="16" y="2"/>
                  </a:lnTo>
                  <a:lnTo>
                    <a:pt x="16" y="3"/>
                  </a:lnTo>
                  <a:lnTo>
                    <a:pt x="16" y="4"/>
                  </a:lnTo>
                  <a:lnTo>
                    <a:pt x="17" y="4"/>
                  </a:lnTo>
                  <a:lnTo>
                    <a:pt x="17" y="3"/>
                  </a:lnTo>
                  <a:lnTo>
                    <a:pt x="17" y="4"/>
                  </a:lnTo>
                  <a:lnTo>
                    <a:pt x="17" y="3"/>
                  </a:lnTo>
                  <a:lnTo>
                    <a:pt x="17" y="4"/>
                  </a:lnTo>
                  <a:lnTo>
                    <a:pt x="17" y="3"/>
                  </a:lnTo>
                  <a:lnTo>
                    <a:pt x="17" y="4"/>
                  </a:lnTo>
                  <a:lnTo>
                    <a:pt x="17" y="3"/>
                  </a:lnTo>
                  <a:lnTo>
                    <a:pt x="17" y="4"/>
                  </a:lnTo>
                  <a:lnTo>
                    <a:pt x="17" y="3"/>
                  </a:lnTo>
                  <a:lnTo>
                    <a:pt x="19" y="3"/>
                  </a:lnTo>
                  <a:lnTo>
                    <a:pt x="19" y="4"/>
                  </a:lnTo>
                  <a:lnTo>
                    <a:pt x="19" y="3"/>
                  </a:lnTo>
                  <a:lnTo>
                    <a:pt x="19" y="4"/>
                  </a:lnTo>
                  <a:lnTo>
                    <a:pt x="19" y="3"/>
                  </a:lnTo>
                  <a:lnTo>
                    <a:pt x="19" y="4"/>
                  </a:lnTo>
                  <a:lnTo>
                    <a:pt x="19" y="3"/>
                  </a:lnTo>
                  <a:lnTo>
                    <a:pt x="19" y="4"/>
                  </a:lnTo>
                  <a:lnTo>
                    <a:pt x="20" y="4"/>
                  </a:lnTo>
                  <a:lnTo>
                    <a:pt x="20" y="3"/>
                  </a:lnTo>
                  <a:lnTo>
                    <a:pt x="20" y="4"/>
                  </a:lnTo>
                  <a:lnTo>
                    <a:pt x="20" y="3"/>
                  </a:lnTo>
                  <a:lnTo>
                    <a:pt x="20" y="4"/>
                  </a:lnTo>
                  <a:lnTo>
                    <a:pt x="20" y="3"/>
                  </a:lnTo>
                  <a:lnTo>
                    <a:pt x="20" y="4"/>
                  </a:lnTo>
                  <a:lnTo>
                    <a:pt x="21" y="4"/>
                  </a:lnTo>
                  <a:lnTo>
                    <a:pt x="21" y="3"/>
                  </a:lnTo>
                  <a:lnTo>
                    <a:pt x="21" y="4"/>
                  </a:lnTo>
                  <a:lnTo>
                    <a:pt x="21" y="3"/>
                  </a:lnTo>
                  <a:lnTo>
                    <a:pt x="21" y="4"/>
                  </a:lnTo>
                  <a:lnTo>
                    <a:pt x="21" y="3"/>
                  </a:lnTo>
                  <a:lnTo>
                    <a:pt x="21" y="2"/>
                  </a:lnTo>
                  <a:lnTo>
                    <a:pt x="21" y="1"/>
                  </a:lnTo>
                  <a:lnTo>
                    <a:pt x="21" y="2"/>
                  </a:lnTo>
                  <a:lnTo>
                    <a:pt x="21" y="3"/>
                  </a:lnTo>
                  <a:lnTo>
                    <a:pt x="21" y="4"/>
                  </a:lnTo>
                  <a:lnTo>
                    <a:pt x="21" y="3"/>
                  </a:lnTo>
                  <a:lnTo>
                    <a:pt x="21" y="4"/>
                  </a:lnTo>
                  <a:lnTo>
                    <a:pt x="21" y="3"/>
                  </a:lnTo>
                  <a:lnTo>
                    <a:pt x="21" y="2"/>
                  </a:lnTo>
                  <a:lnTo>
                    <a:pt x="21" y="1"/>
                  </a:lnTo>
                  <a:lnTo>
                    <a:pt x="21" y="0"/>
                  </a:lnTo>
                  <a:lnTo>
                    <a:pt x="21" y="1"/>
                  </a:lnTo>
                  <a:lnTo>
                    <a:pt x="21" y="2"/>
                  </a:lnTo>
                  <a:lnTo>
                    <a:pt x="21" y="3"/>
                  </a:lnTo>
                  <a:lnTo>
                    <a:pt x="21" y="4"/>
                  </a:lnTo>
                  <a:lnTo>
                    <a:pt x="21" y="3"/>
                  </a:lnTo>
                  <a:lnTo>
                    <a:pt x="21" y="2"/>
                  </a:lnTo>
                  <a:lnTo>
                    <a:pt x="21" y="1"/>
                  </a:lnTo>
                  <a:lnTo>
                    <a:pt x="21" y="2"/>
                  </a:lnTo>
                  <a:lnTo>
                    <a:pt x="21" y="3"/>
                  </a:lnTo>
                  <a:lnTo>
                    <a:pt x="21" y="4"/>
                  </a:lnTo>
                  <a:lnTo>
                    <a:pt x="21" y="3"/>
                  </a:lnTo>
                  <a:lnTo>
                    <a:pt x="21" y="4"/>
                  </a:lnTo>
                  <a:lnTo>
                    <a:pt x="21" y="3"/>
                  </a:lnTo>
                  <a:lnTo>
                    <a:pt x="21" y="4"/>
                  </a:lnTo>
                  <a:lnTo>
                    <a:pt x="21" y="3"/>
                  </a:lnTo>
                  <a:lnTo>
                    <a:pt x="22" y="2"/>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3" y="4"/>
                  </a:lnTo>
                  <a:lnTo>
                    <a:pt x="23" y="3"/>
                  </a:lnTo>
                  <a:lnTo>
                    <a:pt x="23" y="4"/>
                  </a:lnTo>
                  <a:lnTo>
                    <a:pt x="23" y="3"/>
                  </a:lnTo>
                  <a:lnTo>
                    <a:pt x="23" y="4"/>
                  </a:lnTo>
                  <a:lnTo>
                    <a:pt x="23" y="3"/>
                  </a:lnTo>
                  <a:lnTo>
                    <a:pt x="23" y="4"/>
                  </a:lnTo>
                  <a:lnTo>
                    <a:pt x="24" y="4"/>
                  </a:lnTo>
                  <a:lnTo>
                    <a:pt x="24" y="3"/>
                  </a:lnTo>
                  <a:lnTo>
                    <a:pt x="24" y="4"/>
                  </a:lnTo>
                  <a:lnTo>
                    <a:pt x="24" y="3"/>
                  </a:lnTo>
                  <a:lnTo>
                    <a:pt x="24" y="4"/>
                  </a:lnTo>
                  <a:lnTo>
                    <a:pt x="24" y="3"/>
                  </a:lnTo>
                  <a:lnTo>
                    <a:pt x="24" y="4"/>
                  </a:lnTo>
                  <a:lnTo>
                    <a:pt x="24" y="3"/>
                  </a:lnTo>
                  <a:lnTo>
                    <a:pt x="25" y="3"/>
                  </a:lnTo>
                  <a:lnTo>
                    <a:pt x="25" y="2"/>
                  </a:lnTo>
                  <a:lnTo>
                    <a:pt x="25" y="3"/>
                  </a:lnTo>
                  <a:lnTo>
                    <a:pt x="25" y="4"/>
                  </a:lnTo>
                  <a:lnTo>
                    <a:pt x="25" y="3"/>
                  </a:lnTo>
                  <a:lnTo>
                    <a:pt x="25" y="4"/>
                  </a:lnTo>
                  <a:lnTo>
                    <a:pt x="25" y="3"/>
                  </a:lnTo>
                  <a:lnTo>
                    <a:pt x="25" y="4"/>
                  </a:lnTo>
                  <a:lnTo>
                    <a:pt x="25" y="3"/>
                  </a:lnTo>
                  <a:lnTo>
                    <a:pt x="25" y="4"/>
                  </a:lnTo>
                  <a:lnTo>
                    <a:pt x="25" y="3"/>
                  </a:lnTo>
                  <a:lnTo>
                    <a:pt x="25" y="4"/>
                  </a:lnTo>
                  <a:lnTo>
                    <a:pt x="25" y="3"/>
                  </a:lnTo>
                  <a:lnTo>
                    <a:pt x="25" y="4"/>
                  </a:lnTo>
                  <a:lnTo>
                    <a:pt x="25" y="3"/>
                  </a:lnTo>
                  <a:lnTo>
                    <a:pt x="25" y="4"/>
                  </a:lnTo>
                  <a:lnTo>
                    <a:pt x="26" y="3"/>
                  </a:lnTo>
                  <a:lnTo>
                    <a:pt x="26" y="4"/>
                  </a:lnTo>
                  <a:lnTo>
                    <a:pt x="26" y="3"/>
                  </a:lnTo>
                  <a:lnTo>
                    <a:pt x="26" y="4"/>
                  </a:lnTo>
                  <a:lnTo>
                    <a:pt x="26" y="3"/>
                  </a:lnTo>
                  <a:lnTo>
                    <a:pt x="26" y="4"/>
                  </a:lnTo>
                  <a:lnTo>
                    <a:pt x="26" y="3"/>
                  </a:lnTo>
                  <a:lnTo>
                    <a:pt x="26" y="4"/>
                  </a:lnTo>
                  <a:lnTo>
                    <a:pt x="26" y="3"/>
                  </a:lnTo>
                  <a:lnTo>
                    <a:pt x="26" y="4"/>
                  </a:lnTo>
                  <a:lnTo>
                    <a:pt x="26" y="3"/>
                  </a:lnTo>
                  <a:lnTo>
                    <a:pt x="26" y="4"/>
                  </a:lnTo>
                  <a:lnTo>
                    <a:pt x="26" y="3"/>
                  </a:lnTo>
                  <a:lnTo>
                    <a:pt x="26" y="4"/>
                  </a:lnTo>
                  <a:lnTo>
                    <a:pt x="26" y="3"/>
                  </a:lnTo>
                  <a:lnTo>
                    <a:pt x="26" y="4"/>
                  </a:lnTo>
                  <a:lnTo>
                    <a:pt x="27" y="4"/>
                  </a:lnTo>
                  <a:lnTo>
                    <a:pt x="27" y="3"/>
                  </a:lnTo>
                  <a:lnTo>
                    <a:pt x="27" y="4"/>
                  </a:lnTo>
                  <a:lnTo>
                    <a:pt x="27" y="3"/>
                  </a:lnTo>
                  <a:lnTo>
                    <a:pt x="27" y="4"/>
                  </a:lnTo>
                  <a:lnTo>
                    <a:pt x="27" y="3"/>
                  </a:lnTo>
                  <a:lnTo>
                    <a:pt x="27" y="4"/>
                  </a:lnTo>
                  <a:lnTo>
                    <a:pt x="27" y="3"/>
                  </a:lnTo>
                  <a:lnTo>
                    <a:pt x="27" y="4"/>
                  </a:lnTo>
                  <a:lnTo>
                    <a:pt x="27" y="3"/>
                  </a:lnTo>
                  <a:lnTo>
                    <a:pt x="27" y="4"/>
                  </a:lnTo>
                  <a:lnTo>
                    <a:pt x="27" y="3"/>
                  </a:lnTo>
                  <a:lnTo>
                    <a:pt x="27" y="4"/>
                  </a:lnTo>
                  <a:lnTo>
                    <a:pt x="27" y="3"/>
                  </a:lnTo>
                  <a:lnTo>
                    <a:pt x="27" y="4"/>
                  </a:lnTo>
                  <a:lnTo>
                    <a:pt x="28" y="4"/>
                  </a:lnTo>
                  <a:lnTo>
                    <a:pt x="28" y="3"/>
                  </a:lnTo>
                  <a:lnTo>
                    <a:pt x="28" y="4"/>
                  </a:lnTo>
                  <a:lnTo>
                    <a:pt x="28" y="3"/>
                  </a:lnTo>
                  <a:lnTo>
                    <a:pt x="28" y="4"/>
                  </a:lnTo>
                  <a:lnTo>
                    <a:pt x="28" y="3"/>
                  </a:lnTo>
                  <a:lnTo>
                    <a:pt x="28" y="4"/>
                  </a:lnTo>
                  <a:lnTo>
                    <a:pt x="28" y="3"/>
                  </a:lnTo>
                  <a:lnTo>
                    <a:pt x="28" y="4"/>
                  </a:lnTo>
                  <a:lnTo>
                    <a:pt x="28" y="3"/>
                  </a:lnTo>
                  <a:lnTo>
                    <a:pt x="28" y="2"/>
                  </a:lnTo>
                  <a:lnTo>
                    <a:pt x="28" y="3"/>
                  </a:lnTo>
                  <a:lnTo>
                    <a:pt x="28" y="4"/>
                  </a:lnTo>
                  <a:lnTo>
                    <a:pt x="28" y="3"/>
                  </a:lnTo>
                  <a:lnTo>
                    <a:pt x="28" y="4"/>
                  </a:lnTo>
                  <a:lnTo>
                    <a:pt x="28" y="3"/>
                  </a:lnTo>
                  <a:lnTo>
                    <a:pt x="28" y="4"/>
                  </a:lnTo>
                  <a:lnTo>
                    <a:pt x="28" y="3"/>
                  </a:lnTo>
                  <a:lnTo>
                    <a:pt x="29" y="3"/>
                  </a:lnTo>
                  <a:lnTo>
                    <a:pt x="29" y="4"/>
                  </a:lnTo>
                  <a:lnTo>
                    <a:pt x="29" y="3"/>
                  </a:lnTo>
                  <a:lnTo>
                    <a:pt x="29" y="4"/>
                  </a:lnTo>
                  <a:lnTo>
                    <a:pt x="29" y="3"/>
                  </a:lnTo>
                  <a:lnTo>
                    <a:pt x="29" y="4"/>
                  </a:lnTo>
                  <a:lnTo>
                    <a:pt x="29" y="3"/>
                  </a:lnTo>
                  <a:lnTo>
                    <a:pt x="29" y="4"/>
                  </a:lnTo>
                  <a:lnTo>
                    <a:pt x="29" y="3"/>
                  </a:lnTo>
                  <a:lnTo>
                    <a:pt x="29" y="4"/>
                  </a:lnTo>
                  <a:lnTo>
                    <a:pt x="29" y="3"/>
                  </a:lnTo>
                  <a:lnTo>
                    <a:pt x="29" y="4"/>
                  </a:lnTo>
                  <a:lnTo>
                    <a:pt x="29" y="3"/>
                  </a:lnTo>
                  <a:lnTo>
                    <a:pt x="29" y="4"/>
                  </a:lnTo>
                  <a:lnTo>
                    <a:pt x="29" y="3"/>
                  </a:lnTo>
                  <a:lnTo>
                    <a:pt x="29" y="4"/>
                  </a:lnTo>
                  <a:lnTo>
                    <a:pt x="29" y="3"/>
                  </a:lnTo>
                  <a:lnTo>
                    <a:pt x="29" y="4"/>
                  </a:lnTo>
                  <a:lnTo>
                    <a:pt x="29" y="3"/>
                  </a:lnTo>
                  <a:lnTo>
                    <a:pt x="29" y="4"/>
                  </a:lnTo>
                  <a:lnTo>
                    <a:pt x="30" y="4"/>
                  </a:lnTo>
                  <a:lnTo>
                    <a:pt x="30" y="3"/>
                  </a:lnTo>
                  <a:lnTo>
                    <a:pt x="30" y="4"/>
                  </a:lnTo>
                  <a:lnTo>
                    <a:pt x="30" y="3"/>
                  </a:lnTo>
                  <a:lnTo>
                    <a:pt x="30" y="4"/>
                  </a:lnTo>
                  <a:lnTo>
                    <a:pt x="30" y="3"/>
                  </a:lnTo>
                  <a:lnTo>
                    <a:pt x="30" y="4"/>
                  </a:lnTo>
                  <a:lnTo>
                    <a:pt x="31" y="4"/>
                  </a:lnTo>
                  <a:lnTo>
                    <a:pt x="31" y="3"/>
                  </a:lnTo>
                  <a:lnTo>
                    <a:pt x="31" y="4"/>
                  </a:lnTo>
                  <a:lnTo>
                    <a:pt x="31" y="3"/>
                  </a:lnTo>
                  <a:lnTo>
                    <a:pt x="31" y="4"/>
                  </a:lnTo>
                  <a:lnTo>
                    <a:pt x="31" y="3"/>
                  </a:lnTo>
                  <a:lnTo>
                    <a:pt x="31" y="4"/>
                  </a:lnTo>
                  <a:lnTo>
                    <a:pt x="31" y="3"/>
                  </a:lnTo>
                  <a:lnTo>
                    <a:pt x="31" y="4"/>
                  </a:lnTo>
                  <a:lnTo>
                    <a:pt x="31" y="3"/>
                  </a:lnTo>
                  <a:lnTo>
                    <a:pt x="31" y="4"/>
                  </a:lnTo>
                  <a:lnTo>
                    <a:pt x="31" y="3"/>
                  </a:lnTo>
                  <a:lnTo>
                    <a:pt x="31" y="4"/>
                  </a:lnTo>
                  <a:lnTo>
                    <a:pt x="31" y="3"/>
                  </a:lnTo>
                  <a:lnTo>
                    <a:pt x="31" y="4"/>
                  </a:lnTo>
                  <a:lnTo>
                    <a:pt x="31" y="3"/>
                  </a:lnTo>
                  <a:lnTo>
                    <a:pt x="31" y="4"/>
                  </a:lnTo>
                  <a:lnTo>
                    <a:pt x="31" y="3"/>
                  </a:lnTo>
                  <a:lnTo>
                    <a:pt x="31" y="4"/>
                  </a:lnTo>
                  <a:lnTo>
                    <a:pt x="31" y="3"/>
                  </a:lnTo>
                  <a:lnTo>
                    <a:pt x="31" y="4"/>
                  </a:lnTo>
                  <a:lnTo>
                    <a:pt x="31" y="3"/>
                  </a:lnTo>
                  <a:lnTo>
                    <a:pt x="31" y="4"/>
                  </a:lnTo>
                  <a:lnTo>
                    <a:pt x="31" y="3"/>
                  </a:lnTo>
                  <a:lnTo>
                    <a:pt x="31" y="4"/>
                  </a:lnTo>
                  <a:lnTo>
                    <a:pt x="31" y="3"/>
                  </a:lnTo>
                  <a:lnTo>
                    <a:pt x="31" y="4"/>
                  </a:lnTo>
                  <a:lnTo>
                    <a:pt x="33" y="3"/>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3" y="4"/>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6" y="3"/>
                  </a:lnTo>
                  <a:lnTo>
                    <a:pt x="36" y="4"/>
                  </a:lnTo>
                  <a:lnTo>
                    <a:pt x="36" y="3"/>
                  </a:lnTo>
                  <a:lnTo>
                    <a:pt x="36" y="4"/>
                  </a:lnTo>
                  <a:lnTo>
                    <a:pt x="36" y="3"/>
                  </a:lnTo>
                  <a:lnTo>
                    <a:pt x="36" y="4"/>
                  </a:lnTo>
                  <a:lnTo>
                    <a:pt x="36" y="3"/>
                  </a:lnTo>
                  <a:lnTo>
                    <a:pt x="36" y="4"/>
                  </a:lnTo>
                  <a:lnTo>
                    <a:pt x="36" y="3"/>
                  </a:lnTo>
                  <a:lnTo>
                    <a:pt x="36" y="4"/>
                  </a:lnTo>
                  <a:lnTo>
                    <a:pt x="36" y="3"/>
                  </a:lnTo>
                  <a:lnTo>
                    <a:pt x="36" y="4"/>
                  </a:lnTo>
                  <a:lnTo>
                    <a:pt x="36" y="3"/>
                  </a:lnTo>
                  <a:lnTo>
                    <a:pt x="36" y="4"/>
                  </a:lnTo>
                  <a:lnTo>
                    <a:pt x="36" y="3"/>
                  </a:lnTo>
                  <a:lnTo>
                    <a:pt x="36" y="4"/>
                  </a:lnTo>
                  <a:lnTo>
                    <a:pt x="36" y="3"/>
                  </a:lnTo>
                  <a:lnTo>
                    <a:pt x="36" y="4"/>
                  </a:lnTo>
                  <a:lnTo>
                    <a:pt x="36" y="3"/>
                  </a:lnTo>
                  <a:lnTo>
                    <a:pt x="36" y="4"/>
                  </a:lnTo>
                  <a:lnTo>
                    <a:pt x="37" y="4"/>
                  </a:lnTo>
                  <a:lnTo>
                    <a:pt x="37" y="3"/>
                  </a:lnTo>
                  <a:lnTo>
                    <a:pt x="37" y="4"/>
                  </a:lnTo>
                  <a:lnTo>
                    <a:pt x="37" y="3"/>
                  </a:lnTo>
                  <a:lnTo>
                    <a:pt x="37" y="4"/>
                  </a:lnTo>
                  <a:lnTo>
                    <a:pt x="37" y="3"/>
                  </a:lnTo>
                  <a:lnTo>
                    <a:pt x="37" y="4"/>
                  </a:lnTo>
                  <a:lnTo>
                    <a:pt x="37" y="3"/>
                  </a:lnTo>
                  <a:lnTo>
                    <a:pt x="37" y="4"/>
                  </a:lnTo>
                  <a:lnTo>
                    <a:pt x="37" y="3"/>
                  </a:lnTo>
                  <a:lnTo>
                    <a:pt x="37" y="4"/>
                  </a:lnTo>
                  <a:lnTo>
                    <a:pt x="37" y="3"/>
                  </a:lnTo>
                  <a:lnTo>
                    <a:pt x="37" y="4"/>
                  </a:lnTo>
                  <a:lnTo>
                    <a:pt x="37" y="3"/>
                  </a:lnTo>
                  <a:lnTo>
                    <a:pt x="37" y="4"/>
                  </a:lnTo>
                  <a:lnTo>
                    <a:pt x="38" y="4"/>
                  </a:lnTo>
                  <a:lnTo>
                    <a:pt x="38" y="3"/>
                  </a:lnTo>
                  <a:lnTo>
                    <a:pt x="38" y="4"/>
                  </a:lnTo>
                  <a:lnTo>
                    <a:pt x="38" y="3"/>
                  </a:lnTo>
                  <a:lnTo>
                    <a:pt x="38" y="4"/>
                  </a:lnTo>
                  <a:lnTo>
                    <a:pt x="38" y="3"/>
                  </a:lnTo>
                  <a:lnTo>
                    <a:pt x="38" y="4"/>
                  </a:lnTo>
                  <a:lnTo>
                    <a:pt x="38" y="3"/>
                  </a:lnTo>
                  <a:lnTo>
                    <a:pt x="38" y="2"/>
                  </a:lnTo>
                  <a:lnTo>
                    <a:pt x="38" y="3"/>
                  </a:lnTo>
                  <a:lnTo>
                    <a:pt x="38" y="4"/>
                  </a:lnTo>
                  <a:lnTo>
                    <a:pt x="38" y="3"/>
                  </a:lnTo>
                  <a:lnTo>
                    <a:pt x="38" y="2"/>
                  </a:lnTo>
                  <a:lnTo>
                    <a:pt x="38" y="1"/>
                  </a:lnTo>
                  <a:lnTo>
                    <a:pt x="39" y="2"/>
                  </a:lnTo>
                  <a:lnTo>
                    <a:pt x="39" y="3"/>
                  </a:lnTo>
                  <a:lnTo>
                    <a:pt x="39" y="4"/>
                  </a:lnTo>
                  <a:lnTo>
                    <a:pt x="39" y="3"/>
                  </a:lnTo>
                  <a:lnTo>
                    <a:pt x="39" y="2"/>
                  </a:lnTo>
                  <a:lnTo>
                    <a:pt x="39" y="3"/>
                  </a:lnTo>
                  <a:lnTo>
                    <a:pt x="39" y="4"/>
                  </a:lnTo>
                  <a:lnTo>
                    <a:pt x="39" y="3"/>
                  </a:lnTo>
                  <a:lnTo>
                    <a:pt x="39" y="2"/>
                  </a:lnTo>
                  <a:lnTo>
                    <a:pt x="39" y="3"/>
                  </a:lnTo>
                  <a:lnTo>
                    <a:pt x="39" y="4"/>
                  </a:lnTo>
                  <a:lnTo>
                    <a:pt x="39" y="3"/>
                  </a:lnTo>
                  <a:lnTo>
                    <a:pt x="39" y="4"/>
                  </a:lnTo>
                  <a:lnTo>
                    <a:pt x="39" y="3"/>
                  </a:lnTo>
                  <a:lnTo>
                    <a:pt x="39" y="4"/>
                  </a:lnTo>
                  <a:lnTo>
                    <a:pt x="39" y="3"/>
                  </a:lnTo>
                  <a:lnTo>
                    <a:pt x="39" y="4"/>
                  </a:lnTo>
                  <a:lnTo>
                    <a:pt x="39" y="3"/>
                  </a:lnTo>
                  <a:lnTo>
                    <a:pt x="39" y="4"/>
                  </a:lnTo>
                  <a:lnTo>
                    <a:pt x="40" y="4"/>
                  </a:lnTo>
                  <a:lnTo>
                    <a:pt x="40" y="3"/>
                  </a:lnTo>
                  <a:lnTo>
                    <a:pt x="40" y="4"/>
                  </a:lnTo>
                  <a:lnTo>
                    <a:pt x="40" y="3"/>
                  </a:lnTo>
                  <a:lnTo>
                    <a:pt x="40" y="4"/>
                  </a:lnTo>
                  <a:lnTo>
                    <a:pt x="40" y="3"/>
                  </a:lnTo>
                  <a:lnTo>
                    <a:pt x="40" y="4"/>
                  </a:lnTo>
                  <a:lnTo>
                    <a:pt x="40" y="3"/>
                  </a:lnTo>
                  <a:lnTo>
                    <a:pt x="40" y="4"/>
                  </a:lnTo>
                  <a:lnTo>
                    <a:pt x="40" y="3"/>
                  </a:lnTo>
                  <a:lnTo>
                    <a:pt x="40" y="4"/>
                  </a:lnTo>
                  <a:lnTo>
                    <a:pt x="40" y="3"/>
                  </a:lnTo>
                  <a:lnTo>
                    <a:pt x="40" y="4"/>
                  </a:lnTo>
                  <a:lnTo>
                    <a:pt x="40" y="3"/>
                  </a:lnTo>
                  <a:lnTo>
                    <a:pt x="40" y="4"/>
                  </a:lnTo>
                  <a:lnTo>
                    <a:pt x="41" y="4"/>
                  </a:lnTo>
                  <a:lnTo>
                    <a:pt x="41" y="3"/>
                  </a:lnTo>
                  <a:lnTo>
                    <a:pt x="41" y="4"/>
                  </a:lnTo>
                  <a:lnTo>
                    <a:pt x="41" y="3"/>
                  </a:lnTo>
                  <a:lnTo>
                    <a:pt x="41" y="4"/>
                  </a:lnTo>
                  <a:lnTo>
                    <a:pt x="41" y="3"/>
                  </a:lnTo>
                  <a:lnTo>
                    <a:pt x="41" y="4"/>
                  </a:lnTo>
                  <a:lnTo>
                    <a:pt x="41" y="3"/>
                  </a:lnTo>
                  <a:lnTo>
                    <a:pt x="41" y="4"/>
                  </a:lnTo>
                  <a:lnTo>
                    <a:pt x="41" y="3"/>
                  </a:lnTo>
                  <a:lnTo>
                    <a:pt x="41" y="4"/>
                  </a:lnTo>
                  <a:lnTo>
                    <a:pt x="41" y="3"/>
                  </a:lnTo>
                  <a:lnTo>
                    <a:pt x="42" y="3"/>
                  </a:lnTo>
                  <a:lnTo>
                    <a:pt x="42" y="4"/>
                  </a:lnTo>
                  <a:lnTo>
                    <a:pt x="42" y="3"/>
                  </a:lnTo>
                  <a:lnTo>
                    <a:pt x="42" y="4"/>
                  </a:lnTo>
                  <a:lnTo>
                    <a:pt x="42" y="3"/>
                  </a:lnTo>
                  <a:lnTo>
                    <a:pt x="42" y="4"/>
                  </a:lnTo>
                  <a:lnTo>
                    <a:pt x="42" y="3"/>
                  </a:lnTo>
                  <a:lnTo>
                    <a:pt x="42" y="4"/>
                  </a:lnTo>
                  <a:lnTo>
                    <a:pt x="42" y="3"/>
                  </a:lnTo>
                  <a:lnTo>
                    <a:pt x="42" y="4"/>
                  </a:lnTo>
                  <a:lnTo>
                    <a:pt x="42" y="3"/>
                  </a:lnTo>
                  <a:lnTo>
                    <a:pt x="42" y="4"/>
                  </a:lnTo>
                  <a:lnTo>
                    <a:pt x="43" y="4"/>
                  </a:lnTo>
                  <a:lnTo>
                    <a:pt x="43" y="3"/>
                  </a:lnTo>
                  <a:lnTo>
                    <a:pt x="43" y="4"/>
                  </a:lnTo>
                  <a:lnTo>
                    <a:pt x="43" y="3"/>
                  </a:lnTo>
                  <a:lnTo>
                    <a:pt x="43" y="4"/>
                  </a:lnTo>
                  <a:lnTo>
                    <a:pt x="43" y="3"/>
                  </a:lnTo>
                  <a:lnTo>
                    <a:pt x="43" y="4"/>
                  </a:lnTo>
                  <a:lnTo>
                    <a:pt x="43" y="3"/>
                  </a:lnTo>
                  <a:lnTo>
                    <a:pt x="43" y="4"/>
                  </a:lnTo>
                  <a:lnTo>
                    <a:pt x="43" y="3"/>
                  </a:lnTo>
                  <a:lnTo>
                    <a:pt x="43" y="4"/>
                  </a:lnTo>
                  <a:lnTo>
                    <a:pt x="43" y="3"/>
                  </a:lnTo>
                  <a:lnTo>
                    <a:pt x="43" y="4"/>
                  </a:lnTo>
                  <a:lnTo>
                    <a:pt x="43" y="3"/>
                  </a:lnTo>
                  <a:lnTo>
                    <a:pt x="43" y="4"/>
                  </a:lnTo>
                  <a:lnTo>
                    <a:pt x="43" y="3"/>
                  </a:lnTo>
                  <a:lnTo>
                    <a:pt x="43" y="4"/>
                  </a:lnTo>
                  <a:lnTo>
                    <a:pt x="44" y="3"/>
                  </a:lnTo>
                  <a:lnTo>
                    <a:pt x="44" y="4"/>
                  </a:lnTo>
                  <a:lnTo>
                    <a:pt x="44" y="3"/>
                  </a:lnTo>
                  <a:lnTo>
                    <a:pt x="44" y="4"/>
                  </a:lnTo>
                  <a:lnTo>
                    <a:pt x="44" y="3"/>
                  </a:lnTo>
                  <a:lnTo>
                    <a:pt x="44" y="4"/>
                  </a:lnTo>
                  <a:lnTo>
                    <a:pt x="44" y="3"/>
                  </a:lnTo>
                  <a:lnTo>
                    <a:pt x="44" y="4"/>
                  </a:lnTo>
                  <a:lnTo>
                    <a:pt x="44" y="3"/>
                  </a:lnTo>
                  <a:lnTo>
                    <a:pt x="44" y="4"/>
                  </a:lnTo>
                  <a:lnTo>
                    <a:pt x="44" y="3"/>
                  </a:lnTo>
                  <a:lnTo>
                    <a:pt x="44" y="4"/>
                  </a:lnTo>
                  <a:lnTo>
                    <a:pt x="44" y="3"/>
                  </a:lnTo>
                  <a:lnTo>
                    <a:pt x="44" y="4"/>
                  </a:lnTo>
                  <a:lnTo>
                    <a:pt x="44" y="3"/>
                  </a:lnTo>
                  <a:lnTo>
                    <a:pt x="44" y="4"/>
                  </a:lnTo>
                  <a:lnTo>
                    <a:pt x="44" y="3"/>
                  </a:lnTo>
                  <a:lnTo>
                    <a:pt x="44" y="4"/>
                  </a:lnTo>
                  <a:lnTo>
                    <a:pt x="45" y="4"/>
                  </a:lnTo>
                  <a:lnTo>
                    <a:pt x="45" y="3"/>
                  </a:lnTo>
                  <a:lnTo>
                    <a:pt x="45" y="4"/>
                  </a:lnTo>
                  <a:lnTo>
                    <a:pt x="45" y="3"/>
                  </a:lnTo>
                  <a:lnTo>
                    <a:pt x="45" y="4"/>
                  </a:lnTo>
                  <a:lnTo>
                    <a:pt x="45" y="3"/>
                  </a:lnTo>
                  <a:lnTo>
                    <a:pt x="45" y="4"/>
                  </a:lnTo>
                  <a:lnTo>
                    <a:pt x="45" y="3"/>
                  </a:lnTo>
                  <a:lnTo>
                    <a:pt x="45" y="4"/>
                  </a:lnTo>
                  <a:lnTo>
                    <a:pt x="45" y="3"/>
                  </a:lnTo>
                  <a:lnTo>
                    <a:pt x="45" y="4"/>
                  </a:lnTo>
                  <a:lnTo>
                    <a:pt x="45" y="3"/>
                  </a:lnTo>
                  <a:lnTo>
                    <a:pt x="45" y="4"/>
                  </a:lnTo>
                  <a:lnTo>
                    <a:pt x="47" y="4"/>
                  </a:lnTo>
                  <a:lnTo>
                    <a:pt x="47" y="3"/>
                  </a:lnTo>
                  <a:lnTo>
                    <a:pt x="47" y="4"/>
                  </a:lnTo>
                  <a:lnTo>
                    <a:pt x="47" y="3"/>
                  </a:lnTo>
                  <a:lnTo>
                    <a:pt x="47" y="4"/>
                  </a:lnTo>
                  <a:lnTo>
                    <a:pt x="47" y="3"/>
                  </a:lnTo>
                  <a:lnTo>
                    <a:pt x="47" y="4"/>
                  </a:lnTo>
                  <a:lnTo>
                    <a:pt x="47" y="3"/>
                  </a:lnTo>
                  <a:lnTo>
                    <a:pt x="47" y="4"/>
                  </a:lnTo>
                  <a:lnTo>
                    <a:pt x="47" y="3"/>
                  </a:lnTo>
                  <a:lnTo>
                    <a:pt x="47" y="4"/>
                  </a:lnTo>
                  <a:lnTo>
                    <a:pt x="48" y="4"/>
                  </a:lnTo>
                  <a:lnTo>
                    <a:pt x="48" y="3"/>
                  </a:lnTo>
                  <a:lnTo>
                    <a:pt x="48" y="4"/>
                  </a:lnTo>
                  <a:lnTo>
                    <a:pt x="49" y="4"/>
                  </a:lnTo>
                  <a:lnTo>
                    <a:pt x="49" y="3"/>
                  </a:lnTo>
                  <a:lnTo>
                    <a:pt x="49" y="4"/>
                  </a:lnTo>
                  <a:lnTo>
                    <a:pt x="50" y="4"/>
                  </a:lnTo>
                  <a:lnTo>
                    <a:pt x="50" y="3"/>
                  </a:lnTo>
                  <a:lnTo>
                    <a:pt x="50" y="4"/>
                  </a:lnTo>
                  <a:lnTo>
                    <a:pt x="51" y="4"/>
                  </a:lnTo>
                  <a:lnTo>
                    <a:pt x="51" y="3"/>
                  </a:lnTo>
                  <a:lnTo>
                    <a:pt x="51" y="4"/>
                  </a:lnTo>
                  <a:lnTo>
                    <a:pt x="51" y="3"/>
                  </a:lnTo>
                  <a:lnTo>
                    <a:pt x="51" y="4"/>
                  </a:lnTo>
                  <a:lnTo>
                    <a:pt x="51" y="3"/>
                  </a:lnTo>
                  <a:lnTo>
                    <a:pt x="51" y="4"/>
                  </a:lnTo>
                  <a:lnTo>
                    <a:pt x="51" y="3"/>
                  </a:lnTo>
                  <a:lnTo>
                    <a:pt x="51" y="4"/>
                  </a:lnTo>
                  <a:lnTo>
                    <a:pt x="51" y="3"/>
                  </a:lnTo>
                  <a:lnTo>
                    <a:pt x="51" y="4"/>
                  </a:lnTo>
                  <a:lnTo>
                    <a:pt x="51" y="3"/>
                  </a:lnTo>
                  <a:lnTo>
                    <a:pt x="51" y="4"/>
                  </a:lnTo>
                  <a:lnTo>
                    <a:pt x="51" y="3"/>
                  </a:lnTo>
                  <a:lnTo>
                    <a:pt x="51" y="4"/>
                  </a:lnTo>
                  <a:lnTo>
                    <a:pt x="51" y="3"/>
                  </a:lnTo>
                  <a:lnTo>
                    <a:pt x="51" y="4"/>
                  </a:lnTo>
                  <a:lnTo>
                    <a:pt x="52" y="4"/>
                  </a:lnTo>
                  <a:lnTo>
                    <a:pt x="52" y="3"/>
                  </a:lnTo>
                  <a:lnTo>
                    <a:pt x="52" y="4"/>
                  </a:lnTo>
                  <a:lnTo>
                    <a:pt x="52" y="3"/>
                  </a:lnTo>
                  <a:lnTo>
                    <a:pt x="52" y="4"/>
                  </a:lnTo>
                  <a:lnTo>
                    <a:pt x="52" y="3"/>
                  </a:lnTo>
                  <a:lnTo>
                    <a:pt x="52" y="4"/>
                  </a:lnTo>
                  <a:lnTo>
                    <a:pt x="52" y="3"/>
                  </a:lnTo>
                  <a:lnTo>
                    <a:pt x="52" y="4"/>
                  </a:lnTo>
                  <a:lnTo>
                    <a:pt x="52" y="3"/>
                  </a:lnTo>
                  <a:lnTo>
                    <a:pt x="52" y="2"/>
                  </a:lnTo>
                  <a:lnTo>
                    <a:pt x="52" y="3"/>
                  </a:lnTo>
                  <a:lnTo>
                    <a:pt x="52" y="4"/>
                  </a:lnTo>
                  <a:lnTo>
                    <a:pt x="52" y="3"/>
                  </a:lnTo>
                  <a:lnTo>
                    <a:pt x="52" y="4"/>
                  </a:lnTo>
                  <a:lnTo>
                    <a:pt x="53" y="4"/>
                  </a:lnTo>
                  <a:lnTo>
                    <a:pt x="53" y="3"/>
                  </a:lnTo>
                  <a:lnTo>
                    <a:pt x="53" y="2"/>
                  </a:lnTo>
                  <a:lnTo>
                    <a:pt x="53" y="1"/>
                  </a:lnTo>
                  <a:lnTo>
                    <a:pt x="53" y="3"/>
                  </a:lnTo>
                  <a:lnTo>
                    <a:pt x="53" y="2"/>
                  </a:lnTo>
                  <a:lnTo>
                    <a:pt x="53" y="3"/>
                  </a:lnTo>
                  <a:lnTo>
                    <a:pt x="53" y="4"/>
                  </a:lnTo>
                  <a:lnTo>
                    <a:pt x="53" y="3"/>
                  </a:lnTo>
                  <a:lnTo>
                    <a:pt x="53" y="2"/>
                  </a:lnTo>
                  <a:lnTo>
                    <a:pt x="53" y="1"/>
                  </a:lnTo>
                  <a:lnTo>
                    <a:pt x="53" y="2"/>
                  </a:lnTo>
                  <a:lnTo>
                    <a:pt x="53" y="3"/>
                  </a:lnTo>
                  <a:lnTo>
                    <a:pt x="53" y="4"/>
                  </a:lnTo>
                  <a:lnTo>
                    <a:pt x="53" y="3"/>
                  </a:lnTo>
                  <a:lnTo>
                    <a:pt x="53" y="4"/>
                  </a:lnTo>
                  <a:lnTo>
                    <a:pt x="53" y="3"/>
                  </a:lnTo>
                  <a:lnTo>
                    <a:pt x="53" y="4"/>
                  </a:lnTo>
                  <a:lnTo>
                    <a:pt x="53" y="3"/>
                  </a:lnTo>
                  <a:lnTo>
                    <a:pt x="53" y="4"/>
                  </a:lnTo>
                  <a:lnTo>
                    <a:pt x="53" y="3"/>
                  </a:lnTo>
                  <a:lnTo>
                    <a:pt x="54" y="3"/>
                  </a:lnTo>
                  <a:lnTo>
                    <a:pt x="54" y="4"/>
                  </a:lnTo>
                  <a:lnTo>
                    <a:pt x="54" y="3"/>
                  </a:lnTo>
                  <a:lnTo>
                    <a:pt x="54" y="4"/>
                  </a:lnTo>
                  <a:lnTo>
                    <a:pt x="54" y="3"/>
                  </a:lnTo>
                  <a:lnTo>
                    <a:pt x="54" y="4"/>
                  </a:lnTo>
                  <a:lnTo>
                    <a:pt x="54" y="3"/>
                  </a:lnTo>
                  <a:lnTo>
                    <a:pt x="54" y="4"/>
                  </a:lnTo>
                  <a:lnTo>
                    <a:pt x="54" y="3"/>
                  </a:lnTo>
                  <a:lnTo>
                    <a:pt x="54" y="4"/>
                  </a:lnTo>
                  <a:lnTo>
                    <a:pt x="54" y="3"/>
                  </a:lnTo>
                  <a:lnTo>
                    <a:pt x="54" y="4"/>
                  </a:lnTo>
                  <a:lnTo>
                    <a:pt x="54" y="3"/>
                  </a:lnTo>
                  <a:lnTo>
                    <a:pt x="54" y="4"/>
                  </a:lnTo>
                  <a:lnTo>
                    <a:pt x="54" y="3"/>
                  </a:lnTo>
                  <a:lnTo>
                    <a:pt x="54" y="4"/>
                  </a:lnTo>
                  <a:lnTo>
                    <a:pt x="54" y="3"/>
                  </a:lnTo>
                  <a:lnTo>
                    <a:pt x="54" y="4"/>
                  </a:lnTo>
                  <a:lnTo>
                    <a:pt x="55" y="4"/>
                  </a:lnTo>
                  <a:lnTo>
                    <a:pt x="55" y="3"/>
                  </a:lnTo>
                  <a:lnTo>
                    <a:pt x="55" y="4"/>
                  </a:lnTo>
                  <a:lnTo>
                    <a:pt x="55" y="3"/>
                  </a:lnTo>
                  <a:lnTo>
                    <a:pt x="55" y="4"/>
                  </a:lnTo>
                  <a:lnTo>
                    <a:pt x="55" y="3"/>
                  </a:lnTo>
                  <a:lnTo>
                    <a:pt x="55" y="4"/>
                  </a:lnTo>
                  <a:lnTo>
                    <a:pt x="56" y="4"/>
                  </a:lnTo>
                  <a:lnTo>
                    <a:pt x="56" y="3"/>
                  </a:lnTo>
                  <a:lnTo>
                    <a:pt x="56" y="4"/>
                  </a:lnTo>
                  <a:lnTo>
                    <a:pt x="56" y="3"/>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82" name="Freeform 513"/>
            <p:cNvSpPr>
              <a:spLocks/>
            </p:cNvSpPr>
            <p:nvPr/>
          </p:nvSpPr>
          <p:spPr bwMode="auto">
            <a:xfrm>
              <a:off x="1636" y="2717"/>
              <a:ext cx="69" cy="4"/>
            </a:xfrm>
            <a:custGeom>
              <a:avLst/>
              <a:gdLst>
                <a:gd name="T0" fmla="*/ 1 w 69"/>
                <a:gd name="T1" fmla="*/ 4 h 4"/>
                <a:gd name="T2" fmla="*/ 2 w 69"/>
                <a:gd name="T3" fmla="*/ 4 h 4"/>
                <a:gd name="T4" fmla="*/ 2 w 69"/>
                <a:gd name="T5" fmla="*/ 3 h 4"/>
                <a:gd name="T6" fmla="*/ 3 w 69"/>
                <a:gd name="T7" fmla="*/ 3 h 4"/>
                <a:gd name="T8" fmla="*/ 4 w 69"/>
                <a:gd name="T9" fmla="*/ 3 h 4"/>
                <a:gd name="T10" fmla="*/ 4 w 69"/>
                <a:gd name="T11" fmla="*/ 4 h 4"/>
                <a:gd name="T12" fmla="*/ 6 w 69"/>
                <a:gd name="T13" fmla="*/ 4 h 4"/>
                <a:gd name="T14" fmla="*/ 7 w 69"/>
                <a:gd name="T15" fmla="*/ 4 h 4"/>
                <a:gd name="T16" fmla="*/ 7 w 69"/>
                <a:gd name="T17" fmla="*/ 3 h 4"/>
                <a:gd name="T18" fmla="*/ 9 w 69"/>
                <a:gd name="T19" fmla="*/ 4 h 4"/>
                <a:gd name="T20" fmla="*/ 12 w 69"/>
                <a:gd name="T21" fmla="*/ 4 h 4"/>
                <a:gd name="T22" fmla="*/ 12 w 69"/>
                <a:gd name="T23" fmla="*/ 3 h 4"/>
                <a:gd name="T24" fmla="*/ 13 w 69"/>
                <a:gd name="T25" fmla="*/ 3 h 4"/>
                <a:gd name="T26" fmla="*/ 14 w 69"/>
                <a:gd name="T27" fmla="*/ 3 h 4"/>
                <a:gd name="T28" fmla="*/ 14 w 69"/>
                <a:gd name="T29" fmla="*/ 4 h 4"/>
                <a:gd name="T30" fmla="*/ 15 w 69"/>
                <a:gd name="T31" fmla="*/ 4 h 4"/>
                <a:gd name="T32" fmla="*/ 16 w 69"/>
                <a:gd name="T33" fmla="*/ 4 h 4"/>
                <a:gd name="T34" fmla="*/ 17 w 69"/>
                <a:gd name="T35" fmla="*/ 4 h 4"/>
                <a:gd name="T36" fmla="*/ 20 w 69"/>
                <a:gd name="T37" fmla="*/ 3 h 4"/>
                <a:gd name="T38" fmla="*/ 21 w 69"/>
                <a:gd name="T39" fmla="*/ 3 h 4"/>
                <a:gd name="T40" fmla="*/ 21 w 69"/>
                <a:gd name="T41" fmla="*/ 4 h 4"/>
                <a:gd name="T42" fmla="*/ 22 w 69"/>
                <a:gd name="T43" fmla="*/ 4 h 4"/>
                <a:gd name="T44" fmla="*/ 22 w 69"/>
                <a:gd name="T45" fmla="*/ 3 h 4"/>
                <a:gd name="T46" fmla="*/ 23 w 69"/>
                <a:gd name="T47" fmla="*/ 3 h 4"/>
                <a:gd name="T48" fmla="*/ 25 w 69"/>
                <a:gd name="T49" fmla="*/ 4 h 4"/>
                <a:gd name="T50" fmla="*/ 27 w 69"/>
                <a:gd name="T51" fmla="*/ 3 h 4"/>
                <a:gd name="T52" fmla="*/ 27 w 69"/>
                <a:gd name="T53" fmla="*/ 4 h 4"/>
                <a:gd name="T54" fmla="*/ 29 w 69"/>
                <a:gd name="T55" fmla="*/ 3 h 4"/>
                <a:gd name="T56" fmla="*/ 31 w 69"/>
                <a:gd name="T57" fmla="*/ 4 h 4"/>
                <a:gd name="T58" fmla="*/ 32 w 69"/>
                <a:gd name="T59" fmla="*/ 3 h 4"/>
                <a:gd name="T60" fmla="*/ 34 w 69"/>
                <a:gd name="T61" fmla="*/ 3 h 4"/>
                <a:gd name="T62" fmla="*/ 35 w 69"/>
                <a:gd name="T63" fmla="*/ 4 h 4"/>
                <a:gd name="T64" fmla="*/ 35 w 69"/>
                <a:gd name="T65" fmla="*/ 3 h 4"/>
                <a:gd name="T66" fmla="*/ 36 w 69"/>
                <a:gd name="T67" fmla="*/ 3 h 4"/>
                <a:gd name="T68" fmla="*/ 37 w 69"/>
                <a:gd name="T69" fmla="*/ 3 h 4"/>
                <a:gd name="T70" fmla="*/ 37 w 69"/>
                <a:gd name="T71" fmla="*/ 2 h 4"/>
                <a:gd name="T72" fmla="*/ 38 w 69"/>
                <a:gd name="T73" fmla="*/ 3 h 4"/>
                <a:gd name="T74" fmla="*/ 39 w 69"/>
                <a:gd name="T75" fmla="*/ 3 h 4"/>
                <a:gd name="T76" fmla="*/ 40 w 69"/>
                <a:gd name="T77" fmla="*/ 3 h 4"/>
                <a:gd name="T78" fmla="*/ 42 w 69"/>
                <a:gd name="T79" fmla="*/ 3 h 4"/>
                <a:gd name="T80" fmla="*/ 43 w 69"/>
                <a:gd name="T81" fmla="*/ 3 h 4"/>
                <a:gd name="T82" fmla="*/ 44 w 69"/>
                <a:gd name="T83" fmla="*/ 3 h 4"/>
                <a:gd name="T84" fmla="*/ 45 w 69"/>
                <a:gd name="T85" fmla="*/ 3 h 4"/>
                <a:gd name="T86" fmla="*/ 48 w 69"/>
                <a:gd name="T87" fmla="*/ 4 h 4"/>
                <a:gd name="T88" fmla="*/ 49 w 69"/>
                <a:gd name="T89" fmla="*/ 4 h 4"/>
                <a:gd name="T90" fmla="*/ 50 w 69"/>
                <a:gd name="T91" fmla="*/ 4 h 4"/>
                <a:gd name="T92" fmla="*/ 51 w 69"/>
                <a:gd name="T93" fmla="*/ 4 h 4"/>
                <a:gd name="T94" fmla="*/ 52 w 69"/>
                <a:gd name="T95" fmla="*/ 4 h 4"/>
                <a:gd name="T96" fmla="*/ 53 w 69"/>
                <a:gd name="T97" fmla="*/ 4 h 4"/>
                <a:gd name="T98" fmla="*/ 54 w 69"/>
                <a:gd name="T99" fmla="*/ 4 h 4"/>
                <a:gd name="T100" fmla="*/ 55 w 69"/>
                <a:gd name="T101" fmla="*/ 4 h 4"/>
                <a:gd name="T102" fmla="*/ 57 w 69"/>
                <a:gd name="T103" fmla="*/ 3 h 4"/>
                <a:gd name="T104" fmla="*/ 58 w 69"/>
                <a:gd name="T105" fmla="*/ 4 h 4"/>
                <a:gd name="T106" fmla="*/ 59 w 69"/>
                <a:gd name="T107" fmla="*/ 4 h 4"/>
                <a:gd name="T108" fmla="*/ 60 w 69"/>
                <a:gd name="T109" fmla="*/ 3 h 4"/>
                <a:gd name="T110" fmla="*/ 62 w 69"/>
                <a:gd name="T111" fmla="*/ 3 h 4"/>
                <a:gd name="T112" fmla="*/ 63 w 69"/>
                <a:gd name="T113" fmla="*/ 3 h 4"/>
                <a:gd name="T114" fmla="*/ 64 w 69"/>
                <a:gd name="T115" fmla="*/ 4 h 4"/>
                <a:gd name="T116" fmla="*/ 65 w 69"/>
                <a:gd name="T117" fmla="*/ 4 h 4"/>
                <a:gd name="T118" fmla="*/ 67 w 69"/>
                <a:gd name="T119" fmla="*/ 3 h 4"/>
                <a:gd name="T120" fmla="*/ 68 w 69"/>
                <a:gd name="T121" fmla="*/ 1 h 4"/>
                <a:gd name="T122" fmla="*/ 68 w 69"/>
                <a:gd name="T123" fmla="*/ 2 h 4"/>
                <a:gd name="T124" fmla="*/ 68 w 69"/>
                <a:gd name="T125" fmla="*/ 4 h 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9"/>
                <a:gd name="T190" fmla="*/ 0 h 4"/>
                <a:gd name="T191" fmla="*/ 69 w 69"/>
                <a:gd name="T192" fmla="*/ 4 h 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9" h="4">
                  <a:moveTo>
                    <a:pt x="0" y="3"/>
                  </a:moveTo>
                  <a:lnTo>
                    <a:pt x="0" y="4"/>
                  </a:lnTo>
                  <a:lnTo>
                    <a:pt x="0" y="3"/>
                  </a:lnTo>
                  <a:lnTo>
                    <a:pt x="0" y="4"/>
                  </a:lnTo>
                  <a:lnTo>
                    <a:pt x="1" y="4"/>
                  </a:lnTo>
                  <a:lnTo>
                    <a:pt x="1" y="3"/>
                  </a:lnTo>
                  <a:lnTo>
                    <a:pt x="1" y="4"/>
                  </a:lnTo>
                  <a:lnTo>
                    <a:pt x="1" y="3"/>
                  </a:lnTo>
                  <a:lnTo>
                    <a:pt x="1" y="4"/>
                  </a:lnTo>
                  <a:lnTo>
                    <a:pt x="1" y="3"/>
                  </a:lnTo>
                  <a:lnTo>
                    <a:pt x="1" y="4"/>
                  </a:lnTo>
                  <a:lnTo>
                    <a:pt x="1" y="3"/>
                  </a:lnTo>
                  <a:lnTo>
                    <a:pt x="1" y="4"/>
                  </a:lnTo>
                  <a:lnTo>
                    <a:pt x="1" y="3"/>
                  </a:lnTo>
                  <a:lnTo>
                    <a:pt x="1" y="4"/>
                  </a:lnTo>
                  <a:lnTo>
                    <a:pt x="1" y="3"/>
                  </a:lnTo>
                  <a:lnTo>
                    <a:pt x="1" y="4"/>
                  </a:lnTo>
                  <a:lnTo>
                    <a:pt x="1" y="3"/>
                  </a:lnTo>
                  <a:lnTo>
                    <a:pt x="2" y="3"/>
                  </a:lnTo>
                  <a:lnTo>
                    <a:pt x="2" y="4"/>
                  </a:lnTo>
                  <a:lnTo>
                    <a:pt x="2" y="3"/>
                  </a:lnTo>
                  <a:lnTo>
                    <a:pt x="2" y="4"/>
                  </a:lnTo>
                  <a:lnTo>
                    <a:pt x="2" y="3"/>
                  </a:lnTo>
                  <a:lnTo>
                    <a:pt x="2" y="4"/>
                  </a:lnTo>
                  <a:lnTo>
                    <a:pt x="2" y="3"/>
                  </a:lnTo>
                  <a:lnTo>
                    <a:pt x="2" y="4"/>
                  </a:lnTo>
                  <a:lnTo>
                    <a:pt x="2" y="3"/>
                  </a:lnTo>
                  <a:lnTo>
                    <a:pt x="2" y="4"/>
                  </a:lnTo>
                  <a:lnTo>
                    <a:pt x="2" y="3"/>
                  </a:lnTo>
                  <a:lnTo>
                    <a:pt x="2" y="4"/>
                  </a:lnTo>
                  <a:lnTo>
                    <a:pt x="2" y="3"/>
                  </a:lnTo>
                  <a:lnTo>
                    <a:pt x="2" y="4"/>
                  </a:lnTo>
                  <a:lnTo>
                    <a:pt x="2" y="3"/>
                  </a:lnTo>
                  <a:lnTo>
                    <a:pt x="2" y="4"/>
                  </a:lnTo>
                  <a:lnTo>
                    <a:pt x="2" y="3"/>
                  </a:lnTo>
                  <a:lnTo>
                    <a:pt x="2" y="4"/>
                  </a:lnTo>
                  <a:lnTo>
                    <a:pt x="2" y="3"/>
                  </a:lnTo>
                  <a:lnTo>
                    <a:pt x="2" y="4"/>
                  </a:lnTo>
                  <a:lnTo>
                    <a:pt x="3" y="4"/>
                  </a:lnTo>
                  <a:lnTo>
                    <a:pt x="3" y="3"/>
                  </a:lnTo>
                  <a:lnTo>
                    <a:pt x="3" y="4"/>
                  </a:lnTo>
                  <a:lnTo>
                    <a:pt x="3" y="3"/>
                  </a:lnTo>
                  <a:lnTo>
                    <a:pt x="3" y="4"/>
                  </a:lnTo>
                  <a:lnTo>
                    <a:pt x="3" y="3"/>
                  </a:lnTo>
                  <a:lnTo>
                    <a:pt x="3" y="4"/>
                  </a:lnTo>
                  <a:lnTo>
                    <a:pt x="3" y="3"/>
                  </a:lnTo>
                  <a:lnTo>
                    <a:pt x="3" y="4"/>
                  </a:lnTo>
                  <a:lnTo>
                    <a:pt x="3" y="3"/>
                  </a:lnTo>
                  <a:lnTo>
                    <a:pt x="3" y="4"/>
                  </a:lnTo>
                  <a:lnTo>
                    <a:pt x="3" y="3"/>
                  </a:lnTo>
                  <a:lnTo>
                    <a:pt x="3" y="4"/>
                  </a:lnTo>
                  <a:lnTo>
                    <a:pt x="3" y="3"/>
                  </a:lnTo>
                  <a:lnTo>
                    <a:pt x="3" y="4"/>
                  </a:lnTo>
                  <a:lnTo>
                    <a:pt x="4" y="4"/>
                  </a:lnTo>
                  <a:lnTo>
                    <a:pt x="4" y="3"/>
                  </a:lnTo>
                  <a:lnTo>
                    <a:pt x="4" y="4"/>
                  </a:lnTo>
                  <a:lnTo>
                    <a:pt x="4" y="3"/>
                  </a:lnTo>
                  <a:lnTo>
                    <a:pt x="4" y="4"/>
                  </a:lnTo>
                  <a:lnTo>
                    <a:pt x="4" y="3"/>
                  </a:lnTo>
                  <a:lnTo>
                    <a:pt x="4" y="4"/>
                  </a:lnTo>
                  <a:lnTo>
                    <a:pt x="4" y="3"/>
                  </a:lnTo>
                  <a:lnTo>
                    <a:pt x="4" y="4"/>
                  </a:lnTo>
                  <a:lnTo>
                    <a:pt x="4" y="3"/>
                  </a:lnTo>
                  <a:lnTo>
                    <a:pt x="4" y="4"/>
                  </a:lnTo>
                  <a:lnTo>
                    <a:pt x="4" y="3"/>
                  </a:lnTo>
                  <a:lnTo>
                    <a:pt x="4" y="4"/>
                  </a:lnTo>
                  <a:lnTo>
                    <a:pt x="6" y="4"/>
                  </a:lnTo>
                  <a:lnTo>
                    <a:pt x="6" y="3"/>
                  </a:lnTo>
                  <a:lnTo>
                    <a:pt x="6" y="4"/>
                  </a:lnTo>
                  <a:lnTo>
                    <a:pt x="6" y="3"/>
                  </a:lnTo>
                  <a:lnTo>
                    <a:pt x="6" y="4"/>
                  </a:lnTo>
                  <a:lnTo>
                    <a:pt x="6" y="3"/>
                  </a:lnTo>
                  <a:lnTo>
                    <a:pt x="6" y="4"/>
                  </a:lnTo>
                  <a:lnTo>
                    <a:pt x="6" y="3"/>
                  </a:lnTo>
                  <a:lnTo>
                    <a:pt x="6" y="4"/>
                  </a:lnTo>
                  <a:lnTo>
                    <a:pt x="6" y="3"/>
                  </a:lnTo>
                  <a:lnTo>
                    <a:pt x="6" y="4"/>
                  </a:lnTo>
                  <a:lnTo>
                    <a:pt x="6" y="3"/>
                  </a:lnTo>
                  <a:lnTo>
                    <a:pt x="6" y="4"/>
                  </a:lnTo>
                  <a:lnTo>
                    <a:pt x="6" y="3"/>
                  </a:lnTo>
                  <a:lnTo>
                    <a:pt x="6" y="4"/>
                  </a:lnTo>
                  <a:lnTo>
                    <a:pt x="6" y="3"/>
                  </a:lnTo>
                  <a:lnTo>
                    <a:pt x="6" y="4"/>
                  </a:lnTo>
                  <a:lnTo>
                    <a:pt x="7" y="4"/>
                  </a:lnTo>
                  <a:lnTo>
                    <a:pt x="7" y="3"/>
                  </a:lnTo>
                  <a:lnTo>
                    <a:pt x="7" y="4"/>
                  </a:lnTo>
                  <a:lnTo>
                    <a:pt x="7" y="3"/>
                  </a:lnTo>
                  <a:lnTo>
                    <a:pt x="7" y="4"/>
                  </a:lnTo>
                  <a:lnTo>
                    <a:pt x="7" y="3"/>
                  </a:lnTo>
                  <a:lnTo>
                    <a:pt x="7" y="4"/>
                  </a:lnTo>
                  <a:lnTo>
                    <a:pt x="7" y="3"/>
                  </a:lnTo>
                  <a:lnTo>
                    <a:pt x="7" y="4"/>
                  </a:lnTo>
                  <a:lnTo>
                    <a:pt x="7" y="3"/>
                  </a:lnTo>
                  <a:lnTo>
                    <a:pt x="7" y="4"/>
                  </a:lnTo>
                  <a:lnTo>
                    <a:pt x="7" y="3"/>
                  </a:lnTo>
                  <a:lnTo>
                    <a:pt x="7" y="4"/>
                  </a:lnTo>
                  <a:lnTo>
                    <a:pt x="7" y="3"/>
                  </a:lnTo>
                  <a:lnTo>
                    <a:pt x="7" y="4"/>
                  </a:lnTo>
                  <a:lnTo>
                    <a:pt x="7" y="3"/>
                  </a:lnTo>
                  <a:lnTo>
                    <a:pt x="7" y="4"/>
                  </a:lnTo>
                  <a:lnTo>
                    <a:pt x="8" y="4"/>
                  </a:lnTo>
                  <a:lnTo>
                    <a:pt x="8" y="3"/>
                  </a:lnTo>
                  <a:lnTo>
                    <a:pt x="8" y="4"/>
                  </a:lnTo>
                  <a:lnTo>
                    <a:pt x="9" y="4"/>
                  </a:lnTo>
                  <a:lnTo>
                    <a:pt x="9" y="3"/>
                  </a:lnTo>
                  <a:lnTo>
                    <a:pt x="9" y="4"/>
                  </a:lnTo>
                  <a:lnTo>
                    <a:pt x="9" y="3"/>
                  </a:lnTo>
                  <a:lnTo>
                    <a:pt x="9" y="4"/>
                  </a:lnTo>
                  <a:lnTo>
                    <a:pt x="9" y="3"/>
                  </a:lnTo>
                  <a:lnTo>
                    <a:pt x="9" y="4"/>
                  </a:lnTo>
                  <a:lnTo>
                    <a:pt x="10" y="4"/>
                  </a:lnTo>
                  <a:lnTo>
                    <a:pt x="11" y="4"/>
                  </a:lnTo>
                  <a:lnTo>
                    <a:pt x="11" y="3"/>
                  </a:lnTo>
                  <a:lnTo>
                    <a:pt x="11" y="4"/>
                  </a:lnTo>
                  <a:lnTo>
                    <a:pt x="11" y="3"/>
                  </a:lnTo>
                  <a:lnTo>
                    <a:pt x="11" y="4"/>
                  </a:lnTo>
                  <a:lnTo>
                    <a:pt x="11" y="3"/>
                  </a:lnTo>
                  <a:lnTo>
                    <a:pt x="11" y="4"/>
                  </a:lnTo>
                  <a:lnTo>
                    <a:pt x="12" y="4"/>
                  </a:lnTo>
                  <a:lnTo>
                    <a:pt x="12" y="3"/>
                  </a:lnTo>
                  <a:lnTo>
                    <a:pt x="12" y="4"/>
                  </a:lnTo>
                  <a:lnTo>
                    <a:pt x="12" y="3"/>
                  </a:lnTo>
                  <a:lnTo>
                    <a:pt x="12" y="4"/>
                  </a:lnTo>
                  <a:lnTo>
                    <a:pt x="12" y="3"/>
                  </a:lnTo>
                  <a:lnTo>
                    <a:pt x="12" y="4"/>
                  </a:lnTo>
                  <a:lnTo>
                    <a:pt x="12" y="3"/>
                  </a:lnTo>
                  <a:lnTo>
                    <a:pt x="12" y="4"/>
                  </a:lnTo>
                  <a:lnTo>
                    <a:pt x="12" y="3"/>
                  </a:lnTo>
                  <a:lnTo>
                    <a:pt x="12" y="4"/>
                  </a:lnTo>
                  <a:lnTo>
                    <a:pt x="12" y="3"/>
                  </a:lnTo>
                  <a:lnTo>
                    <a:pt x="12" y="4"/>
                  </a:lnTo>
                  <a:lnTo>
                    <a:pt x="12" y="3"/>
                  </a:lnTo>
                  <a:lnTo>
                    <a:pt x="12" y="4"/>
                  </a:lnTo>
                  <a:lnTo>
                    <a:pt x="13" y="4"/>
                  </a:lnTo>
                  <a:lnTo>
                    <a:pt x="13" y="3"/>
                  </a:lnTo>
                  <a:lnTo>
                    <a:pt x="13" y="4"/>
                  </a:lnTo>
                  <a:lnTo>
                    <a:pt x="13" y="3"/>
                  </a:lnTo>
                  <a:lnTo>
                    <a:pt x="13" y="4"/>
                  </a:lnTo>
                  <a:lnTo>
                    <a:pt x="13" y="3"/>
                  </a:lnTo>
                  <a:lnTo>
                    <a:pt x="13" y="4"/>
                  </a:lnTo>
                  <a:lnTo>
                    <a:pt x="13" y="3"/>
                  </a:lnTo>
                  <a:lnTo>
                    <a:pt x="13" y="4"/>
                  </a:lnTo>
                  <a:lnTo>
                    <a:pt x="13" y="3"/>
                  </a:lnTo>
                  <a:lnTo>
                    <a:pt x="13" y="4"/>
                  </a:lnTo>
                  <a:lnTo>
                    <a:pt x="13" y="3"/>
                  </a:lnTo>
                  <a:lnTo>
                    <a:pt x="13" y="4"/>
                  </a:lnTo>
                  <a:lnTo>
                    <a:pt x="13" y="3"/>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5" y="4"/>
                  </a:lnTo>
                  <a:lnTo>
                    <a:pt x="15" y="3"/>
                  </a:lnTo>
                  <a:lnTo>
                    <a:pt x="15" y="4"/>
                  </a:lnTo>
                  <a:lnTo>
                    <a:pt x="15" y="3"/>
                  </a:lnTo>
                  <a:lnTo>
                    <a:pt x="15" y="4"/>
                  </a:lnTo>
                  <a:lnTo>
                    <a:pt x="15" y="3"/>
                  </a:lnTo>
                  <a:lnTo>
                    <a:pt x="15" y="4"/>
                  </a:lnTo>
                  <a:lnTo>
                    <a:pt x="15" y="3"/>
                  </a:lnTo>
                  <a:lnTo>
                    <a:pt x="15" y="4"/>
                  </a:lnTo>
                  <a:lnTo>
                    <a:pt x="15" y="3"/>
                  </a:lnTo>
                  <a:lnTo>
                    <a:pt x="15" y="4"/>
                  </a:lnTo>
                  <a:lnTo>
                    <a:pt x="15" y="3"/>
                  </a:lnTo>
                  <a:lnTo>
                    <a:pt x="15" y="4"/>
                  </a:lnTo>
                  <a:lnTo>
                    <a:pt x="15" y="3"/>
                  </a:lnTo>
                  <a:lnTo>
                    <a:pt x="15" y="4"/>
                  </a:lnTo>
                  <a:lnTo>
                    <a:pt x="16" y="4"/>
                  </a:lnTo>
                  <a:lnTo>
                    <a:pt x="16" y="3"/>
                  </a:lnTo>
                  <a:lnTo>
                    <a:pt x="16" y="4"/>
                  </a:lnTo>
                  <a:lnTo>
                    <a:pt x="16" y="3"/>
                  </a:lnTo>
                  <a:lnTo>
                    <a:pt x="16" y="4"/>
                  </a:lnTo>
                  <a:lnTo>
                    <a:pt x="16" y="3"/>
                  </a:lnTo>
                  <a:lnTo>
                    <a:pt x="16" y="4"/>
                  </a:lnTo>
                  <a:lnTo>
                    <a:pt x="16" y="3"/>
                  </a:lnTo>
                  <a:lnTo>
                    <a:pt x="16" y="4"/>
                  </a:lnTo>
                  <a:lnTo>
                    <a:pt x="16" y="3"/>
                  </a:lnTo>
                  <a:lnTo>
                    <a:pt x="16" y="4"/>
                  </a:lnTo>
                  <a:lnTo>
                    <a:pt x="16" y="3"/>
                  </a:lnTo>
                  <a:lnTo>
                    <a:pt x="16" y="4"/>
                  </a:lnTo>
                  <a:lnTo>
                    <a:pt x="17" y="4"/>
                  </a:lnTo>
                  <a:lnTo>
                    <a:pt x="17" y="3"/>
                  </a:lnTo>
                  <a:lnTo>
                    <a:pt x="17" y="4"/>
                  </a:lnTo>
                  <a:lnTo>
                    <a:pt x="17" y="3"/>
                  </a:lnTo>
                  <a:lnTo>
                    <a:pt x="17" y="4"/>
                  </a:lnTo>
                  <a:lnTo>
                    <a:pt x="17" y="3"/>
                  </a:lnTo>
                  <a:lnTo>
                    <a:pt x="17" y="4"/>
                  </a:lnTo>
                  <a:lnTo>
                    <a:pt x="18" y="4"/>
                  </a:lnTo>
                  <a:lnTo>
                    <a:pt x="18" y="3"/>
                  </a:lnTo>
                  <a:lnTo>
                    <a:pt x="18" y="4"/>
                  </a:lnTo>
                  <a:lnTo>
                    <a:pt x="18" y="3"/>
                  </a:lnTo>
                  <a:lnTo>
                    <a:pt x="18" y="4"/>
                  </a:lnTo>
                  <a:lnTo>
                    <a:pt x="20" y="4"/>
                  </a:lnTo>
                  <a:lnTo>
                    <a:pt x="20" y="3"/>
                  </a:lnTo>
                  <a:lnTo>
                    <a:pt x="20" y="4"/>
                  </a:lnTo>
                  <a:lnTo>
                    <a:pt x="20" y="3"/>
                  </a:lnTo>
                  <a:lnTo>
                    <a:pt x="20" y="4"/>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3" y="4"/>
                  </a:lnTo>
                  <a:lnTo>
                    <a:pt x="23" y="3"/>
                  </a:lnTo>
                  <a:lnTo>
                    <a:pt x="23" y="4"/>
                  </a:lnTo>
                  <a:lnTo>
                    <a:pt x="23" y="3"/>
                  </a:lnTo>
                  <a:lnTo>
                    <a:pt x="23" y="4"/>
                  </a:lnTo>
                  <a:lnTo>
                    <a:pt x="23" y="3"/>
                  </a:lnTo>
                  <a:lnTo>
                    <a:pt x="23" y="2"/>
                  </a:lnTo>
                  <a:lnTo>
                    <a:pt x="23" y="3"/>
                  </a:lnTo>
                  <a:lnTo>
                    <a:pt x="23" y="2"/>
                  </a:lnTo>
                  <a:lnTo>
                    <a:pt x="23" y="3"/>
                  </a:lnTo>
                  <a:lnTo>
                    <a:pt x="24" y="3"/>
                  </a:lnTo>
                  <a:lnTo>
                    <a:pt x="24" y="4"/>
                  </a:lnTo>
                  <a:lnTo>
                    <a:pt x="24" y="3"/>
                  </a:lnTo>
                  <a:lnTo>
                    <a:pt x="24" y="4"/>
                  </a:lnTo>
                  <a:lnTo>
                    <a:pt x="25" y="4"/>
                  </a:lnTo>
                  <a:lnTo>
                    <a:pt x="25" y="3"/>
                  </a:lnTo>
                  <a:lnTo>
                    <a:pt x="25" y="4"/>
                  </a:lnTo>
                  <a:lnTo>
                    <a:pt x="25" y="3"/>
                  </a:lnTo>
                  <a:lnTo>
                    <a:pt x="25" y="4"/>
                  </a:lnTo>
                  <a:lnTo>
                    <a:pt x="25" y="3"/>
                  </a:lnTo>
                  <a:lnTo>
                    <a:pt x="25" y="4"/>
                  </a:lnTo>
                  <a:lnTo>
                    <a:pt x="25" y="3"/>
                  </a:lnTo>
                  <a:lnTo>
                    <a:pt x="25" y="4"/>
                  </a:lnTo>
                  <a:lnTo>
                    <a:pt x="26" y="4"/>
                  </a:lnTo>
                  <a:lnTo>
                    <a:pt x="26" y="3"/>
                  </a:lnTo>
                  <a:lnTo>
                    <a:pt x="26" y="4"/>
                  </a:lnTo>
                  <a:lnTo>
                    <a:pt x="26" y="3"/>
                  </a:lnTo>
                  <a:lnTo>
                    <a:pt x="26" y="4"/>
                  </a:lnTo>
                  <a:lnTo>
                    <a:pt x="27" y="4"/>
                  </a:lnTo>
                  <a:lnTo>
                    <a:pt x="27" y="3"/>
                  </a:lnTo>
                  <a:lnTo>
                    <a:pt x="27" y="4"/>
                  </a:lnTo>
                  <a:lnTo>
                    <a:pt x="27" y="3"/>
                  </a:lnTo>
                  <a:lnTo>
                    <a:pt x="27" y="4"/>
                  </a:lnTo>
                  <a:lnTo>
                    <a:pt x="27" y="3"/>
                  </a:lnTo>
                  <a:lnTo>
                    <a:pt x="27" y="4"/>
                  </a:lnTo>
                  <a:lnTo>
                    <a:pt x="27" y="3"/>
                  </a:lnTo>
                  <a:lnTo>
                    <a:pt x="27" y="4"/>
                  </a:lnTo>
                  <a:lnTo>
                    <a:pt x="27" y="3"/>
                  </a:lnTo>
                  <a:lnTo>
                    <a:pt x="27" y="4"/>
                  </a:lnTo>
                  <a:lnTo>
                    <a:pt x="27" y="3"/>
                  </a:lnTo>
                  <a:lnTo>
                    <a:pt x="27" y="4"/>
                  </a:lnTo>
                  <a:lnTo>
                    <a:pt x="27" y="3"/>
                  </a:lnTo>
                  <a:lnTo>
                    <a:pt x="27" y="4"/>
                  </a:lnTo>
                  <a:lnTo>
                    <a:pt x="27" y="3"/>
                  </a:lnTo>
                  <a:lnTo>
                    <a:pt x="27" y="4"/>
                  </a:lnTo>
                  <a:lnTo>
                    <a:pt x="28" y="4"/>
                  </a:lnTo>
                  <a:lnTo>
                    <a:pt x="28" y="3"/>
                  </a:lnTo>
                  <a:lnTo>
                    <a:pt x="28" y="4"/>
                  </a:lnTo>
                  <a:lnTo>
                    <a:pt x="28" y="3"/>
                  </a:lnTo>
                  <a:lnTo>
                    <a:pt x="28" y="4"/>
                  </a:lnTo>
                  <a:lnTo>
                    <a:pt x="28" y="3"/>
                  </a:lnTo>
                  <a:lnTo>
                    <a:pt x="28" y="4"/>
                  </a:lnTo>
                  <a:lnTo>
                    <a:pt x="29" y="4"/>
                  </a:lnTo>
                  <a:lnTo>
                    <a:pt x="29" y="3"/>
                  </a:lnTo>
                  <a:lnTo>
                    <a:pt x="29" y="4"/>
                  </a:lnTo>
                  <a:lnTo>
                    <a:pt x="30" y="4"/>
                  </a:lnTo>
                  <a:lnTo>
                    <a:pt x="30" y="3"/>
                  </a:lnTo>
                  <a:lnTo>
                    <a:pt x="30" y="4"/>
                  </a:lnTo>
                  <a:lnTo>
                    <a:pt x="30" y="3"/>
                  </a:lnTo>
                  <a:lnTo>
                    <a:pt x="30" y="4"/>
                  </a:lnTo>
                  <a:lnTo>
                    <a:pt x="31" y="4"/>
                  </a:lnTo>
                  <a:lnTo>
                    <a:pt x="31" y="3"/>
                  </a:lnTo>
                  <a:lnTo>
                    <a:pt x="31" y="4"/>
                  </a:lnTo>
                  <a:lnTo>
                    <a:pt x="31" y="3"/>
                  </a:lnTo>
                  <a:lnTo>
                    <a:pt x="31" y="4"/>
                  </a:lnTo>
                  <a:lnTo>
                    <a:pt x="31" y="3"/>
                  </a:lnTo>
                  <a:lnTo>
                    <a:pt x="31" y="4"/>
                  </a:lnTo>
                  <a:lnTo>
                    <a:pt x="32" y="3"/>
                  </a:lnTo>
                  <a:lnTo>
                    <a:pt x="32" y="4"/>
                  </a:lnTo>
                  <a:lnTo>
                    <a:pt x="32" y="3"/>
                  </a:lnTo>
                  <a:lnTo>
                    <a:pt x="32" y="4"/>
                  </a:lnTo>
                  <a:lnTo>
                    <a:pt x="32" y="3"/>
                  </a:lnTo>
                  <a:lnTo>
                    <a:pt x="32" y="4"/>
                  </a:lnTo>
                  <a:lnTo>
                    <a:pt x="32" y="3"/>
                  </a:lnTo>
                  <a:lnTo>
                    <a:pt x="32" y="4"/>
                  </a:lnTo>
                  <a:lnTo>
                    <a:pt x="32" y="3"/>
                  </a:lnTo>
                  <a:lnTo>
                    <a:pt x="32" y="4"/>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6" y="4"/>
                  </a:lnTo>
                  <a:lnTo>
                    <a:pt x="36" y="3"/>
                  </a:lnTo>
                  <a:lnTo>
                    <a:pt x="36" y="4"/>
                  </a:lnTo>
                  <a:lnTo>
                    <a:pt x="36" y="3"/>
                  </a:lnTo>
                  <a:lnTo>
                    <a:pt x="36" y="4"/>
                  </a:lnTo>
                  <a:lnTo>
                    <a:pt x="36" y="3"/>
                  </a:lnTo>
                  <a:lnTo>
                    <a:pt x="36" y="4"/>
                  </a:lnTo>
                  <a:lnTo>
                    <a:pt x="36" y="3"/>
                  </a:lnTo>
                  <a:lnTo>
                    <a:pt x="36" y="4"/>
                  </a:lnTo>
                  <a:lnTo>
                    <a:pt x="36" y="3"/>
                  </a:lnTo>
                  <a:lnTo>
                    <a:pt x="36" y="4"/>
                  </a:lnTo>
                  <a:lnTo>
                    <a:pt x="36" y="3"/>
                  </a:lnTo>
                  <a:lnTo>
                    <a:pt x="36" y="4"/>
                  </a:lnTo>
                  <a:lnTo>
                    <a:pt x="37" y="4"/>
                  </a:lnTo>
                  <a:lnTo>
                    <a:pt x="37" y="3"/>
                  </a:lnTo>
                  <a:lnTo>
                    <a:pt x="37" y="4"/>
                  </a:lnTo>
                  <a:lnTo>
                    <a:pt x="37" y="3"/>
                  </a:lnTo>
                  <a:lnTo>
                    <a:pt x="37" y="2"/>
                  </a:lnTo>
                  <a:lnTo>
                    <a:pt x="37" y="3"/>
                  </a:lnTo>
                  <a:lnTo>
                    <a:pt x="37" y="2"/>
                  </a:lnTo>
                  <a:lnTo>
                    <a:pt x="37" y="3"/>
                  </a:lnTo>
                  <a:lnTo>
                    <a:pt x="37" y="4"/>
                  </a:lnTo>
                  <a:lnTo>
                    <a:pt x="37" y="3"/>
                  </a:lnTo>
                  <a:lnTo>
                    <a:pt x="37" y="2"/>
                  </a:lnTo>
                  <a:lnTo>
                    <a:pt x="37" y="3"/>
                  </a:lnTo>
                  <a:lnTo>
                    <a:pt x="37" y="4"/>
                  </a:lnTo>
                  <a:lnTo>
                    <a:pt x="37" y="3"/>
                  </a:lnTo>
                  <a:lnTo>
                    <a:pt x="37" y="2"/>
                  </a:lnTo>
                  <a:lnTo>
                    <a:pt x="37" y="1"/>
                  </a:lnTo>
                  <a:lnTo>
                    <a:pt x="37" y="2"/>
                  </a:lnTo>
                  <a:lnTo>
                    <a:pt x="38" y="3"/>
                  </a:lnTo>
                  <a:lnTo>
                    <a:pt x="38" y="4"/>
                  </a:lnTo>
                  <a:lnTo>
                    <a:pt x="38" y="3"/>
                  </a:lnTo>
                  <a:lnTo>
                    <a:pt x="38" y="2"/>
                  </a:lnTo>
                  <a:lnTo>
                    <a:pt x="38" y="3"/>
                  </a:lnTo>
                  <a:lnTo>
                    <a:pt x="38" y="4"/>
                  </a:lnTo>
                  <a:lnTo>
                    <a:pt x="38" y="3"/>
                  </a:lnTo>
                  <a:lnTo>
                    <a:pt x="38" y="2"/>
                  </a:lnTo>
                  <a:lnTo>
                    <a:pt x="38" y="3"/>
                  </a:lnTo>
                  <a:lnTo>
                    <a:pt x="38" y="4"/>
                  </a:lnTo>
                  <a:lnTo>
                    <a:pt x="38" y="3"/>
                  </a:lnTo>
                  <a:lnTo>
                    <a:pt x="38" y="4"/>
                  </a:lnTo>
                  <a:lnTo>
                    <a:pt x="38" y="3"/>
                  </a:lnTo>
                  <a:lnTo>
                    <a:pt x="38" y="4"/>
                  </a:lnTo>
                  <a:lnTo>
                    <a:pt x="38" y="3"/>
                  </a:lnTo>
                  <a:lnTo>
                    <a:pt x="38" y="4"/>
                  </a:lnTo>
                  <a:lnTo>
                    <a:pt x="38" y="3"/>
                  </a:lnTo>
                  <a:lnTo>
                    <a:pt x="38" y="4"/>
                  </a:lnTo>
                  <a:lnTo>
                    <a:pt x="39" y="4"/>
                  </a:lnTo>
                  <a:lnTo>
                    <a:pt x="39" y="3"/>
                  </a:lnTo>
                  <a:lnTo>
                    <a:pt x="39" y="4"/>
                  </a:lnTo>
                  <a:lnTo>
                    <a:pt x="39" y="3"/>
                  </a:lnTo>
                  <a:lnTo>
                    <a:pt x="39" y="4"/>
                  </a:lnTo>
                  <a:lnTo>
                    <a:pt x="39" y="3"/>
                  </a:lnTo>
                  <a:lnTo>
                    <a:pt x="39" y="4"/>
                  </a:lnTo>
                  <a:lnTo>
                    <a:pt x="39" y="3"/>
                  </a:lnTo>
                  <a:lnTo>
                    <a:pt x="39" y="4"/>
                  </a:lnTo>
                  <a:lnTo>
                    <a:pt x="40" y="4"/>
                  </a:lnTo>
                  <a:lnTo>
                    <a:pt x="40" y="3"/>
                  </a:lnTo>
                  <a:lnTo>
                    <a:pt x="40" y="4"/>
                  </a:lnTo>
                  <a:lnTo>
                    <a:pt x="40" y="3"/>
                  </a:lnTo>
                  <a:lnTo>
                    <a:pt x="40" y="4"/>
                  </a:lnTo>
                  <a:lnTo>
                    <a:pt x="40" y="3"/>
                  </a:lnTo>
                  <a:lnTo>
                    <a:pt x="40" y="4"/>
                  </a:lnTo>
                  <a:lnTo>
                    <a:pt x="40" y="3"/>
                  </a:lnTo>
                  <a:lnTo>
                    <a:pt x="40" y="4"/>
                  </a:lnTo>
                  <a:lnTo>
                    <a:pt x="41" y="4"/>
                  </a:lnTo>
                  <a:lnTo>
                    <a:pt x="41" y="3"/>
                  </a:lnTo>
                  <a:lnTo>
                    <a:pt x="42" y="4"/>
                  </a:lnTo>
                  <a:lnTo>
                    <a:pt x="42" y="3"/>
                  </a:lnTo>
                  <a:lnTo>
                    <a:pt x="42" y="4"/>
                  </a:lnTo>
                  <a:lnTo>
                    <a:pt x="42" y="3"/>
                  </a:lnTo>
                  <a:lnTo>
                    <a:pt x="42" y="4"/>
                  </a:lnTo>
                  <a:lnTo>
                    <a:pt x="42" y="3"/>
                  </a:lnTo>
                  <a:lnTo>
                    <a:pt x="42" y="4"/>
                  </a:lnTo>
                  <a:lnTo>
                    <a:pt x="42" y="3"/>
                  </a:lnTo>
                  <a:lnTo>
                    <a:pt x="42" y="4"/>
                  </a:lnTo>
                  <a:lnTo>
                    <a:pt x="42" y="3"/>
                  </a:lnTo>
                  <a:lnTo>
                    <a:pt x="42" y="4"/>
                  </a:lnTo>
                  <a:lnTo>
                    <a:pt x="43" y="4"/>
                  </a:lnTo>
                  <a:lnTo>
                    <a:pt x="43" y="3"/>
                  </a:lnTo>
                  <a:lnTo>
                    <a:pt x="43" y="4"/>
                  </a:lnTo>
                  <a:lnTo>
                    <a:pt x="43" y="3"/>
                  </a:lnTo>
                  <a:lnTo>
                    <a:pt x="43" y="4"/>
                  </a:lnTo>
                  <a:lnTo>
                    <a:pt x="43" y="3"/>
                  </a:lnTo>
                  <a:lnTo>
                    <a:pt x="43" y="4"/>
                  </a:lnTo>
                  <a:lnTo>
                    <a:pt x="43" y="3"/>
                  </a:lnTo>
                  <a:lnTo>
                    <a:pt x="43" y="4"/>
                  </a:lnTo>
                  <a:lnTo>
                    <a:pt x="43" y="3"/>
                  </a:lnTo>
                  <a:lnTo>
                    <a:pt x="43" y="4"/>
                  </a:lnTo>
                  <a:lnTo>
                    <a:pt x="43" y="3"/>
                  </a:lnTo>
                  <a:lnTo>
                    <a:pt x="43" y="4"/>
                  </a:lnTo>
                  <a:lnTo>
                    <a:pt x="44" y="4"/>
                  </a:lnTo>
                  <a:lnTo>
                    <a:pt x="44" y="3"/>
                  </a:lnTo>
                  <a:lnTo>
                    <a:pt x="44" y="4"/>
                  </a:lnTo>
                  <a:lnTo>
                    <a:pt x="44" y="3"/>
                  </a:lnTo>
                  <a:lnTo>
                    <a:pt x="44" y="4"/>
                  </a:lnTo>
                  <a:lnTo>
                    <a:pt x="44" y="3"/>
                  </a:lnTo>
                  <a:lnTo>
                    <a:pt x="44" y="4"/>
                  </a:lnTo>
                  <a:lnTo>
                    <a:pt x="44" y="3"/>
                  </a:lnTo>
                  <a:lnTo>
                    <a:pt x="44" y="4"/>
                  </a:lnTo>
                  <a:lnTo>
                    <a:pt x="44" y="3"/>
                  </a:lnTo>
                  <a:lnTo>
                    <a:pt x="44" y="4"/>
                  </a:lnTo>
                  <a:lnTo>
                    <a:pt x="44" y="3"/>
                  </a:lnTo>
                  <a:lnTo>
                    <a:pt x="44" y="4"/>
                  </a:lnTo>
                  <a:lnTo>
                    <a:pt x="45" y="4"/>
                  </a:lnTo>
                  <a:lnTo>
                    <a:pt x="45" y="3"/>
                  </a:lnTo>
                  <a:lnTo>
                    <a:pt x="45" y="4"/>
                  </a:lnTo>
                  <a:lnTo>
                    <a:pt x="45" y="3"/>
                  </a:lnTo>
                  <a:lnTo>
                    <a:pt x="45" y="4"/>
                  </a:lnTo>
                  <a:lnTo>
                    <a:pt x="46" y="4"/>
                  </a:lnTo>
                  <a:lnTo>
                    <a:pt x="46" y="3"/>
                  </a:lnTo>
                  <a:lnTo>
                    <a:pt x="46" y="4"/>
                  </a:lnTo>
                  <a:lnTo>
                    <a:pt x="46" y="3"/>
                  </a:lnTo>
                  <a:lnTo>
                    <a:pt x="46" y="4"/>
                  </a:lnTo>
                  <a:lnTo>
                    <a:pt x="48" y="4"/>
                  </a:lnTo>
                  <a:lnTo>
                    <a:pt x="48" y="3"/>
                  </a:lnTo>
                  <a:lnTo>
                    <a:pt x="48" y="4"/>
                  </a:lnTo>
                  <a:lnTo>
                    <a:pt x="48" y="3"/>
                  </a:lnTo>
                  <a:lnTo>
                    <a:pt x="48" y="4"/>
                  </a:lnTo>
                  <a:lnTo>
                    <a:pt x="49" y="4"/>
                  </a:lnTo>
                  <a:lnTo>
                    <a:pt x="49" y="3"/>
                  </a:lnTo>
                  <a:lnTo>
                    <a:pt x="49" y="4"/>
                  </a:lnTo>
                  <a:lnTo>
                    <a:pt x="49" y="3"/>
                  </a:lnTo>
                  <a:lnTo>
                    <a:pt x="49" y="4"/>
                  </a:lnTo>
                  <a:lnTo>
                    <a:pt x="49" y="3"/>
                  </a:lnTo>
                  <a:lnTo>
                    <a:pt x="49" y="4"/>
                  </a:lnTo>
                  <a:lnTo>
                    <a:pt x="49" y="3"/>
                  </a:lnTo>
                  <a:lnTo>
                    <a:pt x="49" y="4"/>
                  </a:lnTo>
                  <a:lnTo>
                    <a:pt x="49" y="3"/>
                  </a:lnTo>
                  <a:lnTo>
                    <a:pt x="49" y="4"/>
                  </a:lnTo>
                  <a:lnTo>
                    <a:pt x="49" y="3"/>
                  </a:lnTo>
                  <a:lnTo>
                    <a:pt x="49" y="4"/>
                  </a:lnTo>
                  <a:lnTo>
                    <a:pt x="49" y="3"/>
                  </a:lnTo>
                  <a:lnTo>
                    <a:pt x="49" y="4"/>
                  </a:lnTo>
                  <a:lnTo>
                    <a:pt x="49" y="3"/>
                  </a:lnTo>
                  <a:lnTo>
                    <a:pt x="49" y="4"/>
                  </a:lnTo>
                  <a:lnTo>
                    <a:pt x="50" y="4"/>
                  </a:lnTo>
                  <a:lnTo>
                    <a:pt x="50" y="3"/>
                  </a:lnTo>
                  <a:lnTo>
                    <a:pt x="50" y="4"/>
                  </a:lnTo>
                  <a:lnTo>
                    <a:pt x="51" y="4"/>
                  </a:lnTo>
                  <a:lnTo>
                    <a:pt x="51" y="3"/>
                  </a:lnTo>
                  <a:lnTo>
                    <a:pt x="51" y="4"/>
                  </a:lnTo>
                  <a:lnTo>
                    <a:pt x="51" y="3"/>
                  </a:lnTo>
                  <a:lnTo>
                    <a:pt x="51" y="4"/>
                  </a:lnTo>
                  <a:lnTo>
                    <a:pt x="51" y="3"/>
                  </a:lnTo>
                  <a:lnTo>
                    <a:pt x="51" y="4"/>
                  </a:lnTo>
                  <a:lnTo>
                    <a:pt x="51" y="3"/>
                  </a:lnTo>
                  <a:lnTo>
                    <a:pt x="51" y="4"/>
                  </a:lnTo>
                  <a:lnTo>
                    <a:pt x="51" y="3"/>
                  </a:lnTo>
                  <a:lnTo>
                    <a:pt x="51" y="4"/>
                  </a:lnTo>
                  <a:lnTo>
                    <a:pt x="51" y="3"/>
                  </a:lnTo>
                  <a:lnTo>
                    <a:pt x="51" y="4"/>
                  </a:lnTo>
                  <a:lnTo>
                    <a:pt x="51" y="3"/>
                  </a:lnTo>
                  <a:lnTo>
                    <a:pt x="51" y="4"/>
                  </a:lnTo>
                  <a:lnTo>
                    <a:pt x="51" y="3"/>
                  </a:lnTo>
                  <a:lnTo>
                    <a:pt x="51" y="4"/>
                  </a:lnTo>
                  <a:lnTo>
                    <a:pt x="51" y="3"/>
                  </a:lnTo>
                  <a:lnTo>
                    <a:pt x="51" y="4"/>
                  </a:lnTo>
                  <a:lnTo>
                    <a:pt x="52" y="4"/>
                  </a:lnTo>
                  <a:lnTo>
                    <a:pt x="52" y="3"/>
                  </a:lnTo>
                  <a:lnTo>
                    <a:pt x="52" y="4"/>
                  </a:lnTo>
                  <a:lnTo>
                    <a:pt x="52" y="3"/>
                  </a:lnTo>
                  <a:lnTo>
                    <a:pt x="52" y="4"/>
                  </a:lnTo>
                  <a:lnTo>
                    <a:pt x="52" y="3"/>
                  </a:lnTo>
                  <a:lnTo>
                    <a:pt x="52" y="4"/>
                  </a:lnTo>
                  <a:lnTo>
                    <a:pt x="52" y="3"/>
                  </a:lnTo>
                  <a:lnTo>
                    <a:pt x="52" y="4"/>
                  </a:lnTo>
                  <a:lnTo>
                    <a:pt x="52" y="3"/>
                  </a:lnTo>
                  <a:lnTo>
                    <a:pt x="52" y="4"/>
                  </a:lnTo>
                  <a:lnTo>
                    <a:pt x="53" y="4"/>
                  </a:lnTo>
                  <a:lnTo>
                    <a:pt x="53" y="3"/>
                  </a:lnTo>
                  <a:lnTo>
                    <a:pt x="53" y="4"/>
                  </a:lnTo>
                  <a:lnTo>
                    <a:pt x="54" y="4"/>
                  </a:lnTo>
                  <a:lnTo>
                    <a:pt x="54" y="3"/>
                  </a:lnTo>
                  <a:lnTo>
                    <a:pt x="54" y="4"/>
                  </a:lnTo>
                  <a:lnTo>
                    <a:pt x="54" y="3"/>
                  </a:lnTo>
                  <a:lnTo>
                    <a:pt x="54" y="4"/>
                  </a:lnTo>
                  <a:lnTo>
                    <a:pt x="54" y="3"/>
                  </a:lnTo>
                  <a:lnTo>
                    <a:pt x="54" y="4"/>
                  </a:lnTo>
                  <a:lnTo>
                    <a:pt x="54" y="3"/>
                  </a:lnTo>
                  <a:lnTo>
                    <a:pt x="54" y="4"/>
                  </a:lnTo>
                  <a:lnTo>
                    <a:pt x="54" y="3"/>
                  </a:lnTo>
                  <a:lnTo>
                    <a:pt x="54" y="4"/>
                  </a:lnTo>
                  <a:lnTo>
                    <a:pt x="54" y="3"/>
                  </a:lnTo>
                  <a:lnTo>
                    <a:pt x="54" y="4"/>
                  </a:lnTo>
                  <a:lnTo>
                    <a:pt x="54" y="3"/>
                  </a:lnTo>
                  <a:lnTo>
                    <a:pt x="54" y="4"/>
                  </a:lnTo>
                  <a:lnTo>
                    <a:pt x="55" y="4"/>
                  </a:lnTo>
                  <a:lnTo>
                    <a:pt x="55" y="3"/>
                  </a:lnTo>
                  <a:lnTo>
                    <a:pt x="55" y="4"/>
                  </a:lnTo>
                  <a:lnTo>
                    <a:pt x="55" y="3"/>
                  </a:lnTo>
                  <a:lnTo>
                    <a:pt x="55" y="4"/>
                  </a:lnTo>
                  <a:lnTo>
                    <a:pt x="55" y="3"/>
                  </a:lnTo>
                  <a:lnTo>
                    <a:pt x="55" y="4"/>
                  </a:lnTo>
                  <a:lnTo>
                    <a:pt x="55" y="3"/>
                  </a:lnTo>
                  <a:lnTo>
                    <a:pt x="55" y="4"/>
                  </a:lnTo>
                  <a:lnTo>
                    <a:pt x="55" y="3"/>
                  </a:lnTo>
                  <a:lnTo>
                    <a:pt x="55" y="4"/>
                  </a:lnTo>
                  <a:lnTo>
                    <a:pt x="55" y="3"/>
                  </a:lnTo>
                  <a:lnTo>
                    <a:pt x="55" y="4"/>
                  </a:lnTo>
                  <a:lnTo>
                    <a:pt x="56" y="4"/>
                  </a:lnTo>
                  <a:lnTo>
                    <a:pt x="56" y="3"/>
                  </a:lnTo>
                  <a:lnTo>
                    <a:pt x="56" y="4"/>
                  </a:lnTo>
                  <a:lnTo>
                    <a:pt x="57" y="4"/>
                  </a:lnTo>
                  <a:lnTo>
                    <a:pt x="57" y="3"/>
                  </a:lnTo>
                  <a:lnTo>
                    <a:pt x="57" y="4"/>
                  </a:lnTo>
                  <a:lnTo>
                    <a:pt x="57" y="3"/>
                  </a:lnTo>
                  <a:lnTo>
                    <a:pt x="57" y="4"/>
                  </a:lnTo>
                  <a:lnTo>
                    <a:pt x="57" y="3"/>
                  </a:lnTo>
                  <a:lnTo>
                    <a:pt x="57" y="4"/>
                  </a:lnTo>
                  <a:lnTo>
                    <a:pt x="57" y="3"/>
                  </a:lnTo>
                  <a:lnTo>
                    <a:pt x="57" y="4"/>
                  </a:lnTo>
                  <a:lnTo>
                    <a:pt x="57" y="3"/>
                  </a:lnTo>
                  <a:lnTo>
                    <a:pt x="57" y="4"/>
                  </a:lnTo>
                  <a:lnTo>
                    <a:pt x="58" y="3"/>
                  </a:lnTo>
                  <a:lnTo>
                    <a:pt x="58" y="4"/>
                  </a:lnTo>
                  <a:lnTo>
                    <a:pt x="58" y="3"/>
                  </a:lnTo>
                  <a:lnTo>
                    <a:pt x="58" y="4"/>
                  </a:lnTo>
                  <a:lnTo>
                    <a:pt x="58" y="3"/>
                  </a:lnTo>
                  <a:lnTo>
                    <a:pt x="58" y="4"/>
                  </a:lnTo>
                  <a:lnTo>
                    <a:pt x="58" y="3"/>
                  </a:lnTo>
                  <a:lnTo>
                    <a:pt x="58" y="4"/>
                  </a:lnTo>
                  <a:lnTo>
                    <a:pt x="58" y="3"/>
                  </a:lnTo>
                  <a:lnTo>
                    <a:pt x="58" y="4"/>
                  </a:lnTo>
                  <a:lnTo>
                    <a:pt x="59" y="4"/>
                  </a:lnTo>
                  <a:lnTo>
                    <a:pt x="59" y="3"/>
                  </a:lnTo>
                  <a:lnTo>
                    <a:pt x="59" y="4"/>
                  </a:lnTo>
                  <a:lnTo>
                    <a:pt x="59" y="3"/>
                  </a:lnTo>
                  <a:lnTo>
                    <a:pt x="59" y="4"/>
                  </a:lnTo>
                  <a:lnTo>
                    <a:pt x="59" y="3"/>
                  </a:lnTo>
                  <a:lnTo>
                    <a:pt x="59" y="4"/>
                  </a:lnTo>
                  <a:lnTo>
                    <a:pt x="59" y="3"/>
                  </a:lnTo>
                  <a:lnTo>
                    <a:pt x="59" y="4"/>
                  </a:lnTo>
                  <a:lnTo>
                    <a:pt x="59" y="3"/>
                  </a:lnTo>
                  <a:lnTo>
                    <a:pt x="60" y="4"/>
                  </a:lnTo>
                  <a:lnTo>
                    <a:pt x="60" y="3"/>
                  </a:lnTo>
                  <a:lnTo>
                    <a:pt x="60" y="4"/>
                  </a:lnTo>
                  <a:lnTo>
                    <a:pt x="60" y="3"/>
                  </a:lnTo>
                  <a:lnTo>
                    <a:pt x="60" y="4"/>
                  </a:lnTo>
                  <a:lnTo>
                    <a:pt x="60" y="3"/>
                  </a:lnTo>
                  <a:lnTo>
                    <a:pt x="60" y="4"/>
                  </a:lnTo>
                  <a:lnTo>
                    <a:pt x="60" y="3"/>
                  </a:lnTo>
                  <a:lnTo>
                    <a:pt x="60" y="4"/>
                  </a:lnTo>
                  <a:lnTo>
                    <a:pt x="60" y="3"/>
                  </a:lnTo>
                  <a:lnTo>
                    <a:pt x="60" y="4"/>
                  </a:lnTo>
                  <a:lnTo>
                    <a:pt x="60" y="3"/>
                  </a:lnTo>
                  <a:lnTo>
                    <a:pt x="60" y="4"/>
                  </a:lnTo>
                  <a:lnTo>
                    <a:pt x="62" y="4"/>
                  </a:lnTo>
                  <a:lnTo>
                    <a:pt x="62" y="3"/>
                  </a:lnTo>
                  <a:lnTo>
                    <a:pt x="62" y="4"/>
                  </a:lnTo>
                  <a:lnTo>
                    <a:pt x="62" y="3"/>
                  </a:lnTo>
                  <a:lnTo>
                    <a:pt x="62" y="4"/>
                  </a:lnTo>
                  <a:lnTo>
                    <a:pt x="62" y="3"/>
                  </a:lnTo>
                  <a:lnTo>
                    <a:pt x="62" y="4"/>
                  </a:lnTo>
                  <a:lnTo>
                    <a:pt x="63" y="4"/>
                  </a:lnTo>
                  <a:lnTo>
                    <a:pt x="63" y="3"/>
                  </a:lnTo>
                  <a:lnTo>
                    <a:pt x="63" y="4"/>
                  </a:lnTo>
                  <a:lnTo>
                    <a:pt x="63" y="3"/>
                  </a:lnTo>
                  <a:lnTo>
                    <a:pt x="63" y="4"/>
                  </a:lnTo>
                  <a:lnTo>
                    <a:pt x="63" y="3"/>
                  </a:lnTo>
                  <a:lnTo>
                    <a:pt x="63" y="4"/>
                  </a:lnTo>
                  <a:lnTo>
                    <a:pt x="63" y="3"/>
                  </a:lnTo>
                  <a:lnTo>
                    <a:pt x="63" y="4"/>
                  </a:lnTo>
                  <a:lnTo>
                    <a:pt x="63" y="3"/>
                  </a:lnTo>
                  <a:lnTo>
                    <a:pt x="64" y="4"/>
                  </a:lnTo>
                  <a:lnTo>
                    <a:pt x="64" y="3"/>
                  </a:lnTo>
                  <a:lnTo>
                    <a:pt x="64" y="4"/>
                  </a:lnTo>
                  <a:lnTo>
                    <a:pt x="64" y="3"/>
                  </a:lnTo>
                  <a:lnTo>
                    <a:pt x="64" y="4"/>
                  </a:lnTo>
                  <a:lnTo>
                    <a:pt x="64" y="3"/>
                  </a:lnTo>
                  <a:lnTo>
                    <a:pt x="64" y="4"/>
                  </a:lnTo>
                  <a:lnTo>
                    <a:pt x="64" y="3"/>
                  </a:lnTo>
                  <a:lnTo>
                    <a:pt x="64" y="4"/>
                  </a:lnTo>
                  <a:lnTo>
                    <a:pt x="64" y="3"/>
                  </a:lnTo>
                  <a:lnTo>
                    <a:pt x="64" y="4"/>
                  </a:lnTo>
                  <a:lnTo>
                    <a:pt x="64" y="3"/>
                  </a:lnTo>
                  <a:lnTo>
                    <a:pt x="64" y="4"/>
                  </a:lnTo>
                  <a:lnTo>
                    <a:pt x="65" y="4"/>
                  </a:lnTo>
                  <a:lnTo>
                    <a:pt x="65" y="3"/>
                  </a:lnTo>
                  <a:lnTo>
                    <a:pt x="65" y="4"/>
                  </a:lnTo>
                  <a:lnTo>
                    <a:pt x="65" y="3"/>
                  </a:lnTo>
                  <a:lnTo>
                    <a:pt x="65" y="4"/>
                  </a:lnTo>
                  <a:lnTo>
                    <a:pt x="65" y="3"/>
                  </a:lnTo>
                  <a:lnTo>
                    <a:pt x="65" y="4"/>
                  </a:lnTo>
                  <a:lnTo>
                    <a:pt x="65" y="3"/>
                  </a:lnTo>
                  <a:lnTo>
                    <a:pt x="65" y="4"/>
                  </a:lnTo>
                  <a:lnTo>
                    <a:pt x="66" y="4"/>
                  </a:lnTo>
                  <a:lnTo>
                    <a:pt x="66" y="3"/>
                  </a:lnTo>
                  <a:lnTo>
                    <a:pt x="66" y="4"/>
                  </a:lnTo>
                  <a:lnTo>
                    <a:pt x="67" y="4"/>
                  </a:lnTo>
                  <a:lnTo>
                    <a:pt x="67" y="3"/>
                  </a:lnTo>
                  <a:lnTo>
                    <a:pt x="67" y="4"/>
                  </a:lnTo>
                  <a:lnTo>
                    <a:pt x="67" y="3"/>
                  </a:lnTo>
                  <a:lnTo>
                    <a:pt x="67" y="4"/>
                  </a:lnTo>
                  <a:lnTo>
                    <a:pt x="67" y="3"/>
                  </a:lnTo>
                  <a:lnTo>
                    <a:pt x="67" y="2"/>
                  </a:lnTo>
                  <a:lnTo>
                    <a:pt x="68" y="2"/>
                  </a:lnTo>
                  <a:lnTo>
                    <a:pt x="68" y="3"/>
                  </a:lnTo>
                  <a:lnTo>
                    <a:pt x="68" y="4"/>
                  </a:lnTo>
                  <a:lnTo>
                    <a:pt x="68" y="3"/>
                  </a:lnTo>
                  <a:lnTo>
                    <a:pt x="68" y="2"/>
                  </a:lnTo>
                  <a:lnTo>
                    <a:pt x="68" y="1"/>
                  </a:lnTo>
                  <a:lnTo>
                    <a:pt x="68" y="0"/>
                  </a:lnTo>
                  <a:lnTo>
                    <a:pt x="68" y="1"/>
                  </a:lnTo>
                  <a:lnTo>
                    <a:pt x="68" y="2"/>
                  </a:lnTo>
                  <a:lnTo>
                    <a:pt x="68" y="3"/>
                  </a:lnTo>
                  <a:lnTo>
                    <a:pt x="68" y="4"/>
                  </a:lnTo>
                  <a:lnTo>
                    <a:pt x="68" y="3"/>
                  </a:lnTo>
                  <a:lnTo>
                    <a:pt x="68" y="4"/>
                  </a:lnTo>
                  <a:lnTo>
                    <a:pt x="68" y="3"/>
                  </a:lnTo>
                  <a:lnTo>
                    <a:pt x="68" y="2"/>
                  </a:lnTo>
                  <a:lnTo>
                    <a:pt x="68" y="1"/>
                  </a:lnTo>
                  <a:lnTo>
                    <a:pt x="68" y="0"/>
                  </a:lnTo>
                  <a:lnTo>
                    <a:pt x="68" y="1"/>
                  </a:lnTo>
                  <a:lnTo>
                    <a:pt x="68" y="2"/>
                  </a:lnTo>
                  <a:lnTo>
                    <a:pt x="68" y="3"/>
                  </a:lnTo>
                  <a:lnTo>
                    <a:pt x="68" y="4"/>
                  </a:lnTo>
                  <a:lnTo>
                    <a:pt x="68" y="3"/>
                  </a:lnTo>
                  <a:lnTo>
                    <a:pt x="68" y="4"/>
                  </a:lnTo>
                  <a:lnTo>
                    <a:pt x="68" y="3"/>
                  </a:lnTo>
                  <a:lnTo>
                    <a:pt x="68" y="2"/>
                  </a:lnTo>
                  <a:lnTo>
                    <a:pt x="68" y="1"/>
                  </a:lnTo>
                  <a:lnTo>
                    <a:pt x="68" y="0"/>
                  </a:lnTo>
                  <a:lnTo>
                    <a:pt x="68" y="2"/>
                  </a:lnTo>
                  <a:lnTo>
                    <a:pt x="68" y="3"/>
                  </a:lnTo>
                  <a:lnTo>
                    <a:pt x="68" y="4"/>
                  </a:lnTo>
                  <a:lnTo>
                    <a:pt x="69" y="4"/>
                  </a:lnTo>
                  <a:lnTo>
                    <a:pt x="69" y="3"/>
                  </a:lnTo>
                  <a:lnTo>
                    <a:pt x="69" y="2"/>
                  </a:lnTo>
                  <a:lnTo>
                    <a:pt x="69" y="3"/>
                  </a:lnTo>
                  <a:lnTo>
                    <a:pt x="69" y="4"/>
                  </a:lnTo>
                  <a:lnTo>
                    <a:pt x="69" y="3"/>
                  </a:lnTo>
                  <a:lnTo>
                    <a:pt x="69" y="4"/>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83" name="Freeform 514"/>
            <p:cNvSpPr>
              <a:spLocks/>
            </p:cNvSpPr>
            <p:nvPr/>
          </p:nvSpPr>
          <p:spPr bwMode="auto">
            <a:xfrm>
              <a:off x="1705" y="2718"/>
              <a:ext cx="46" cy="3"/>
            </a:xfrm>
            <a:custGeom>
              <a:avLst/>
              <a:gdLst>
                <a:gd name="T0" fmla="*/ 0 w 46"/>
                <a:gd name="T1" fmla="*/ 3 h 3"/>
                <a:gd name="T2" fmla="*/ 1 w 46"/>
                <a:gd name="T3" fmla="*/ 2 h 3"/>
                <a:gd name="T4" fmla="*/ 2 w 46"/>
                <a:gd name="T5" fmla="*/ 2 h 3"/>
                <a:gd name="T6" fmla="*/ 4 w 46"/>
                <a:gd name="T7" fmla="*/ 3 h 3"/>
                <a:gd name="T8" fmla="*/ 5 w 46"/>
                <a:gd name="T9" fmla="*/ 2 h 3"/>
                <a:gd name="T10" fmla="*/ 5 w 46"/>
                <a:gd name="T11" fmla="*/ 3 h 3"/>
                <a:gd name="T12" fmla="*/ 7 w 46"/>
                <a:gd name="T13" fmla="*/ 2 h 3"/>
                <a:gd name="T14" fmla="*/ 7 w 46"/>
                <a:gd name="T15" fmla="*/ 3 h 3"/>
                <a:gd name="T16" fmla="*/ 8 w 46"/>
                <a:gd name="T17" fmla="*/ 2 h 3"/>
                <a:gd name="T18" fmla="*/ 8 w 46"/>
                <a:gd name="T19" fmla="*/ 3 h 3"/>
                <a:gd name="T20" fmla="*/ 9 w 46"/>
                <a:gd name="T21" fmla="*/ 3 h 3"/>
                <a:gd name="T22" fmla="*/ 10 w 46"/>
                <a:gd name="T23" fmla="*/ 2 h 3"/>
                <a:gd name="T24" fmla="*/ 11 w 46"/>
                <a:gd name="T25" fmla="*/ 2 h 3"/>
                <a:gd name="T26" fmla="*/ 11 w 46"/>
                <a:gd name="T27" fmla="*/ 3 h 3"/>
                <a:gd name="T28" fmla="*/ 12 w 46"/>
                <a:gd name="T29" fmla="*/ 3 h 3"/>
                <a:gd name="T30" fmla="*/ 13 w 46"/>
                <a:gd name="T31" fmla="*/ 3 h 3"/>
                <a:gd name="T32" fmla="*/ 14 w 46"/>
                <a:gd name="T33" fmla="*/ 3 h 3"/>
                <a:gd name="T34" fmla="*/ 15 w 46"/>
                <a:gd name="T35" fmla="*/ 2 h 3"/>
                <a:gd name="T36" fmla="*/ 16 w 46"/>
                <a:gd name="T37" fmla="*/ 3 h 3"/>
                <a:gd name="T38" fmla="*/ 16 w 46"/>
                <a:gd name="T39" fmla="*/ 2 h 3"/>
                <a:gd name="T40" fmla="*/ 17 w 46"/>
                <a:gd name="T41" fmla="*/ 2 h 3"/>
                <a:gd name="T42" fmla="*/ 18 w 46"/>
                <a:gd name="T43" fmla="*/ 2 h 3"/>
                <a:gd name="T44" fmla="*/ 19 w 46"/>
                <a:gd name="T45" fmla="*/ 2 h 3"/>
                <a:gd name="T46" fmla="*/ 21 w 46"/>
                <a:gd name="T47" fmla="*/ 1 h 3"/>
                <a:gd name="T48" fmla="*/ 21 w 46"/>
                <a:gd name="T49" fmla="*/ 2 h 3"/>
                <a:gd name="T50" fmla="*/ 22 w 46"/>
                <a:gd name="T51" fmla="*/ 2 h 3"/>
                <a:gd name="T52" fmla="*/ 22 w 46"/>
                <a:gd name="T53" fmla="*/ 3 h 3"/>
                <a:gd name="T54" fmla="*/ 23 w 46"/>
                <a:gd name="T55" fmla="*/ 3 h 3"/>
                <a:gd name="T56" fmla="*/ 24 w 46"/>
                <a:gd name="T57" fmla="*/ 3 h 3"/>
                <a:gd name="T58" fmla="*/ 25 w 46"/>
                <a:gd name="T59" fmla="*/ 3 h 3"/>
                <a:gd name="T60" fmla="*/ 26 w 46"/>
                <a:gd name="T61" fmla="*/ 3 h 3"/>
                <a:gd name="T62" fmla="*/ 27 w 46"/>
                <a:gd name="T63" fmla="*/ 2 h 3"/>
                <a:gd name="T64" fmla="*/ 27 w 46"/>
                <a:gd name="T65" fmla="*/ 3 h 3"/>
                <a:gd name="T66" fmla="*/ 28 w 46"/>
                <a:gd name="T67" fmla="*/ 3 h 3"/>
                <a:gd name="T68" fmla="*/ 29 w 46"/>
                <a:gd name="T69" fmla="*/ 3 h 3"/>
                <a:gd name="T70" fmla="*/ 29 w 46"/>
                <a:gd name="T71" fmla="*/ 2 h 3"/>
                <a:gd name="T72" fmla="*/ 30 w 46"/>
                <a:gd name="T73" fmla="*/ 2 h 3"/>
                <a:gd name="T74" fmla="*/ 31 w 46"/>
                <a:gd name="T75" fmla="*/ 3 h 3"/>
                <a:gd name="T76" fmla="*/ 32 w 46"/>
                <a:gd name="T77" fmla="*/ 3 h 3"/>
                <a:gd name="T78" fmla="*/ 32 w 46"/>
                <a:gd name="T79" fmla="*/ 2 h 3"/>
                <a:gd name="T80" fmla="*/ 32 w 46"/>
                <a:gd name="T81" fmla="*/ 3 h 3"/>
                <a:gd name="T82" fmla="*/ 33 w 46"/>
                <a:gd name="T83" fmla="*/ 3 h 3"/>
                <a:gd name="T84" fmla="*/ 35 w 46"/>
                <a:gd name="T85" fmla="*/ 2 h 3"/>
                <a:gd name="T86" fmla="*/ 35 w 46"/>
                <a:gd name="T87" fmla="*/ 1 h 3"/>
                <a:gd name="T88" fmla="*/ 36 w 46"/>
                <a:gd name="T89" fmla="*/ 3 h 3"/>
                <a:gd name="T90" fmla="*/ 36 w 46"/>
                <a:gd name="T91" fmla="*/ 2 h 3"/>
                <a:gd name="T92" fmla="*/ 36 w 46"/>
                <a:gd name="T93" fmla="*/ 3 h 3"/>
                <a:gd name="T94" fmla="*/ 37 w 46"/>
                <a:gd name="T95" fmla="*/ 2 h 3"/>
                <a:gd name="T96" fmla="*/ 38 w 46"/>
                <a:gd name="T97" fmla="*/ 2 h 3"/>
                <a:gd name="T98" fmla="*/ 39 w 46"/>
                <a:gd name="T99" fmla="*/ 2 h 3"/>
                <a:gd name="T100" fmla="*/ 40 w 46"/>
                <a:gd name="T101" fmla="*/ 2 h 3"/>
                <a:gd name="T102" fmla="*/ 40 w 46"/>
                <a:gd name="T103" fmla="*/ 3 h 3"/>
                <a:gd name="T104" fmla="*/ 40 w 46"/>
                <a:gd name="T105" fmla="*/ 2 h 3"/>
                <a:gd name="T106" fmla="*/ 41 w 46"/>
                <a:gd name="T107" fmla="*/ 3 h 3"/>
                <a:gd name="T108" fmla="*/ 42 w 46"/>
                <a:gd name="T109" fmla="*/ 3 h 3"/>
                <a:gd name="T110" fmla="*/ 42 w 46"/>
                <a:gd name="T111" fmla="*/ 2 h 3"/>
                <a:gd name="T112" fmla="*/ 43 w 46"/>
                <a:gd name="T113" fmla="*/ 2 h 3"/>
                <a:gd name="T114" fmla="*/ 43 w 46"/>
                <a:gd name="T115" fmla="*/ 3 h 3"/>
                <a:gd name="T116" fmla="*/ 43 w 46"/>
                <a:gd name="T117" fmla="*/ 2 h 3"/>
                <a:gd name="T118" fmla="*/ 44 w 46"/>
                <a:gd name="T119" fmla="*/ 3 h 3"/>
                <a:gd name="T120" fmla="*/ 45 w 46"/>
                <a:gd name="T121" fmla="*/ 3 h 3"/>
                <a:gd name="T122" fmla="*/ 45 w 46"/>
                <a:gd name="T123" fmla="*/ 2 h 3"/>
                <a:gd name="T124" fmla="*/ 46 w 46"/>
                <a:gd name="T125" fmla="*/ 2 h 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6"/>
                <a:gd name="T190" fmla="*/ 0 h 3"/>
                <a:gd name="T191" fmla="*/ 46 w 46"/>
                <a:gd name="T192" fmla="*/ 3 h 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6" h="3">
                  <a:moveTo>
                    <a:pt x="0" y="3"/>
                  </a:moveTo>
                  <a:lnTo>
                    <a:pt x="0" y="2"/>
                  </a:lnTo>
                  <a:lnTo>
                    <a:pt x="0" y="1"/>
                  </a:lnTo>
                  <a:lnTo>
                    <a:pt x="0" y="2"/>
                  </a:lnTo>
                  <a:lnTo>
                    <a:pt x="0" y="3"/>
                  </a:lnTo>
                  <a:lnTo>
                    <a:pt x="0" y="2"/>
                  </a:lnTo>
                  <a:lnTo>
                    <a:pt x="0" y="3"/>
                  </a:lnTo>
                  <a:lnTo>
                    <a:pt x="0" y="2"/>
                  </a:lnTo>
                  <a:lnTo>
                    <a:pt x="0" y="3"/>
                  </a:lnTo>
                  <a:lnTo>
                    <a:pt x="0" y="2"/>
                  </a:lnTo>
                  <a:lnTo>
                    <a:pt x="0" y="3"/>
                  </a:lnTo>
                  <a:lnTo>
                    <a:pt x="0" y="2"/>
                  </a:lnTo>
                  <a:lnTo>
                    <a:pt x="1" y="3"/>
                  </a:lnTo>
                  <a:lnTo>
                    <a:pt x="1" y="2"/>
                  </a:lnTo>
                  <a:lnTo>
                    <a:pt x="1" y="3"/>
                  </a:lnTo>
                  <a:lnTo>
                    <a:pt x="1" y="2"/>
                  </a:lnTo>
                  <a:lnTo>
                    <a:pt x="1" y="3"/>
                  </a:lnTo>
                  <a:lnTo>
                    <a:pt x="1" y="2"/>
                  </a:lnTo>
                  <a:lnTo>
                    <a:pt x="1" y="3"/>
                  </a:lnTo>
                  <a:lnTo>
                    <a:pt x="1" y="2"/>
                  </a:lnTo>
                  <a:lnTo>
                    <a:pt x="1" y="3"/>
                  </a:lnTo>
                  <a:lnTo>
                    <a:pt x="1" y="2"/>
                  </a:lnTo>
                  <a:lnTo>
                    <a:pt x="1" y="3"/>
                  </a:lnTo>
                  <a:lnTo>
                    <a:pt x="2" y="3"/>
                  </a:lnTo>
                  <a:lnTo>
                    <a:pt x="2" y="2"/>
                  </a:lnTo>
                  <a:lnTo>
                    <a:pt x="2" y="3"/>
                  </a:lnTo>
                  <a:lnTo>
                    <a:pt x="2" y="2"/>
                  </a:lnTo>
                  <a:lnTo>
                    <a:pt x="2" y="3"/>
                  </a:lnTo>
                  <a:lnTo>
                    <a:pt x="2" y="2"/>
                  </a:lnTo>
                  <a:lnTo>
                    <a:pt x="2" y="3"/>
                  </a:lnTo>
                  <a:lnTo>
                    <a:pt x="2" y="2"/>
                  </a:lnTo>
                  <a:lnTo>
                    <a:pt x="2" y="3"/>
                  </a:lnTo>
                  <a:lnTo>
                    <a:pt x="2" y="2"/>
                  </a:lnTo>
                  <a:lnTo>
                    <a:pt x="2" y="3"/>
                  </a:lnTo>
                  <a:lnTo>
                    <a:pt x="3" y="3"/>
                  </a:lnTo>
                  <a:lnTo>
                    <a:pt x="3" y="2"/>
                  </a:lnTo>
                  <a:lnTo>
                    <a:pt x="3" y="3"/>
                  </a:lnTo>
                  <a:lnTo>
                    <a:pt x="3" y="2"/>
                  </a:lnTo>
                  <a:lnTo>
                    <a:pt x="3" y="3"/>
                  </a:lnTo>
                  <a:lnTo>
                    <a:pt x="3" y="2"/>
                  </a:lnTo>
                  <a:lnTo>
                    <a:pt x="3" y="3"/>
                  </a:lnTo>
                  <a:lnTo>
                    <a:pt x="3" y="2"/>
                  </a:lnTo>
                  <a:lnTo>
                    <a:pt x="3" y="3"/>
                  </a:lnTo>
                  <a:lnTo>
                    <a:pt x="4" y="3"/>
                  </a:lnTo>
                  <a:lnTo>
                    <a:pt x="4" y="2"/>
                  </a:lnTo>
                  <a:lnTo>
                    <a:pt x="4" y="3"/>
                  </a:lnTo>
                  <a:lnTo>
                    <a:pt x="4" y="2"/>
                  </a:lnTo>
                  <a:lnTo>
                    <a:pt x="4" y="3"/>
                  </a:lnTo>
                  <a:lnTo>
                    <a:pt x="4" y="2"/>
                  </a:lnTo>
                  <a:lnTo>
                    <a:pt x="4" y="3"/>
                  </a:lnTo>
                  <a:lnTo>
                    <a:pt x="4" y="2"/>
                  </a:lnTo>
                  <a:lnTo>
                    <a:pt x="4" y="3"/>
                  </a:lnTo>
                  <a:lnTo>
                    <a:pt x="5" y="2"/>
                  </a:lnTo>
                  <a:lnTo>
                    <a:pt x="5" y="3"/>
                  </a:lnTo>
                  <a:lnTo>
                    <a:pt x="5" y="2"/>
                  </a:lnTo>
                  <a:lnTo>
                    <a:pt x="5" y="3"/>
                  </a:lnTo>
                  <a:lnTo>
                    <a:pt x="5" y="2"/>
                  </a:lnTo>
                  <a:lnTo>
                    <a:pt x="5" y="3"/>
                  </a:lnTo>
                  <a:lnTo>
                    <a:pt x="5" y="2"/>
                  </a:lnTo>
                  <a:lnTo>
                    <a:pt x="5" y="3"/>
                  </a:lnTo>
                  <a:lnTo>
                    <a:pt x="5" y="2"/>
                  </a:lnTo>
                  <a:lnTo>
                    <a:pt x="5" y="3"/>
                  </a:lnTo>
                  <a:lnTo>
                    <a:pt x="5" y="2"/>
                  </a:lnTo>
                  <a:lnTo>
                    <a:pt x="5" y="3"/>
                  </a:lnTo>
                  <a:lnTo>
                    <a:pt x="5" y="2"/>
                  </a:lnTo>
                  <a:lnTo>
                    <a:pt x="5" y="3"/>
                  </a:lnTo>
                  <a:lnTo>
                    <a:pt x="5" y="2"/>
                  </a:lnTo>
                  <a:lnTo>
                    <a:pt x="5" y="3"/>
                  </a:lnTo>
                  <a:lnTo>
                    <a:pt x="5" y="2"/>
                  </a:lnTo>
                  <a:lnTo>
                    <a:pt x="5" y="3"/>
                  </a:lnTo>
                  <a:lnTo>
                    <a:pt x="7" y="2"/>
                  </a:lnTo>
                  <a:lnTo>
                    <a:pt x="7" y="3"/>
                  </a:lnTo>
                  <a:lnTo>
                    <a:pt x="7" y="2"/>
                  </a:lnTo>
                  <a:lnTo>
                    <a:pt x="7" y="3"/>
                  </a:lnTo>
                  <a:lnTo>
                    <a:pt x="7" y="2"/>
                  </a:lnTo>
                  <a:lnTo>
                    <a:pt x="7" y="3"/>
                  </a:lnTo>
                  <a:lnTo>
                    <a:pt x="7" y="2"/>
                  </a:lnTo>
                  <a:lnTo>
                    <a:pt x="7" y="3"/>
                  </a:lnTo>
                  <a:lnTo>
                    <a:pt x="7" y="2"/>
                  </a:lnTo>
                  <a:lnTo>
                    <a:pt x="7" y="3"/>
                  </a:lnTo>
                  <a:lnTo>
                    <a:pt x="7" y="2"/>
                  </a:lnTo>
                  <a:lnTo>
                    <a:pt x="7" y="3"/>
                  </a:lnTo>
                  <a:lnTo>
                    <a:pt x="7" y="2"/>
                  </a:lnTo>
                  <a:lnTo>
                    <a:pt x="7" y="3"/>
                  </a:lnTo>
                  <a:lnTo>
                    <a:pt x="7" y="2"/>
                  </a:lnTo>
                  <a:lnTo>
                    <a:pt x="7" y="1"/>
                  </a:lnTo>
                  <a:lnTo>
                    <a:pt x="7" y="2"/>
                  </a:lnTo>
                  <a:lnTo>
                    <a:pt x="7" y="3"/>
                  </a:lnTo>
                  <a:lnTo>
                    <a:pt x="7" y="2"/>
                  </a:lnTo>
                  <a:lnTo>
                    <a:pt x="7" y="3"/>
                  </a:lnTo>
                  <a:lnTo>
                    <a:pt x="7" y="2"/>
                  </a:lnTo>
                  <a:lnTo>
                    <a:pt x="8" y="3"/>
                  </a:lnTo>
                  <a:lnTo>
                    <a:pt x="8" y="2"/>
                  </a:lnTo>
                  <a:lnTo>
                    <a:pt x="8" y="3"/>
                  </a:lnTo>
                  <a:lnTo>
                    <a:pt x="8" y="2"/>
                  </a:lnTo>
                  <a:lnTo>
                    <a:pt x="8" y="1"/>
                  </a:lnTo>
                  <a:lnTo>
                    <a:pt x="8" y="2"/>
                  </a:lnTo>
                  <a:lnTo>
                    <a:pt x="8" y="3"/>
                  </a:lnTo>
                  <a:lnTo>
                    <a:pt x="8" y="2"/>
                  </a:lnTo>
                  <a:lnTo>
                    <a:pt x="8" y="3"/>
                  </a:lnTo>
                  <a:lnTo>
                    <a:pt x="8" y="2"/>
                  </a:lnTo>
                  <a:lnTo>
                    <a:pt x="8" y="3"/>
                  </a:lnTo>
                  <a:lnTo>
                    <a:pt x="8" y="2"/>
                  </a:lnTo>
                  <a:lnTo>
                    <a:pt x="8" y="3"/>
                  </a:lnTo>
                  <a:lnTo>
                    <a:pt x="8" y="2"/>
                  </a:lnTo>
                  <a:lnTo>
                    <a:pt x="8" y="3"/>
                  </a:lnTo>
                  <a:lnTo>
                    <a:pt x="8" y="2"/>
                  </a:lnTo>
                  <a:lnTo>
                    <a:pt x="8" y="3"/>
                  </a:lnTo>
                  <a:lnTo>
                    <a:pt x="8" y="2"/>
                  </a:lnTo>
                  <a:lnTo>
                    <a:pt x="8" y="3"/>
                  </a:lnTo>
                  <a:lnTo>
                    <a:pt x="8" y="2"/>
                  </a:lnTo>
                  <a:lnTo>
                    <a:pt x="8" y="3"/>
                  </a:lnTo>
                  <a:lnTo>
                    <a:pt x="9" y="3"/>
                  </a:lnTo>
                  <a:lnTo>
                    <a:pt x="9" y="2"/>
                  </a:lnTo>
                  <a:lnTo>
                    <a:pt x="9" y="3"/>
                  </a:lnTo>
                  <a:lnTo>
                    <a:pt x="9" y="2"/>
                  </a:lnTo>
                  <a:lnTo>
                    <a:pt x="9" y="3"/>
                  </a:lnTo>
                  <a:lnTo>
                    <a:pt x="9" y="2"/>
                  </a:lnTo>
                  <a:lnTo>
                    <a:pt x="9" y="3"/>
                  </a:lnTo>
                  <a:lnTo>
                    <a:pt x="9" y="2"/>
                  </a:lnTo>
                  <a:lnTo>
                    <a:pt x="9" y="3"/>
                  </a:lnTo>
                  <a:lnTo>
                    <a:pt x="9" y="2"/>
                  </a:lnTo>
                  <a:lnTo>
                    <a:pt x="9" y="1"/>
                  </a:lnTo>
                  <a:lnTo>
                    <a:pt x="9" y="2"/>
                  </a:lnTo>
                  <a:lnTo>
                    <a:pt x="9" y="3"/>
                  </a:lnTo>
                  <a:lnTo>
                    <a:pt x="9" y="2"/>
                  </a:lnTo>
                  <a:lnTo>
                    <a:pt x="10" y="3"/>
                  </a:lnTo>
                  <a:lnTo>
                    <a:pt x="10" y="2"/>
                  </a:lnTo>
                  <a:lnTo>
                    <a:pt x="10" y="3"/>
                  </a:lnTo>
                  <a:lnTo>
                    <a:pt x="10" y="2"/>
                  </a:lnTo>
                  <a:lnTo>
                    <a:pt x="10" y="1"/>
                  </a:lnTo>
                  <a:lnTo>
                    <a:pt x="10" y="2"/>
                  </a:lnTo>
                  <a:lnTo>
                    <a:pt x="10" y="3"/>
                  </a:lnTo>
                  <a:lnTo>
                    <a:pt x="10" y="2"/>
                  </a:lnTo>
                  <a:lnTo>
                    <a:pt x="10" y="3"/>
                  </a:lnTo>
                  <a:lnTo>
                    <a:pt x="10" y="2"/>
                  </a:lnTo>
                  <a:lnTo>
                    <a:pt x="10" y="3"/>
                  </a:lnTo>
                  <a:lnTo>
                    <a:pt x="10" y="2"/>
                  </a:lnTo>
                  <a:lnTo>
                    <a:pt x="10" y="3"/>
                  </a:lnTo>
                  <a:lnTo>
                    <a:pt x="10" y="2"/>
                  </a:lnTo>
                  <a:lnTo>
                    <a:pt x="10" y="3"/>
                  </a:lnTo>
                  <a:lnTo>
                    <a:pt x="10" y="2"/>
                  </a:lnTo>
                  <a:lnTo>
                    <a:pt x="11" y="2"/>
                  </a:lnTo>
                  <a:lnTo>
                    <a:pt x="11" y="3"/>
                  </a:lnTo>
                  <a:lnTo>
                    <a:pt x="11" y="2"/>
                  </a:lnTo>
                  <a:lnTo>
                    <a:pt x="11" y="3"/>
                  </a:lnTo>
                  <a:lnTo>
                    <a:pt x="11" y="2"/>
                  </a:lnTo>
                  <a:lnTo>
                    <a:pt x="11" y="3"/>
                  </a:lnTo>
                  <a:lnTo>
                    <a:pt x="11" y="2"/>
                  </a:lnTo>
                  <a:lnTo>
                    <a:pt x="11" y="3"/>
                  </a:lnTo>
                  <a:lnTo>
                    <a:pt x="11" y="2"/>
                  </a:lnTo>
                  <a:lnTo>
                    <a:pt x="11" y="3"/>
                  </a:lnTo>
                  <a:lnTo>
                    <a:pt x="11" y="2"/>
                  </a:lnTo>
                  <a:lnTo>
                    <a:pt x="11" y="3"/>
                  </a:lnTo>
                  <a:lnTo>
                    <a:pt x="11" y="2"/>
                  </a:lnTo>
                  <a:lnTo>
                    <a:pt x="11" y="3"/>
                  </a:lnTo>
                  <a:lnTo>
                    <a:pt x="11" y="2"/>
                  </a:lnTo>
                  <a:lnTo>
                    <a:pt x="12" y="2"/>
                  </a:lnTo>
                  <a:lnTo>
                    <a:pt x="12" y="3"/>
                  </a:lnTo>
                  <a:lnTo>
                    <a:pt x="12" y="2"/>
                  </a:lnTo>
                  <a:lnTo>
                    <a:pt x="12" y="3"/>
                  </a:lnTo>
                  <a:lnTo>
                    <a:pt x="12" y="2"/>
                  </a:lnTo>
                  <a:lnTo>
                    <a:pt x="12" y="3"/>
                  </a:lnTo>
                  <a:lnTo>
                    <a:pt x="12" y="2"/>
                  </a:lnTo>
                  <a:lnTo>
                    <a:pt x="12" y="3"/>
                  </a:lnTo>
                  <a:lnTo>
                    <a:pt x="12" y="2"/>
                  </a:lnTo>
                  <a:lnTo>
                    <a:pt x="12" y="3"/>
                  </a:lnTo>
                  <a:lnTo>
                    <a:pt x="12" y="2"/>
                  </a:lnTo>
                  <a:lnTo>
                    <a:pt x="12" y="3"/>
                  </a:lnTo>
                  <a:lnTo>
                    <a:pt x="12" y="2"/>
                  </a:lnTo>
                  <a:lnTo>
                    <a:pt x="13" y="2"/>
                  </a:lnTo>
                  <a:lnTo>
                    <a:pt x="13" y="3"/>
                  </a:lnTo>
                  <a:lnTo>
                    <a:pt x="13" y="2"/>
                  </a:lnTo>
                  <a:lnTo>
                    <a:pt x="13" y="3"/>
                  </a:lnTo>
                  <a:lnTo>
                    <a:pt x="13" y="2"/>
                  </a:lnTo>
                  <a:lnTo>
                    <a:pt x="13" y="3"/>
                  </a:lnTo>
                  <a:lnTo>
                    <a:pt x="13" y="2"/>
                  </a:lnTo>
                  <a:lnTo>
                    <a:pt x="13" y="3"/>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5" y="2"/>
                  </a:lnTo>
                  <a:lnTo>
                    <a:pt x="15" y="3"/>
                  </a:lnTo>
                  <a:lnTo>
                    <a:pt x="15" y="2"/>
                  </a:lnTo>
                  <a:lnTo>
                    <a:pt x="15" y="3"/>
                  </a:lnTo>
                  <a:lnTo>
                    <a:pt x="15" y="2"/>
                  </a:lnTo>
                  <a:lnTo>
                    <a:pt x="15" y="3"/>
                  </a:lnTo>
                  <a:lnTo>
                    <a:pt x="15" y="2"/>
                  </a:lnTo>
                  <a:lnTo>
                    <a:pt x="15" y="3"/>
                  </a:lnTo>
                  <a:lnTo>
                    <a:pt x="15" y="2"/>
                  </a:lnTo>
                  <a:lnTo>
                    <a:pt x="15" y="3"/>
                  </a:lnTo>
                  <a:lnTo>
                    <a:pt x="15" y="2"/>
                  </a:lnTo>
                  <a:lnTo>
                    <a:pt x="15" y="3"/>
                  </a:lnTo>
                  <a:lnTo>
                    <a:pt x="15" y="2"/>
                  </a:lnTo>
                  <a:lnTo>
                    <a:pt x="15" y="3"/>
                  </a:lnTo>
                  <a:lnTo>
                    <a:pt x="15" y="2"/>
                  </a:lnTo>
                  <a:lnTo>
                    <a:pt x="15" y="3"/>
                  </a:lnTo>
                  <a:lnTo>
                    <a:pt x="15" y="2"/>
                  </a:lnTo>
                  <a:lnTo>
                    <a:pt x="16" y="3"/>
                  </a:lnTo>
                  <a:lnTo>
                    <a:pt x="16" y="2"/>
                  </a:lnTo>
                  <a:lnTo>
                    <a:pt x="16" y="3"/>
                  </a:lnTo>
                  <a:lnTo>
                    <a:pt x="16" y="2"/>
                  </a:lnTo>
                  <a:lnTo>
                    <a:pt x="16" y="3"/>
                  </a:lnTo>
                  <a:lnTo>
                    <a:pt x="16" y="2"/>
                  </a:lnTo>
                  <a:lnTo>
                    <a:pt x="16" y="1"/>
                  </a:lnTo>
                  <a:lnTo>
                    <a:pt x="16" y="2"/>
                  </a:lnTo>
                  <a:lnTo>
                    <a:pt x="16" y="3"/>
                  </a:lnTo>
                  <a:lnTo>
                    <a:pt x="16" y="2"/>
                  </a:lnTo>
                  <a:lnTo>
                    <a:pt x="16" y="3"/>
                  </a:lnTo>
                  <a:lnTo>
                    <a:pt x="16" y="2"/>
                  </a:lnTo>
                  <a:lnTo>
                    <a:pt x="17" y="2"/>
                  </a:lnTo>
                  <a:lnTo>
                    <a:pt x="17" y="1"/>
                  </a:lnTo>
                  <a:lnTo>
                    <a:pt x="17" y="2"/>
                  </a:lnTo>
                  <a:lnTo>
                    <a:pt x="17" y="3"/>
                  </a:lnTo>
                  <a:lnTo>
                    <a:pt x="17" y="2"/>
                  </a:lnTo>
                  <a:lnTo>
                    <a:pt x="17" y="1"/>
                  </a:lnTo>
                  <a:lnTo>
                    <a:pt x="17" y="2"/>
                  </a:lnTo>
                  <a:lnTo>
                    <a:pt x="17" y="3"/>
                  </a:lnTo>
                  <a:lnTo>
                    <a:pt x="17" y="2"/>
                  </a:lnTo>
                  <a:lnTo>
                    <a:pt x="17" y="3"/>
                  </a:lnTo>
                  <a:lnTo>
                    <a:pt x="17" y="2"/>
                  </a:lnTo>
                  <a:lnTo>
                    <a:pt x="17" y="3"/>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9" y="3"/>
                  </a:lnTo>
                  <a:lnTo>
                    <a:pt x="19" y="2"/>
                  </a:lnTo>
                  <a:lnTo>
                    <a:pt x="19" y="3"/>
                  </a:lnTo>
                  <a:lnTo>
                    <a:pt x="19" y="2"/>
                  </a:lnTo>
                  <a:lnTo>
                    <a:pt x="19" y="1"/>
                  </a:lnTo>
                  <a:lnTo>
                    <a:pt x="19" y="2"/>
                  </a:lnTo>
                  <a:lnTo>
                    <a:pt x="19" y="3"/>
                  </a:lnTo>
                  <a:lnTo>
                    <a:pt x="19" y="2"/>
                  </a:lnTo>
                  <a:lnTo>
                    <a:pt x="19" y="3"/>
                  </a:lnTo>
                  <a:lnTo>
                    <a:pt x="19" y="2"/>
                  </a:lnTo>
                  <a:lnTo>
                    <a:pt x="19" y="3"/>
                  </a:lnTo>
                  <a:lnTo>
                    <a:pt x="19" y="2"/>
                  </a:lnTo>
                  <a:lnTo>
                    <a:pt x="19" y="1"/>
                  </a:lnTo>
                  <a:lnTo>
                    <a:pt x="19" y="2"/>
                  </a:lnTo>
                  <a:lnTo>
                    <a:pt x="21" y="1"/>
                  </a:lnTo>
                  <a:lnTo>
                    <a:pt x="21" y="2"/>
                  </a:lnTo>
                  <a:lnTo>
                    <a:pt x="21" y="3"/>
                  </a:lnTo>
                  <a:lnTo>
                    <a:pt x="21" y="2"/>
                  </a:lnTo>
                  <a:lnTo>
                    <a:pt x="21" y="3"/>
                  </a:lnTo>
                  <a:lnTo>
                    <a:pt x="21" y="2"/>
                  </a:lnTo>
                  <a:lnTo>
                    <a:pt x="21" y="3"/>
                  </a:lnTo>
                  <a:lnTo>
                    <a:pt x="21" y="2"/>
                  </a:lnTo>
                  <a:lnTo>
                    <a:pt x="21" y="1"/>
                  </a:lnTo>
                  <a:lnTo>
                    <a:pt x="21" y="2"/>
                  </a:lnTo>
                  <a:lnTo>
                    <a:pt x="21" y="3"/>
                  </a:lnTo>
                  <a:lnTo>
                    <a:pt x="21" y="2"/>
                  </a:lnTo>
                  <a:lnTo>
                    <a:pt x="21" y="3"/>
                  </a:lnTo>
                  <a:lnTo>
                    <a:pt x="21" y="2"/>
                  </a:lnTo>
                  <a:lnTo>
                    <a:pt x="21" y="3"/>
                  </a:lnTo>
                  <a:lnTo>
                    <a:pt x="21" y="2"/>
                  </a:lnTo>
                  <a:lnTo>
                    <a:pt x="21" y="3"/>
                  </a:lnTo>
                  <a:lnTo>
                    <a:pt x="21" y="2"/>
                  </a:lnTo>
                  <a:lnTo>
                    <a:pt x="21" y="3"/>
                  </a:lnTo>
                  <a:lnTo>
                    <a:pt x="21" y="2"/>
                  </a:lnTo>
                  <a:lnTo>
                    <a:pt x="21" y="3"/>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3" y="3"/>
                  </a:lnTo>
                  <a:lnTo>
                    <a:pt x="23" y="2"/>
                  </a:lnTo>
                  <a:lnTo>
                    <a:pt x="23" y="3"/>
                  </a:lnTo>
                  <a:lnTo>
                    <a:pt x="23" y="2"/>
                  </a:lnTo>
                  <a:lnTo>
                    <a:pt x="23" y="3"/>
                  </a:lnTo>
                  <a:lnTo>
                    <a:pt x="23" y="2"/>
                  </a:lnTo>
                  <a:lnTo>
                    <a:pt x="23" y="3"/>
                  </a:lnTo>
                  <a:lnTo>
                    <a:pt x="23" y="2"/>
                  </a:lnTo>
                  <a:lnTo>
                    <a:pt x="23" y="3"/>
                  </a:lnTo>
                  <a:lnTo>
                    <a:pt x="23" y="2"/>
                  </a:lnTo>
                  <a:lnTo>
                    <a:pt x="23" y="3"/>
                  </a:lnTo>
                  <a:lnTo>
                    <a:pt x="24" y="3"/>
                  </a:lnTo>
                  <a:lnTo>
                    <a:pt x="24" y="2"/>
                  </a:lnTo>
                  <a:lnTo>
                    <a:pt x="24" y="3"/>
                  </a:lnTo>
                  <a:lnTo>
                    <a:pt x="24" y="2"/>
                  </a:lnTo>
                  <a:lnTo>
                    <a:pt x="24" y="3"/>
                  </a:lnTo>
                  <a:lnTo>
                    <a:pt x="24" y="2"/>
                  </a:lnTo>
                  <a:lnTo>
                    <a:pt x="24" y="3"/>
                  </a:lnTo>
                  <a:lnTo>
                    <a:pt x="24" y="2"/>
                  </a:lnTo>
                  <a:lnTo>
                    <a:pt x="24" y="3"/>
                  </a:lnTo>
                  <a:lnTo>
                    <a:pt x="25" y="3"/>
                  </a:lnTo>
                  <a:lnTo>
                    <a:pt x="25" y="2"/>
                  </a:lnTo>
                  <a:lnTo>
                    <a:pt x="25" y="3"/>
                  </a:lnTo>
                  <a:lnTo>
                    <a:pt x="25" y="2"/>
                  </a:lnTo>
                  <a:lnTo>
                    <a:pt x="25" y="3"/>
                  </a:lnTo>
                  <a:lnTo>
                    <a:pt x="25" y="2"/>
                  </a:lnTo>
                  <a:lnTo>
                    <a:pt x="25" y="3"/>
                  </a:lnTo>
                  <a:lnTo>
                    <a:pt x="25" y="2"/>
                  </a:lnTo>
                  <a:lnTo>
                    <a:pt x="25" y="3"/>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8" y="3"/>
                  </a:lnTo>
                  <a:lnTo>
                    <a:pt x="28" y="2"/>
                  </a:lnTo>
                  <a:lnTo>
                    <a:pt x="28" y="3"/>
                  </a:lnTo>
                  <a:lnTo>
                    <a:pt x="28" y="2"/>
                  </a:lnTo>
                  <a:lnTo>
                    <a:pt x="28" y="3"/>
                  </a:lnTo>
                  <a:lnTo>
                    <a:pt x="28" y="2"/>
                  </a:lnTo>
                  <a:lnTo>
                    <a:pt x="28" y="3"/>
                  </a:lnTo>
                  <a:lnTo>
                    <a:pt x="28" y="2"/>
                  </a:lnTo>
                  <a:lnTo>
                    <a:pt x="28" y="3"/>
                  </a:lnTo>
                  <a:lnTo>
                    <a:pt x="28" y="2"/>
                  </a:lnTo>
                  <a:lnTo>
                    <a:pt x="28" y="3"/>
                  </a:lnTo>
                  <a:lnTo>
                    <a:pt x="28" y="2"/>
                  </a:lnTo>
                  <a:lnTo>
                    <a:pt x="28" y="3"/>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5" y="3"/>
                  </a:lnTo>
                  <a:lnTo>
                    <a:pt x="35" y="2"/>
                  </a:lnTo>
                  <a:lnTo>
                    <a:pt x="35" y="3"/>
                  </a:lnTo>
                  <a:lnTo>
                    <a:pt x="35" y="2"/>
                  </a:lnTo>
                  <a:lnTo>
                    <a:pt x="35" y="1"/>
                  </a:lnTo>
                  <a:lnTo>
                    <a:pt x="35" y="2"/>
                  </a:lnTo>
                  <a:lnTo>
                    <a:pt x="35" y="1"/>
                  </a:lnTo>
                  <a:lnTo>
                    <a:pt x="35" y="2"/>
                  </a:lnTo>
                  <a:lnTo>
                    <a:pt x="35" y="3"/>
                  </a:lnTo>
                  <a:lnTo>
                    <a:pt x="35" y="2"/>
                  </a:lnTo>
                  <a:lnTo>
                    <a:pt x="35" y="3"/>
                  </a:lnTo>
                  <a:lnTo>
                    <a:pt x="35" y="2"/>
                  </a:lnTo>
                  <a:lnTo>
                    <a:pt x="35" y="1"/>
                  </a:lnTo>
                  <a:lnTo>
                    <a:pt x="35" y="2"/>
                  </a:lnTo>
                  <a:lnTo>
                    <a:pt x="35" y="3"/>
                  </a:lnTo>
                  <a:lnTo>
                    <a:pt x="35" y="2"/>
                  </a:lnTo>
                  <a:lnTo>
                    <a:pt x="35" y="3"/>
                  </a:lnTo>
                  <a:lnTo>
                    <a:pt x="35" y="2"/>
                  </a:lnTo>
                  <a:lnTo>
                    <a:pt x="35" y="3"/>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7" y="2"/>
                  </a:lnTo>
                  <a:lnTo>
                    <a:pt x="37" y="3"/>
                  </a:lnTo>
                  <a:lnTo>
                    <a:pt x="37" y="2"/>
                  </a:lnTo>
                  <a:lnTo>
                    <a:pt x="37" y="3"/>
                  </a:lnTo>
                  <a:lnTo>
                    <a:pt x="37" y="2"/>
                  </a:lnTo>
                  <a:lnTo>
                    <a:pt x="37" y="3"/>
                  </a:lnTo>
                  <a:lnTo>
                    <a:pt x="37" y="2"/>
                  </a:lnTo>
                  <a:lnTo>
                    <a:pt x="37" y="3"/>
                  </a:lnTo>
                  <a:lnTo>
                    <a:pt x="37" y="2"/>
                  </a:lnTo>
                  <a:lnTo>
                    <a:pt x="37" y="3"/>
                  </a:lnTo>
                  <a:lnTo>
                    <a:pt x="38" y="3"/>
                  </a:lnTo>
                  <a:lnTo>
                    <a:pt x="38" y="2"/>
                  </a:lnTo>
                  <a:lnTo>
                    <a:pt x="38" y="3"/>
                  </a:lnTo>
                  <a:lnTo>
                    <a:pt x="38" y="2"/>
                  </a:lnTo>
                  <a:lnTo>
                    <a:pt x="38" y="3"/>
                  </a:lnTo>
                  <a:lnTo>
                    <a:pt x="38" y="2"/>
                  </a:lnTo>
                  <a:lnTo>
                    <a:pt x="38" y="3"/>
                  </a:lnTo>
                  <a:lnTo>
                    <a:pt x="38" y="2"/>
                  </a:lnTo>
                  <a:lnTo>
                    <a:pt x="38" y="3"/>
                  </a:lnTo>
                  <a:lnTo>
                    <a:pt x="38" y="2"/>
                  </a:lnTo>
                  <a:lnTo>
                    <a:pt x="38" y="3"/>
                  </a:lnTo>
                  <a:lnTo>
                    <a:pt x="39" y="3"/>
                  </a:lnTo>
                  <a:lnTo>
                    <a:pt x="39" y="2"/>
                  </a:lnTo>
                  <a:lnTo>
                    <a:pt x="39" y="3"/>
                  </a:lnTo>
                  <a:lnTo>
                    <a:pt x="39" y="2"/>
                  </a:lnTo>
                  <a:lnTo>
                    <a:pt x="39" y="3"/>
                  </a:lnTo>
                  <a:lnTo>
                    <a:pt x="39" y="2"/>
                  </a:lnTo>
                  <a:lnTo>
                    <a:pt x="39" y="3"/>
                  </a:lnTo>
                  <a:lnTo>
                    <a:pt x="39" y="2"/>
                  </a:lnTo>
                  <a:lnTo>
                    <a:pt x="39" y="3"/>
                  </a:lnTo>
                  <a:lnTo>
                    <a:pt x="40" y="3"/>
                  </a:lnTo>
                  <a:lnTo>
                    <a:pt x="40" y="2"/>
                  </a:lnTo>
                  <a:lnTo>
                    <a:pt x="40" y="3"/>
                  </a:lnTo>
                  <a:lnTo>
                    <a:pt x="40" y="2"/>
                  </a:lnTo>
                  <a:lnTo>
                    <a:pt x="40" y="3"/>
                  </a:lnTo>
                  <a:lnTo>
                    <a:pt x="40" y="2"/>
                  </a:lnTo>
                  <a:lnTo>
                    <a:pt x="40" y="3"/>
                  </a:lnTo>
                  <a:lnTo>
                    <a:pt x="40" y="2"/>
                  </a:lnTo>
                  <a:lnTo>
                    <a:pt x="40" y="3"/>
                  </a:lnTo>
                  <a:lnTo>
                    <a:pt x="40" y="2"/>
                  </a:lnTo>
                  <a:lnTo>
                    <a:pt x="40" y="3"/>
                  </a:lnTo>
                  <a:lnTo>
                    <a:pt x="40" y="2"/>
                  </a:lnTo>
                  <a:lnTo>
                    <a:pt x="40" y="3"/>
                  </a:lnTo>
                  <a:lnTo>
                    <a:pt x="40" y="2"/>
                  </a:lnTo>
                  <a:lnTo>
                    <a:pt x="40" y="3"/>
                  </a:lnTo>
                  <a:lnTo>
                    <a:pt x="40" y="2"/>
                  </a:lnTo>
                  <a:lnTo>
                    <a:pt x="40" y="3"/>
                  </a:lnTo>
                  <a:lnTo>
                    <a:pt x="40" y="2"/>
                  </a:lnTo>
                  <a:lnTo>
                    <a:pt x="40" y="3"/>
                  </a:lnTo>
                  <a:lnTo>
                    <a:pt x="40" y="2"/>
                  </a:lnTo>
                  <a:lnTo>
                    <a:pt x="40" y="3"/>
                  </a:lnTo>
                  <a:lnTo>
                    <a:pt x="40" y="2"/>
                  </a:lnTo>
                  <a:lnTo>
                    <a:pt x="40" y="3"/>
                  </a:lnTo>
                  <a:lnTo>
                    <a:pt x="40" y="2"/>
                  </a:lnTo>
                  <a:lnTo>
                    <a:pt x="40" y="3"/>
                  </a:lnTo>
                  <a:lnTo>
                    <a:pt x="40" y="2"/>
                  </a:lnTo>
                  <a:lnTo>
                    <a:pt x="40" y="3"/>
                  </a:lnTo>
                  <a:lnTo>
                    <a:pt x="40" y="2"/>
                  </a:lnTo>
                  <a:lnTo>
                    <a:pt x="41" y="3"/>
                  </a:lnTo>
                  <a:lnTo>
                    <a:pt x="41" y="2"/>
                  </a:lnTo>
                  <a:lnTo>
                    <a:pt x="41" y="3"/>
                  </a:lnTo>
                  <a:lnTo>
                    <a:pt x="41" y="2"/>
                  </a:lnTo>
                  <a:lnTo>
                    <a:pt x="41" y="3"/>
                  </a:lnTo>
                  <a:lnTo>
                    <a:pt x="41" y="2"/>
                  </a:lnTo>
                  <a:lnTo>
                    <a:pt x="41" y="3"/>
                  </a:lnTo>
                  <a:lnTo>
                    <a:pt x="41" y="2"/>
                  </a:lnTo>
                  <a:lnTo>
                    <a:pt x="41" y="3"/>
                  </a:lnTo>
                  <a:lnTo>
                    <a:pt x="41" y="2"/>
                  </a:lnTo>
                  <a:lnTo>
                    <a:pt x="41" y="3"/>
                  </a:lnTo>
                  <a:lnTo>
                    <a:pt x="41" y="2"/>
                  </a:lnTo>
                  <a:lnTo>
                    <a:pt x="41" y="3"/>
                  </a:lnTo>
                  <a:lnTo>
                    <a:pt x="41" y="2"/>
                  </a:lnTo>
                  <a:lnTo>
                    <a:pt x="41" y="3"/>
                  </a:lnTo>
                  <a:lnTo>
                    <a:pt x="42" y="3"/>
                  </a:lnTo>
                  <a:lnTo>
                    <a:pt x="42" y="2"/>
                  </a:lnTo>
                  <a:lnTo>
                    <a:pt x="42" y="3"/>
                  </a:lnTo>
                  <a:lnTo>
                    <a:pt x="42" y="2"/>
                  </a:lnTo>
                  <a:lnTo>
                    <a:pt x="42" y="3"/>
                  </a:lnTo>
                  <a:lnTo>
                    <a:pt x="42" y="2"/>
                  </a:lnTo>
                  <a:lnTo>
                    <a:pt x="42" y="3"/>
                  </a:lnTo>
                  <a:lnTo>
                    <a:pt x="42" y="2"/>
                  </a:lnTo>
                  <a:lnTo>
                    <a:pt x="42" y="3"/>
                  </a:lnTo>
                  <a:lnTo>
                    <a:pt x="42" y="2"/>
                  </a:lnTo>
                  <a:lnTo>
                    <a:pt x="42" y="3"/>
                  </a:lnTo>
                  <a:lnTo>
                    <a:pt x="42" y="2"/>
                  </a:lnTo>
                  <a:lnTo>
                    <a:pt x="42" y="1"/>
                  </a:lnTo>
                  <a:lnTo>
                    <a:pt x="42" y="2"/>
                  </a:lnTo>
                  <a:lnTo>
                    <a:pt x="42" y="3"/>
                  </a:lnTo>
                  <a:lnTo>
                    <a:pt x="42" y="2"/>
                  </a:lnTo>
                  <a:lnTo>
                    <a:pt x="42" y="3"/>
                  </a:lnTo>
                  <a:lnTo>
                    <a:pt x="42" y="2"/>
                  </a:lnTo>
                  <a:lnTo>
                    <a:pt x="42" y="1"/>
                  </a:lnTo>
                  <a:lnTo>
                    <a:pt x="42" y="0"/>
                  </a:lnTo>
                  <a:lnTo>
                    <a:pt x="42" y="1"/>
                  </a:lnTo>
                  <a:lnTo>
                    <a:pt x="42" y="2"/>
                  </a:lnTo>
                  <a:lnTo>
                    <a:pt x="42" y="3"/>
                  </a:lnTo>
                  <a:lnTo>
                    <a:pt x="42" y="2"/>
                  </a:lnTo>
                  <a:lnTo>
                    <a:pt x="42" y="3"/>
                  </a:lnTo>
                  <a:lnTo>
                    <a:pt x="42" y="2"/>
                  </a:lnTo>
                  <a:lnTo>
                    <a:pt x="42" y="1"/>
                  </a:lnTo>
                  <a:lnTo>
                    <a:pt x="42" y="2"/>
                  </a:lnTo>
                  <a:lnTo>
                    <a:pt x="43" y="2"/>
                  </a:lnTo>
                  <a:lnTo>
                    <a:pt x="43" y="3"/>
                  </a:lnTo>
                  <a:lnTo>
                    <a:pt x="43" y="2"/>
                  </a:lnTo>
                  <a:lnTo>
                    <a:pt x="43" y="3"/>
                  </a:lnTo>
                  <a:lnTo>
                    <a:pt x="43" y="2"/>
                  </a:lnTo>
                  <a:lnTo>
                    <a:pt x="43" y="3"/>
                  </a:lnTo>
                  <a:lnTo>
                    <a:pt x="43" y="2"/>
                  </a:lnTo>
                  <a:lnTo>
                    <a:pt x="43" y="1"/>
                  </a:lnTo>
                  <a:lnTo>
                    <a:pt x="43" y="2"/>
                  </a:lnTo>
                  <a:lnTo>
                    <a:pt x="43" y="1"/>
                  </a:lnTo>
                  <a:lnTo>
                    <a:pt x="43" y="2"/>
                  </a:lnTo>
                  <a:lnTo>
                    <a:pt x="43" y="3"/>
                  </a:lnTo>
                  <a:lnTo>
                    <a:pt x="43" y="2"/>
                  </a:lnTo>
                  <a:lnTo>
                    <a:pt x="43" y="3"/>
                  </a:lnTo>
                  <a:lnTo>
                    <a:pt x="43" y="2"/>
                  </a:lnTo>
                  <a:lnTo>
                    <a:pt x="43" y="1"/>
                  </a:lnTo>
                  <a:lnTo>
                    <a:pt x="43" y="2"/>
                  </a:lnTo>
                  <a:lnTo>
                    <a:pt x="43" y="3"/>
                  </a:lnTo>
                  <a:lnTo>
                    <a:pt x="43" y="2"/>
                  </a:lnTo>
                  <a:lnTo>
                    <a:pt x="43" y="3"/>
                  </a:lnTo>
                  <a:lnTo>
                    <a:pt x="43" y="2"/>
                  </a:lnTo>
                  <a:lnTo>
                    <a:pt x="43" y="3"/>
                  </a:lnTo>
                  <a:lnTo>
                    <a:pt x="43" y="2"/>
                  </a:lnTo>
                  <a:lnTo>
                    <a:pt x="43" y="3"/>
                  </a:lnTo>
                  <a:lnTo>
                    <a:pt x="43" y="2"/>
                  </a:lnTo>
                  <a:lnTo>
                    <a:pt x="43" y="3"/>
                  </a:lnTo>
                  <a:lnTo>
                    <a:pt x="43" y="2"/>
                  </a:lnTo>
                  <a:lnTo>
                    <a:pt x="44" y="3"/>
                  </a:lnTo>
                  <a:lnTo>
                    <a:pt x="44" y="2"/>
                  </a:lnTo>
                  <a:lnTo>
                    <a:pt x="44" y="3"/>
                  </a:lnTo>
                  <a:lnTo>
                    <a:pt x="44" y="2"/>
                  </a:lnTo>
                  <a:lnTo>
                    <a:pt x="44" y="3"/>
                  </a:lnTo>
                  <a:lnTo>
                    <a:pt x="44" y="2"/>
                  </a:lnTo>
                  <a:lnTo>
                    <a:pt x="44" y="3"/>
                  </a:lnTo>
                  <a:lnTo>
                    <a:pt x="44" y="2"/>
                  </a:lnTo>
                  <a:lnTo>
                    <a:pt x="44" y="3"/>
                  </a:lnTo>
                  <a:lnTo>
                    <a:pt x="44" y="2"/>
                  </a:lnTo>
                  <a:lnTo>
                    <a:pt x="44" y="3"/>
                  </a:lnTo>
                  <a:lnTo>
                    <a:pt x="44" y="2"/>
                  </a:lnTo>
                  <a:lnTo>
                    <a:pt x="44" y="3"/>
                  </a:lnTo>
                  <a:lnTo>
                    <a:pt x="44" y="2"/>
                  </a:lnTo>
                  <a:lnTo>
                    <a:pt x="44" y="3"/>
                  </a:lnTo>
                  <a:lnTo>
                    <a:pt x="44" y="2"/>
                  </a:lnTo>
                  <a:lnTo>
                    <a:pt x="44" y="3"/>
                  </a:lnTo>
                  <a:lnTo>
                    <a:pt x="45" y="3"/>
                  </a:lnTo>
                  <a:lnTo>
                    <a:pt x="45" y="2"/>
                  </a:lnTo>
                  <a:lnTo>
                    <a:pt x="45" y="3"/>
                  </a:lnTo>
                  <a:lnTo>
                    <a:pt x="45" y="2"/>
                  </a:lnTo>
                  <a:lnTo>
                    <a:pt x="45" y="3"/>
                  </a:lnTo>
                  <a:lnTo>
                    <a:pt x="45" y="2"/>
                  </a:lnTo>
                  <a:lnTo>
                    <a:pt x="45" y="3"/>
                  </a:lnTo>
                  <a:lnTo>
                    <a:pt x="45" y="2"/>
                  </a:lnTo>
                  <a:lnTo>
                    <a:pt x="45" y="3"/>
                  </a:lnTo>
                  <a:lnTo>
                    <a:pt x="45" y="2"/>
                  </a:lnTo>
                  <a:lnTo>
                    <a:pt x="45" y="3"/>
                  </a:lnTo>
                  <a:lnTo>
                    <a:pt x="45" y="2"/>
                  </a:lnTo>
                  <a:lnTo>
                    <a:pt x="45" y="3"/>
                  </a:lnTo>
                  <a:lnTo>
                    <a:pt x="45" y="2"/>
                  </a:lnTo>
                  <a:lnTo>
                    <a:pt x="45" y="3"/>
                  </a:lnTo>
                  <a:lnTo>
                    <a:pt x="46" y="3"/>
                  </a:lnTo>
                  <a:lnTo>
                    <a:pt x="46" y="2"/>
                  </a:lnTo>
                  <a:lnTo>
                    <a:pt x="46" y="3"/>
                  </a:lnTo>
                  <a:lnTo>
                    <a:pt x="46" y="2"/>
                  </a:lnTo>
                  <a:lnTo>
                    <a:pt x="46" y="3"/>
                  </a:lnTo>
                  <a:lnTo>
                    <a:pt x="46" y="2"/>
                  </a:lnTo>
                  <a:lnTo>
                    <a:pt x="46" y="3"/>
                  </a:lnTo>
                  <a:lnTo>
                    <a:pt x="46" y="2"/>
                  </a:lnTo>
                  <a:lnTo>
                    <a:pt x="46" y="3"/>
                  </a:lnTo>
                  <a:lnTo>
                    <a:pt x="46" y="2"/>
                  </a:lnTo>
                  <a:lnTo>
                    <a:pt x="46" y="3"/>
                  </a:lnTo>
                  <a:lnTo>
                    <a:pt x="46" y="2"/>
                  </a:lnTo>
                  <a:lnTo>
                    <a:pt x="46" y="3"/>
                  </a:lnTo>
                  <a:lnTo>
                    <a:pt x="46" y="2"/>
                  </a:lnTo>
                  <a:lnTo>
                    <a:pt x="46" y="3"/>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84" name="Freeform 515"/>
            <p:cNvSpPr>
              <a:spLocks/>
            </p:cNvSpPr>
            <p:nvPr/>
          </p:nvSpPr>
          <p:spPr bwMode="auto">
            <a:xfrm>
              <a:off x="1751" y="2711"/>
              <a:ext cx="37" cy="10"/>
            </a:xfrm>
            <a:custGeom>
              <a:avLst/>
              <a:gdLst>
                <a:gd name="T0" fmla="*/ 1 w 37"/>
                <a:gd name="T1" fmla="*/ 9 h 10"/>
                <a:gd name="T2" fmla="*/ 1 w 37"/>
                <a:gd name="T3" fmla="*/ 10 h 10"/>
                <a:gd name="T4" fmla="*/ 1 w 37"/>
                <a:gd name="T5" fmla="*/ 9 h 10"/>
                <a:gd name="T6" fmla="*/ 3 w 37"/>
                <a:gd name="T7" fmla="*/ 9 h 10"/>
                <a:gd name="T8" fmla="*/ 3 w 37"/>
                <a:gd name="T9" fmla="*/ 10 h 10"/>
                <a:gd name="T10" fmla="*/ 4 w 37"/>
                <a:gd name="T11" fmla="*/ 10 h 10"/>
                <a:gd name="T12" fmla="*/ 4 w 37"/>
                <a:gd name="T13" fmla="*/ 9 h 10"/>
                <a:gd name="T14" fmla="*/ 5 w 37"/>
                <a:gd name="T15" fmla="*/ 9 h 10"/>
                <a:gd name="T16" fmla="*/ 5 w 37"/>
                <a:gd name="T17" fmla="*/ 10 h 10"/>
                <a:gd name="T18" fmla="*/ 5 w 37"/>
                <a:gd name="T19" fmla="*/ 9 h 10"/>
                <a:gd name="T20" fmla="*/ 6 w 37"/>
                <a:gd name="T21" fmla="*/ 10 h 10"/>
                <a:gd name="T22" fmla="*/ 6 w 37"/>
                <a:gd name="T23" fmla="*/ 9 h 10"/>
                <a:gd name="T24" fmla="*/ 7 w 37"/>
                <a:gd name="T25" fmla="*/ 9 h 10"/>
                <a:gd name="T26" fmla="*/ 7 w 37"/>
                <a:gd name="T27" fmla="*/ 10 h 10"/>
                <a:gd name="T28" fmla="*/ 7 w 37"/>
                <a:gd name="T29" fmla="*/ 9 h 10"/>
                <a:gd name="T30" fmla="*/ 8 w 37"/>
                <a:gd name="T31" fmla="*/ 9 h 10"/>
                <a:gd name="T32" fmla="*/ 8 w 37"/>
                <a:gd name="T33" fmla="*/ 10 h 10"/>
                <a:gd name="T34" fmla="*/ 8 w 37"/>
                <a:gd name="T35" fmla="*/ 9 h 10"/>
                <a:gd name="T36" fmla="*/ 9 w 37"/>
                <a:gd name="T37" fmla="*/ 10 h 10"/>
                <a:gd name="T38" fmla="*/ 10 w 37"/>
                <a:gd name="T39" fmla="*/ 9 h 10"/>
                <a:gd name="T40" fmla="*/ 10 w 37"/>
                <a:gd name="T41" fmla="*/ 10 h 10"/>
                <a:gd name="T42" fmla="*/ 11 w 37"/>
                <a:gd name="T43" fmla="*/ 9 h 10"/>
                <a:gd name="T44" fmla="*/ 11 w 37"/>
                <a:gd name="T45" fmla="*/ 10 h 10"/>
                <a:gd name="T46" fmla="*/ 12 w 37"/>
                <a:gd name="T47" fmla="*/ 10 h 10"/>
                <a:gd name="T48" fmla="*/ 12 w 37"/>
                <a:gd name="T49" fmla="*/ 9 h 10"/>
                <a:gd name="T50" fmla="*/ 12 w 37"/>
                <a:gd name="T51" fmla="*/ 10 h 10"/>
                <a:gd name="T52" fmla="*/ 13 w 37"/>
                <a:gd name="T53" fmla="*/ 10 h 10"/>
                <a:gd name="T54" fmla="*/ 14 w 37"/>
                <a:gd name="T55" fmla="*/ 10 h 10"/>
                <a:gd name="T56" fmla="*/ 14 w 37"/>
                <a:gd name="T57" fmla="*/ 9 h 10"/>
                <a:gd name="T58" fmla="*/ 15 w 37"/>
                <a:gd name="T59" fmla="*/ 9 h 10"/>
                <a:gd name="T60" fmla="*/ 15 w 37"/>
                <a:gd name="T61" fmla="*/ 10 h 10"/>
                <a:gd name="T62" fmla="*/ 17 w 37"/>
                <a:gd name="T63" fmla="*/ 10 h 10"/>
                <a:gd name="T64" fmla="*/ 17 w 37"/>
                <a:gd name="T65" fmla="*/ 9 h 10"/>
                <a:gd name="T66" fmla="*/ 17 w 37"/>
                <a:gd name="T67" fmla="*/ 10 h 10"/>
                <a:gd name="T68" fmla="*/ 18 w 37"/>
                <a:gd name="T69" fmla="*/ 10 h 10"/>
                <a:gd name="T70" fmla="*/ 18 w 37"/>
                <a:gd name="T71" fmla="*/ 9 h 10"/>
                <a:gd name="T72" fmla="*/ 19 w 37"/>
                <a:gd name="T73" fmla="*/ 9 h 10"/>
                <a:gd name="T74" fmla="*/ 19 w 37"/>
                <a:gd name="T75" fmla="*/ 6 h 10"/>
                <a:gd name="T76" fmla="*/ 20 w 37"/>
                <a:gd name="T77" fmla="*/ 8 h 10"/>
                <a:gd name="T78" fmla="*/ 20 w 37"/>
                <a:gd name="T79" fmla="*/ 8 h 10"/>
                <a:gd name="T80" fmla="*/ 20 w 37"/>
                <a:gd name="T81" fmla="*/ 8 h 10"/>
                <a:gd name="T82" fmla="*/ 20 w 37"/>
                <a:gd name="T83" fmla="*/ 8 h 10"/>
                <a:gd name="T84" fmla="*/ 21 w 37"/>
                <a:gd name="T85" fmla="*/ 10 h 10"/>
                <a:gd name="T86" fmla="*/ 21 w 37"/>
                <a:gd name="T87" fmla="*/ 9 h 10"/>
                <a:gd name="T88" fmla="*/ 22 w 37"/>
                <a:gd name="T89" fmla="*/ 9 h 10"/>
                <a:gd name="T90" fmla="*/ 22 w 37"/>
                <a:gd name="T91" fmla="*/ 10 h 10"/>
                <a:gd name="T92" fmla="*/ 22 w 37"/>
                <a:gd name="T93" fmla="*/ 9 h 10"/>
                <a:gd name="T94" fmla="*/ 24 w 37"/>
                <a:gd name="T95" fmla="*/ 10 h 10"/>
                <a:gd name="T96" fmla="*/ 24 w 37"/>
                <a:gd name="T97" fmla="*/ 9 h 10"/>
                <a:gd name="T98" fmla="*/ 25 w 37"/>
                <a:gd name="T99" fmla="*/ 9 h 10"/>
                <a:gd name="T100" fmla="*/ 25 w 37"/>
                <a:gd name="T101" fmla="*/ 8 h 10"/>
                <a:gd name="T102" fmla="*/ 27 w 37"/>
                <a:gd name="T103" fmla="*/ 9 h 10"/>
                <a:gd name="T104" fmla="*/ 28 w 37"/>
                <a:gd name="T105" fmla="*/ 9 h 10"/>
                <a:gd name="T106" fmla="*/ 31 w 37"/>
                <a:gd name="T107" fmla="*/ 9 h 10"/>
                <a:gd name="T108" fmla="*/ 32 w 37"/>
                <a:gd name="T109" fmla="*/ 9 h 10"/>
                <a:gd name="T110" fmla="*/ 33 w 37"/>
                <a:gd name="T111" fmla="*/ 9 h 10"/>
                <a:gd name="T112" fmla="*/ 33 w 37"/>
                <a:gd name="T113" fmla="*/ 8 h 10"/>
                <a:gd name="T114" fmla="*/ 34 w 37"/>
                <a:gd name="T115" fmla="*/ 8 h 10"/>
                <a:gd name="T116" fmla="*/ 34 w 37"/>
                <a:gd name="T117" fmla="*/ 9 h 10"/>
                <a:gd name="T118" fmla="*/ 35 w 37"/>
                <a:gd name="T119" fmla="*/ 9 h 10"/>
                <a:gd name="T120" fmla="*/ 36 w 37"/>
                <a:gd name="T121" fmla="*/ 8 h 10"/>
                <a:gd name="T122" fmla="*/ 36 w 37"/>
                <a:gd name="T123" fmla="*/ 9 h 10"/>
                <a:gd name="T124" fmla="*/ 37 w 37"/>
                <a:gd name="T125" fmla="*/ 9 h 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7"/>
                <a:gd name="T190" fmla="*/ 0 h 10"/>
                <a:gd name="T191" fmla="*/ 37 w 37"/>
                <a:gd name="T192" fmla="*/ 10 h 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7" h="10">
                  <a:moveTo>
                    <a:pt x="0" y="10"/>
                  </a:moveTo>
                  <a:lnTo>
                    <a:pt x="0" y="9"/>
                  </a:lnTo>
                  <a:lnTo>
                    <a:pt x="0" y="10"/>
                  </a:lnTo>
                  <a:lnTo>
                    <a:pt x="0" y="9"/>
                  </a:lnTo>
                  <a:lnTo>
                    <a:pt x="0" y="10"/>
                  </a:lnTo>
                  <a:lnTo>
                    <a:pt x="0" y="9"/>
                  </a:lnTo>
                  <a:lnTo>
                    <a:pt x="0" y="10"/>
                  </a:lnTo>
                  <a:lnTo>
                    <a:pt x="0" y="9"/>
                  </a:lnTo>
                  <a:lnTo>
                    <a:pt x="0" y="10"/>
                  </a:lnTo>
                  <a:lnTo>
                    <a:pt x="1" y="10"/>
                  </a:lnTo>
                  <a:lnTo>
                    <a:pt x="1" y="9"/>
                  </a:lnTo>
                  <a:lnTo>
                    <a:pt x="1" y="10"/>
                  </a:lnTo>
                  <a:lnTo>
                    <a:pt x="1" y="9"/>
                  </a:lnTo>
                  <a:lnTo>
                    <a:pt x="1" y="10"/>
                  </a:lnTo>
                  <a:lnTo>
                    <a:pt x="1" y="9"/>
                  </a:lnTo>
                  <a:lnTo>
                    <a:pt x="1" y="10"/>
                  </a:lnTo>
                  <a:lnTo>
                    <a:pt x="1" y="9"/>
                  </a:lnTo>
                  <a:lnTo>
                    <a:pt x="1" y="10"/>
                  </a:lnTo>
                  <a:lnTo>
                    <a:pt x="1" y="9"/>
                  </a:lnTo>
                  <a:lnTo>
                    <a:pt x="1" y="10"/>
                  </a:lnTo>
                  <a:lnTo>
                    <a:pt x="1" y="9"/>
                  </a:lnTo>
                  <a:lnTo>
                    <a:pt x="1" y="10"/>
                  </a:lnTo>
                  <a:lnTo>
                    <a:pt x="1" y="9"/>
                  </a:lnTo>
                  <a:lnTo>
                    <a:pt x="1" y="10"/>
                  </a:lnTo>
                  <a:lnTo>
                    <a:pt x="1" y="9"/>
                  </a:lnTo>
                  <a:lnTo>
                    <a:pt x="1" y="10"/>
                  </a:lnTo>
                  <a:lnTo>
                    <a:pt x="1" y="9"/>
                  </a:lnTo>
                  <a:lnTo>
                    <a:pt x="1" y="10"/>
                  </a:lnTo>
                  <a:lnTo>
                    <a:pt x="1" y="9"/>
                  </a:lnTo>
                  <a:lnTo>
                    <a:pt x="1" y="10"/>
                  </a:lnTo>
                  <a:lnTo>
                    <a:pt x="1" y="9"/>
                  </a:lnTo>
                  <a:lnTo>
                    <a:pt x="1" y="10"/>
                  </a:lnTo>
                  <a:lnTo>
                    <a:pt x="1" y="9"/>
                  </a:lnTo>
                  <a:lnTo>
                    <a:pt x="1" y="10"/>
                  </a:lnTo>
                  <a:lnTo>
                    <a:pt x="1" y="9"/>
                  </a:lnTo>
                  <a:lnTo>
                    <a:pt x="1" y="10"/>
                  </a:lnTo>
                  <a:lnTo>
                    <a:pt x="3" y="10"/>
                  </a:lnTo>
                  <a:lnTo>
                    <a:pt x="3" y="9"/>
                  </a:lnTo>
                  <a:lnTo>
                    <a:pt x="3" y="10"/>
                  </a:lnTo>
                  <a:lnTo>
                    <a:pt x="3" y="9"/>
                  </a:lnTo>
                  <a:lnTo>
                    <a:pt x="3" y="10"/>
                  </a:lnTo>
                  <a:lnTo>
                    <a:pt x="3" y="9"/>
                  </a:lnTo>
                  <a:lnTo>
                    <a:pt x="3" y="10"/>
                  </a:lnTo>
                  <a:lnTo>
                    <a:pt x="3" y="9"/>
                  </a:lnTo>
                  <a:lnTo>
                    <a:pt x="3" y="10"/>
                  </a:lnTo>
                  <a:lnTo>
                    <a:pt x="3" y="9"/>
                  </a:lnTo>
                  <a:lnTo>
                    <a:pt x="3" y="10"/>
                  </a:lnTo>
                  <a:lnTo>
                    <a:pt x="3" y="9"/>
                  </a:lnTo>
                  <a:lnTo>
                    <a:pt x="3" y="10"/>
                  </a:lnTo>
                  <a:lnTo>
                    <a:pt x="3" y="9"/>
                  </a:lnTo>
                  <a:lnTo>
                    <a:pt x="3" y="10"/>
                  </a:lnTo>
                  <a:lnTo>
                    <a:pt x="3" y="9"/>
                  </a:lnTo>
                  <a:lnTo>
                    <a:pt x="3" y="10"/>
                  </a:lnTo>
                  <a:lnTo>
                    <a:pt x="3" y="9"/>
                  </a:lnTo>
                  <a:lnTo>
                    <a:pt x="3" y="10"/>
                  </a:lnTo>
                  <a:lnTo>
                    <a:pt x="3" y="9"/>
                  </a:lnTo>
                  <a:lnTo>
                    <a:pt x="3" y="10"/>
                  </a:lnTo>
                  <a:lnTo>
                    <a:pt x="3" y="9"/>
                  </a:lnTo>
                  <a:lnTo>
                    <a:pt x="3" y="10"/>
                  </a:lnTo>
                  <a:lnTo>
                    <a:pt x="4" y="10"/>
                  </a:lnTo>
                  <a:lnTo>
                    <a:pt x="4" y="9"/>
                  </a:lnTo>
                  <a:lnTo>
                    <a:pt x="4" y="10"/>
                  </a:lnTo>
                  <a:lnTo>
                    <a:pt x="4" y="9"/>
                  </a:lnTo>
                  <a:lnTo>
                    <a:pt x="4" y="10"/>
                  </a:lnTo>
                  <a:lnTo>
                    <a:pt x="4" y="9"/>
                  </a:lnTo>
                  <a:lnTo>
                    <a:pt x="4" y="10"/>
                  </a:lnTo>
                  <a:lnTo>
                    <a:pt x="4" y="9"/>
                  </a:lnTo>
                  <a:lnTo>
                    <a:pt x="4" y="10"/>
                  </a:lnTo>
                  <a:lnTo>
                    <a:pt x="4" y="9"/>
                  </a:lnTo>
                  <a:lnTo>
                    <a:pt x="4" y="10"/>
                  </a:lnTo>
                  <a:lnTo>
                    <a:pt x="4" y="9"/>
                  </a:lnTo>
                  <a:lnTo>
                    <a:pt x="4" y="10"/>
                  </a:lnTo>
                  <a:lnTo>
                    <a:pt x="4" y="9"/>
                  </a:lnTo>
                  <a:lnTo>
                    <a:pt x="4" y="10"/>
                  </a:lnTo>
                  <a:lnTo>
                    <a:pt x="4" y="9"/>
                  </a:lnTo>
                  <a:lnTo>
                    <a:pt x="4" y="10"/>
                  </a:lnTo>
                  <a:lnTo>
                    <a:pt x="4" y="9"/>
                  </a:lnTo>
                  <a:lnTo>
                    <a:pt x="4" y="10"/>
                  </a:lnTo>
                  <a:lnTo>
                    <a:pt x="4" y="9"/>
                  </a:lnTo>
                  <a:lnTo>
                    <a:pt x="4" y="10"/>
                  </a:lnTo>
                  <a:lnTo>
                    <a:pt x="4" y="9"/>
                  </a:lnTo>
                  <a:lnTo>
                    <a:pt x="4" y="10"/>
                  </a:lnTo>
                  <a:lnTo>
                    <a:pt x="5" y="10"/>
                  </a:lnTo>
                  <a:lnTo>
                    <a:pt x="5" y="9"/>
                  </a:lnTo>
                  <a:lnTo>
                    <a:pt x="5" y="10"/>
                  </a:lnTo>
                  <a:lnTo>
                    <a:pt x="5" y="9"/>
                  </a:lnTo>
                  <a:lnTo>
                    <a:pt x="5" y="10"/>
                  </a:lnTo>
                  <a:lnTo>
                    <a:pt x="5" y="9"/>
                  </a:lnTo>
                  <a:lnTo>
                    <a:pt x="5" y="10"/>
                  </a:lnTo>
                  <a:lnTo>
                    <a:pt x="5" y="9"/>
                  </a:lnTo>
                  <a:lnTo>
                    <a:pt x="5" y="10"/>
                  </a:lnTo>
                  <a:lnTo>
                    <a:pt x="5" y="9"/>
                  </a:lnTo>
                  <a:lnTo>
                    <a:pt x="5" y="10"/>
                  </a:lnTo>
                  <a:lnTo>
                    <a:pt x="5" y="9"/>
                  </a:lnTo>
                  <a:lnTo>
                    <a:pt x="5" y="10"/>
                  </a:lnTo>
                  <a:lnTo>
                    <a:pt x="5" y="9"/>
                  </a:lnTo>
                  <a:lnTo>
                    <a:pt x="5" y="10"/>
                  </a:lnTo>
                  <a:lnTo>
                    <a:pt x="5" y="9"/>
                  </a:lnTo>
                  <a:lnTo>
                    <a:pt x="5" y="10"/>
                  </a:lnTo>
                  <a:lnTo>
                    <a:pt x="5" y="9"/>
                  </a:lnTo>
                  <a:lnTo>
                    <a:pt x="5" y="10"/>
                  </a:lnTo>
                  <a:lnTo>
                    <a:pt x="5" y="9"/>
                  </a:lnTo>
                  <a:lnTo>
                    <a:pt x="5" y="10"/>
                  </a:lnTo>
                  <a:lnTo>
                    <a:pt x="5" y="9"/>
                  </a:lnTo>
                  <a:lnTo>
                    <a:pt x="5" y="10"/>
                  </a:lnTo>
                  <a:lnTo>
                    <a:pt x="5" y="9"/>
                  </a:lnTo>
                  <a:lnTo>
                    <a:pt x="5" y="10"/>
                  </a:lnTo>
                  <a:lnTo>
                    <a:pt x="5" y="9"/>
                  </a:lnTo>
                  <a:lnTo>
                    <a:pt x="5" y="10"/>
                  </a:lnTo>
                  <a:lnTo>
                    <a:pt x="5" y="9"/>
                  </a:lnTo>
                  <a:lnTo>
                    <a:pt x="5" y="10"/>
                  </a:lnTo>
                  <a:lnTo>
                    <a:pt x="5" y="9"/>
                  </a:lnTo>
                  <a:lnTo>
                    <a:pt x="5" y="10"/>
                  </a:lnTo>
                  <a:lnTo>
                    <a:pt x="5" y="9"/>
                  </a:lnTo>
                  <a:lnTo>
                    <a:pt x="5" y="10"/>
                  </a:lnTo>
                  <a:lnTo>
                    <a:pt x="6" y="9"/>
                  </a:lnTo>
                  <a:lnTo>
                    <a:pt x="6" y="10"/>
                  </a:lnTo>
                  <a:lnTo>
                    <a:pt x="6" y="9"/>
                  </a:lnTo>
                  <a:lnTo>
                    <a:pt x="6" y="10"/>
                  </a:lnTo>
                  <a:lnTo>
                    <a:pt x="6" y="9"/>
                  </a:lnTo>
                  <a:lnTo>
                    <a:pt x="6" y="10"/>
                  </a:lnTo>
                  <a:lnTo>
                    <a:pt x="6" y="9"/>
                  </a:lnTo>
                  <a:lnTo>
                    <a:pt x="6" y="10"/>
                  </a:lnTo>
                  <a:lnTo>
                    <a:pt x="6" y="9"/>
                  </a:lnTo>
                  <a:lnTo>
                    <a:pt x="6" y="10"/>
                  </a:lnTo>
                  <a:lnTo>
                    <a:pt x="6" y="9"/>
                  </a:lnTo>
                  <a:lnTo>
                    <a:pt x="6" y="10"/>
                  </a:lnTo>
                  <a:lnTo>
                    <a:pt x="6" y="9"/>
                  </a:lnTo>
                  <a:lnTo>
                    <a:pt x="6" y="10"/>
                  </a:lnTo>
                  <a:lnTo>
                    <a:pt x="6" y="9"/>
                  </a:lnTo>
                  <a:lnTo>
                    <a:pt x="6" y="10"/>
                  </a:lnTo>
                  <a:lnTo>
                    <a:pt x="6" y="9"/>
                  </a:lnTo>
                  <a:lnTo>
                    <a:pt x="6" y="10"/>
                  </a:lnTo>
                  <a:lnTo>
                    <a:pt x="6" y="9"/>
                  </a:lnTo>
                  <a:lnTo>
                    <a:pt x="6" y="10"/>
                  </a:lnTo>
                  <a:lnTo>
                    <a:pt x="6" y="9"/>
                  </a:lnTo>
                  <a:lnTo>
                    <a:pt x="6" y="10"/>
                  </a:lnTo>
                  <a:lnTo>
                    <a:pt x="6" y="9"/>
                  </a:lnTo>
                  <a:lnTo>
                    <a:pt x="7" y="9"/>
                  </a:lnTo>
                  <a:lnTo>
                    <a:pt x="7" y="10"/>
                  </a:lnTo>
                  <a:lnTo>
                    <a:pt x="7" y="9"/>
                  </a:lnTo>
                  <a:lnTo>
                    <a:pt x="7" y="10"/>
                  </a:lnTo>
                  <a:lnTo>
                    <a:pt x="7" y="9"/>
                  </a:lnTo>
                  <a:lnTo>
                    <a:pt x="7" y="10"/>
                  </a:lnTo>
                  <a:lnTo>
                    <a:pt x="7" y="9"/>
                  </a:lnTo>
                  <a:lnTo>
                    <a:pt x="7" y="10"/>
                  </a:lnTo>
                  <a:lnTo>
                    <a:pt x="7" y="9"/>
                  </a:lnTo>
                  <a:lnTo>
                    <a:pt x="7" y="10"/>
                  </a:lnTo>
                  <a:lnTo>
                    <a:pt x="7" y="9"/>
                  </a:lnTo>
                  <a:lnTo>
                    <a:pt x="7" y="10"/>
                  </a:lnTo>
                  <a:lnTo>
                    <a:pt x="7" y="9"/>
                  </a:lnTo>
                  <a:lnTo>
                    <a:pt x="7" y="10"/>
                  </a:lnTo>
                  <a:lnTo>
                    <a:pt x="7" y="9"/>
                  </a:lnTo>
                  <a:lnTo>
                    <a:pt x="7" y="10"/>
                  </a:lnTo>
                  <a:lnTo>
                    <a:pt x="7" y="9"/>
                  </a:lnTo>
                  <a:lnTo>
                    <a:pt x="7" y="10"/>
                  </a:lnTo>
                  <a:lnTo>
                    <a:pt x="7" y="9"/>
                  </a:lnTo>
                  <a:lnTo>
                    <a:pt x="7" y="10"/>
                  </a:lnTo>
                  <a:lnTo>
                    <a:pt x="7" y="9"/>
                  </a:lnTo>
                  <a:lnTo>
                    <a:pt x="7" y="10"/>
                  </a:lnTo>
                  <a:lnTo>
                    <a:pt x="7" y="9"/>
                  </a:lnTo>
                  <a:lnTo>
                    <a:pt x="7" y="10"/>
                  </a:lnTo>
                  <a:lnTo>
                    <a:pt x="7" y="9"/>
                  </a:lnTo>
                  <a:lnTo>
                    <a:pt x="7" y="10"/>
                  </a:lnTo>
                  <a:lnTo>
                    <a:pt x="7" y="9"/>
                  </a:lnTo>
                  <a:lnTo>
                    <a:pt x="7" y="10"/>
                  </a:lnTo>
                  <a:lnTo>
                    <a:pt x="7" y="9"/>
                  </a:lnTo>
                  <a:lnTo>
                    <a:pt x="7" y="10"/>
                  </a:lnTo>
                  <a:lnTo>
                    <a:pt x="7" y="9"/>
                  </a:lnTo>
                  <a:lnTo>
                    <a:pt x="7" y="10"/>
                  </a:lnTo>
                  <a:lnTo>
                    <a:pt x="7" y="9"/>
                  </a:lnTo>
                  <a:lnTo>
                    <a:pt x="7" y="10"/>
                  </a:lnTo>
                  <a:lnTo>
                    <a:pt x="8" y="10"/>
                  </a:lnTo>
                  <a:lnTo>
                    <a:pt x="8" y="9"/>
                  </a:lnTo>
                  <a:lnTo>
                    <a:pt x="8" y="10"/>
                  </a:lnTo>
                  <a:lnTo>
                    <a:pt x="8" y="9"/>
                  </a:lnTo>
                  <a:lnTo>
                    <a:pt x="8" y="10"/>
                  </a:lnTo>
                  <a:lnTo>
                    <a:pt x="8" y="9"/>
                  </a:lnTo>
                  <a:lnTo>
                    <a:pt x="8" y="10"/>
                  </a:lnTo>
                  <a:lnTo>
                    <a:pt x="8" y="9"/>
                  </a:lnTo>
                  <a:lnTo>
                    <a:pt x="8" y="10"/>
                  </a:lnTo>
                  <a:lnTo>
                    <a:pt x="8" y="9"/>
                  </a:lnTo>
                  <a:lnTo>
                    <a:pt x="8" y="10"/>
                  </a:lnTo>
                  <a:lnTo>
                    <a:pt x="8" y="9"/>
                  </a:lnTo>
                  <a:lnTo>
                    <a:pt x="8" y="10"/>
                  </a:lnTo>
                  <a:lnTo>
                    <a:pt x="8" y="9"/>
                  </a:lnTo>
                  <a:lnTo>
                    <a:pt x="8" y="10"/>
                  </a:lnTo>
                  <a:lnTo>
                    <a:pt x="8" y="9"/>
                  </a:lnTo>
                  <a:lnTo>
                    <a:pt x="8" y="10"/>
                  </a:lnTo>
                  <a:lnTo>
                    <a:pt x="8" y="9"/>
                  </a:lnTo>
                  <a:lnTo>
                    <a:pt x="8" y="10"/>
                  </a:lnTo>
                  <a:lnTo>
                    <a:pt x="8" y="9"/>
                  </a:lnTo>
                  <a:lnTo>
                    <a:pt x="8" y="10"/>
                  </a:lnTo>
                  <a:lnTo>
                    <a:pt x="8" y="9"/>
                  </a:lnTo>
                  <a:lnTo>
                    <a:pt x="8" y="10"/>
                  </a:lnTo>
                  <a:lnTo>
                    <a:pt x="8" y="9"/>
                  </a:lnTo>
                  <a:lnTo>
                    <a:pt x="8" y="10"/>
                  </a:lnTo>
                  <a:lnTo>
                    <a:pt x="8" y="9"/>
                  </a:lnTo>
                  <a:lnTo>
                    <a:pt x="8" y="10"/>
                  </a:lnTo>
                  <a:lnTo>
                    <a:pt x="8" y="9"/>
                  </a:lnTo>
                  <a:lnTo>
                    <a:pt x="8" y="10"/>
                  </a:lnTo>
                  <a:lnTo>
                    <a:pt x="9" y="9"/>
                  </a:lnTo>
                  <a:lnTo>
                    <a:pt x="9" y="10"/>
                  </a:lnTo>
                  <a:lnTo>
                    <a:pt x="9" y="9"/>
                  </a:lnTo>
                  <a:lnTo>
                    <a:pt x="9" y="10"/>
                  </a:lnTo>
                  <a:lnTo>
                    <a:pt x="9" y="9"/>
                  </a:lnTo>
                  <a:lnTo>
                    <a:pt x="9" y="10"/>
                  </a:lnTo>
                  <a:lnTo>
                    <a:pt x="9" y="9"/>
                  </a:lnTo>
                  <a:lnTo>
                    <a:pt x="9" y="10"/>
                  </a:lnTo>
                  <a:lnTo>
                    <a:pt x="9" y="9"/>
                  </a:lnTo>
                  <a:lnTo>
                    <a:pt x="9" y="10"/>
                  </a:lnTo>
                  <a:lnTo>
                    <a:pt x="9" y="9"/>
                  </a:lnTo>
                  <a:lnTo>
                    <a:pt x="9" y="10"/>
                  </a:lnTo>
                  <a:lnTo>
                    <a:pt x="9" y="9"/>
                  </a:lnTo>
                  <a:lnTo>
                    <a:pt x="9" y="10"/>
                  </a:lnTo>
                  <a:lnTo>
                    <a:pt x="10" y="9"/>
                  </a:lnTo>
                  <a:lnTo>
                    <a:pt x="10" y="10"/>
                  </a:lnTo>
                  <a:lnTo>
                    <a:pt x="10" y="9"/>
                  </a:lnTo>
                  <a:lnTo>
                    <a:pt x="10" y="10"/>
                  </a:lnTo>
                  <a:lnTo>
                    <a:pt x="10" y="9"/>
                  </a:lnTo>
                  <a:lnTo>
                    <a:pt x="10" y="10"/>
                  </a:lnTo>
                  <a:lnTo>
                    <a:pt x="10" y="9"/>
                  </a:lnTo>
                  <a:lnTo>
                    <a:pt x="10" y="10"/>
                  </a:lnTo>
                  <a:lnTo>
                    <a:pt x="10" y="9"/>
                  </a:lnTo>
                  <a:lnTo>
                    <a:pt x="10" y="10"/>
                  </a:lnTo>
                  <a:lnTo>
                    <a:pt x="10" y="9"/>
                  </a:lnTo>
                  <a:lnTo>
                    <a:pt x="10" y="10"/>
                  </a:lnTo>
                  <a:lnTo>
                    <a:pt x="10" y="9"/>
                  </a:lnTo>
                  <a:lnTo>
                    <a:pt x="10" y="10"/>
                  </a:lnTo>
                  <a:lnTo>
                    <a:pt x="10" y="9"/>
                  </a:lnTo>
                  <a:lnTo>
                    <a:pt x="10" y="10"/>
                  </a:lnTo>
                  <a:lnTo>
                    <a:pt x="10" y="9"/>
                  </a:lnTo>
                  <a:lnTo>
                    <a:pt x="10" y="10"/>
                  </a:lnTo>
                  <a:lnTo>
                    <a:pt x="10" y="9"/>
                  </a:lnTo>
                  <a:lnTo>
                    <a:pt x="10" y="10"/>
                  </a:lnTo>
                  <a:lnTo>
                    <a:pt x="10" y="9"/>
                  </a:lnTo>
                  <a:lnTo>
                    <a:pt x="10" y="10"/>
                  </a:lnTo>
                  <a:lnTo>
                    <a:pt x="10" y="9"/>
                  </a:lnTo>
                  <a:lnTo>
                    <a:pt x="11" y="10"/>
                  </a:lnTo>
                  <a:lnTo>
                    <a:pt x="11" y="9"/>
                  </a:lnTo>
                  <a:lnTo>
                    <a:pt x="11" y="10"/>
                  </a:lnTo>
                  <a:lnTo>
                    <a:pt x="11" y="9"/>
                  </a:lnTo>
                  <a:lnTo>
                    <a:pt x="11" y="10"/>
                  </a:lnTo>
                  <a:lnTo>
                    <a:pt x="11" y="9"/>
                  </a:lnTo>
                  <a:lnTo>
                    <a:pt x="11" y="10"/>
                  </a:lnTo>
                  <a:lnTo>
                    <a:pt x="11" y="9"/>
                  </a:lnTo>
                  <a:lnTo>
                    <a:pt x="11" y="10"/>
                  </a:lnTo>
                  <a:lnTo>
                    <a:pt x="11" y="9"/>
                  </a:lnTo>
                  <a:lnTo>
                    <a:pt x="11" y="10"/>
                  </a:lnTo>
                  <a:lnTo>
                    <a:pt x="11" y="9"/>
                  </a:lnTo>
                  <a:lnTo>
                    <a:pt x="11" y="10"/>
                  </a:lnTo>
                  <a:lnTo>
                    <a:pt x="11" y="9"/>
                  </a:lnTo>
                  <a:lnTo>
                    <a:pt x="11" y="10"/>
                  </a:lnTo>
                  <a:lnTo>
                    <a:pt x="11" y="9"/>
                  </a:lnTo>
                  <a:lnTo>
                    <a:pt x="11" y="10"/>
                  </a:lnTo>
                  <a:lnTo>
                    <a:pt x="11" y="9"/>
                  </a:lnTo>
                  <a:lnTo>
                    <a:pt x="11" y="10"/>
                  </a:lnTo>
                  <a:lnTo>
                    <a:pt x="11" y="9"/>
                  </a:lnTo>
                  <a:lnTo>
                    <a:pt x="11" y="10"/>
                  </a:lnTo>
                  <a:lnTo>
                    <a:pt x="11" y="9"/>
                  </a:lnTo>
                  <a:lnTo>
                    <a:pt x="11" y="10"/>
                  </a:lnTo>
                  <a:lnTo>
                    <a:pt x="11" y="9"/>
                  </a:lnTo>
                  <a:lnTo>
                    <a:pt x="11" y="10"/>
                  </a:lnTo>
                  <a:lnTo>
                    <a:pt x="12" y="10"/>
                  </a:lnTo>
                  <a:lnTo>
                    <a:pt x="12" y="9"/>
                  </a:lnTo>
                  <a:lnTo>
                    <a:pt x="12" y="10"/>
                  </a:lnTo>
                  <a:lnTo>
                    <a:pt x="12" y="9"/>
                  </a:lnTo>
                  <a:lnTo>
                    <a:pt x="12" y="10"/>
                  </a:lnTo>
                  <a:lnTo>
                    <a:pt x="12" y="9"/>
                  </a:lnTo>
                  <a:lnTo>
                    <a:pt x="12" y="10"/>
                  </a:lnTo>
                  <a:lnTo>
                    <a:pt x="12" y="9"/>
                  </a:lnTo>
                  <a:lnTo>
                    <a:pt x="12" y="10"/>
                  </a:lnTo>
                  <a:lnTo>
                    <a:pt x="12" y="9"/>
                  </a:lnTo>
                  <a:lnTo>
                    <a:pt x="12" y="10"/>
                  </a:lnTo>
                  <a:lnTo>
                    <a:pt x="12" y="9"/>
                  </a:lnTo>
                  <a:lnTo>
                    <a:pt x="12" y="10"/>
                  </a:lnTo>
                  <a:lnTo>
                    <a:pt x="12" y="9"/>
                  </a:lnTo>
                  <a:lnTo>
                    <a:pt x="12" y="10"/>
                  </a:lnTo>
                  <a:lnTo>
                    <a:pt x="12" y="9"/>
                  </a:lnTo>
                  <a:lnTo>
                    <a:pt x="12" y="10"/>
                  </a:lnTo>
                  <a:lnTo>
                    <a:pt x="12" y="9"/>
                  </a:lnTo>
                  <a:lnTo>
                    <a:pt x="12" y="10"/>
                  </a:lnTo>
                  <a:lnTo>
                    <a:pt x="12" y="9"/>
                  </a:lnTo>
                  <a:lnTo>
                    <a:pt x="12" y="10"/>
                  </a:lnTo>
                  <a:lnTo>
                    <a:pt x="12" y="9"/>
                  </a:lnTo>
                  <a:lnTo>
                    <a:pt x="12" y="10"/>
                  </a:lnTo>
                  <a:lnTo>
                    <a:pt x="13" y="10"/>
                  </a:lnTo>
                  <a:lnTo>
                    <a:pt x="13" y="9"/>
                  </a:lnTo>
                  <a:lnTo>
                    <a:pt x="13" y="10"/>
                  </a:lnTo>
                  <a:lnTo>
                    <a:pt x="13" y="9"/>
                  </a:lnTo>
                  <a:lnTo>
                    <a:pt x="13" y="10"/>
                  </a:lnTo>
                  <a:lnTo>
                    <a:pt x="13" y="9"/>
                  </a:lnTo>
                  <a:lnTo>
                    <a:pt x="13" y="10"/>
                  </a:lnTo>
                  <a:lnTo>
                    <a:pt x="13" y="9"/>
                  </a:lnTo>
                  <a:lnTo>
                    <a:pt x="13" y="10"/>
                  </a:lnTo>
                  <a:lnTo>
                    <a:pt x="13" y="9"/>
                  </a:lnTo>
                  <a:lnTo>
                    <a:pt x="13" y="10"/>
                  </a:lnTo>
                  <a:lnTo>
                    <a:pt x="13" y="9"/>
                  </a:lnTo>
                  <a:lnTo>
                    <a:pt x="13" y="10"/>
                  </a:lnTo>
                  <a:lnTo>
                    <a:pt x="13" y="9"/>
                  </a:lnTo>
                  <a:lnTo>
                    <a:pt x="13" y="10"/>
                  </a:lnTo>
                  <a:lnTo>
                    <a:pt x="13" y="9"/>
                  </a:lnTo>
                  <a:lnTo>
                    <a:pt x="13" y="10"/>
                  </a:lnTo>
                  <a:lnTo>
                    <a:pt x="13" y="9"/>
                  </a:lnTo>
                  <a:lnTo>
                    <a:pt x="13" y="10"/>
                  </a:lnTo>
                  <a:lnTo>
                    <a:pt x="14" y="10"/>
                  </a:lnTo>
                  <a:lnTo>
                    <a:pt x="14" y="9"/>
                  </a:lnTo>
                  <a:lnTo>
                    <a:pt x="14" y="10"/>
                  </a:lnTo>
                  <a:lnTo>
                    <a:pt x="14" y="9"/>
                  </a:lnTo>
                  <a:lnTo>
                    <a:pt x="14" y="10"/>
                  </a:lnTo>
                  <a:lnTo>
                    <a:pt x="14" y="9"/>
                  </a:lnTo>
                  <a:lnTo>
                    <a:pt x="14" y="10"/>
                  </a:lnTo>
                  <a:lnTo>
                    <a:pt x="14" y="9"/>
                  </a:lnTo>
                  <a:lnTo>
                    <a:pt x="14" y="10"/>
                  </a:lnTo>
                  <a:lnTo>
                    <a:pt x="14" y="9"/>
                  </a:lnTo>
                  <a:lnTo>
                    <a:pt x="14" y="10"/>
                  </a:lnTo>
                  <a:lnTo>
                    <a:pt x="14" y="9"/>
                  </a:lnTo>
                  <a:lnTo>
                    <a:pt x="14" y="10"/>
                  </a:lnTo>
                  <a:lnTo>
                    <a:pt x="14" y="9"/>
                  </a:lnTo>
                  <a:lnTo>
                    <a:pt x="14" y="10"/>
                  </a:lnTo>
                  <a:lnTo>
                    <a:pt x="15" y="10"/>
                  </a:lnTo>
                  <a:lnTo>
                    <a:pt x="15" y="9"/>
                  </a:lnTo>
                  <a:lnTo>
                    <a:pt x="15" y="10"/>
                  </a:lnTo>
                  <a:lnTo>
                    <a:pt x="15" y="9"/>
                  </a:lnTo>
                  <a:lnTo>
                    <a:pt x="15" y="10"/>
                  </a:lnTo>
                  <a:lnTo>
                    <a:pt x="15" y="9"/>
                  </a:lnTo>
                  <a:lnTo>
                    <a:pt x="15" y="10"/>
                  </a:lnTo>
                  <a:lnTo>
                    <a:pt x="15" y="9"/>
                  </a:lnTo>
                  <a:lnTo>
                    <a:pt x="15" y="10"/>
                  </a:lnTo>
                  <a:lnTo>
                    <a:pt x="15" y="9"/>
                  </a:lnTo>
                  <a:lnTo>
                    <a:pt x="15" y="10"/>
                  </a:lnTo>
                  <a:lnTo>
                    <a:pt x="15" y="9"/>
                  </a:lnTo>
                  <a:lnTo>
                    <a:pt x="15" y="10"/>
                  </a:lnTo>
                  <a:lnTo>
                    <a:pt x="15" y="9"/>
                  </a:lnTo>
                  <a:lnTo>
                    <a:pt x="15" y="10"/>
                  </a:lnTo>
                  <a:lnTo>
                    <a:pt x="15" y="9"/>
                  </a:lnTo>
                  <a:lnTo>
                    <a:pt x="15" y="10"/>
                  </a:lnTo>
                  <a:lnTo>
                    <a:pt x="15" y="9"/>
                  </a:lnTo>
                  <a:lnTo>
                    <a:pt x="15" y="10"/>
                  </a:lnTo>
                  <a:lnTo>
                    <a:pt x="15" y="9"/>
                  </a:lnTo>
                  <a:lnTo>
                    <a:pt x="15" y="10"/>
                  </a:lnTo>
                  <a:lnTo>
                    <a:pt x="15" y="9"/>
                  </a:lnTo>
                  <a:lnTo>
                    <a:pt x="15" y="10"/>
                  </a:lnTo>
                  <a:lnTo>
                    <a:pt x="15" y="9"/>
                  </a:lnTo>
                  <a:lnTo>
                    <a:pt x="17" y="9"/>
                  </a:lnTo>
                  <a:lnTo>
                    <a:pt x="17" y="10"/>
                  </a:lnTo>
                  <a:lnTo>
                    <a:pt x="17" y="9"/>
                  </a:lnTo>
                  <a:lnTo>
                    <a:pt x="17" y="10"/>
                  </a:lnTo>
                  <a:lnTo>
                    <a:pt x="17" y="9"/>
                  </a:lnTo>
                  <a:lnTo>
                    <a:pt x="17" y="10"/>
                  </a:lnTo>
                  <a:lnTo>
                    <a:pt x="17" y="9"/>
                  </a:lnTo>
                  <a:lnTo>
                    <a:pt x="17" y="10"/>
                  </a:lnTo>
                  <a:lnTo>
                    <a:pt x="17" y="9"/>
                  </a:lnTo>
                  <a:lnTo>
                    <a:pt x="17" y="10"/>
                  </a:lnTo>
                  <a:lnTo>
                    <a:pt x="17" y="9"/>
                  </a:lnTo>
                  <a:lnTo>
                    <a:pt x="17" y="10"/>
                  </a:lnTo>
                  <a:lnTo>
                    <a:pt x="17" y="9"/>
                  </a:lnTo>
                  <a:lnTo>
                    <a:pt x="17" y="10"/>
                  </a:lnTo>
                  <a:lnTo>
                    <a:pt x="17" y="9"/>
                  </a:lnTo>
                  <a:lnTo>
                    <a:pt x="17" y="10"/>
                  </a:lnTo>
                  <a:lnTo>
                    <a:pt x="17" y="9"/>
                  </a:lnTo>
                  <a:lnTo>
                    <a:pt x="17" y="10"/>
                  </a:lnTo>
                  <a:lnTo>
                    <a:pt x="17" y="9"/>
                  </a:lnTo>
                  <a:lnTo>
                    <a:pt x="17" y="10"/>
                  </a:lnTo>
                  <a:lnTo>
                    <a:pt x="17" y="9"/>
                  </a:lnTo>
                  <a:lnTo>
                    <a:pt x="17" y="10"/>
                  </a:lnTo>
                  <a:lnTo>
                    <a:pt x="17" y="9"/>
                  </a:lnTo>
                  <a:lnTo>
                    <a:pt x="17" y="10"/>
                  </a:lnTo>
                  <a:lnTo>
                    <a:pt x="17" y="9"/>
                  </a:lnTo>
                  <a:lnTo>
                    <a:pt x="17" y="10"/>
                  </a:lnTo>
                  <a:lnTo>
                    <a:pt x="17" y="9"/>
                  </a:lnTo>
                  <a:lnTo>
                    <a:pt x="17" y="10"/>
                  </a:lnTo>
                  <a:lnTo>
                    <a:pt x="17" y="9"/>
                  </a:lnTo>
                  <a:lnTo>
                    <a:pt x="17" y="10"/>
                  </a:lnTo>
                  <a:lnTo>
                    <a:pt x="17" y="9"/>
                  </a:lnTo>
                  <a:lnTo>
                    <a:pt x="17" y="10"/>
                  </a:lnTo>
                  <a:lnTo>
                    <a:pt x="17" y="9"/>
                  </a:lnTo>
                  <a:lnTo>
                    <a:pt x="18" y="9"/>
                  </a:lnTo>
                  <a:lnTo>
                    <a:pt x="18" y="10"/>
                  </a:lnTo>
                  <a:lnTo>
                    <a:pt x="18" y="9"/>
                  </a:lnTo>
                  <a:lnTo>
                    <a:pt x="18" y="10"/>
                  </a:lnTo>
                  <a:lnTo>
                    <a:pt x="18" y="9"/>
                  </a:lnTo>
                  <a:lnTo>
                    <a:pt x="18" y="10"/>
                  </a:lnTo>
                  <a:lnTo>
                    <a:pt x="18" y="9"/>
                  </a:lnTo>
                  <a:lnTo>
                    <a:pt x="18" y="10"/>
                  </a:lnTo>
                  <a:lnTo>
                    <a:pt x="18" y="9"/>
                  </a:lnTo>
                  <a:lnTo>
                    <a:pt x="18" y="10"/>
                  </a:lnTo>
                  <a:lnTo>
                    <a:pt x="18" y="9"/>
                  </a:lnTo>
                  <a:lnTo>
                    <a:pt x="18" y="10"/>
                  </a:lnTo>
                  <a:lnTo>
                    <a:pt x="18" y="9"/>
                  </a:lnTo>
                  <a:lnTo>
                    <a:pt x="18" y="10"/>
                  </a:lnTo>
                  <a:lnTo>
                    <a:pt x="18" y="9"/>
                  </a:lnTo>
                  <a:lnTo>
                    <a:pt x="18" y="10"/>
                  </a:lnTo>
                  <a:lnTo>
                    <a:pt x="18" y="9"/>
                  </a:lnTo>
                  <a:lnTo>
                    <a:pt x="18" y="10"/>
                  </a:lnTo>
                  <a:lnTo>
                    <a:pt x="18" y="9"/>
                  </a:lnTo>
                  <a:lnTo>
                    <a:pt x="18" y="10"/>
                  </a:lnTo>
                  <a:lnTo>
                    <a:pt x="18" y="9"/>
                  </a:lnTo>
                  <a:lnTo>
                    <a:pt x="18" y="10"/>
                  </a:lnTo>
                  <a:lnTo>
                    <a:pt x="18" y="9"/>
                  </a:lnTo>
                  <a:lnTo>
                    <a:pt x="18" y="10"/>
                  </a:lnTo>
                  <a:lnTo>
                    <a:pt x="18" y="9"/>
                  </a:lnTo>
                  <a:lnTo>
                    <a:pt x="18" y="10"/>
                  </a:lnTo>
                  <a:lnTo>
                    <a:pt x="18" y="9"/>
                  </a:lnTo>
                  <a:lnTo>
                    <a:pt x="19" y="9"/>
                  </a:lnTo>
                  <a:lnTo>
                    <a:pt x="19" y="10"/>
                  </a:lnTo>
                  <a:lnTo>
                    <a:pt x="19" y="9"/>
                  </a:lnTo>
                  <a:lnTo>
                    <a:pt x="19" y="10"/>
                  </a:lnTo>
                  <a:lnTo>
                    <a:pt x="19" y="9"/>
                  </a:lnTo>
                  <a:lnTo>
                    <a:pt x="19" y="10"/>
                  </a:lnTo>
                  <a:lnTo>
                    <a:pt x="19" y="9"/>
                  </a:lnTo>
                  <a:lnTo>
                    <a:pt x="19" y="8"/>
                  </a:lnTo>
                  <a:lnTo>
                    <a:pt x="19" y="7"/>
                  </a:lnTo>
                  <a:lnTo>
                    <a:pt x="19" y="8"/>
                  </a:lnTo>
                  <a:lnTo>
                    <a:pt x="19" y="9"/>
                  </a:lnTo>
                  <a:lnTo>
                    <a:pt x="19" y="8"/>
                  </a:lnTo>
                  <a:lnTo>
                    <a:pt x="19" y="7"/>
                  </a:lnTo>
                  <a:lnTo>
                    <a:pt x="19" y="6"/>
                  </a:lnTo>
                  <a:lnTo>
                    <a:pt x="19" y="5"/>
                  </a:lnTo>
                  <a:lnTo>
                    <a:pt x="19" y="3"/>
                  </a:lnTo>
                  <a:lnTo>
                    <a:pt x="19" y="2"/>
                  </a:lnTo>
                  <a:lnTo>
                    <a:pt x="19" y="3"/>
                  </a:lnTo>
                  <a:lnTo>
                    <a:pt x="19" y="4"/>
                  </a:lnTo>
                  <a:lnTo>
                    <a:pt x="19" y="7"/>
                  </a:lnTo>
                  <a:lnTo>
                    <a:pt x="19" y="6"/>
                  </a:lnTo>
                  <a:lnTo>
                    <a:pt x="19" y="8"/>
                  </a:lnTo>
                  <a:lnTo>
                    <a:pt x="19" y="9"/>
                  </a:lnTo>
                  <a:lnTo>
                    <a:pt x="20" y="9"/>
                  </a:lnTo>
                  <a:lnTo>
                    <a:pt x="20" y="8"/>
                  </a:lnTo>
                  <a:lnTo>
                    <a:pt x="20" y="7"/>
                  </a:lnTo>
                  <a:lnTo>
                    <a:pt x="20" y="5"/>
                  </a:lnTo>
                  <a:lnTo>
                    <a:pt x="20" y="3"/>
                  </a:lnTo>
                  <a:lnTo>
                    <a:pt x="20" y="2"/>
                  </a:lnTo>
                  <a:lnTo>
                    <a:pt x="20" y="0"/>
                  </a:lnTo>
                  <a:lnTo>
                    <a:pt x="20" y="1"/>
                  </a:lnTo>
                  <a:lnTo>
                    <a:pt x="20" y="2"/>
                  </a:lnTo>
                  <a:lnTo>
                    <a:pt x="20" y="4"/>
                  </a:lnTo>
                  <a:lnTo>
                    <a:pt x="20" y="6"/>
                  </a:lnTo>
                  <a:lnTo>
                    <a:pt x="20" y="7"/>
                  </a:lnTo>
                  <a:lnTo>
                    <a:pt x="20" y="8"/>
                  </a:lnTo>
                  <a:lnTo>
                    <a:pt x="20" y="9"/>
                  </a:lnTo>
                  <a:lnTo>
                    <a:pt x="20" y="8"/>
                  </a:lnTo>
                  <a:lnTo>
                    <a:pt x="20" y="7"/>
                  </a:lnTo>
                  <a:lnTo>
                    <a:pt x="20" y="6"/>
                  </a:lnTo>
                  <a:lnTo>
                    <a:pt x="20" y="4"/>
                  </a:lnTo>
                  <a:lnTo>
                    <a:pt x="20" y="3"/>
                  </a:lnTo>
                  <a:lnTo>
                    <a:pt x="20" y="2"/>
                  </a:lnTo>
                  <a:lnTo>
                    <a:pt x="20" y="3"/>
                  </a:lnTo>
                  <a:lnTo>
                    <a:pt x="20" y="5"/>
                  </a:lnTo>
                  <a:lnTo>
                    <a:pt x="20" y="6"/>
                  </a:lnTo>
                  <a:lnTo>
                    <a:pt x="20" y="8"/>
                  </a:lnTo>
                  <a:lnTo>
                    <a:pt x="20" y="9"/>
                  </a:lnTo>
                  <a:lnTo>
                    <a:pt x="20" y="10"/>
                  </a:lnTo>
                  <a:lnTo>
                    <a:pt x="20" y="9"/>
                  </a:lnTo>
                  <a:lnTo>
                    <a:pt x="20" y="8"/>
                  </a:lnTo>
                  <a:lnTo>
                    <a:pt x="20" y="7"/>
                  </a:lnTo>
                  <a:lnTo>
                    <a:pt x="20" y="6"/>
                  </a:lnTo>
                  <a:lnTo>
                    <a:pt x="20" y="4"/>
                  </a:lnTo>
                  <a:lnTo>
                    <a:pt x="20" y="5"/>
                  </a:lnTo>
                  <a:lnTo>
                    <a:pt x="20" y="6"/>
                  </a:lnTo>
                  <a:lnTo>
                    <a:pt x="20" y="7"/>
                  </a:lnTo>
                  <a:lnTo>
                    <a:pt x="20" y="8"/>
                  </a:lnTo>
                  <a:lnTo>
                    <a:pt x="20" y="9"/>
                  </a:lnTo>
                  <a:lnTo>
                    <a:pt x="20" y="10"/>
                  </a:lnTo>
                  <a:lnTo>
                    <a:pt x="20" y="9"/>
                  </a:lnTo>
                  <a:lnTo>
                    <a:pt x="20" y="8"/>
                  </a:lnTo>
                  <a:lnTo>
                    <a:pt x="20" y="7"/>
                  </a:lnTo>
                  <a:lnTo>
                    <a:pt x="21" y="7"/>
                  </a:lnTo>
                  <a:lnTo>
                    <a:pt x="21" y="8"/>
                  </a:lnTo>
                  <a:lnTo>
                    <a:pt x="21" y="9"/>
                  </a:lnTo>
                  <a:lnTo>
                    <a:pt x="21" y="10"/>
                  </a:lnTo>
                  <a:lnTo>
                    <a:pt x="21" y="9"/>
                  </a:lnTo>
                  <a:lnTo>
                    <a:pt x="21" y="10"/>
                  </a:lnTo>
                  <a:lnTo>
                    <a:pt x="21" y="9"/>
                  </a:lnTo>
                  <a:lnTo>
                    <a:pt x="21" y="10"/>
                  </a:lnTo>
                  <a:lnTo>
                    <a:pt x="21" y="9"/>
                  </a:lnTo>
                  <a:lnTo>
                    <a:pt x="21" y="8"/>
                  </a:lnTo>
                  <a:lnTo>
                    <a:pt x="21" y="9"/>
                  </a:lnTo>
                  <a:lnTo>
                    <a:pt x="21" y="10"/>
                  </a:lnTo>
                  <a:lnTo>
                    <a:pt x="21" y="9"/>
                  </a:lnTo>
                  <a:lnTo>
                    <a:pt x="21" y="10"/>
                  </a:lnTo>
                  <a:lnTo>
                    <a:pt x="21" y="9"/>
                  </a:lnTo>
                  <a:lnTo>
                    <a:pt x="21" y="10"/>
                  </a:lnTo>
                  <a:lnTo>
                    <a:pt x="21" y="9"/>
                  </a:lnTo>
                  <a:lnTo>
                    <a:pt x="21" y="10"/>
                  </a:lnTo>
                  <a:lnTo>
                    <a:pt x="21" y="9"/>
                  </a:lnTo>
                  <a:lnTo>
                    <a:pt x="21" y="10"/>
                  </a:lnTo>
                  <a:lnTo>
                    <a:pt x="21" y="9"/>
                  </a:lnTo>
                  <a:lnTo>
                    <a:pt x="21" y="10"/>
                  </a:lnTo>
                  <a:lnTo>
                    <a:pt x="21" y="9"/>
                  </a:lnTo>
                  <a:lnTo>
                    <a:pt x="21" y="10"/>
                  </a:lnTo>
                  <a:lnTo>
                    <a:pt x="22" y="10"/>
                  </a:lnTo>
                  <a:lnTo>
                    <a:pt x="22" y="9"/>
                  </a:lnTo>
                  <a:lnTo>
                    <a:pt x="22" y="10"/>
                  </a:lnTo>
                  <a:lnTo>
                    <a:pt x="22" y="9"/>
                  </a:lnTo>
                  <a:lnTo>
                    <a:pt x="22" y="10"/>
                  </a:lnTo>
                  <a:lnTo>
                    <a:pt x="22" y="9"/>
                  </a:lnTo>
                  <a:lnTo>
                    <a:pt x="22" y="10"/>
                  </a:lnTo>
                  <a:lnTo>
                    <a:pt x="22" y="9"/>
                  </a:lnTo>
                  <a:lnTo>
                    <a:pt x="22" y="10"/>
                  </a:lnTo>
                  <a:lnTo>
                    <a:pt x="22" y="9"/>
                  </a:lnTo>
                  <a:lnTo>
                    <a:pt x="22" y="10"/>
                  </a:lnTo>
                  <a:lnTo>
                    <a:pt x="22" y="9"/>
                  </a:lnTo>
                  <a:lnTo>
                    <a:pt x="22" y="10"/>
                  </a:lnTo>
                  <a:lnTo>
                    <a:pt x="22" y="9"/>
                  </a:lnTo>
                  <a:lnTo>
                    <a:pt x="22" y="10"/>
                  </a:lnTo>
                  <a:lnTo>
                    <a:pt x="22" y="9"/>
                  </a:lnTo>
                  <a:lnTo>
                    <a:pt x="22" y="10"/>
                  </a:lnTo>
                  <a:lnTo>
                    <a:pt x="22" y="9"/>
                  </a:lnTo>
                  <a:lnTo>
                    <a:pt x="22" y="10"/>
                  </a:lnTo>
                  <a:lnTo>
                    <a:pt x="22" y="9"/>
                  </a:lnTo>
                  <a:lnTo>
                    <a:pt x="22" y="10"/>
                  </a:lnTo>
                  <a:lnTo>
                    <a:pt x="22" y="9"/>
                  </a:lnTo>
                  <a:lnTo>
                    <a:pt x="22" y="10"/>
                  </a:lnTo>
                  <a:lnTo>
                    <a:pt x="22" y="9"/>
                  </a:lnTo>
                  <a:lnTo>
                    <a:pt x="22" y="10"/>
                  </a:lnTo>
                  <a:lnTo>
                    <a:pt x="22" y="9"/>
                  </a:lnTo>
                  <a:lnTo>
                    <a:pt x="23" y="9"/>
                  </a:lnTo>
                  <a:lnTo>
                    <a:pt x="23" y="10"/>
                  </a:lnTo>
                  <a:lnTo>
                    <a:pt x="23" y="9"/>
                  </a:lnTo>
                  <a:lnTo>
                    <a:pt x="23" y="10"/>
                  </a:lnTo>
                  <a:lnTo>
                    <a:pt x="23" y="9"/>
                  </a:lnTo>
                  <a:lnTo>
                    <a:pt x="23" y="10"/>
                  </a:lnTo>
                  <a:lnTo>
                    <a:pt x="23" y="9"/>
                  </a:lnTo>
                  <a:lnTo>
                    <a:pt x="24" y="9"/>
                  </a:lnTo>
                  <a:lnTo>
                    <a:pt x="24" y="10"/>
                  </a:lnTo>
                  <a:lnTo>
                    <a:pt x="24" y="9"/>
                  </a:lnTo>
                  <a:lnTo>
                    <a:pt x="24" y="10"/>
                  </a:lnTo>
                  <a:lnTo>
                    <a:pt x="24" y="9"/>
                  </a:lnTo>
                  <a:lnTo>
                    <a:pt x="24" y="10"/>
                  </a:lnTo>
                  <a:lnTo>
                    <a:pt x="24" y="9"/>
                  </a:lnTo>
                  <a:lnTo>
                    <a:pt x="24" y="10"/>
                  </a:lnTo>
                  <a:lnTo>
                    <a:pt x="24" y="9"/>
                  </a:lnTo>
                  <a:lnTo>
                    <a:pt x="24" y="10"/>
                  </a:lnTo>
                  <a:lnTo>
                    <a:pt x="24" y="9"/>
                  </a:lnTo>
                  <a:lnTo>
                    <a:pt x="24" y="8"/>
                  </a:lnTo>
                  <a:lnTo>
                    <a:pt x="24" y="9"/>
                  </a:lnTo>
                  <a:lnTo>
                    <a:pt x="24" y="10"/>
                  </a:lnTo>
                  <a:lnTo>
                    <a:pt x="24" y="9"/>
                  </a:lnTo>
                  <a:lnTo>
                    <a:pt x="25" y="9"/>
                  </a:lnTo>
                  <a:lnTo>
                    <a:pt x="25" y="8"/>
                  </a:lnTo>
                  <a:lnTo>
                    <a:pt x="25" y="9"/>
                  </a:lnTo>
                  <a:lnTo>
                    <a:pt x="25" y="8"/>
                  </a:lnTo>
                  <a:lnTo>
                    <a:pt x="25" y="9"/>
                  </a:lnTo>
                  <a:lnTo>
                    <a:pt x="25" y="10"/>
                  </a:lnTo>
                  <a:lnTo>
                    <a:pt x="25" y="9"/>
                  </a:lnTo>
                  <a:lnTo>
                    <a:pt x="25" y="10"/>
                  </a:lnTo>
                  <a:lnTo>
                    <a:pt x="25" y="9"/>
                  </a:lnTo>
                  <a:lnTo>
                    <a:pt x="25" y="10"/>
                  </a:lnTo>
                  <a:lnTo>
                    <a:pt x="25" y="9"/>
                  </a:lnTo>
                  <a:lnTo>
                    <a:pt x="25" y="8"/>
                  </a:lnTo>
                  <a:lnTo>
                    <a:pt x="25" y="9"/>
                  </a:lnTo>
                  <a:lnTo>
                    <a:pt x="25" y="10"/>
                  </a:lnTo>
                  <a:lnTo>
                    <a:pt x="25" y="9"/>
                  </a:lnTo>
                  <a:lnTo>
                    <a:pt x="25" y="8"/>
                  </a:lnTo>
                  <a:lnTo>
                    <a:pt x="25" y="9"/>
                  </a:lnTo>
                  <a:lnTo>
                    <a:pt x="25" y="8"/>
                  </a:lnTo>
                  <a:lnTo>
                    <a:pt x="25" y="9"/>
                  </a:lnTo>
                  <a:lnTo>
                    <a:pt x="25" y="8"/>
                  </a:lnTo>
                  <a:lnTo>
                    <a:pt x="25" y="9"/>
                  </a:lnTo>
                  <a:lnTo>
                    <a:pt x="25" y="8"/>
                  </a:lnTo>
                  <a:lnTo>
                    <a:pt x="25" y="9"/>
                  </a:lnTo>
                  <a:lnTo>
                    <a:pt x="26" y="9"/>
                  </a:lnTo>
                  <a:lnTo>
                    <a:pt x="26" y="8"/>
                  </a:lnTo>
                  <a:lnTo>
                    <a:pt x="26" y="9"/>
                  </a:lnTo>
                  <a:lnTo>
                    <a:pt x="26" y="8"/>
                  </a:lnTo>
                  <a:lnTo>
                    <a:pt x="26" y="9"/>
                  </a:lnTo>
                  <a:lnTo>
                    <a:pt x="26" y="8"/>
                  </a:lnTo>
                  <a:lnTo>
                    <a:pt x="26" y="9"/>
                  </a:lnTo>
                  <a:lnTo>
                    <a:pt x="26" y="8"/>
                  </a:lnTo>
                  <a:lnTo>
                    <a:pt x="26" y="9"/>
                  </a:lnTo>
                  <a:lnTo>
                    <a:pt x="27" y="9"/>
                  </a:lnTo>
                  <a:lnTo>
                    <a:pt x="27" y="10"/>
                  </a:lnTo>
                  <a:lnTo>
                    <a:pt x="27" y="9"/>
                  </a:lnTo>
                  <a:lnTo>
                    <a:pt x="28" y="9"/>
                  </a:lnTo>
                  <a:lnTo>
                    <a:pt x="28" y="10"/>
                  </a:lnTo>
                  <a:lnTo>
                    <a:pt x="28" y="9"/>
                  </a:lnTo>
                  <a:lnTo>
                    <a:pt x="28" y="10"/>
                  </a:lnTo>
                  <a:lnTo>
                    <a:pt x="28" y="9"/>
                  </a:lnTo>
                  <a:lnTo>
                    <a:pt x="28" y="10"/>
                  </a:lnTo>
                  <a:lnTo>
                    <a:pt x="28" y="9"/>
                  </a:lnTo>
                  <a:lnTo>
                    <a:pt x="28" y="8"/>
                  </a:lnTo>
                  <a:lnTo>
                    <a:pt x="28" y="9"/>
                  </a:lnTo>
                  <a:lnTo>
                    <a:pt x="29" y="9"/>
                  </a:lnTo>
                  <a:lnTo>
                    <a:pt x="29" y="8"/>
                  </a:lnTo>
                  <a:lnTo>
                    <a:pt x="29" y="9"/>
                  </a:lnTo>
                  <a:lnTo>
                    <a:pt x="29" y="8"/>
                  </a:lnTo>
                  <a:lnTo>
                    <a:pt x="29" y="9"/>
                  </a:lnTo>
                  <a:lnTo>
                    <a:pt x="29" y="8"/>
                  </a:lnTo>
                  <a:lnTo>
                    <a:pt x="29" y="9"/>
                  </a:lnTo>
                  <a:lnTo>
                    <a:pt x="29" y="8"/>
                  </a:lnTo>
                  <a:lnTo>
                    <a:pt x="29" y="9"/>
                  </a:lnTo>
                  <a:lnTo>
                    <a:pt x="29" y="8"/>
                  </a:lnTo>
                  <a:lnTo>
                    <a:pt x="31" y="9"/>
                  </a:lnTo>
                  <a:lnTo>
                    <a:pt x="31" y="8"/>
                  </a:lnTo>
                  <a:lnTo>
                    <a:pt x="31" y="9"/>
                  </a:lnTo>
                  <a:lnTo>
                    <a:pt x="31" y="8"/>
                  </a:lnTo>
                  <a:lnTo>
                    <a:pt x="31" y="9"/>
                  </a:lnTo>
                  <a:lnTo>
                    <a:pt x="31" y="8"/>
                  </a:lnTo>
                  <a:lnTo>
                    <a:pt x="31" y="9"/>
                  </a:lnTo>
                  <a:lnTo>
                    <a:pt x="31" y="8"/>
                  </a:lnTo>
                  <a:lnTo>
                    <a:pt x="31" y="9"/>
                  </a:lnTo>
                  <a:lnTo>
                    <a:pt x="31" y="10"/>
                  </a:lnTo>
                  <a:lnTo>
                    <a:pt x="31" y="9"/>
                  </a:lnTo>
                  <a:lnTo>
                    <a:pt x="32" y="9"/>
                  </a:lnTo>
                  <a:lnTo>
                    <a:pt x="32" y="8"/>
                  </a:lnTo>
                  <a:lnTo>
                    <a:pt x="32" y="9"/>
                  </a:lnTo>
                  <a:lnTo>
                    <a:pt x="32" y="10"/>
                  </a:lnTo>
                  <a:lnTo>
                    <a:pt x="32" y="9"/>
                  </a:lnTo>
                  <a:lnTo>
                    <a:pt x="32" y="10"/>
                  </a:lnTo>
                  <a:lnTo>
                    <a:pt x="32" y="9"/>
                  </a:lnTo>
                  <a:lnTo>
                    <a:pt x="33" y="9"/>
                  </a:lnTo>
                  <a:lnTo>
                    <a:pt x="33" y="10"/>
                  </a:lnTo>
                  <a:lnTo>
                    <a:pt x="33" y="9"/>
                  </a:lnTo>
                  <a:lnTo>
                    <a:pt x="33" y="8"/>
                  </a:lnTo>
                  <a:lnTo>
                    <a:pt x="33" y="9"/>
                  </a:lnTo>
                  <a:lnTo>
                    <a:pt x="33" y="8"/>
                  </a:lnTo>
                  <a:lnTo>
                    <a:pt x="33" y="9"/>
                  </a:lnTo>
                  <a:lnTo>
                    <a:pt x="33" y="8"/>
                  </a:lnTo>
                  <a:lnTo>
                    <a:pt x="33" y="9"/>
                  </a:lnTo>
                  <a:lnTo>
                    <a:pt x="33" y="8"/>
                  </a:lnTo>
                  <a:lnTo>
                    <a:pt x="33" y="9"/>
                  </a:lnTo>
                  <a:lnTo>
                    <a:pt x="33" y="8"/>
                  </a:lnTo>
                  <a:lnTo>
                    <a:pt x="33" y="9"/>
                  </a:lnTo>
                  <a:lnTo>
                    <a:pt x="33" y="8"/>
                  </a:lnTo>
                  <a:lnTo>
                    <a:pt x="33" y="9"/>
                  </a:lnTo>
                  <a:lnTo>
                    <a:pt x="33" y="8"/>
                  </a:lnTo>
                  <a:lnTo>
                    <a:pt x="33" y="9"/>
                  </a:lnTo>
                  <a:lnTo>
                    <a:pt x="33" y="8"/>
                  </a:lnTo>
                  <a:lnTo>
                    <a:pt x="33" y="9"/>
                  </a:lnTo>
                  <a:lnTo>
                    <a:pt x="33" y="8"/>
                  </a:lnTo>
                  <a:lnTo>
                    <a:pt x="33" y="9"/>
                  </a:lnTo>
                  <a:lnTo>
                    <a:pt x="34" y="9"/>
                  </a:lnTo>
                  <a:lnTo>
                    <a:pt x="34" y="8"/>
                  </a:lnTo>
                  <a:lnTo>
                    <a:pt x="34" y="9"/>
                  </a:lnTo>
                  <a:lnTo>
                    <a:pt x="34" y="8"/>
                  </a:lnTo>
                  <a:lnTo>
                    <a:pt x="34" y="9"/>
                  </a:lnTo>
                  <a:lnTo>
                    <a:pt x="34" y="8"/>
                  </a:lnTo>
                  <a:lnTo>
                    <a:pt x="34" y="9"/>
                  </a:lnTo>
                  <a:lnTo>
                    <a:pt x="34" y="8"/>
                  </a:lnTo>
                  <a:lnTo>
                    <a:pt x="34" y="9"/>
                  </a:lnTo>
                  <a:lnTo>
                    <a:pt x="34" y="8"/>
                  </a:lnTo>
                  <a:lnTo>
                    <a:pt x="34" y="9"/>
                  </a:lnTo>
                  <a:lnTo>
                    <a:pt x="34" y="8"/>
                  </a:lnTo>
                  <a:lnTo>
                    <a:pt x="34" y="9"/>
                  </a:lnTo>
                  <a:lnTo>
                    <a:pt x="34" y="8"/>
                  </a:lnTo>
                  <a:lnTo>
                    <a:pt x="34" y="9"/>
                  </a:lnTo>
                  <a:lnTo>
                    <a:pt x="34" y="8"/>
                  </a:lnTo>
                  <a:lnTo>
                    <a:pt x="34" y="9"/>
                  </a:lnTo>
                  <a:lnTo>
                    <a:pt x="34" y="8"/>
                  </a:lnTo>
                  <a:lnTo>
                    <a:pt x="34" y="9"/>
                  </a:lnTo>
                  <a:lnTo>
                    <a:pt x="34" y="8"/>
                  </a:lnTo>
                  <a:lnTo>
                    <a:pt x="34" y="9"/>
                  </a:lnTo>
                  <a:lnTo>
                    <a:pt x="34" y="8"/>
                  </a:lnTo>
                  <a:lnTo>
                    <a:pt x="34" y="9"/>
                  </a:lnTo>
                  <a:lnTo>
                    <a:pt x="34" y="8"/>
                  </a:lnTo>
                  <a:lnTo>
                    <a:pt x="34" y="9"/>
                  </a:lnTo>
                  <a:lnTo>
                    <a:pt x="34" y="8"/>
                  </a:lnTo>
                  <a:lnTo>
                    <a:pt x="34" y="9"/>
                  </a:lnTo>
                  <a:lnTo>
                    <a:pt x="35" y="9"/>
                  </a:lnTo>
                  <a:lnTo>
                    <a:pt x="35" y="8"/>
                  </a:lnTo>
                  <a:lnTo>
                    <a:pt x="35" y="9"/>
                  </a:lnTo>
                  <a:lnTo>
                    <a:pt x="35" y="8"/>
                  </a:lnTo>
                  <a:lnTo>
                    <a:pt x="35" y="9"/>
                  </a:lnTo>
                  <a:lnTo>
                    <a:pt x="35" y="8"/>
                  </a:lnTo>
                  <a:lnTo>
                    <a:pt x="35" y="9"/>
                  </a:lnTo>
                  <a:lnTo>
                    <a:pt x="35" y="8"/>
                  </a:lnTo>
                  <a:lnTo>
                    <a:pt x="35" y="9"/>
                  </a:lnTo>
                  <a:lnTo>
                    <a:pt x="35" y="8"/>
                  </a:lnTo>
                  <a:lnTo>
                    <a:pt x="35" y="9"/>
                  </a:lnTo>
                  <a:lnTo>
                    <a:pt x="36" y="8"/>
                  </a:lnTo>
                  <a:lnTo>
                    <a:pt x="36" y="9"/>
                  </a:lnTo>
                  <a:lnTo>
                    <a:pt x="36" y="10"/>
                  </a:lnTo>
                  <a:lnTo>
                    <a:pt x="36" y="9"/>
                  </a:lnTo>
                  <a:lnTo>
                    <a:pt x="36" y="8"/>
                  </a:lnTo>
                  <a:lnTo>
                    <a:pt x="36" y="9"/>
                  </a:lnTo>
                  <a:lnTo>
                    <a:pt x="36" y="8"/>
                  </a:lnTo>
                  <a:lnTo>
                    <a:pt x="36" y="9"/>
                  </a:lnTo>
                  <a:lnTo>
                    <a:pt x="36" y="8"/>
                  </a:lnTo>
                  <a:lnTo>
                    <a:pt x="36" y="9"/>
                  </a:lnTo>
                  <a:lnTo>
                    <a:pt x="36" y="8"/>
                  </a:lnTo>
                  <a:lnTo>
                    <a:pt x="36" y="9"/>
                  </a:lnTo>
                  <a:lnTo>
                    <a:pt x="36" y="8"/>
                  </a:lnTo>
                  <a:lnTo>
                    <a:pt x="36" y="9"/>
                  </a:lnTo>
                  <a:lnTo>
                    <a:pt x="36" y="8"/>
                  </a:lnTo>
                  <a:lnTo>
                    <a:pt x="36" y="9"/>
                  </a:lnTo>
                  <a:lnTo>
                    <a:pt x="37" y="9"/>
                  </a:lnTo>
                  <a:lnTo>
                    <a:pt x="37" y="8"/>
                  </a:lnTo>
                  <a:lnTo>
                    <a:pt x="37" y="9"/>
                  </a:lnTo>
                  <a:lnTo>
                    <a:pt x="37" y="8"/>
                  </a:lnTo>
                  <a:lnTo>
                    <a:pt x="37" y="9"/>
                  </a:lnTo>
                  <a:lnTo>
                    <a:pt x="37" y="8"/>
                  </a:lnTo>
                  <a:lnTo>
                    <a:pt x="37" y="9"/>
                  </a:lnTo>
                  <a:lnTo>
                    <a:pt x="37" y="8"/>
                  </a:lnTo>
                  <a:lnTo>
                    <a:pt x="37" y="9"/>
                  </a:lnTo>
                  <a:lnTo>
                    <a:pt x="37" y="8"/>
                  </a:lnTo>
                  <a:lnTo>
                    <a:pt x="37" y="7"/>
                  </a:lnTo>
                  <a:lnTo>
                    <a:pt x="37" y="8"/>
                  </a:lnTo>
                  <a:lnTo>
                    <a:pt x="37" y="7"/>
                  </a:lnTo>
                  <a:lnTo>
                    <a:pt x="37" y="8"/>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85" name="Freeform 516"/>
            <p:cNvSpPr>
              <a:spLocks/>
            </p:cNvSpPr>
            <p:nvPr/>
          </p:nvSpPr>
          <p:spPr bwMode="auto">
            <a:xfrm>
              <a:off x="1788" y="-473"/>
              <a:ext cx="20" cy="3193"/>
            </a:xfrm>
            <a:custGeom>
              <a:avLst/>
              <a:gdLst>
                <a:gd name="T0" fmla="*/ 0 w 20"/>
                <a:gd name="T1" fmla="*/ 3193 h 3193"/>
                <a:gd name="T2" fmla="*/ 1 w 20"/>
                <a:gd name="T3" fmla="*/ 3191 h 3193"/>
                <a:gd name="T4" fmla="*/ 1 w 20"/>
                <a:gd name="T5" fmla="*/ 3192 h 3193"/>
                <a:gd name="T6" fmla="*/ 2 w 20"/>
                <a:gd name="T7" fmla="*/ 3192 h 3193"/>
                <a:gd name="T8" fmla="*/ 3 w 20"/>
                <a:gd name="T9" fmla="*/ 3192 h 3193"/>
                <a:gd name="T10" fmla="*/ 3 w 20"/>
                <a:gd name="T11" fmla="*/ 3191 h 3193"/>
                <a:gd name="T12" fmla="*/ 4 w 20"/>
                <a:gd name="T13" fmla="*/ 3191 h 3193"/>
                <a:gd name="T14" fmla="*/ 4 w 20"/>
                <a:gd name="T15" fmla="*/ 3189 h 3193"/>
                <a:gd name="T16" fmla="*/ 4 w 20"/>
                <a:gd name="T17" fmla="*/ 3188 h 3193"/>
                <a:gd name="T18" fmla="*/ 5 w 20"/>
                <a:gd name="T19" fmla="*/ 3190 h 3193"/>
                <a:gd name="T20" fmla="*/ 5 w 20"/>
                <a:gd name="T21" fmla="*/ 3192 h 3193"/>
                <a:gd name="T22" fmla="*/ 6 w 20"/>
                <a:gd name="T23" fmla="*/ 3192 h 3193"/>
                <a:gd name="T24" fmla="*/ 6 w 20"/>
                <a:gd name="T25" fmla="*/ 3191 h 3193"/>
                <a:gd name="T26" fmla="*/ 6 w 20"/>
                <a:gd name="T27" fmla="*/ 3192 h 3193"/>
                <a:gd name="T28" fmla="*/ 8 w 20"/>
                <a:gd name="T29" fmla="*/ 3191 h 3193"/>
                <a:gd name="T30" fmla="*/ 8 w 20"/>
                <a:gd name="T31" fmla="*/ 3189 h 3193"/>
                <a:gd name="T32" fmla="*/ 8 w 20"/>
                <a:gd name="T33" fmla="*/ 3190 h 3193"/>
                <a:gd name="T34" fmla="*/ 9 w 20"/>
                <a:gd name="T35" fmla="*/ 3191 h 3193"/>
                <a:gd name="T36" fmla="*/ 9 w 20"/>
                <a:gd name="T37" fmla="*/ 3191 h 3193"/>
                <a:gd name="T38" fmla="*/ 9 w 20"/>
                <a:gd name="T39" fmla="*/ 3191 h 3193"/>
                <a:gd name="T40" fmla="*/ 9 w 20"/>
                <a:gd name="T41" fmla="*/ 3192 h 3193"/>
                <a:gd name="T42" fmla="*/ 10 w 20"/>
                <a:gd name="T43" fmla="*/ 3192 h 3193"/>
                <a:gd name="T44" fmla="*/ 10 w 20"/>
                <a:gd name="T45" fmla="*/ 3191 h 3193"/>
                <a:gd name="T46" fmla="*/ 10 w 20"/>
                <a:gd name="T47" fmla="*/ 3192 h 3193"/>
                <a:gd name="T48" fmla="*/ 11 w 20"/>
                <a:gd name="T49" fmla="*/ 3192 h 3193"/>
                <a:gd name="T50" fmla="*/ 11 w 20"/>
                <a:gd name="T51" fmla="*/ 3191 h 3193"/>
                <a:gd name="T52" fmla="*/ 11 w 20"/>
                <a:gd name="T53" fmla="*/ 3192 h 3193"/>
                <a:gd name="T54" fmla="*/ 12 w 20"/>
                <a:gd name="T55" fmla="*/ 3190 h 3193"/>
                <a:gd name="T56" fmla="*/ 12 w 20"/>
                <a:gd name="T57" fmla="*/ 3191 h 3193"/>
                <a:gd name="T58" fmla="*/ 13 w 20"/>
                <a:gd name="T59" fmla="*/ 3192 h 3193"/>
                <a:gd name="T60" fmla="*/ 13 w 20"/>
                <a:gd name="T61" fmla="*/ 3189 h 3193"/>
                <a:gd name="T62" fmla="*/ 14 w 20"/>
                <a:gd name="T63" fmla="*/ 3188 h 3193"/>
                <a:gd name="T64" fmla="*/ 14 w 20"/>
                <a:gd name="T65" fmla="*/ 3189 h 3193"/>
                <a:gd name="T66" fmla="*/ 14 w 20"/>
                <a:gd name="T67" fmla="*/ 3186 h 3193"/>
                <a:gd name="T68" fmla="*/ 14 w 20"/>
                <a:gd name="T69" fmla="*/ 3188 h 3193"/>
                <a:gd name="T70" fmla="*/ 15 w 20"/>
                <a:gd name="T71" fmla="*/ 3189 h 3193"/>
                <a:gd name="T72" fmla="*/ 15 w 20"/>
                <a:gd name="T73" fmla="*/ 3186 h 3193"/>
                <a:gd name="T74" fmla="*/ 15 w 20"/>
                <a:gd name="T75" fmla="*/ 3186 h 3193"/>
                <a:gd name="T76" fmla="*/ 15 w 20"/>
                <a:gd name="T77" fmla="*/ 3180 h 3193"/>
                <a:gd name="T78" fmla="*/ 16 w 20"/>
                <a:gd name="T79" fmla="*/ 3184 h 3193"/>
                <a:gd name="T80" fmla="*/ 16 w 20"/>
                <a:gd name="T81" fmla="*/ 3186 h 3193"/>
                <a:gd name="T82" fmla="*/ 16 w 20"/>
                <a:gd name="T83" fmla="*/ 3182 h 3193"/>
                <a:gd name="T84" fmla="*/ 16 w 20"/>
                <a:gd name="T85" fmla="*/ 3179 h 3193"/>
                <a:gd name="T86" fmla="*/ 16 w 20"/>
                <a:gd name="T87" fmla="*/ 3177 h 3193"/>
                <a:gd name="T88" fmla="*/ 17 w 20"/>
                <a:gd name="T89" fmla="*/ 3178 h 3193"/>
                <a:gd name="T90" fmla="*/ 17 w 20"/>
                <a:gd name="T91" fmla="*/ 3177 h 3193"/>
                <a:gd name="T92" fmla="*/ 17 w 20"/>
                <a:gd name="T93" fmla="*/ 3176 h 3193"/>
                <a:gd name="T94" fmla="*/ 17 w 20"/>
                <a:gd name="T95" fmla="*/ 3170 h 3193"/>
                <a:gd name="T96" fmla="*/ 18 w 20"/>
                <a:gd name="T97" fmla="*/ 3163 h 3193"/>
                <a:gd name="T98" fmla="*/ 18 w 20"/>
                <a:gd name="T99" fmla="*/ 3150 h 3193"/>
                <a:gd name="T100" fmla="*/ 18 w 20"/>
                <a:gd name="T101" fmla="*/ 1374 h 3193"/>
                <a:gd name="T102" fmla="*/ 18 w 20"/>
                <a:gd name="T103" fmla="*/ 3088 h 3193"/>
                <a:gd name="T104" fmla="*/ 18 w 20"/>
                <a:gd name="T105" fmla="*/ 684 h 3193"/>
                <a:gd name="T106" fmla="*/ 18 w 20"/>
                <a:gd name="T107" fmla="*/ 3036 h 3193"/>
                <a:gd name="T108" fmla="*/ 18 w 20"/>
                <a:gd name="T109" fmla="*/ 1271 h 3193"/>
                <a:gd name="T110" fmla="*/ 19 w 20"/>
                <a:gd name="T111" fmla="*/ 2977 h 3193"/>
                <a:gd name="T112" fmla="*/ 19 w 20"/>
                <a:gd name="T113" fmla="*/ 2038 h 3193"/>
                <a:gd name="T114" fmla="*/ 19 w 20"/>
                <a:gd name="T115" fmla="*/ 2910 h 3193"/>
                <a:gd name="T116" fmla="*/ 19 w 20"/>
                <a:gd name="T117" fmla="*/ 2657 h 3193"/>
                <a:gd name="T118" fmla="*/ 19 w 20"/>
                <a:gd name="T119" fmla="*/ 2823 h 3193"/>
                <a:gd name="T120" fmla="*/ 19 w 20"/>
                <a:gd name="T121" fmla="*/ 3004 h 3193"/>
                <a:gd name="T122" fmla="*/ 20 w 20"/>
                <a:gd name="T123" fmla="*/ 2786 h 3193"/>
                <a:gd name="T124" fmla="*/ 20 w 20"/>
                <a:gd name="T125" fmla="*/ 3124 h 319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0"/>
                <a:gd name="T190" fmla="*/ 0 h 3193"/>
                <a:gd name="T191" fmla="*/ 20 w 20"/>
                <a:gd name="T192" fmla="*/ 3193 h 319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0" h="3193">
                  <a:moveTo>
                    <a:pt x="0" y="3192"/>
                  </a:moveTo>
                  <a:lnTo>
                    <a:pt x="0" y="3191"/>
                  </a:lnTo>
                  <a:lnTo>
                    <a:pt x="0" y="3192"/>
                  </a:lnTo>
                  <a:lnTo>
                    <a:pt x="0" y="3190"/>
                  </a:lnTo>
                  <a:lnTo>
                    <a:pt x="0" y="3191"/>
                  </a:lnTo>
                  <a:lnTo>
                    <a:pt x="0" y="3190"/>
                  </a:lnTo>
                  <a:lnTo>
                    <a:pt x="0" y="3191"/>
                  </a:lnTo>
                  <a:lnTo>
                    <a:pt x="0" y="3192"/>
                  </a:lnTo>
                  <a:lnTo>
                    <a:pt x="0" y="3193"/>
                  </a:lnTo>
                  <a:lnTo>
                    <a:pt x="0" y="3192"/>
                  </a:lnTo>
                  <a:lnTo>
                    <a:pt x="0" y="3193"/>
                  </a:lnTo>
                  <a:lnTo>
                    <a:pt x="0" y="3192"/>
                  </a:lnTo>
                  <a:lnTo>
                    <a:pt x="0" y="3191"/>
                  </a:lnTo>
                  <a:lnTo>
                    <a:pt x="0" y="3190"/>
                  </a:lnTo>
                  <a:lnTo>
                    <a:pt x="0" y="3191"/>
                  </a:lnTo>
                  <a:lnTo>
                    <a:pt x="0" y="3192"/>
                  </a:lnTo>
                  <a:lnTo>
                    <a:pt x="1" y="3192"/>
                  </a:lnTo>
                  <a:lnTo>
                    <a:pt x="1" y="3191"/>
                  </a:lnTo>
                  <a:lnTo>
                    <a:pt x="1" y="3192"/>
                  </a:lnTo>
                  <a:lnTo>
                    <a:pt x="1" y="3191"/>
                  </a:lnTo>
                  <a:lnTo>
                    <a:pt x="1" y="3192"/>
                  </a:lnTo>
                  <a:lnTo>
                    <a:pt x="1" y="3191"/>
                  </a:lnTo>
                  <a:lnTo>
                    <a:pt x="1" y="3192"/>
                  </a:lnTo>
                  <a:lnTo>
                    <a:pt x="1" y="3193"/>
                  </a:lnTo>
                  <a:lnTo>
                    <a:pt x="1" y="3192"/>
                  </a:lnTo>
                  <a:lnTo>
                    <a:pt x="1" y="3193"/>
                  </a:lnTo>
                  <a:lnTo>
                    <a:pt x="1" y="3192"/>
                  </a:lnTo>
                  <a:lnTo>
                    <a:pt x="1" y="3193"/>
                  </a:lnTo>
                  <a:lnTo>
                    <a:pt x="1" y="3192"/>
                  </a:lnTo>
                  <a:lnTo>
                    <a:pt x="1" y="3193"/>
                  </a:lnTo>
                  <a:lnTo>
                    <a:pt x="1" y="3192"/>
                  </a:lnTo>
                  <a:lnTo>
                    <a:pt x="1" y="3193"/>
                  </a:lnTo>
                  <a:lnTo>
                    <a:pt x="1" y="3192"/>
                  </a:lnTo>
                  <a:lnTo>
                    <a:pt x="1" y="3193"/>
                  </a:lnTo>
                  <a:lnTo>
                    <a:pt x="1" y="3192"/>
                  </a:lnTo>
                  <a:lnTo>
                    <a:pt x="1" y="3193"/>
                  </a:lnTo>
                  <a:lnTo>
                    <a:pt x="1" y="3192"/>
                  </a:lnTo>
                  <a:lnTo>
                    <a:pt x="2" y="3192"/>
                  </a:lnTo>
                  <a:lnTo>
                    <a:pt x="2" y="3193"/>
                  </a:lnTo>
                  <a:lnTo>
                    <a:pt x="2" y="3192"/>
                  </a:lnTo>
                  <a:lnTo>
                    <a:pt x="2" y="3193"/>
                  </a:lnTo>
                  <a:lnTo>
                    <a:pt x="2" y="3192"/>
                  </a:lnTo>
                  <a:lnTo>
                    <a:pt x="2" y="3193"/>
                  </a:lnTo>
                  <a:lnTo>
                    <a:pt x="2" y="3192"/>
                  </a:lnTo>
                  <a:lnTo>
                    <a:pt x="2" y="3193"/>
                  </a:lnTo>
                  <a:lnTo>
                    <a:pt x="2" y="3192"/>
                  </a:lnTo>
                  <a:lnTo>
                    <a:pt x="2" y="3193"/>
                  </a:lnTo>
                  <a:lnTo>
                    <a:pt x="2" y="3192"/>
                  </a:lnTo>
                  <a:lnTo>
                    <a:pt x="2" y="3193"/>
                  </a:lnTo>
                  <a:lnTo>
                    <a:pt x="3" y="3193"/>
                  </a:lnTo>
                  <a:lnTo>
                    <a:pt x="3" y="3192"/>
                  </a:lnTo>
                  <a:lnTo>
                    <a:pt x="3" y="3193"/>
                  </a:lnTo>
                  <a:lnTo>
                    <a:pt x="3" y="3192"/>
                  </a:lnTo>
                  <a:lnTo>
                    <a:pt x="3" y="3193"/>
                  </a:lnTo>
                  <a:lnTo>
                    <a:pt x="3" y="3192"/>
                  </a:lnTo>
                  <a:lnTo>
                    <a:pt x="3" y="3193"/>
                  </a:lnTo>
                  <a:lnTo>
                    <a:pt x="3" y="3192"/>
                  </a:lnTo>
                  <a:lnTo>
                    <a:pt x="3" y="3193"/>
                  </a:lnTo>
                  <a:lnTo>
                    <a:pt x="3" y="3192"/>
                  </a:lnTo>
                  <a:lnTo>
                    <a:pt x="3" y="3191"/>
                  </a:lnTo>
                  <a:lnTo>
                    <a:pt x="3" y="3192"/>
                  </a:lnTo>
                  <a:lnTo>
                    <a:pt x="3" y="3191"/>
                  </a:lnTo>
                  <a:lnTo>
                    <a:pt x="3" y="3192"/>
                  </a:lnTo>
                  <a:lnTo>
                    <a:pt x="3" y="3191"/>
                  </a:lnTo>
                  <a:lnTo>
                    <a:pt x="3" y="3192"/>
                  </a:lnTo>
                  <a:lnTo>
                    <a:pt x="3" y="3191"/>
                  </a:lnTo>
                  <a:lnTo>
                    <a:pt x="3" y="3192"/>
                  </a:lnTo>
                  <a:lnTo>
                    <a:pt x="4" y="3192"/>
                  </a:lnTo>
                  <a:lnTo>
                    <a:pt x="4" y="3191"/>
                  </a:lnTo>
                  <a:lnTo>
                    <a:pt x="4" y="3190"/>
                  </a:lnTo>
                  <a:lnTo>
                    <a:pt x="4" y="3191"/>
                  </a:lnTo>
                  <a:lnTo>
                    <a:pt x="4" y="3192"/>
                  </a:lnTo>
                  <a:lnTo>
                    <a:pt x="4" y="3191"/>
                  </a:lnTo>
                  <a:lnTo>
                    <a:pt x="4" y="3192"/>
                  </a:lnTo>
                  <a:lnTo>
                    <a:pt x="4" y="3191"/>
                  </a:lnTo>
                  <a:lnTo>
                    <a:pt x="4" y="3192"/>
                  </a:lnTo>
                  <a:lnTo>
                    <a:pt x="4" y="3191"/>
                  </a:lnTo>
                  <a:lnTo>
                    <a:pt x="4" y="3190"/>
                  </a:lnTo>
                  <a:lnTo>
                    <a:pt x="4" y="3189"/>
                  </a:lnTo>
                  <a:lnTo>
                    <a:pt x="4" y="3190"/>
                  </a:lnTo>
                  <a:lnTo>
                    <a:pt x="4" y="3189"/>
                  </a:lnTo>
                  <a:lnTo>
                    <a:pt x="4" y="3190"/>
                  </a:lnTo>
                  <a:lnTo>
                    <a:pt x="4" y="3191"/>
                  </a:lnTo>
                  <a:lnTo>
                    <a:pt x="4" y="3192"/>
                  </a:lnTo>
                  <a:lnTo>
                    <a:pt x="4" y="3191"/>
                  </a:lnTo>
                  <a:lnTo>
                    <a:pt x="4" y="3192"/>
                  </a:lnTo>
                  <a:lnTo>
                    <a:pt x="4" y="3191"/>
                  </a:lnTo>
                  <a:lnTo>
                    <a:pt x="4" y="3189"/>
                  </a:lnTo>
                  <a:lnTo>
                    <a:pt x="4" y="3188"/>
                  </a:lnTo>
                  <a:lnTo>
                    <a:pt x="4" y="3189"/>
                  </a:lnTo>
                  <a:lnTo>
                    <a:pt x="4" y="3190"/>
                  </a:lnTo>
                  <a:lnTo>
                    <a:pt x="4" y="3191"/>
                  </a:lnTo>
                  <a:lnTo>
                    <a:pt x="4" y="3192"/>
                  </a:lnTo>
                  <a:lnTo>
                    <a:pt x="4" y="3191"/>
                  </a:lnTo>
                  <a:lnTo>
                    <a:pt x="4" y="3190"/>
                  </a:lnTo>
                  <a:lnTo>
                    <a:pt x="4" y="3189"/>
                  </a:lnTo>
                  <a:lnTo>
                    <a:pt x="4" y="3188"/>
                  </a:lnTo>
                  <a:lnTo>
                    <a:pt x="4" y="3187"/>
                  </a:lnTo>
                  <a:lnTo>
                    <a:pt x="4" y="3188"/>
                  </a:lnTo>
                  <a:lnTo>
                    <a:pt x="5" y="3189"/>
                  </a:lnTo>
                  <a:lnTo>
                    <a:pt x="5" y="3190"/>
                  </a:lnTo>
                  <a:lnTo>
                    <a:pt x="5" y="3191"/>
                  </a:lnTo>
                  <a:lnTo>
                    <a:pt x="5" y="3192"/>
                  </a:lnTo>
                  <a:lnTo>
                    <a:pt x="5" y="3190"/>
                  </a:lnTo>
                  <a:lnTo>
                    <a:pt x="5" y="3191"/>
                  </a:lnTo>
                  <a:lnTo>
                    <a:pt x="5" y="3189"/>
                  </a:lnTo>
                  <a:lnTo>
                    <a:pt x="5" y="3187"/>
                  </a:lnTo>
                  <a:lnTo>
                    <a:pt x="5" y="3188"/>
                  </a:lnTo>
                  <a:lnTo>
                    <a:pt x="5" y="3189"/>
                  </a:lnTo>
                  <a:lnTo>
                    <a:pt x="5" y="3190"/>
                  </a:lnTo>
                  <a:lnTo>
                    <a:pt x="5" y="3191"/>
                  </a:lnTo>
                  <a:lnTo>
                    <a:pt x="5" y="3192"/>
                  </a:lnTo>
                  <a:lnTo>
                    <a:pt x="5" y="3193"/>
                  </a:lnTo>
                  <a:lnTo>
                    <a:pt x="5" y="3192"/>
                  </a:lnTo>
                  <a:lnTo>
                    <a:pt x="5" y="3191"/>
                  </a:lnTo>
                  <a:lnTo>
                    <a:pt x="5" y="3190"/>
                  </a:lnTo>
                  <a:lnTo>
                    <a:pt x="5" y="3189"/>
                  </a:lnTo>
                  <a:lnTo>
                    <a:pt x="5" y="3190"/>
                  </a:lnTo>
                  <a:lnTo>
                    <a:pt x="5" y="3189"/>
                  </a:lnTo>
                  <a:lnTo>
                    <a:pt x="5" y="3191"/>
                  </a:lnTo>
                  <a:lnTo>
                    <a:pt x="5" y="3192"/>
                  </a:lnTo>
                  <a:lnTo>
                    <a:pt x="5" y="3191"/>
                  </a:lnTo>
                  <a:lnTo>
                    <a:pt x="5" y="3190"/>
                  </a:lnTo>
                  <a:lnTo>
                    <a:pt x="5" y="3191"/>
                  </a:lnTo>
                  <a:lnTo>
                    <a:pt x="5" y="3192"/>
                  </a:lnTo>
                  <a:lnTo>
                    <a:pt x="5" y="3191"/>
                  </a:lnTo>
                  <a:lnTo>
                    <a:pt x="5" y="3192"/>
                  </a:lnTo>
                  <a:lnTo>
                    <a:pt x="5" y="3193"/>
                  </a:lnTo>
                  <a:lnTo>
                    <a:pt x="5" y="3192"/>
                  </a:lnTo>
                  <a:lnTo>
                    <a:pt x="6" y="3192"/>
                  </a:lnTo>
                  <a:lnTo>
                    <a:pt x="6" y="3191"/>
                  </a:lnTo>
                  <a:lnTo>
                    <a:pt x="6" y="3192"/>
                  </a:lnTo>
                  <a:lnTo>
                    <a:pt x="6" y="3191"/>
                  </a:lnTo>
                  <a:lnTo>
                    <a:pt x="6" y="3192"/>
                  </a:lnTo>
                  <a:lnTo>
                    <a:pt x="6" y="3193"/>
                  </a:lnTo>
                  <a:lnTo>
                    <a:pt x="6" y="3192"/>
                  </a:lnTo>
                  <a:lnTo>
                    <a:pt x="6" y="3193"/>
                  </a:lnTo>
                  <a:lnTo>
                    <a:pt x="6" y="3192"/>
                  </a:lnTo>
                  <a:lnTo>
                    <a:pt x="6" y="3191"/>
                  </a:lnTo>
                  <a:lnTo>
                    <a:pt x="6" y="3192"/>
                  </a:lnTo>
                  <a:lnTo>
                    <a:pt x="6" y="3191"/>
                  </a:lnTo>
                  <a:lnTo>
                    <a:pt x="6" y="3192"/>
                  </a:lnTo>
                  <a:lnTo>
                    <a:pt x="6" y="3191"/>
                  </a:lnTo>
                  <a:lnTo>
                    <a:pt x="6" y="3192"/>
                  </a:lnTo>
                  <a:lnTo>
                    <a:pt x="6" y="3193"/>
                  </a:lnTo>
                  <a:lnTo>
                    <a:pt x="6" y="3192"/>
                  </a:lnTo>
                  <a:lnTo>
                    <a:pt x="6" y="3191"/>
                  </a:lnTo>
                  <a:lnTo>
                    <a:pt x="6" y="3190"/>
                  </a:lnTo>
                  <a:lnTo>
                    <a:pt x="6" y="3191"/>
                  </a:lnTo>
                  <a:lnTo>
                    <a:pt x="6" y="3190"/>
                  </a:lnTo>
                  <a:lnTo>
                    <a:pt x="6" y="3191"/>
                  </a:lnTo>
                  <a:lnTo>
                    <a:pt x="6" y="3192"/>
                  </a:lnTo>
                  <a:lnTo>
                    <a:pt x="6" y="3191"/>
                  </a:lnTo>
                  <a:lnTo>
                    <a:pt x="6" y="3192"/>
                  </a:lnTo>
                  <a:lnTo>
                    <a:pt x="6" y="3191"/>
                  </a:lnTo>
                  <a:lnTo>
                    <a:pt x="6" y="3192"/>
                  </a:lnTo>
                  <a:lnTo>
                    <a:pt x="6" y="3191"/>
                  </a:lnTo>
                  <a:lnTo>
                    <a:pt x="8" y="3191"/>
                  </a:lnTo>
                  <a:lnTo>
                    <a:pt x="8" y="3190"/>
                  </a:lnTo>
                  <a:lnTo>
                    <a:pt x="8" y="3191"/>
                  </a:lnTo>
                  <a:lnTo>
                    <a:pt x="8" y="3190"/>
                  </a:lnTo>
                  <a:lnTo>
                    <a:pt x="8" y="3191"/>
                  </a:lnTo>
                  <a:lnTo>
                    <a:pt x="8" y="3189"/>
                  </a:lnTo>
                  <a:lnTo>
                    <a:pt x="8" y="3190"/>
                  </a:lnTo>
                  <a:lnTo>
                    <a:pt x="8" y="3191"/>
                  </a:lnTo>
                  <a:lnTo>
                    <a:pt x="8" y="3189"/>
                  </a:lnTo>
                  <a:lnTo>
                    <a:pt x="8" y="3190"/>
                  </a:lnTo>
                  <a:lnTo>
                    <a:pt x="8" y="3191"/>
                  </a:lnTo>
                  <a:lnTo>
                    <a:pt x="8" y="3190"/>
                  </a:lnTo>
                  <a:lnTo>
                    <a:pt x="8" y="3191"/>
                  </a:lnTo>
                  <a:lnTo>
                    <a:pt x="8" y="3190"/>
                  </a:lnTo>
                  <a:lnTo>
                    <a:pt x="8" y="3191"/>
                  </a:lnTo>
                  <a:lnTo>
                    <a:pt x="8" y="3190"/>
                  </a:lnTo>
                  <a:lnTo>
                    <a:pt x="8" y="3191"/>
                  </a:lnTo>
                  <a:lnTo>
                    <a:pt x="8" y="3190"/>
                  </a:lnTo>
                  <a:lnTo>
                    <a:pt x="8" y="3189"/>
                  </a:lnTo>
                  <a:lnTo>
                    <a:pt x="8" y="3190"/>
                  </a:lnTo>
                  <a:lnTo>
                    <a:pt x="8" y="3191"/>
                  </a:lnTo>
                  <a:lnTo>
                    <a:pt x="8" y="3190"/>
                  </a:lnTo>
                  <a:lnTo>
                    <a:pt x="8" y="3191"/>
                  </a:lnTo>
                  <a:lnTo>
                    <a:pt x="8" y="3190"/>
                  </a:lnTo>
                  <a:lnTo>
                    <a:pt x="8" y="3191"/>
                  </a:lnTo>
                  <a:lnTo>
                    <a:pt x="8" y="3190"/>
                  </a:lnTo>
                  <a:lnTo>
                    <a:pt x="8" y="3189"/>
                  </a:lnTo>
                  <a:lnTo>
                    <a:pt x="8" y="3190"/>
                  </a:lnTo>
                  <a:lnTo>
                    <a:pt x="8" y="3189"/>
                  </a:lnTo>
                  <a:lnTo>
                    <a:pt x="8" y="3190"/>
                  </a:lnTo>
                  <a:lnTo>
                    <a:pt x="8" y="3188"/>
                  </a:lnTo>
                  <a:lnTo>
                    <a:pt x="8" y="3189"/>
                  </a:lnTo>
                  <a:lnTo>
                    <a:pt x="8" y="3190"/>
                  </a:lnTo>
                  <a:lnTo>
                    <a:pt x="8" y="3191"/>
                  </a:lnTo>
                  <a:lnTo>
                    <a:pt x="8" y="3190"/>
                  </a:lnTo>
                  <a:lnTo>
                    <a:pt x="8" y="3191"/>
                  </a:lnTo>
                  <a:lnTo>
                    <a:pt x="8" y="3190"/>
                  </a:lnTo>
                  <a:lnTo>
                    <a:pt x="9" y="3190"/>
                  </a:lnTo>
                  <a:lnTo>
                    <a:pt x="9" y="3191"/>
                  </a:lnTo>
                  <a:lnTo>
                    <a:pt x="9" y="3190"/>
                  </a:lnTo>
                  <a:lnTo>
                    <a:pt x="9" y="3191"/>
                  </a:lnTo>
                  <a:lnTo>
                    <a:pt x="9" y="3190"/>
                  </a:lnTo>
                  <a:lnTo>
                    <a:pt x="9" y="3189"/>
                  </a:lnTo>
                  <a:lnTo>
                    <a:pt x="9" y="3190"/>
                  </a:lnTo>
                  <a:lnTo>
                    <a:pt x="9" y="3189"/>
                  </a:lnTo>
                  <a:lnTo>
                    <a:pt x="9" y="3190"/>
                  </a:lnTo>
                  <a:lnTo>
                    <a:pt x="9" y="3189"/>
                  </a:lnTo>
                  <a:lnTo>
                    <a:pt x="9" y="3190"/>
                  </a:lnTo>
                  <a:lnTo>
                    <a:pt x="9" y="3189"/>
                  </a:lnTo>
                  <a:lnTo>
                    <a:pt x="9" y="3191"/>
                  </a:lnTo>
                  <a:lnTo>
                    <a:pt x="9" y="3190"/>
                  </a:lnTo>
                  <a:lnTo>
                    <a:pt x="9" y="3191"/>
                  </a:lnTo>
                  <a:lnTo>
                    <a:pt x="9" y="3190"/>
                  </a:lnTo>
                  <a:lnTo>
                    <a:pt x="9" y="3191"/>
                  </a:lnTo>
                  <a:lnTo>
                    <a:pt x="9" y="3192"/>
                  </a:lnTo>
                  <a:lnTo>
                    <a:pt x="9" y="3190"/>
                  </a:lnTo>
                  <a:lnTo>
                    <a:pt x="9" y="3191"/>
                  </a:lnTo>
                  <a:lnTo>
                    <a:pt x="9" y="3190"/>
                  </a:lnTo>
                  <a:lnTo>
                    <a:pt x="9" y="3191"/>
                  </a:lnTo>
                  <a:lnTo>
                    <a:pt x="9" y="3190"/>
                  </a:lnTo>
                  <a:lnTo>
                    <a:pt x="9" y="3191"/>
                  </a:lnTo>
                  <a:lnTo>
                    <a:pt x="9" y="3192"/>
                  </a:lnTo>
                  <a:lnTo>
                    <a:pt x="9" y="3191"/>
                  </a:lnTo>
                  <a:lnTo>
                    <a:pt x="9" y="3192"/>
                  </a:lnTo>
                  <a:lnTo>
                    <a:pt x="9" y="3191"/>
                  </a:lnTo>
                  <a:lnTo>
                    <a:pt x="9" y="3190"/>
                  </a:lnTo>
                  <a:lnTo>
                    <a:pt x="9" y="3191"/>
                  </a:lnTo>
                  <a:lnTo>
                    <a:pt x="9" y="3190"/>
                  </a:lnTo>
                  <a:lnTo>
                    <a:pt x="9" y="3191"/>
                  </a:lnTo>
                  <a:lnTo>
                    <a:pt x="9" y="3192"/>
                  </a:lnTo>
                  <a:lnTo>
                    <a:pt x="9" y="3191"/>
                  </a:lnTo>
                  <a:lnTo>
                    <a:pt x="9" y="3192"/>
                  </a:lnTo>
                  <a:lnTo>
                    <a:pt x="9" y="3191"/>
                  </a:lnTo>
                  <a:lnTo>
                    <a:pt x="9" y="3192"/>
                  </a:lnTo>
                  <a:lnTo>
                    <a:pt x="9" y="3191"/>
                  </a:lnTo>
                  <a:lnTo>
                    <a:pt x="9" y="3192"/>
                  </a:lnTo>
                  <a:lnTo>
                    <a:pt x="9" y="3191"/>
                  </a:lnTo>
                  <a:lnTo>
                    <a:pt x="9" y="3190"/>
                  </a:lnTo>
                  <a:lnTo>
                    <a:pt x="10" y="3190"/>
                  </a:lnTo>
                  <a:lnTo>
                    <a:pt x="10" y="3191"/>
                  </a:lnTo>
                  <a:lnTo>
                    <a:pt x="10" y="3192"/>
                  </a:lnTo>
                  <a:lnTo>
                    <a:pt x="10" y="3193"/>
                  </a:lnTo>
                  <a:lnTo>
                    <a:pt x="10" y="3192"/>
                  </a:lnTo>
                  <a:lnTo>
                    <a:pt x="10" y="3193"/>
                  </a:lnTo>
                  <a:lnTo>
                    <a:pt x="10" y="3192"/>
                  </a:lnTo>
                  <a:lnTo>
                    <a:pt x="10" y="3191"/>
                  </a:lnTo>
                  <a:lnTo>
                    <a:pt x="10" y="3190"/>
                  </a:lnTo>
                  <a:lnTo>
                    <a:pt x="10" y="3191"/>
                  </a:lnTo>
                  <a:lnTo>
                    <a:pt x="10" y="3190"/>
                  </a:lnTo>
                  <a:lnTo>
                    <a:pt x="10" y="3192"/>
                  </a:lnTo>
                  <a:lnTo>
                    <a:pt x="10" y="3193"/>
                  </a:lnTo>
                  <a:lnTo>
                    <a:pt x="10" y="3192"/>
                  </a:lnTo>
                  <a:lnTo>
                    <a:pt x="10" y="3191"/>
                  </a:lnTo>
                  <a:lnTo>
                    <a:pt x="10" y="3192"/>
                  </a:lnTo>
                  <a:lnTo>
                    <a:pt x="10" y="3190"/>
                  </a:lnTo>
                  <a:lnTo>
                    <a:pt x="10" y="3191"/>
                  </a:lnTo>
                  <a:lnTo>
                    <a:pt x="10" y="3192"/>
                  </a:lnTo>
                  <a:lnTo>
                    <a:pt x="10" y="3193"/>
                  </a:lnTo>
                  <a:lnTo>
                    <a:pt x="10" y="3192"/>
                  </a:lnTo>
                  <a:lnTo>
                    <a:pt x="10" y="3193"/>
                  </a:lnTo>
                  <a:lnTo>
                    <a:pt x="10" y="3192"/>
                  </a:lnTo>
                  <a:lnTo>
                    <a:pt x="10" y="3193"/>
                  </a:lnTo>
                  <a:lnTo>
                    <a:pt x="10" y="3192"/>
                  </a:lnTo>
                  <a:lnTo>
                    <a:pt x="10" y="3191"/>
                  </a:lnTo>
                  <a:lnTo>
                    <a:pt x="10" y="3190"/>
                  </a:lnTo>
                  <a:lnTo>
                    <a:pt x="10" y="3191"/>
                  </a:lnTo>
                  <a:lnTo>
                    <a:pt x="10" y="3192"/>
                  </a:lnTo>
                  <a:lnTo>
                    <a:pt x="11" y="3192"/>
                  </a:lnTo>
                  <a:lnTo>
                    <a:pt x="11" y="3193"/>
                  </a:lnTo>
                  <a:lnTo>
                    <a:pt x="11" y="3192"/>
                  </a:lnTo>
                  <a:lnTo>
                    <a:pt x="11" y="3191"/>
                  </a:lnTo>
                  <a:lnTo>
                    <a:pt x="11" y="3190"/>
                  </a:lnTo>
                  <a:lnTo>
                    <a:pt x="11" y="3189"/>
                  </a:lnTo>
                  <a:lnTo>
                    <a:pt x="11" y="3190"/>
                  </a:lnTo>
                  <a:lnTo>
                    <a:pt x="11" y="3191"/>
                  </a:lnTo>
                  <a:lnTo>
                    <a:pt x="11" y="3192"/>
                  </a:lnTo>
                  <a:lnTo>
                    <a:pt x="11" y="3191"/>
                  </a:lnTo>
                  <a:lnTo>
                    <a:pt x="11" y="3192"/>
                  </a:lnTo>
                  <a:lnTo>
                    <a:pt x="11" y="3191"/>
                  </a:lnTo>
                  <a:lnTo>
                    <a:pt x="11" y="3190"/>
                  </a:lnTo>
                  <a:lnTo>
                    <a:pt x="11" y="3191"/>
                  </a:lnTo>
                  <a:lnTo>
                    <a:pt x="11" y="3190"/>
                  </a:lnTo>
                  <a:lnTo>
                    <a:pt x="11" y="3191"/>
                  </a:lnTo>
                  <a:lnTo>
                    <a:pt x="11" y="3192"/>
                  </a:lnTo>
                  <a:lnTo>
                    <a:pt x="11" y="3191"/>
                  </a:lnTo>
                  <a:lnTo>
                    <a:pt x="11" y="3192"/>
                  </a:lnTo>
                  <a:lnTo>
                    <a:pt x="11" y="3191"/>
                  </a:lnTo>
                  <a:lnTo>
                    <a:pt x="11" y="3192"/>
                  </a:lnTo>
                  <a:lnTo>
                    <a:pt x="11" y="3191"/>
                  </a:lnTo>
                  <a:lnTo>
                    <a:pt x="11" y="3192"/>
                  </a:lnTo>
                  <a:lnTo>
                    <a:pt x="11" y="3191"/>
                  </a:lnTo>
                  <a:lnTo>
                    <a:pt x="11" y="3190"/>
                  </a:lnTo>
                  <a:lnTo>
                    <a:pt x="11" y="3192"/>
                  </a:lnTo>
                  <a:lnTo>
                    <a:pt x="11" y="3190"/>
                  </a:lnTo>
                  <a:lnTo>
                    <a:pt x="11" y="3191"/>
                  </a:lnTo>
                  <a:lnTo>
                    <a:pt x="11" y="3192"/>
                  </a:lnTo>
                  <a:lnTo>
                    <a:pt x="11" y="3191"/>
                  </a:lnTo>
                  <a:lnTo>
                    <a:pt x="11" y="3192"/>
                  </a:lnTo>
                  <a:lnTo>
                    <a:pt x="11" y="3191"/>
                  </a:lnTo>
                  <a:lnTo>
                    <a:pt x="11" y="3192"/>
                  </a:lnTo>
                  <a:lnTo>
                    <a:pt x="11" y="3191"/>
                  </a:lnTo>
                  <a:lnTo>
                    <a:pt x="12" y="3191"/>
                  </a:lnTo>
                  <a:lnTo>
                    <a:pt x="12" y="3190"/>
                  </a:lnTo>
                  <a:lnTo>
                    <a:pt x="12" y="3191"/>
                  </a:lnTo>
                  <a:lnTo>
                    <a:pt x="12" y="3190"/>
                  </a:lnTo>
                  <a:lnTo>
                    <a:pt x="12" y="3191"/>
                  </a:lnTo>
                  <a:lnTo>
                    <a:pt x="12" y="3192"/>
                  </a:lnTo>
                  <a:lnTo>
                    <a:pt x="12" y="3191"/>
                  </a:lnTo>
                  <a:lnTo>
                    <a:pt x="12" y="3192"/>
                  </a:lnTo>
                  <a:lnTo>
                    <a:pt x="12" y="3191"/>
                  </a:lnTo>
                  <a:lnTo>
                    <a:pt x="12" y="3190"/>
                  </a:lnTo>
                  <a:lnTo>
                    <a:pt x="12" y="3191"/>
                  </a:lnTo>
                  <a:lnTo>
                    <a:pt x="12" y="3192"/>
                  </a:lnTo>
                  <a:lnTo>
                    <a:pt x="12" y="3191"/>
                  </a:lnTo>
                  <a:lnTo>
                    <a:pt x="12" y="3192"/>
                  </a:lnTo>
                  <a:lnTo>
                    <a:pt x="12" y="3191"/>
                  </a:lnTo>
                  <a:lnTo>
                    <a:pt x="12" y="3192"/>
                  </a:lnTo>
                  <a:lnTo>
                    <a:pt x="12" y="3191"/>
                  </a:lnTo>
                  <a:lnTo>
                    <a:pt x="12" y="3192"/>
                  </a:lnTo>
                  <a:lnTo>
                    <a:pt x="12" y="3191"/>
                  </a:lnTo>
                  <a:lnTo>
                    <a:pt x="12" y="3192"/>
                  </a:lnTo>
                  <a:lnTo>
                    <a:pt x="12" y="3191"/>
                  </a:lnTo>
                  <a:lnTo>
                    <a:pt x="12" y="3192"/>
                  </a:lnTo>
                  <a:lnTo>
                    <a:pt x="12" y="3191"/>
                  </a:lnTo>
                  <a:lnTo>
                    <a:pt x="12" y="3192"/>
                  </a:lnTo>
                  <a:lnTo>
                    <a:pt x="13" y="3193"/>
                  </a:lnTo>
                  <a:lnTo>
                    <a:pt x="13" y="3192"/>
                  </a:lnTo>
                  <a:lnTo>
                    <a:pt x="13" y="3193"/>
                  </a:lnTo>
                  <a:lnTo>
                    <a:pt x="13" y="3192"/>
                  </a:lnTo>
                  <a:lnTo>
                    <a:pt x="13" y="3191"/>
                  </a:lnTo>
                  <a:lnTo>
                    <a:pt x="13" y="3192"/>
                  </a:lnTo>
                  <a:lnTo>
                    <a:pt x="13" y="3193"/>
                  </a:lnTo>
                  <a:lnTo>
                    <a:pt x="13" y="3192"/>
                  </a:lnTo>
                  <a:lnTo>
                    <a:pt x="13" y="3191"/>
                  </a:lnTo>
                  <a:lnTo>
                    <a:pt x="13" y="3190"/>
                  </a:lnTo>
                  <a:lnTo>
                    <a:pt x="13" y="3191"/>
                  </a:lnTo>
                  <a:lnTo>
                    <a:pt x="13" y="3192"/>
                  </a:lnTo>
                  <a:lnTo>
                    <a:pt x="13" y="3193"/>
                  </a:lnTo>
                  <a:lnTo>
                    <a:pt x="13" y="3192"/>
                  </a:lnTo>
                  <a:lnTo>
                    <a:pt x="13" y="3193"/>
                  </a:lnTo>
                  <a:lnTo>
                    <a:pt x="13" y="3192"/>
                  </a:lnTo>
                  <a:lnTo>
                    <a:pt x="13" y="3191"/>
                  </a:lnTo>
                  <a:lnTo>
                    <a:pt x="13" y="3190"/>
                  </a:lnTo>
                  <a:lnTo>
                    <a:pt x="13" y="3189"/>
                  </a:lnTo>
                  <a:lnTo>
                    <a:pt x="13" y="3190"/>
                  </a:lnTo>
                  <a:lnTo>
                    <a:pt x="13" y="3191"/>
                  </a:lnTo>
                  <a:lnTo>
                    <a:pt x="13" y="3190"/>
                  </a:lnTo>
                  <a:lnTo>
                    <a:pt x="13" y="3191"/>
                  </a:lnTo>
                  <a:lnTo>
                    <a:pt x="13" y="3192"/>
                  </a:lnTo>
                  <a:lnTo>
                    <a:pt x="13" y="3191"/>
                  </a:lnTo>
                  <a:lnTo>
                    <a:pt x="13" y="3192"/>
                  </a:lnTo>
                  <a:lnTo>
                    <a:pt x="13" y="3191"/>
                  </a:lnTo>
                  <a:lnTo>
                    <a:pt x="13" y="3190"/>
                  </a:lnTo>
                  <a:lnTo>
                    <a:pt x="14" y="3189"/>
                  </a:lnTo>
                  <a:lnTo>
                    <a:pt x="14" y="3188"/>
                  </a:lnTo>
                  <a:lnTo>
                    <a:pt x="14" y="3187"/>
                  </a:lnTo>
                  <a:lnTo>
                    <a:pt x="14" y="3188"/>
                  </a:lnTo>
                  <a:lnTo>
                    <a:pt x="14" y="3189"/>
                  </a:lnTo>
                  <a:lnTo>
                    <a:pt x="14" y="3190"/>
                  </a:lnTo>
                  <a:lnTo>
                    <a:pt x="14" y="3191"/>
                  </a:lnTo>
                  <a:lnTo>
                    <a:pt x="14" y="3192"/>
                  </a:lnTo>
                  <a:lnTo>
                    <a:pt x="14" y="3191"/>
                  </a:lnTo>
                  <a:lnTo>
                    <a:pt x="14" y="3192"/>
                  </a:lnTo>
                  <a:lnTo>
                    <a:pt x="14" y="3191"/>
                  </a:lnTo>
                  <a:lnTo>
                    <a:pt x="14" y="3190"/>
                  </a:lnTo>
                  <a:lnTo>
                    <a:pt x="14" y="3189"/>
                  </a:lnTo>
                  <a:lnTo>
                    <a:pt x="14" y="3187"/>
                  </a:lnTo>
                  <a:lnTo>
                    <a:pt x="14" y="3186"/>
                  </a:lnTo>
                  <a:lnTo>
                    <a:pt x="14" y="3185"/>
                  </a:lnTo>
                  <a:lnTo>
                    <a:pt x="14" y="3187"/>
                  </a:lnTo>
                  <a:lnTo>
                    <a:pt x="14" y="3188"/>
                  </a:lnTo>
                  <a:lnTo>
                    <a:pt x="14" y="3189"/>
                  </a:lnTo>
                  <a:lnTo>
                    <a:pt x="14" y="3191"/>
                  </a:lnTo>
                  <a:lnTo>
                    <a:pt x="14" y="3190"/>
                  </a:lnTo>
                  <a:lnTo>
                    <a:pt x="14" y="3189"/>
                  </a:lnTo>
                  <a:lnTo>
                    <a:pt x="14" y="3187"/>
                  </a:lnTo>
                  <a:lnTo>
                    <a:pt x="14" y="3186"/>
                  </a:lnTo>
                  <a:lnTo>
                    <a:pt x="14" y="3185"/>
                  </a:lnTo>
                  <a:lnTo>
                    <a:pt x="14" y="3184"/>
                  </a:lnTo>
                  <a:lnTo>
                    <a:pt x="14" y="3185"/>
                  </a:lnTo>
                  <a:lnTo>
                    <a:pt x="14" y="3186"/>
                  </a:lnTo>
                  <a:lnTo>
                    <a:pt x="14" y="3188"/>
                  </a:lnTo>
                  <a:lnTo>
                    <a:pt x="14" y="3187"/>
                  </a:lnTo>
                  <a:lnTo>
                    <a:pt x="14" y="3190"/>
                  </a:lnTo>
                  <a:lnTo>
                    <a:pt x="14" y="3189"/>
                  </a:lnTo>
                  <a:lnTo>
                    <a:pt x="14" y="3190"/>
                  </a:lnTo>
                  <a:lnTo>
                    <a:pt x="14" y="3189"/>
                  </a:lnTo>
                  <a:lnTo>
                    <a:pt x="14" y="3188"/>
                  </a:lnTo>
                  <a:lnTo>
                    <a:pt x="14" y="3187"/>
                  </a:lnTo>
                  <a:lnTo>
                    <a:pt x="14" y="3186"/>
                  </a:lnTo>
                  <a:lnTo>
                    <a:pt x="14" y="3184"/>
                  </a:lnTo>
                  <a:lnTo>
                    <a:pt x="14" y="3182"/>
                  </a:lnTo>
                  <a:lnTo>
                    <a:pt x="14" y="3184"/>
                  </a:lnTo>
                  <a:lnTo>
                    <a:pt x="14" y="3185"/>
                  </a:lnTo>
                  <a:lnTo>
                    <a:pt x="14" y="3186"/>
                  </a:lnTo>
                  <a:lnTo>
                    <a:pt x="14" y="3188"/>
                  </a:lnTo>
                  <a:lnTo>
                    <a:pt x="14" y="3187"/>
                  </a:lnTo>
                  <a:lnTo>
                    <a:pt x="15" y="3188"/>
                  </a:lnTo>
                  <a:lnTo>
                    <a:pt x="15" y="3189"/>
                  </a:lnTo>
                  <a:lnTo>
                    <a:pt x="15" y="3187"/>
                  </a:lnTo>
                  <a:lnTo>
                    <a:pt x="15" y="3188"/>
                  </a:lnTo>
                  <a:lnTo>
                    <a:pt x="15" y="3187"/>
                  </a:lnTo>
                  <a:lnTo>
                    <a:pt x="15" y="3188"/>
                  </a:lnTo>
                  <a:lnTo>
                    <a:pt x="15" y="3187"/>
                  </a:lnTo>
                  <a:lnTo>
                    <a:pt x="15" y="3186"/>
                  </a:lnTo>
                  <a:lnTo>
                    <a:pt x="15" y="3185"/>
                  </a:lnTo>
                  <a:lnTo>
                    <a:pt x="15" y="3184"/>
                  </a:lnTo>
                  <a:lnTo>
                    <a:pt x="15" y="3182"/>
                  </a:lnTo>
                  <a:lnTo>
                    <a:pt x="15" y="3184"/>
                  </a:lnTo>
                  <a:lnTo>
                    <a:pt x="15" y="3186"/>
                  </a:lnTo>
                  <a:lnTo>
                    <a:pt x="15" y="3187"/>
                  </a:lnTo>
                  <a:lnTo>
                    <a:pt x="15" y="3188"/>
                  </a:lnTo>
                  <a:lnTo>
                    <a:pt x="15" y="3187"/>
                  </a:lnTo>
                  <a:lnTo>
                    <a:pt x="15" y="3188"/>
                  </a:lnTo>
                  <a:lnTo>
                    <a:pt x="15" y="3187"/>
                  </a:lnTo>
                  <a:lnTo>
                    <a:pt x="15" y="3188"/>
                  </a:lnTo>
                  <a:lnTo>
                    <a:pt x="15" y="3185"/>
                  </a:lnTo>
                  <a:lnTo>
                    <a:pt x="15" y="3186"/>
                  </a:lnTo>
                  <a:lnTo>
                    <a:pt x="15" y="3184"/>
                  </a:lnTo>
                  <a:lnTo>
                    <a:pt x="15" y="3185"/>
                  </a:lnTo>
                  <a:lnTo>
                    <a:pt x="15" y="3186"/>
                  </a:lnTo>
                  <a:lnTo>
                    <a:pt x="15" y="3187"/>
                  </a:lnTo>
                  <a:lnTo>
                    <a:pt x="15" y="3188"/>
                  </a:lnTo>
                  <a:lnTo>
                    <a:pt x="15" y="3187"/>
                  </a:lnTo>
                  <a:lnTo>
                    <a:pt x="15" y="3188"/>
                  </a:lnTo>
                  <a:lnTo>
                    <a:pt x="15" y="3187"/>
                  </a:lnTo>
                  <a:lnTo>
                    <a:pt x="15" y="3186"/>
                  </a:lnTo>
                  <a:lnTo>
                    <a:pt x="15" y="3187"/>
                  </a:lnTo>
                  <a:lnTo>
                    <a:pt x="15" y="3186"/>
                  </a:lnTo>
                  <a:lnTo>
                    <a:pt x="15" y="3185"/>
                  </a:lnTo>
                  <a:lnTo>
                    <a:pt x="15" y="3182"/>
                  </a:lnTo>
                  <a:lnTo>
                    <a:pt x="15" y="3180"/>
                  </a:lnTo>
                  <a:lnTo>
                    <a:pt x="15" y="3182"/>
                  </a:lnTo>
                  <a:lnTo>
                    <a:pt x="15" y="3184"/>
                  </a:lnTo>
                  <a:lnTo>
                    <a:pt x="15" y="3187"/>
                  </a:lnTo>
                  <a:lnTo>
                    <a:pt x="15" y="3188"/>
                  </a:lnTo>
                  <a:lnTo>
                    <a:pt x="15" y="3187"/>
                  </a:lnTo>
                  <a:lnTo>
                    <a:pt x="15" y="3188"/>
                  </a:lnTo>
                  <a:lnTo>
                    <a:pt x="15" y="3189"/>
                  </a:lnTo>
                  <a:lnTo>
                    <a:pt x="15" y="3187"/>
                  </a:lnTo>
                  <a:lnTo>
                    <a:pt x="15" y="3186"/>
                  </a:lnTo>
                  <a:lnTo>
                    <a:pt x="16" y="3185"/>
                  </a:lnTo>
                  <a:lnTo>
                    <a:pt x="16" y="3184"/>
                  </a:lnTo>
                  <a:lnTo>
                    <a:pt x="16" y="3182"/>
                  </a:lnTo>
                  <a:lnTo>
                    <a:pt x="16" y="3179"/>
                  </a:lnTo>
                  <a:lnTo>
                    <a:pt x="16" y="3180"/>
                  </a:lnTo>
                  <a:lnTo>
                    <a:pt x="16" y="3181"/>
                  </a:lnTo>
                  <a:lnTo>
                    <a:pt x="16" y="3180"/>
                  </a:lnTo>
                  <a:lnTo>
                    <a:pt x="16" y="3181"/>
                  </a:lnTo>
                  <a:lnTo>
                    <a:pt x="16" y="3182"/>
                  </a:lnTo>
                  <a:lnTo>
                    <a:pt x="16" y="3184"/>
                  </a:lnTo>
                  <a:lnTo>
                    <a:pt x="16" y="3186"/>
                  </a:lnTo>
                  <a:lnTo>
                    <a:pt x="16" y="3187"/>
                  </a:lnTo>
                  <a:lnTo>
                    <a:pt x="16" y="3186"/>
                  </a:lnTo>
                  <a:lnTo>
                    <a:pt x="16" y="3187"/>
                  </a:lnTo>
                  <a:lnTo>
                    <a:pt x="16" y="3186"/>
                  </a:lnTo>
                  <a:lnTo>
                    <a:pt x="16" y="3184"/>
                  </a:lnTo>
                  <a:lnTo>
                    <a:pt x="16" y="3181"/>
                  </a:lnTo>
                  <a:lnTo>
                    <a:pt x="16" y="3182"/>
                  </a:lnTo>
                  <a:lnTo>
                    <a:pt x="16" y="3181"/>
                  </a:lnTo>
                  <a:lnTo>
                    <a:pt x="16" y="3179"/>
                  </a:lnTo>
                  <a:lnTo>
                    <a:pt x="16" y="3177"/>
                  </a:lnTo>
                  <a:lnTo>
                    <a:pt x="16" y="3178"/>
                  </a:lnTo>
                  <a:lnTo>
                    <a:pt x="16" y="3180"/>
                  </a:lnTo>
                  <a:lnTo>
                    <a:pt x="16" y="3182"/>
                  </a:lnTo>
                  <a:lnTo>
                    <a:pt x="16" y="3184"/>
                  </a:lnTo>
                  <a:lnTo>
                    <a:pt x="16" y="3182"/>
                  </a:lnTo>
                  <a:lnTo>
                    <a:pt x="16" y="3186"/>
                  </a:lnTo>
                  <a:lnTo>
                    <a:pt x="16" y="3185"/>
                  </a:lnTo>
                  <a:lnTo>
                    <a:pt x="16" y="3184"/>
                  </a:lnTo>
                  <a:lnTo>
                    <a:pt x="16" y="3181"/>
                  </a:lnTo>
                  <a:lnTo>
                    <a:pt x="16" y="3178"/>
                  </a:lnTo>
                  <a:lnTo>
                    <a:pt x="16" y="3177"/>
                  </a:lnTo>
                  <a:lnTo>
                    <a:pt x="16" y="3176"/>
                  </a:lnTo>
                  <a:lnTo>
                    <a:pt x="16" y="3178"/>
                  </a:lnTo>
                  <a:lnTo>
                    <a:pt x="16" y="3179"/>
                  </a:lnTo>
                  <a:lnTo>
                    <a:pt x="16" y="3180"/>
                  </a:lnTo>
                  <a:lnTo>
                    <a:pt x="16" y="3181"/>
                  </a:lnTo>
                  <a:lnTo>
                    <a:pt x="16" y="3182"/>
                  </a:lnTo>
                  <a:lnTo>
                    <a:pt x="16" y="3181"/>
                  </a:lnTo>
                  <a:lnTo>
                    <a:pt x="16" y="3182"/>
                  </a:lnTo>
                  <a:lnTo>
                    <a:pt x="16" y="3180"/>
                  </a:lnTo>
                  <a:lnTo>
                    <a:pt x="16" y="3181"/>
                  </a:lnTo>
                  <a:lnTo>
                    <a:pt x="16" y="3180"/>
                  </a:lnTo>
                  <a:lnTo>
                    <a:pt x="16" y="3179"/>
                  </a:lnTo>
                  <a:lnTo>
                    <a:pt x="16" y="3178"/>
                  </a:lnTo>
                  <a:lnTo>
                    <a:pt x="16" y="3177"/>
                  </a:lnTo>
                  <a:lnTo>
                    <a:pt x="16" y="3176"/>
                  </a:lnTo>
                  <a:lnTo>
                    <a:pt x="16" y="3177"/>
                  </a:lnTo>
                  <a:lnTo>
                    <a:pt x="16" y="3178"/>
                  </a:lnTo>
                  <a:lnTo>
                    <a:pt x="16" y="3179"/>
                  </a:lnTo>
                  <a:lnTo>
                    <a:pt x="17" y="3179"/>
                  </a:lnTo>
                  <a:lnTo>
                    <a:pt x="17" y="3180"/>
                  </a:lnTo>
                  <a:lnTo>
                    <a:pt x="17" y="3179"/>
                  </a:lnTo>
                  <a:lnTo>
                    <a:pt x="17" y="3180"/>
                  </a:lnTo>
                  <a:lnTo>
                    <a:pt x="17" y="3179"/>
                  </a:lnTo>
                  <a:lnTo>
                    <a:pt x="17" y="3180"/>
                  </a:lnTo>
                  <a:lnTo>
                    <a:pt x="17" y="3178"/>
                  </a:lnTo>
                  <a:lnTo>
                    <a:pt x="17" y="3179"/>
                  </a:lnTo>
                  <a:lnTo>
                    <a:pt x="17" y="3178"/>
                  </a:lnTo>
                  <a:lnTo>
                    <a:pt x="17" y="3177"/>
                  </a:lnTo>
                  <a:lnTo>
                    <a:pt x="17" y="3179"/>
                  </a:lnTo>
                  <a:lnTo>
                    <a:pt x="17" y="3176"/>
                  </a:lnTo>
                  <a:lnTo>
                    <a:pt x="17" y="3178"/>
                  </a:lnTo>
                  <a:lnTo>
                    <a:pt x="17" y="3177"/>
                  </a:lnTo>
                  <a:lnTo>
                    <a:pt x="17" y="3178"/>
                  </a:lnTo>
                  <a:lnTo>
                    <a:pt x="17" y="3179"/>
                  </a:lnTo>
                  <a:lnTo>
                    <a:pt x="17" y="3178"/>
                  </a:lnTo>
                  <a:lnTo>
                    <a:pt x="17" y="3177"/>
                  </a:lnTo>
                  <a:lnTo>
                    <a:pt x="17" y="3178"/>
                  </a:lnTo>
                  <a:lnTo>
                    <a:pt x="17" y="3176"/>
                  </a:lnTo>
                  <a:lnTo>
                    <a:pt x="17" y="3175"/>
                  </a:lnTo>
                  <a:lnTo>
                    <a:pt x="17" y="3176"/>
                  </a:lnTo>
                  <a:lnTo>
                    <a:pt x="17" y="3175"/>
                  </a:lnTo>
                  <a:lnTo>
                    <a:pt x="17" y="3176"/>
                  </a:lnTo>
                  <a:lnTo>
                    <a:pt x="17" y="3175"/>
                  </a:lnTo>
                  <a:lnTo>
                    <a:pt x="17" y="3174"/>
                  </a:lnTo>
                  <a:lnTo>
                    <a:pt x="17" y="3176"/>
                  </a:lnTo>
                  <a:lnTo>
                    <a:pt x="17" y="3175"/>
                  </a:lnTo>
                  <a:lnTo>
                    <a:pt x="17" y="3176"/>
                  </a:lnTo>
                  <a:lnTo>
                    <a:pt x="17" y="3177"/>
                  </a:lnTo>
                  <a:lnTo>
                    <a:pt x="17" y="3174"/>
                  </a:lnTo>
                  <a:lnTo>
                    <a:pt x="17" y="3173"/>
                  </a:lnTo>
                  <a:lnTo>
                    <a:pt x="17" y="3172"/>
                  </a:lnTo>
                  <a:lnTo>
                    <a:pt x="17" y="3171"/>
                  </a:lnTo>
                  <a:lnTo>
                    <a:pt x="17" y="3170"/>
                  </a:lnTo>
                  <a:lnTo>
                    <a:pt x="17" y="3171"/>
                  </a:lnTo>
                  <a:lnTo>
                    <a:pt x="17" y="3170"/>
                  </a:lnTo>
                  <a:lnTo>
                    <a:pt x="17" y="3167"/>
                  </a:lnTo>
                  <a:lnTo>
                    <a:pt x="17" y="3168"/>
                  </a:lnTo>
                  <a:lnTo>
                    <a:pt x="17" y="3170"/>
                  </a:lnTo>
                  <a:lnTo>
                    <a:pt x="17" y="3168"/>
                  </a:lnTo>
                  <a:lnTo>
                    <a:pt x="17" y="3171"/>
                  </a:lnTo>
                  <a:lnTo>
                    <a:pt x="17" y="3170"/>
                  </a:lnTo>
                  <a:lnTo>
                    <a:pt x="17" y="3173"/>
                  </a:lnTo>
                  <a:lnTo>
                    <a:pt x="17" y="3170"/>
                  </a:lnTo>
                  <a:lnTo>
                    <a:pt x="17" y="3168"/>
                  </a:lnTo>
                  <a:lnTo>
                    <a:pt x="17" y="3167"/>
                  </a:lnTo>
                  <a:lnTo>
                    <a:pt x="17" y="3170"/>
                  </a:lnTo>
                  <a:lnTo>
                    <a:pt x="17" y="3168"/>
                  </a:lnTo>
                  <a:lnTo>
                    <a:pt x="18" y="3166"/>
                  </a:lnTo>
                  <a:lnTo>
                    <a:pt x="18" y="3163"/>
                  </a:lnTo>
                  <a:lnTo>
                    <a:pt x="18" y="3160"/>
                  </a:lnTo>
                  <a:lnTo>
                    <a:pt x="18" y="3158"/>
                  </a:lnTo>
                  <a:lnTo>
                    <a:pt x="18" y="3154"/>
                  </a:lnTo>
                  <a:lnTo>
                    <a:pt x="18" y="3152"/>
                  </a:lnTo>
                  <a:lnTo>
                    <a:pt x="18" y="3148"/>
                  </a:lnTo>
                  <a:lnTo>
                    <a:pt x="18" y="3150"/>
                  </a:lnTo>
                  <a:lnTo>
                    <a:pt x="18" y="3154"/>
                  </a:lnTo>
                  <a:lnTo>
                    <a:pt x="18" y="3158"/>
                  </a:lnTo>
                  <a:lnTo>
                    <a:pt x="18" y="3154"/>
                  </a:lnTo>
                  <a:lnTo>
                    <a:pt x="18" y="3151"/>
                  </a:lnTo>
                  <a:lnTo>
                    <a:pt x="18" y="3150"/>
                  </a:lnTo>
                  <a:lnTo>
                    <a:pt x="18" y="3145"/>
                  </a:lnTo>
                  <a:lnTo>
                    <a:pt x="18" y="3127"/>
                  </a:lnTo>
                  <a:lnTo>
                    <a:pt x="18" y="3091"/>
                  </a:lnTo>
                  <a:lnTo>
                    <a:pt x="18" y="3018"/>
                  </a:lnTo>
                  <a:lnTo>
                    <a:pt x="18" y="2874"/>
                  </a:lnTo>
                  <a:lnTo>
                    <a:pt x="18" y="2653"/>
                  </a:lnTo>
                  <a:lnTo>
                    <a:pt x="18" y="2337"/>
                  </a:lnTo>
                  <a:lnTo>
                    <a:pt x="18" y="1958"/>
                  </a:lnTo>
                  <a:lnTo>
                    <a:pt x="18" y="1652"/>
                  </a:lnTo>
                  <a:lnTo>
                    <a:pt x="18" y="1428"/>
                  </a:lnTo>
                  <a:lnTo>
                    <a:pt x="18" y="1374"/>
                  </a:lnTo>
                  <a:lnTo>
                    <a:pt x="18" y="1513"/>
                  </a:lnTo>
                  <a:lnTo>
                    <a:pt x="18" y="1777"/>
                  </a:lnTo>
                  <a:lnTo>
                    <a:pt x="18" y="2057"/>
                  </a:lnTo>
                  <a:lnTo>
                    <a:pt x="18" y="2382"/>
                  </a:lnTo>
                  <a:lnTo>
                    <a:pt x="18" y="2631"/>
                  </a:lnTo>
                  <a:lnTo>
                    <a:pt x="18" y="2809"/>
                  </a:lnTo>
                  <a:lnTo>
                    <a:pt x="18" y="2940"/>
                  </a:lnTo>
                  <a:lnTo>
                    <a:pt x="18" y="3029"/>
                  </a:lnTo>
                  <a:lnTo>
                    <a:pt x="18" y="3074"/>
                  </a:lnTo>
                  <a:lnTo>
                    <a:pt x="18" y="3090"/>
                  </a:lnTo>
                  <a:lnTo>
                    <a:pt x="18" y="3088"/>
                  </a:lnTo>
                  <a:lnTo>
                    <a:pt x="18" y="3048"/>
                  </a:lnTo>
                  <a:lnTo>
                    <a:pt x="18" y="2952"/>
                  </a:lnTo>
                  <a:lnTo>
                    <a:pt x="18" y="2720"/>
                  </a:lnTo>
                  <a:lnTo>
                    <a:pt x="18" y="2355"/>
                  </a:lnTo>
                  <a:lnTo>
                    <a:pt x="18" y="1747"/>
                  </a:lnTo>
                  <a:lnTo>
                    <a:pt x="18" y="1087"/>
                  </a:lnTo>
                  <a:lnTo>
                    <a:pt x="18" y="485"/>
                  </a:lnTo>
                  <a:lnTo>
                    <a:pt x="18" y="151"/>
                  </a:lnTo>
                  <a:lnTo>
                    <a:pt x="18" y="86"/>
                  </a:lnTo>
                  <a:lnTo>
                    <a:pt x="18" y="293"/>
                  </a:lnTo>
                  <a:lnTo>
                    <a:pt x="18" y="684"/>
                  </a:lnTo>
                  <a:lnTo>
                    <a:pt x="18" y="1169"/>
                  </a:lnTo>
                  <a:lnTo>
                    <a:pt x="18" y="1656"/>
                  </a:lnTo>
                  <a:lnTo>
                    <a:pt x="18" y="2097"/>
                  </a:lnTo>
                  <a:lnTo>
                    <a:pt x="18" y="2440"/>
                  </a:lnTo>
                  <a:lnTo>
                    <a:pt x="18" y="2695"/>
                  </a:lnTo>
                  <a:lnTo>
                    <a:pt x="18" y="2873"/>
                  </a:lnTo>
                  <a:lnTo>
                    <a:pt x="18" y="2984"/>
                  </a:lnTo>
                  <a:lnTo>
                    <a:pt x="18" y="3045"/>
                  </a:lnTo>
                  <a:lnTo>
                    <a:pt x="18" y="3076"/>
                  </a:lnTo>
                  <a:lnTo>
                    <a:pt x="18" y="3077"/>
                  </a:lnTo>
                  <a:lnTo>
                    <a:pt x="18" y="3036"/>
                  </a:lnTo>
                  <a:lnTo>
                    <a:pt x="18" y="2924"/>
                  </a:lnTo>
                  <a:lnTo>
                    <a:pt x="18" y="2676"/>
                  </a:lnTo>
                  <a:lnTo>
                    <a:pt x="18" y="2217"/>
                  </a:lnTo>
                  <a:lnTo>
                    <a:pt x="18" y="1574"/>
                  </a:lnTo>
                  <a:lnTo>
                    <a:pt x="18" y="857"/>
                  </a:lnTo>
                  <a:lnTo>
                    <a:pt x="18" y="285"/>
                  </a:lnTo>
                  <a:lnTo>
                    <a:pt x="18" y="0"/>
                  </a:lnTo>
                  <a:lnTo>
                    <a:pt x="18" y="41"/>
                  </a:lnTo>
                  <a:lnTo>
                    <a:pt x="18" y="324"/>
                  </a:lnTo>
                  <a:lnTo>
                    <a:pt x="18" y="784"/>
                  </a:lnTo>
                  <a:lnTo>
                    <a:pt x="18" y="1271"/>
                  </a:lnTo>
                  <a:lnTo>
                    <a:pt x="19" y="1775"/>
                  </a:lnTo>
                  <a:lnTo>
                    <a:pt x="19" y="2187"/>
                  </a:lnTo>
                  <a:lnTo>
                    <a:pt x="19" y="2522"/>
                  </a:lnTo>
                  <a:lnTo>
                    <a:pt x="19" y="2743"/>
                  </a:lnTo>
                  <a:lnTo>
                    <a:pt x="19" y="2911"/>
                  </a:lnTo>
                  <a:lnTo>
                    <a:pt x="19" y="3017"/>
                  </a:lnTo>
                  <a:lnTo>
                    <a:pt x="19" y="3069"/>
                  </a:lnTo>
                  <a:lnTo>
                    <a:pt x="19" y="3095"/>
                  </a:lnTo>
                  <a:lnTo>
                    <a:pt x="19" y="3101"/>
                  </a:lnTo>
                  <a:lnTo>
                    <a:pt x="19" y="3069"/>
                  </a:lnTo>
                  <a:lnTo>
                    <a:pt x="19" y="2977"/>
                  </a:lnTo>
                  <a:lnTo>
                    <a:pt x="19" y="2789"/>
                  </a:lnTo>
                  <a:lnTo>
                    <a:pt x="19" y="2429"/>
                  </a:lnTo>
                  <a:lnTo>
                    <a:pt x="19" y="1910"/>
                  </a:lnTo>
                  <a:lnTo>
                    <a:pt x="19" y="1311"/>
                  </a:lnTo>
                  <a:lnTo>
                    <a:pt x="19" y="818"/>
                  </a:lnTo>
                  <a:lnTo>
                    <a:pt x="19" y="541"/>
                  </a:lnTo>
                  <a:lnTo>
                    <a:pt x="19" y="563"/>
                  </a:lnTo>
                  <a:lnTo>
                    <a:pt x="19" y="774"/>
                  </a:lnTo>
                  <a:lnTo>
                    <a:pt x="19" y="1171"/>
                  </a:lnTo>
                  <a:lnTo>
                    <a:pt x="19" y="1612"/>
                  </a:lnTo>
                  <a:lnTo>
                    <a:pt x="19" y="2038"/>
                  </a:lnTo>
                  <a:lnTo>
                    <a:pt x="19" y="2423"/>
                  </a:lnTo>
                  <a:lnTo>
                    <a:pt x="19" y="2688"/>
                  </a:lnTo>
                  <a:lnTo>
                    <a:pt x="19" y="2884"/>
                  </a:lnTo>
                  <a:lnTo>
                    <a:pt x="19" y="3002"/>
                  </a:lnTo>
                  <a:lnTo>
                    <a:pt x="19" y="3073"/>
                  </a:lnTo>
                  <a:lnTo>
                    <a:pt x="19" y="3106"/>
                  </a:lnTo>
                  <a:lnTo>
                    <a:pt x="19" y="3127"/>
                  </a:lnTo>
                  <a:lnTo>
                    <a:pt x="19" y="3128"/>
                  </a:lnTo>
                  <a:lnTo>
                    <a:pt x="19" y="3108"/>
                  </a:lnTo>
                  <a:lnTo>
                    <a:pt x="19" y="3045"/>
                  </a:lnTo>
                  <a:lnTo>
                    <a:pt x="19" y="2910"/>
                  </a:lnTo>
                  <a:lnTo>
                    <a:pt x="19" y="2662"/>
                  </a:lnTo>
                  <a:lnTo>
                    <a:pt x="19" y="2299"/>
                  </a:lnTo>
                  <a:lnTo>
                    <a:pt x="19" y="1871"/>
                  </a:lnTo>
                  <a:lnTo>
                    <a:pt x="19" y="1484"/>
                  </a:lnTo>
                  <a:lnTo>
                    <a:pt x="19" y="1252"/>
                  </a:lnTo>
                  <a:lnTo>
                    <a:pt x="19" y="1223"/>
                  </a:lnTo>
                  <a:lnTo>
                    <a:pt x="19" y="1390"/>
                  </a:lnTo>
                  <a:lnTo>
                    <a:pt x="19" y="1682"/>
                  </a:lnTo>
                  <a:lnTo>
                    <a:pt x="19" y="2054"/>
                  </a:lnTo>
                  <a:lnTo>
                    <a:pt x="19" y="2394"/>
                  </a:lnTo>
                  <a:lnTo>
                    <a:pt x="19" y="2657"/>
                  </a:lnTo>
                  <a:lnTo>
                    <a:pt x="19" y="2868"/>
                  </a:lnTo>
                  <a:lnTo>
                    <a:pt x="19" y="2993"/>
                  </a:lnTo>
                  <a:lnTo>
                    <a:pt x="19" y="3073"/>
                  </a:lnTo>
                  <a:lnTo>
                    <a:pt x="19" y="3115"/>
                  </a:lnTo>
                  <a:lnTo>
                    <a:pt x="19" y="3136"/>
                  </a:lnTo>
                  <a:lnTo>
                    <a:pt x="19" y="3148"/>
                  </a:lnTo>
                  <a:lnTo>
                    <a:pt x="19" y="3145"/>
                  </a:lnTo>
                  <a:lnTo>
                    <a:pt x="19" y="3134"/>
                  </a:lnTo>
                  <a:lnTo>
                    <a:pt x="19" y="3085"/>
                  </a:lnTo>
                  <a:lnTo>
                    <a:pt x="19" y="2995"/>
                  </a:lnTo>
                  <a:lnTo>
                    <a:pt x="19" y="2823"/>
                  </a:lnTo>
                  <a:lnTo>
                    <a:pt x="19" y="2582"/>
                  </a:lnTo>
                  <a:lnTo>
                    <a:pt x="19" y="2313"/>
                  </a:lnTo>
                  <a:lnTo>
                    <a:pt x="19" y="2048"/>
                  </a:lnTo>
                  <a:lnTo>
                    <a:pt x="19" y="1896"/>
                  </a:lnTo>
                  <a:lnTo>
                    <a:pt x="19" y="1902"/>
                  </a:lnTo>
                  <a:lnTo>
                    <a:pt x="19" y="2024"/>
                  </a:lnTo>
                  <a:lnTo>
                    <a:pt x="19" y="2244"/>
                  </a:lnTo>
                  <a:lnTo>
                    <a:pt x="19" y="2482"/>
                  </a:lnTo>
                  <a:lnTo>
                    <a:pt x="19" y="2721"/>
                  </a:lnTo>
                  <a:lnTo>
                    <a:pt x="19" y="2882"/>
                  </a:lnTo>
                  <a:lnTo>
                    <a:pt x="19" y="3004"/>
                  </a:lnTo>
                  <a:lnTo>
                    <a:pt x="19" y="3068"/>
                  </a:lnTo>
                  <a:lnTo>
                    <a:pt x="19" y="3115"/>
                  </a:lnTo>
                  <a:lnTo>
                    <a:pt x="19" y="3143"/>
                  </a:lnTo>
                  <a:lnTo>
                    <a:pt x="19" y="3152"/>
                  </a:lnTo>
                  <a:lnTo>
                    <a:pt x="19" y="3158"/>
                  </a:lnTo>
                  <a:lnTo>
                    <a:pt x="20" y="3154"/>
                  </a:lnTo>
                  <a:lnTo>
                    <a:pt x="20" y="3139"/>
                  </a:lnTo>
                  <a:lnTo>
                    <a:pt x="20" y="3107"/>
                  </a:lnTo>
                  <a:lnTo>
                    <a:pt x="20" y="3034"/>
                  </a:lnTo>
                  <a:lnTo>
                    <a:pt x="20" y="2928"/>
                  </a:lnTo>
                  <a:lnTo>
                    <a:pt x="20" y="2786"/>
                  </a:lnTo>
                  <a:lnTo>
                    <a:pt x="20" y="2624"/>
                  </a:lnTo>
                  <a:lnTo>
                    <a:pt x="20" y="2502"/>
                  </a:lnTo>
                  <a:lnTo>
                    <a:pt x="20" y="2446"/>
                  </a:lnTo>
                  <a:lnTo>
                    <a:pt x="20" y="2479"/>
                  </a:lnTo>
                  <a:lnTo>
                    <a:pt x="20" y="2582"/>
                  </a:lnTo>
                  <a:lnTo>
                    <a:pt x="20" y="2715"/>
                  </a:lnTo>
                  <a:lnTo>
                    <a:pt x="20" y="2850"/>
                  </a:lnTo>
                  <a:lnTo>
                    <a:pt x="20" y="2956"/>
                  </a:lnTo>
                  <a:lnTo>
                    <a:pt x="20" y="3032"/>
                  </a:lnTo>
                  <a:lnTo>
                    <a:pt x="20" y="3091"/>
                  </a:lnTo>
                  <a:lnTo>
                    <a:pt x="20" y="3124"/>
                  </a:lnTo>
                  <a:lnTo>
                    <a:pt x="20" y="3144"/>
                  </a:lnTo>
                  <a:lnTo>
                    <a:pt x="20" y="3157"/>
                  </a:lnTo>
                  <a:lnTo>
                    <a:pt x="20" y="3162"/>
                  </a:lnTo>
                  <a:lnTo>
                    <a:pt x="20" y="3161"/>
                  </a:lnTo>
                  <a:lnTo>
                    <a:pt x="20" y="3158"/>
                  </a:lnTo>
                  <a:lnTo>
                    <a:pt x="20" y="3143"/>
                  </a:lnTo>
                  <a:lnTo>
                    <a:pt x="20" y="3116"/>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86" name="Freeform 517"/>
            <p:cNvSpPr>
              <a:spLocks/>
            </p:cNvSpPr>
            <p:nvPr/>
          </p:nvSpPr>
          <p:spPr bwMode="auto">
            <a:xfrm>
              <a:off x="1808" y="2372"/>
              <a:ext cx="12" cy="347"/>
            </a:xfrm>
            <a:custGeom>
              <a:avLst/>
              <a:gdLst>
                <a:gd name="T0" fmla="*/ 0 w 12"/>
                <a:gd name="T1" fmla="*/ 198 h 347"/>
                <a:gd name="T2" fmla="*/ 0 w 12"/>
                <a:gd name="T3" fmla="*/ 288 h 347"/>
                <a:gd name="T4" fmla="*/ 0 w 12"/>
                <a:gd name="T5" fmla="*/ 300 h 347"/>
                <a:gd name="T6" fmla="*/ 0 w 12"/>
                <a:gd name="T7" fmla="*/ 294 h 347"/>
                <a:gd name="T8" fmla="*/ 2 w 12"/>
                <a:gd name="T9" fmla="*/ 321 h 347"/>
                <a:gd name="T10" fmla="*/ 2 w 12"/>
                <a:gd name="T11" fmla="*/ 316 h 347"/>
                <a:gd name="T12" fmla="*/ 2 w 12"/>
                <a:gd name="T13" fmla="*/ 323 h 347"/>
                <a:gd name="T14" fmla="*/ 2 w 12"/>
                <a:gd name="T15" fmla="*/ 318 h 347"/>
                <a:gd name="T16" fmla="*/ 2 w 12"/>
                <a:gd name="T17" fmla="*/ 326 h 347"/>
                <a:gd name="T18" fmla="*/ 3 w 12"/>
                <a:gd name="T19" fmla="*/ 330 h 347"/>
                <a:gd name="T20" fmla="*/ 3 w 12"/>
                <a:gd name="T21" fmla="*/ 325 h 347"/>
                <a:gd name="T22" fmla="*/ 3 w 12"/>
                <a:gd name="T23" fmla="*/ 326 h 347"/>
                <a:gd name="T24" fmla="*/ 3 w 12"/>
                <a:gd name="T25" fmla="*/ 336 h 347"/>
                <a:gd name="T26" fmla="*/ 3 w 12"/>
                <a:gd name="T27" fmla="*/ 334 h 347"/>
                <a:gd name="T28" fmla="*/ 3 w 12"/>
                <a:gd name="T29" fmla="*/ 302 h 347"/>
                <a:gd name="T30" fmla="*/ 4 w 12"/>
                <a:gd name="T31" fmla="*/ 339 h 347"/>
                <a:gd name="T32" fmla="*/ 4 w 12"/>
                <a:gd name="T33" fmla="*/ 270 h 347"/>
                <a:gd name="T34" fmla="*/ 4 w 12"/>
                <a:gd name="T35" fmla="*/ 335 h 347"/>
                <a:gd name="T36" fmla="*/ 4 w 12"/>
                <a:gd name="T37" fmla="*/ 283 h 347"/>
                <a:gd name="T38" fmla="*/ 4 w 12"/>
                <a:gd name="T39" fmla="*/ 314 h 347"/>
                <a:gd name="T40" fmla="*/ 4 w 12"/>
                <a:gd name="T41" fmla="*/ 327 h 347"/>
                <a:gd name="T42" fmla="*/ 5 w 12"/>
                <a:gd name="T43" fmla="*/ 304 h 347"/>
                <a:gd name="T44" fmla="*/ 5 w 12"/>
                <a:gd name="T45" fmla="*/ 339 h 347"/>
                <a:gd name="T46" fmla="*/ 5 w 12"/>
                <a:gd name="T47" fmla="*/ 316 h 347"/>
                <a:gd name="T48" fmla="*/ 5 w 12"/>
                <a:gd name="T49" fmla="*/ 313 h 347"/>
                <a:gd name="T50" fmla="*/ 5 w 12"/>
                <a:gd name="T51" fmla="*/ 322 h 347"/>
                <a:gd name="T52" fmla="*/ 6 w 12"/>
                <a:gd name="T53" fmla="*/ 123 h 347"/>
                <a:gd name="T54" fmla="*/ 6 w 12"/>
                <a:gd name="T55" fmla="*/ 334 h 347"/>
                <a:gd name="T56" fmla="*/ 6 w 12"/>
                <a:gd name="T57" fmla="*/ 43 h 347"/>
                <a:gd name="T58" fmla="*/ 6 w 12"/>
                <a:gd name="T59" fmla="*/ 335 h 347"/>
                <a:gd name="T60" fmla="*/ 6 w 12"/>
                <a:gd name="T61" fmla="*/ 125 h 347"/>
                <a:gd name="T62" fmla="*/ 6 w 12"/>
                <a:gd name="T63" fmla="*/ 335 h 347"/>
                <a:gd name="T64" fmla="*/ 6 w 12"/>
                <a:gd name="T65" fmla="*/ 235 h 347"/>
                <a:gd name="T66" fmla="*/ 7 w 12"/>
                <a:gd name="T67" fmla="*/ 315 h 347"/>
                <a:gd name="T68" fmla="*/ 7 w 12"/>
                <a:gd name="T69" fmla="*/ 329 h 347"/>
                <a:gd name="T70" fmla="*/ 7 w 12"/>
                <a:gd name="T71" fmla="*/ 307 h 347"/>
                <a:gd name="T72" fmla="*/ 7 w 12"/>
                <a:gd name="T73" fmla="*/ 342 h 347"/>
                <a:gd name="T74" fmla="*/ 7 w 12"/>
                <a:gd name="T75" fmla="*/ 326 h 347"/>
                <a:gd name="T76" fmla="*/ 7 w 12"/>
                <a:gd name="T77" fmla="*/ 345 h 347"/>
                <a:gd name="T78" fmla="*/ 8 w 12"/>
                <a:gd name="T79" fmla="*/ 345 h 347"/>
                <a:gd name="T80" fmla="*/ 8 w 12"/>
                <a:gd name="T81" fmla="*/ 343 h 347"/>
                <a:gd name="T82" fmla="*/ 8 w 12"/>
                <a:gd name="T83" fmla="*/ 342 h 347"/>
                <a:gd name="T84" fmla="*/ 8 w 12"/>
                <a:gd name="T85" fmla="*/ 340 h 347"/>
                <a:gd name="T86" fmla="*/ 9 w 12"/>
                <a:gd name="T87" fmla="*/ 341 h 347"/>
                <a:gd name="T88" fmla="*/ 9 w 12"/>
                <a:gd name="T89" fmla="*/ 346 h 347"/>
                <a:gd name="T90" fmla="*/ 9 w 12"/>
                <a:gd name="T91" fmla="*/ 346 h 347"/>
                <a:gd name="T92" fmla="*/ 9 w 12"/>
                <a:gd name="T93" fmla="*/ 346 h 347"/>
                <a:gd name="T94" fmla="*/ 10 w 12"/>
                <a:gd name="T95" fmla="*/ 346 h 347"/>
                <a:gd name="T96" fmla="*/ 10 w 12"/>
                <a:gd name="T97" fmla="*/ 289 h 347"/>
                <a:gd name="T98" fmla="*/ 10 w 12"/>
                <a:gd name="T99" fmla="*/ 343 h 347"/>
                <a:gd name="T100" fmla="*/ 10 w 12"/>
                <a:gd name="T101" fmla="*/ 248 h 347"/>
                <a:gd name="T102" fmla="*/ 10 w 12"/>
                <a:gd name="T103" fmla="*/ 326 h 347"/>
                <a:gd name="T104" fmla="*/ 10 w 12"/>
                <a:gd name="T105" fmla="*/ 292 h 347"/>
                <a:gd name="T106" fmla="*/ 11 w 12"/>
                <a:gd name="T107" fmla="*/ 308 h 347"/>
                <a:gd name="T108" fmla="*/ 11 w 12"/>
                <a:gd name="T109" fmla="*/ 322 h 347"/>
                <a:gd name="T110" fmla="*/ 11 w 12"/>
                <a:gd name="T111" fmla="*/ 290 h 347"/>
                <a:gd name="T112" fmla="*/ 11 w 12"/>
                <a:gd name="T113" fmla="*/ 339 h 347"/>
                <a:gd name="T114" fmla="*/ 11 w 12"/>
                <a:gd name="T115" fmla="*/ 283 h 347"/>
                <a:gd name="T116" fmla="*/ 11 w 12"/>
                <a:gd name="T117" fmla="*/ 345 h 347"/>
                <a:gd name="T118" fmla="*/ 12 w 12"/>
                <a:gd name="T119" fmla="*/ 309 h 347"/>
                <a:gd name="T120" fmla="*/ 12 w 12"/>
                <a:gd name="T121" fmla="*/ 334 h 347"/>
                <a:gd name="T122" fmla="*/ 12 w 12"/>
                <a:gd name="T123" fmla="*/ 344 h 347"/>
                <a:gd name="T124" fmla="*/ 12 w 12"/>
                <a:gd name="T125" fmla="*/ 323 h 34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
                <a:gd name="T190" fmla="*/ 0 h 347"/>
                <a:gd name="T191" fmla="*/ 12 w 12"/>
                <a:gd name="T192" fmla="*/ 347 h 34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 h="347">
                  <a:moveTo>
                    <a:pt x="0" y="271"/>
                  </a:moveTo>
                  <a:lnTo>
                    <a:pt x="0" y="228"/>
                  </a:lnTo>
                  <a:lnTo>
                    <a:pt x="0" y="166"/>
                  </a:lnTo>
                  <a:lnTo>
                    <a:pt x="0" y="96"/>
                  </a:lnTo>
                  <a:lnTo>
                    <a:pt x="0" y="38"/>
                  </a:lnTo>
                  <a:lnTo>
                    <a:pt x="0" y="6"/>
                  </a:lnTo>
                  <a:lnTo>
                    <a:pt x="0" y="0"/>
                  </a:lnTo>
                  <a:lnTo>
                    <a:pt x="0" y="26"/>
                  </a:lnTo>
                  <a:lnTo>
                    <a:pt x="0" y="91"/>
                  </a:lnTo>
                  <a:lnTo>
                    <a:pt x="0" y="137"/>
                  </a:lnTo>
                  <a:lnTo>
                    <a:pt x="0" y="198"/>
                  </a:lnTo>
                  <a:lnTo>
                    <a:pt x="0" y="242"/>
                  </a:lnTo>
                  <a:lnTo>
                    <a:pt x="0" y="270"/>
                  </a:lnTo>
                  <a:lnTo>
                    <a:pt x="0" y="297"/>
                  </a:lnTo>
                  <a:lnTo>
                    <a:pt x="0" y="308"/>
                  </a:lnTo>
                  <a:lnTo>
                    <a:pt x="0" y="317"/>
                  </a:lnTo>
                  <a:lnTo>
                    <a:pt x="0" y="318"/>
                  </a:lnTo>
                  <a:lnTo>
                    <a:pt x="0" y="320"/>
                  </a:lnTo>
                  <a:lnTo>
                    <a:pt x="0" y="316"/>
                  </a:lnTo>
                  <a:lnTo>
                    <a:pt x="0" y="313"/>
                  </a:lnTo>
                  <a:lnTo>
                    <a:pt x="0" y="300"/>
                  </a:lnTo>
                  <a:lnTo>
                    <a:pt x="0" y="288"/>
                  </a:lnTo>
                  <a:lnTo>
                    <a:pt x="0" y="268"/>
                  </a:lnTo>
                  <a:lnTo>
                    <a:pt x="0" y="245"/>
                  </a:lnTo>
                  <a:lnTo>
                    <a:pt x="0" y="217"/>
                  </a:lnTo>
                  <a:lnTo>
                    <a:pt x="0" y="201"/>
                  </a:lnTo>
                  <a:lnTo>
                    <a:pt x="0" y="198"/>
                  </a:lnTo>
                  <a:lnTo>
                    <a:pt x="0" y="200"/>
                  </a:lnTo>
                  <a:lnTo>
                    <a:pt x="0" y="219"/>
                  </a:lnTo>
                  <a:lnTo>
                    <a:pt x="0" y="241"/>
                  </a:lnTo>
                  <a:lnTo>
                    <a:pt x="0" y="263"/>
                  </a:lnTo>
                  <a:lnTo>
                    <a:pt x="0" y="282"/>
                  </a:lnTo>
                  <a:lnTo>
                    <a:pt x="0" y="300"/>
                  </a:lnTo>
                  <a:lnTo>
                    <a:pt x="0" y="309"/>
                  </a:lnTo>
                  <a:lnTo>
                    <a:pt x="0" y="318"/>
                  </a:lnTo>
                  <a:lnTo>
                    <a:pt x="0" y="322"/>
                  </a:lnTo>
                  <a:lnTo>
                    <a:pt x="0" y="323"/>
                  </a:lnTo>
                  <a:lnTo>
                    <a:pt x="0" y="322"/>
                  </a:lnTo>
                  <a:lnTo>
                    <a:pt x="0" y="319"/>
                  </a:lnTo>
                  <a:lnTo>
                    <a:pt x="0" y="315"/>
                  </a:lnTo>
                  <a:lnTo>
                    <a:pt x="0" y="311"/>
                  </a:lnTo>
                  <a:lnTo>
                    <a:pt x="0" y="305"/>
                  </a:lnTo>
                  <a:lnTo>
                    <a:pt x="0" y="300"/>
                  </a:lnTo>
                  <a:lnTo>
                    <a:pt x="0" y="294"/>
                  </a:lnTo>
                  <a:lnTo>
                    <a:pt x="0" y="287"/>
                  </a:lnTo>
                  <a:lnTo>
                    <a:pt x="0" y="283"/>
                  </a:lnTo>
                  <a:lnTo>
                    <a:pt x="0" y="279"/>
                  </a:lnTo>
                  <a:lnTo>
                    <a:pt x="2" y="285"/>
                  </a:lnTo>
                  <a:lnTo>
                    <a:pt x="2" y="289"/>
                  </a:lnTo>
                  <a:lnTo>
                    <a:pt x="2" y="298"/>
                  </a:lnTo>
                  <a:lnTo>
                    <a:pt x="2" y="308"/>
                  </a:lnTo>
                  <a:lnTo>
                    <a:pt x="2" y="313"/>
                  </a:lnTo>
                  <a:lnTo>
                    <a:pt x="2" y="319"/>
                  </a:lnTo>
                  <a:lnTo>
                    <a:pt x="2" y="320"/>
                  </a:lnTo>
                  <a:lnTo>
                    <a:pt x="2" y="321"/>
                  </a:lnTo>
                  <a:lnTo>
                    <a:pt x="2" y="320"/>
                  </a:lnTo>
                  <a:lnTo>
                    <a:pt x="2" y="319"/>
                  </a:lnTo>
                  <a:lnTo>
                    <a:pt x="2" y="320"/>
                  </a:lnTo>
                  <a:lnTo>
                    <a:pt x="2" y="318"/>
                  </a:lnTo>
                  <a:lnTo>
                    <a:pt x="2" y="321"/>
                  </a:lnTo>
                  <a:lnTo>
                    <a:pt x="2" y="319"/>
                  </a:lnTo>
                  <a:lnTo>
                    <a:pt x="2" y="320"/>
                  </a:lnTo>
                  <a:lnTo>
                    <a:pt x="2" y="318"/>
                  </a:lnTo>
                  <a:lnTo>
                    <a:pt x="2" y="315"/>
                  </a:lnTo>
                  <a:lnTo>
                    <a:pt x="2" y="314"/>
                  </a:lnTo>
                  <a:lnTo>
                    <a:pt x="2" y="316"/>
                  </a:lnTo>
                  <a:lnTo>
                    <a:pt x="2" y="315"/>
                  </a:lnTo>
                  <a:lnTo>
                    <a:pt x="2" y="317"/>
                  </a:lnTo>
                  <a:lnTo>
                    <a:pt x="2" y="320"/>
                  </a:lnTo>
                  <a:lnTo>
                    <a:pt x="2" y="319"/>
                  </a:lnTo>
                  <a:lnTo>
                    <a:pt x="2" y="317"/>
                  </a:lnTo>
                  <a:lnTo>
                    <a:pt x="2" y="316"/>
                  </a:lnTo>
                  <a:lnTo>
                    <a:pt x="2" y="317"/>
                  </a:lnTo>
                  <a:lnTo>
                    <a:pt x="2" y="318"/>
                  </a:lnTo>
                  <a:lnTo>
                    <a:pt x="2" y="320"/>
                  </a:lnTo>
                  <a:lnTo>
                    <a:pt x="2" y="321"/>
                  </a:lnTo>
                  <a:lnTo>
                    <a:pt x="2" y="323"/>
                  </a:lnTo>
                  <a:lnTo>
                    <a:pt x="2" y="326"/>
                  </a:lnTo>
                  <a:lnTo>
                    <a:pt x="2" y="327"/>
                  </a:lnTo>
                  <a:lnTo>
                    <a:pt x="2" y="328"/>
                  </a:lnTo>
                  <a:lnTo>
                    <a:pt x="2" y="329"/>
                  </a:lnTo>
                  <a:lnTo>
                    <a:pt x="2" y="328"/>
                  </a:lnTo>
                  <a:lnTo>
                    <a:pt x="2" y="326"/>
                  </a:lnTo>
                  <a:lnTo>
                    <a:pt x="2" y="325"/>
                  </a:lnTo>
                  <a:lnTo>
                    <a:pt x="2" y="323"/>
                  </a:lnTo>
                  <a:lnTo>
                    <a:pt x="2" y="321"/>
                  </a:lnTo>
                  <a:lnTo>
                    <a:pt x="2" y="320"/>
                  </a:lnTo>
                  <a:lnTo>
                    <a:pt x="2" y="318"/>
                  </a:lnTo>
                  <a:lnTo>
                    <a:pt x="2" y="320"/>
                  </a:lnTo>
                  <a:lnTo>
                    <a:pt x="2" y="318"/>
                  </a:lnTo>
                  <a:lnTo>
                    <a:pt x="2" y="322"/>
                  </a:lnTo>
                  <a:lnTo>
                    <a:pt x="2" y="325"/>
                  </a:lnTo>
                  <a:lnTo>
                    <a:pt x="2" y="328"/>
                  </a:lnTo>
                  <a:lnTo>
                    <a:pt x="2" y="329"/>
                  </a:lnTo>
                  <a:lnTo>
                    <a:pt x="2" y="330"/>
                  </a:lnTo>
                  <a:lnTo>
                    <a:pt x="2" y="331"/>
                  </a:lnTo>
                  <a:lnTo>
                    <a:pt x="2" y="330"/>
                  </a:lnTo>
                  <a:lnTo>
                    <a:pt x="2" y="329"/>
                  </a:lnTo>
                  <a:lnTo>
                    <a:pt x="2" y="326"/>
                  </a:lnTo>
                  <a:lnTo>
                    <a:pt x="2" y="328"/>
                  </a:lnTo>
                  <a:lnTo>
                    <a:pt x="2" y="327"/>
                  </a:lnTo>
                  <a:lnTo>
                    <a:pt x="2" y="323"/>
                  </a:lnTo>
                  <a:lnTo>
                    <a:pt x="2" y="327"/>
                  </a:lnTo>
                  <a:lnTo>
                    <a:pt x="2" y="325"/>
                  </a:lnTo>
                  <a:lnTo>
                    <a:pt x="2" y="326"/>
                  </a:lnTo>
                  <a:lnTo>
                    <a:pt x="2" y="328"/>
                  </a:lnTo>
                  <a:lnTo>
                    <a:pt x="3" y="329"/>
                  </a:lnTo>
                  <a:lnTo>
                    <a:pt x="3" y="330"/>
                  </a:lnTo>
                  <a:lnTo>
                    <a:pt x="3" y="329"/>
                  </a:lnTo>
                  <a:lnTo>
                    <a:pt x="3" y="330"/>
                  </a:lnTo>
                  <a:lnTo>
                    <a:pt x="3" y="333"/>
                  </a:lnTo>
                  <a:lnTo>
                    <a:pt x="3" y="332"/>
                  </a:lnTo>
                  <a:lnTo>
                    <a:pt x="3" y="331"/>
                  </a:lnTo>
                  <a:lnTo>
                    <a:pt x="3" y="332"/>
                  </a:lnTo>
                  <a:lnTo>
                    <a:pt x="3" y="330"/>
                  </a:lnTo>
                  <a:lnTo>
                    <a:pt x="3" y="326"/>
                  </a:lnTo>
                  <a:lnTo>
                    <a:pt x="3" y="328"/>
                  </a:lnTo>
                  <a:lnTo>
                    <a:pt x="3" y="326"/>
                  </a:lnTo>
                  <a:lnTo>
                    <a:pt x="3" y="328"/>
                  </a:lnTo>
                  <a:lnTo>
                    <a:pt x="3" y="326"/>
                  </a:lnTo>
                  <a:lnTo>
                    <a:pt x="3" y="325"/>
                  </a:lnTo>
                  <a:lnTo>
                    <a:pt x="3" y="329"/>
                  </a:lnTo>
                  <a:lnTo>
                    <a:pt x="3" y="327"/>
                  </a:lnTo>
                  <a:lnTo>
                    <a:pt x="3" y="330"/>
                  </a:lnTo>
                  <a:lnTo>
                    <a:pt x="3" y="332"/>
                  </a:lnTo>
                  <a:lnTo>
                    <a:pt x="3" y="334"/>
                  </a:lnTo>
                  <a:lnTo>
                    <a:pt x="3" y="335"/>
                  </a:lnTo>
                  <a:lnTo>
                    <a:pt x="3" y="334"/>
                  </a:lnTo>
                  <a:lnTo>
                    <a:pt x="3" y="333"/>
                  </a:lnTo>
                  <a:lnTo>
                    <a:pt x="3" y="329"/>
                  </a:lnTo>
                  <a:lnTo>
                    <a:pt x="3" y="328"/>
                  </a:lnTo>
                  <a:lnTo>
                    <a:pt x="3" y="326"/>
                  </a:lnTo>
                  <a:lnTo>
                    <a:pt x="3" y="322"/>
                  </a:lnTo>
                  <a:lnTo>
                    <a:pt x="3" y="325"/>
                  </a:lnTo>
                  <a:lnTo>
                    <a:pt x="3" y="326"/>
                  </a:lnTo>
                  <a:lnTo>
                    <a:pt x="3" y="327"/>
                  </a:lnTo>
                  <a:lnTo>
                    <a:pt x="3" y="329"/>
                  </a:lnTo>
                  <a:lnTo>
                    <a:pt x="3" y="330"/>
                  </a:lnTo>
                  <a:lnTo>
                    <a:pt x="3" y="333"/>
                  </a:lnTo>
                  <a:lnTo>
                    <a:pt x="3" y="335"/>
                  </a:lnTo>
                  <a:lnTo>
                    <a:pt x="3" y="336"/>
                  </a:lnTo>
                  <a:lnTo>
                    <a:pt x="3" y="339"/>
                  </a:lnTo>
                  <a:lnTo>
                    <a:pt x="3" y="336"/>
                  </a:lnTo>
                  <a:lnTo>
                    <a:pt x="3" y="335"/>
                  </a:lnTo>
                  <a:lnTo>
                    <a:pt x="3" y="333"/>
                  </a:lnTo>
                  <a:lnTo>
                    <a:pt x="3" y="330"/>
                  </a:lnTo>
                  <a:lnTo>
                    <a:pt x="3" y="328"/>
                  </a:lnTo>
                  <a:lnTo>
                    <a:pt x="3" y="326"/>
                  </a:lnTo>
                  <a:lnTo>
                    <a:pt x="3" y="322"/>
                  </a:lnTo>
                  <a:lnTo>
                    <a:pt x="3" y="325"/>
                  </a:lnTo>
                  <a:lnTo>
                    <a:pt x="3" y="326"/>
                  </a:lnTo>
                  <a:lnTo>
                    <a:pt x="3" y="329"/>
                  </a:lnTo>
                  <a:lnTo>
                    <a:pt x="3" y="331"/>
                  </a:lnTo>
                  <a:lnTo>
                    <a:pt x="3" y="334"/>
                  </a:lnTo>
                  <a:lnTo>
                    <a:pt x="3" y="335"/>
                  </a:lnTo>
                  <a:lnTo>
                    <a:pt x="3" y="336"/>
                  </a:lnTo>
                  <a:lnTo>
                    <a:pt x="3" y="337"/>
                  </a:lnTo>
                  <a:lnTo>
                    <a:pt x="3" y="339"/>
                  </a:lnTo>
                  <a:lnTo>
                    <a:pt x="3" y="336"/>
                  </a:lnTo>
                  <a:lnTo>
                    <a:pt x="3" y="334"/>
                  </a:lnTo>
                  <a:lnTo>
                    <a:pt x="3" y="331"/>
                  </a:lnTo>
                  <a:lnTo>
                    <a:pt x="3" y="326"/>
                  </a:lnTo>
                  <a:lnTo>
                    <a:pt x="3" y="319"/>
                  </a:lnTo>
                  <a:lnTo>
                    <a:pt x="3" y="309"/>
                  </a:lnTo>
                  <a:lnTo>
                    <a:pt x="3" y="302"/>
                  </a:lnTo>
                  <a:lnTo>
                    <a:pt x="3" y="296"/>
                  </a:lnTo>
                  <a:lnTo>
                    <a:pt x="4" y="297"/>
                  </a:lnTo>
                  <a:lnTo>
                    <a:pt x="4" y="299"/>
                  </a:lnTo>
                  <a:lnTo>
                    <a:pt x="4" y="306"/>
                  </a:lnTo>
                  <a:lnTo>
                    <a:pt x="4" y="314"/>
                  </a:lnTo>
                  <a:lnTo>
                    <a:pt x="4" y="319"/>
                  </a:lnTo>
                  <a:lnTo>
                    <a:pt x="4" y="328"/>
                  </a:lnTo>
                  <a:lnTo>
                    <a:pt x="4" y="332"/>
                  </a:lnTo>
                  <a:lnTo>
                    <a:pt x="4" y="336"/>
                  </a:lnTo>
                  <a:lnTo>
                    <a:pt x="4" y="337"/>
                  </a:lnTo>
                  <a:lnTo>
                    <a:pt x="4" y="339"/>
                  </a:lnTo>
                  <a:lnTo>
                    <a:pt x="4" y="337"/>
                  </a:lnTo>
                  <a:lnTo>
                    <a:pt x="4" y="333"/>
                  </a:lnTo>
                  <a:lnTo>
                    <a:pt x="4" y="329"/>
                  </a:lnTo>
                  <a:lnTo>
                    <a:pt x="4" y="321"/>
                  </a:lnTo>
                  <a:lnTo>
                    <a:pt x="4" y="309"/>
                  </a:lnTo>
                  <a:lnTo>
                    <a:pt x="4" y="296"/>
                  </a:lnTo>
                  <a:lnTo>
                    <a:pt x="4" y="279"/>
                  </a:lnTo>
                  <a:lnTo>
                    <a:pt x="4" y="264"/>
                  </a:lnTo>
                  <a:lnTo>
                    <a:pt x="4" y="258"/>
                  </a:lnTo>
                  <a:lnTo>
                    <a:pt x="4" y="262"/>
                  </a:lnTo>
                  <a:lnTo>
                    <a:pt x="4" y="270"/>
                  </a:lnTo>
                  <a:lnTo>
                    <a:pt x="4" y="284"/>
                  </a:lnTo>
                  <a:lnTo>
                    <a:pt x="4" y="298"/>
                  </a:lnTo>
                  <a:lnTo>
                    <a:pt x="4" y="311"/>
                  </a:lnTo>
                  <a:lnTo>
                    <a:pt x="4" y="321"/>
                  </a:lnTo>
                  <a:lnTo>
                    <a:pt x="4" y="328"/>
                  </a:lnTo>
                  <a:lnTo>
                    <a:pt x="4" y="331"/>
                  </a:lnTo>
                  <a:lnTo>
                    <a:pt x="4" y="335"/>
                  </a:lnTo>
                  <a:lnTo>
                    <a:pt x="4" y="336"/>
                  </a:lnTo>
                  <a:lnTo>
                    <a:pt x="4" y="337"/>
                  </a:lnTo>
                  <a:lnTo>
                    <a:pt x="4" y="336"/>
                  </a:lnTo>
                  <a:lnTo>
                    <a:pt x="4" y="335"/>
                  </a:lnTo>
                  <a:lnTo>
                    <a:pt x="4" y="331"/>
                  </a:lnTo>
                  <a:lnTo>
                    <a:pt x="4" y="326"/>
                  </a:lnTo>
                  <a:lnTo>
                    <a:pt x="4" y="316"/>
                  </a:lnTo>
                  <a:lnTo>
                    <a:pt x="4" y="300"/>
                  </a:lnTo>
                  <a:lnTo>
                    <a:pt x="4" y="284"/>
                  </a:lnTo>
                  <a:lnTo>
                    <a:pt x="4" y="270"/>
                  </a:lnTo>
                  <a:lnTo>
                    <a:pt x="4" y="251"/>
                  </a:lnTo>
                  <a:lnTo>
                    <a:pt x="4" y="248"/>
                  </a:lnTo>
                  <a:lnTo>
                    <a:pt x="4" y="255"/>
                  </a:lnTo>
                  <a:lnTo>
                    <a:pt x="4" y="264"/>
                  </a:lnTo>
                  <a:lnTo>
                    <a:pt x="4" y="283"/>
                  </a:lnTo>
                  <a:lnTo>
                    <a:pt x="4" y="297"/>
                  </a:lnTo>
                  <a:lnTo>
                    <a:pt x="4" y="313"/>
                  </a:lnTo>
                  <a:lnTo>
                    <a:pt x="4" y="322"/>
                  </a:lnTo>
                  <a:lnTo>
                    <a:pt x="4" y="330"/>
                  </a:lnTo>
                  <a:lnTo>
                    <a:pt x="4" y="333"/>
                  </a:lnTo>
                  <a:lnTo>
                    <a:pt x="4" y="336"/>
                  </a:lnTo>
                  <a:lnTo>
                    <a:pt x="4" y="337"/>
                  </a:lnTo>
                  <a:lnTo>
                    <a:pt x="4" y="335"/>
                  </a:lnTo>
                  <a:lnTo>
                    <a:pt x="4" y="331"/>
                  </a:lnTo>
                  <a:lnTo>
                    <a:pt x="4" y="325"/>
                  </a:lnTo>
                  <a:lnTo>
                    <a:pt x="4" y="314"/>
                  </a:lnTo>
                  <a:lnTo>
                    <a:pt x="4" y="303"/>
                  </a:lnTo>
                  <a:lnTo>
                    <a:pt x="4" y="290"/>
                  </a:lnTo>
                  <a:lnTo>
                    <a:pt x="4" y="277"/>
                  </a:lnTo>
                  <a:lnTo>
                    <a:pt x="4" y="270"/>
                  </a:lnTo>
                  <a:lnTo>
                    <a:pt x="4" y="265"/>
                  </a:lnTo>
                  <a:lnTo>
                    <a:pt x="4" y="271"/>
                  </a:lnTo>
                  <a:lnTo>
                    <a:pt x="4" y="280"/>
                  </a:lnTo>
                  <a:lnTo>
                    <a:pt x="4" y="293"/>
                  </a:lnTo>
                  <a:lnTo>
                    <a:pt x="4" y="308"/>
                  </a:lnTo>
                  <a:lnTo>
                    <a:pt x="4" y="319"/>
                  </a:lnTo>
                  <a:lnTo>
                    <a:pt x="4" y="327"/>
                  </a:lnTo>
                  <a:lnTo>
                    <a:pt x="4" y="332"/>
                  </a:lnTo>
                  <a:lnTo>
                    <a:pt x="4" y="335"/>
                  </a:lnTo>
                  <a:lnTo>
                    <a:pt x="5" y="336"/>
                  </a:lnTo>
                  <a:lnTo>
                    <a:pt x="5" y="337"/>
                  </a:lnTo>
                  <a:lnTo>
                    <a:pt x="5" y="339"/>
                  </a:lnTo>
                  <a:lnTo>
                    <a:pt x="5" y="335"/>
                  </a:lnTo>
                  <a:lnTo>
                    <a:pt x="5" y="332"/>
                  </a:lnTo>
                  <a:lnTo>
                    <a:pt x="5" y="329"/>
                  </a:lnTo>
                  <a:lnTo>
                    <a:pt x="5" y="321"/>
                  </a:lnTo>
                  <a:lnTo>
                    <a:pt x="5" y="315"/>
                  </a:lnTo>
                  <a:lnTo>
                    <a:pt x="5" y="304"/>
                  </a:lnTo>
                  <a:lnTo>
                    <a:pt x="5" y="292"/>
                  </a:lnTo>
                  <a:lnTo>
                    <a:pt x="5" y="290"/>
                  </a:lnTo>
                  <a:lnTo>
                    <a:pt x="5" y="288"/>
                  </a:lnTo>
                  <a:lnTo>
                    <a:pt x="5" y="297"/>
                  </a:lnTo>
                  <a:lnTo>
                    <a:pt x="5" y="303"/>
                  </a:lnTo>
                  <a:lnTo>
                    <a:pt x="5" y="312"/>
                  </a:lnTo>
                  <a:lnTo>
                    <a:pt x="5" y="323"/>
                  </a:lnTo>
                  <a:lnTo>
                    <a:pt x="5" y="327"/>
                  </a:lnTo>
                  <a:lnTo>
                    <a:pt x="5" y="334"/>
                  </a:lnTo>
                  <a:lnTo>
                    <a:pt x="5" y="335"/>
                  </a:lnTo>
                  <a:lnTo>
                    <a:pt x="5" y="339"/>
                  </a:lnTo>
                  <a:lnTo>
                    <a:pt x="5" y="340"/>
                  </a:lnTo>
                  <a:lnTo>
                    <a:pt x="5" y="341"/>
                  </a:lnTo>
                  <a:lnTo>
                    <a:pt x="5" y="339"/>
                  </a:lnTo>
                  <a:lnTo>
                    <a:pt x="5" y="337"/>
                  </a:lnTo>
                  <a:lnTo>
                    <a:pt x="5" y="334"/>
                  </a:lnTo>
                  <a:lnTo>
                    <a:pt x="5" y="329"/>
                  </a:lnTo>
                  <a:lnTo>
                    <a:pt x="5" y="323"/>
                  </a:lnTo>
                  <a:lnTo>
                    <a:pt x="5" y="315"/>
                  </a:lnTo>
                  <a:lnTo>
                    <a:pt x="5" y="313"/>
                  </a:lnTo>
                  <a:lnTo>
                    <a:pt x="5" y="311"/>
                  </a:lnTo>
                  <a:lnTo>
                    <a:pt x="5" y="316"/>
                  </a:lnTo>
                  <a:lnTo>
                    <a:pt x="5" y="322"/>
                  </a:lnTo>
                  <a:lnTo>
                    <a:pt x="5" y="326"/>
                  </a:lnTo>
                  <a:lnTo>
                    <a:pt x="5" y="332"/>
                  </a:lnTo>
                  <a:lnTo>
                    <a:pt x="5" y="335"/>
                  </a:lnTo>
                  <a:lnTo>
                    <a:pt x="5" y="339"/>
                  </a:lnTo>
                  <a:lnTo>
                    <a:pt x="5" y="340"/>
                  </a:lnTo>
                  <a:lnTo>
                    <a:pt x="5" y="339"/>
                  </a:lnTo>
                  <a:lnTo>
                    <a:pt x="5" y="337"/>
                  </a:lnTo>
                  <a:lnTo>
                    <a:pt x="5" y="334"/>
                  </a:lnTo>
                  <a:lnTo>
                    <a:pt x="5" y="325"/>
                  </a:lnTo>
                  <a:lnTo>
                    <a:pt x="5" y="313"/>
                  </a:lnTo>
                  <a:lnTo>
                    <a:pt x="5" y="296"/>
                  </a:lnTo>
                  <a:lnTo>
                    <a:pt x="5" y="274"/>
                  </a:lnTo>
                  <a:lnTo>
                    <a:pt x="5" y="247"/>
                  </a:lnTo>
                  <a:lnTo>
                    <a:pt x="5" y="230"/>
                  </a:lnTo>
                  <a:lnTo>
                    <a:pt x="5" y="227"/>
                  </a:lnTo>
                  <a:lnTo>
                    <a:pt x="5" y="232"/>
                  </a:lnTo>
                  <a:lnTo>
                    <a:pt x="5" y="247"/>
                  </a:lnTo>
                  <a:lnTo>
                    <a:pt x="5" y="273"/>
                  </a:lnTo>
                  <a:lnTo>
                    <a:pt x="5" y="287"/>
                  </a:lnTo>
                  <a:lnTo>
                    <a:pt x="5" y="309"/>
                  </a:lnTo>
                  <a:lnTo>
                    <a:pt x="5" y="322"/>
                  </a:lnTo>
                  <a:lnTo>
                    <a:pt x="5" y="330"/>
                  </a:lnTo>
                  <a:lnTo>
                    <a:pt x="5" y="333"/>
                  </a:lnTo>
                  <a:lnTo>
                    <a:pt x="5" y="337"/>
                  </a:lnTo>
                  <a:lnTo>
                    <a:pt x="5" y="336"/>
                  </a:lnTo>
                  <a:lnTo>
                    <a:pt x="5" y="328"/>
                  </a:lnTo>
                  <a:lnTo>
                    <a:pt x="5" y="318"/>
                  </a:lnTo>
                  <a:lnTo>
                    <a:pt x="5" y="298"/>
                  </a:lnTo>
                  <a:lnTo>
                    <a:pt x="5" y="265"/>
                  </a:lnTo>
                  <a:lnTo>
                    <a:pt x="5" y="218"/>
                  </a:lnTo>
                  <a:lnTo>
                    <a:pt x="5" y="171"/>
                  </a:lnTo>
                  <a:lnTo>
                    <a:pt x="6" y="123"/>
                  </a:lnTo>
                  <a:lnTo>
                    <a:pt x="6" y="101"/>
                  </a:lnTo>
                  <a:lnTo>
                    <a:pt x="6" y="92"/>
                  </a:lnTo>
                  <a:lnTo>
                    <a:pt x="6" y="131"/>
                  </a:lnTo>
                  <a:lnTo>
                    <a:pt x="6" y="173"/>
                  </a:lnTo>
                  <a:lnTo>
                    <a:pt x="6" y="219"/>
                  </a:lnTo>
                  <a:lnTo>
                    <a:pt x="6" y="258"/>
                  </a:lnTo>
                  <a:lnTo>
                    <a:pt x="6" y="289"/>
                  </a:lnTo>
                  <a:lnTo>
                    <a:pt x="6" y="308"/>
                  </a:lnTo>
                  <a:lnTo>
                    <a:pt x="6" y="323"/>
                  </a:lnTo>
                  <a:lnTo>
                    <a:pt x="6" y="331"/>
                  </a:lnTo>
                  <a:lnTo>
                    <a:pt x="6" y="334"/>
                  </a:lnTo>
                  <a:lnTo>
                    <a:pt x="6" y="335"/>
                  </a:lnTo>
                  <a:lnTo>
                    <a:pt x="6" y="334"/>
                  </a:lnTo>
                  <a:lnTo>
                    <a:pt x="6" y="331"/>
                  </a:lnTo>
                  <a:lnTo>
                    <a:pt x="6" y="318"/>
                  </a:lnTo>
                  <a:lnTo>
                    <a:pt x="6" y="299"/>
                  </a:lnTo>
                  <a:lnTo>
                    <a:pt x="6" y="268"/>
                  </a:lnTo>
                  <a:lnTo>
                    <a:pt x="6" y="223"/>
                  </a:lnTo>
                  <a:lnTo>
                    <a:pt x="6" y="159"/>
                  </a:lnTo>
                  <a:lnTo>
                    <a:pt x="6" y="104"/>
                  </a:lnTo>
                  <a:lnTo>
                    <a:pt x="6" y="66"/>
                  </a:lnTo>
                  <a:lnTo>
                    <a:pt x="6" y="43"/>
                  </a:lnTo>
                  <a:lnTo>
                    <a:pt x="6" y="66"/>
                  </a:lnTo>
                  <a:lnTo>
                    <a:pt x="6" y="113"/>
                  </a:lnTo>
                  <a:lnTo>
                    <a:pt x="6" y="169"/>
                  </a:lnTo>
                  <a:lnTo>
                    <a:pt x="6" y="218"/>
                  </a:lnTo>
                  <a:lnTo>
                    <a:pt x="6" y="259"/>
                  </a:lnTo>
                  <a:lnTo>
                    <a:pt x="6" y="292"/>
                  </a:lnTo>
                  <a:lnTo>
                    <a:pt x="6" y="311"/>
                  </a:lnTo>
                  <a:lnTo>
                    <a:pt x="6" y="323"/>
                  </a:lnTo>
                  <a:lnTo>
                    <a:pt x="6" y="332"/>
                  </a:lnTo>
                  <a:lnTo>
                    <a:pt x="6" y="336"/>
                  </a:lnTo>
                  <a:lnTo>
                    <a:pt x="6" y="335"/>
                  </a:lnTo>
                  <a:lnTo>
                    <a:pt x="6" y="333"/>
                  </a:lnTo>
                  <a:lnTo>
                    <a:pt x="6" y="329"/>
                  </a:lnTo>
                  <a:lnTo>
                    <a:pt x="6" y="316"/>
                  </a:lnTo>
                  <a:lnTo>
                    <a:pt x="6" y="293"/>
                  </a:lnTo>
                  <a:lnTo>
                    <a:pt x="6" y="260"/>
                  </a:lnTo>
                  <a:lnTo>
                    <a:pt x="6" y="210"/>
                  </a:lnTo>
                  <a:lnTo>
                    <a:pt x="6" y="164"/>
                  </a:lnTo>
                  <a:lnTo>
                    <a:pt x="6" y="120"/>
                  </a:lnTo>
                  <a:lnTo>
                    <a:pt x="6" y="94"/>
                  </a:lnTo>
                  <a:lnTo>
                    <a:pt x="6" y="93"/>
                  </a:lnTo>
                  <a:lnTo>
                    <a:pt x="6" y="125"/>
                  </a:lnTo>
                  <a:lnTo>
                    <a:pt x="6" y="165"/>
                  </a:lnTo>
                  <a:lnTo>
                    <a:pt x="6" y="213"/>
                  </a:lnTo>
                  <a:lnTo>
                    <a:pt x="6" y="252"/>
                  </a:lnTo>
                  <a:lnTo>
                    <a:pt x="6" y="284"/>
                  </a:lnTo>
                  <a:lnTo>
                    <a:pt x="6" y="308"/>
                  </a:lnTo>
                  <a:lnTo>
                    <a:pt x="6" y="321"/>
                  </a:lnTo>
                  <a:lnTo>
                    <a:pt x="6" y="329"/>
                  </a:lnTo>
                  <a:lnTo>
                    <a:pt x="6" y="336"/>
                  </a:lnTo>
                  <a:lnTo>
                    <a:pt x="6" y="337"/>
                  </a:lnTo>
                  <a:lnTo>
                    <a:pt x="6" y="339"/>
                  </a:lnTo>
                  <a:lnTo>
                    <a:pt x="6" y="335"/>
                  </a:lnTo>
                  <a:lnTo>
                    <a:pt x="6" y="331"/>
                  </a:lnTo>
                  <a:lnTo>
                    <a:pt x="6" y="318"/>
                  </a:lnTo>
                  <a:lnTo>
                    <a:pt x="6" y="302"/>
                  </a:lnTo>
                  <a:lnTo>
                    <a:pt x="6" y="275"/>
                  </a:lnTo>
                  <a:lnTo>
                    <a:pt x="6" y="241"/>
                  </a:lnTo>
                  <a:lnTo>
                    <a:pt x="6" y="209"/>
                  </a:lnTo>
                  <a:lnTo>
                    <a:pt x="6" y="179"/>
                  </a:lnTo>
                  <a:lnTo>
                    <a:pt x="6" y="172"/>
                  </a:lnTo>
                  <a:lnTo>
                    <a:pt x="6" y="183"/>
                  </a:lnTo>
                  <a:lnTo>
                    <a:pt x="6" y="208"/>
                  </a:lnTo>
                  <a:lnTo>
                    <a:pt x="6" y="235"/>
                  </a:lnTo>
                  <a:lnTo>
                    <a:pt x="6" y="268"/>
                  </a:lnTo>
                  <a:lnTo>
                    <a:pt x="6" y="291"/>
                  </a:lnTo>
                  <a:lnTo>
                    <a:pt x="6" y="311"/>
                  </a:lnTo>
                  <a:lnTo>
                    <a:pt x="6" y="323"/>
                  </a:lnTo>
                  <a:lnTo>
                    <a:pt x="7" y="330"/>
                  </a:lnTo>
                  <a:lnTo>
                    <a:pt x="7" y="337"/>
                  </a:lnTo>
                  <a:lnTo>
                    <a:pt x="7" y="341"/>
                  </a:lnTo>
                  <a:lnTo>
                    <a:pt x="7" y="340"/>
                  </a:lnTo>
                  <a:lnTo>
                    <a:pt x="7" y="334"/>
                  </a:lnTo>
                  <a:lnTo>
                    <a:pt x="7" y="327"/>
                  </a:lnTo>
                  <a:lnTo>
                    <a:pt x="7" y="315"/>
                  </a:lnTo>
                  <a:lnTo>
                    <a:pt x="7" y="299"/>
                  </a:lnTo>
                  <a:lnTo>
                    <a:pt x="7" y="279"/>
                  </a:lnTo>
                  <a:lnTo>
                    <a:pt x="7" y="261"/>
                  </a:lnTo>
                  <a:lnTo>
                    <a:pt x="7" y="248"/>
                  </a:lnTo>
                  <a:lnTo>
                    <a:pt x="7" y="249"/>
                  </a:lnTo>
                  <a:lnTo>
                    <a:pt x="7" y="255"/>
                  </a:lnTo>
                  <a:lnTo>
                    <a:pt x="7" y="274"/>
                  </a:lnTo>
                  <a:lnTo>
                    <a:pt x="7" y="288"/>
                  </a:lnTo>
                  <a:lnTo>
                    <a:pt x="7" y="306"/>
                  </a:lnTo>
                  <a:lnTo>
                    <a:pt x="7" y="319"/>
                  </a:lnTo>
                  <a:lnTo>
                    <a:pt x="7" y="329"/>
                  </a:lnTo>
                  <a:lnTo>
                    <a:pt x="7" y="334"/>
                  </a:lnTo>
                  <a:lnTo>
                    <a:pt x="7" y="340"/>
                  </a:lnTo>
                  <a:lnTo>
                    <a:pt x="7" y="342"/>
                  </a:lnTo>
                  <a:lnTo>
                    <a:pt x="7" y="343"/>
                  </a:lnTo>
                  <a:lnTo>
                    <a:pt x="7" y="342"/>
                  </a:lnTo>
                  <a:lnTo>
                    <a:pt x="7" y="343"/>
                  </a:lnTo>
                  <a:lnTo>
                    <a:pt x="7" y="337"/>
                  </a:lnTo>
                  <a:lnTo>
                    <a:pt x="7" y="334"/>
                  </a:lnTo>
                  <a:lnTo>
                    <a:pt x="7" y="327"/>
                  </a:lnTo>
                  <a:lnTo>
                    <a:pt x="7" y="318"/>
                  </a:lnTo>
                  <a:lnTo>
                    <a:pt x="7" y="307"/>
                  </a:lnTo>
                  <a:lnTo>
                    <a:pt x="7" y="302"/>
                  </a:lnTo>
                  <a:lnTo>
                    <a:pt x="7" y="298"/>
                  </a:lnTo>
                  <a:lnTo>
                    <a:pt x="7" y="300"/>
                  </a:lnTo>
                  <a:lnTo>
                    <a:pt x="7" y="306"/>
                  </a:lnTo>
                  <a:lnTo>
                    <a:pt x="7" y="313"/>
                  </a:lnTo>
                  <a:lnTo>
                    <a:pt x="7" y="321"/>
                  </a:lnTo>
                  <a:lnTo>
                    <a:pt x="7" y="329"/>
                  </a:lnTo>
                  <a:lnTo>
                    <a:pt x="7" y="335"/>
                  </a:lnTo>
                  <a:lnTo>
                    <a:pt x="7" y="340"/>
                  </a:lnTo>
                  <a:lnTo>
                    <a:pt x="7" y="341"/>
                  </a:lnTo>
                  <a:lnTo>
                    <a:pt x="7" y="342"/>
                  </a:lnTo>
                  <a:lnTo>
                    <a:pt x="7" y="344"/>
                  </a:lnTo>
                  <a:lnTo>
                    <a:pt x="7" y="345"/>
                  </a:lnTo>
                  <a:lnTo>
                    <a:pt x="7" y="344"/>
                  </a:lnTo>
                  <a:lnTo>
                    <a:pt x="7" y="342"/>
                  </a:lnTo>
                  <a:lnTo>
                    <a:pt x="7" y="339"/>
                  </a:lnTo>
                  <a:lnTo>
                    <a:pt x="7" y="337"/>
                  </a:lnTo>
                  <a:lnTo>
                    <a:pt x="7" y="332"/>
                  </a:lnTo>
                  <a:lnTo>
                    <a:pt x="7" y="328"/>
                  </a:lnTo>
                  <a:lnTo>
                    <a:pt x="7" y="326"/>
                  </a:lnTo>
                  <a:lnTo>
                    <a:pt x="7" y="325"/>
                  </a:lnTo>
                  <a:lnTo>
                    <a:pt x="7" y="326"/>
                  </a:lnTo>
                  <a:lnTo>
                    <a:pt x="7" y="329"/>
                  </a:lnTo>
                  <a:lnTo>
                    <a:pt x="7" y="331"/>
                  </a:lnTo>
                  <a:lnTo>
                    <a:pt x="7" y="335"/>
                  </a:lnTo>
                  <a:lnTo>
                    <a:pt x="7" y="341"/>
                  </a:lnTo>
                  <a:lnTo>
                    <a:pt x="7" y="342"/>
                  </a:lnTo>
                  <a:lnTo>
                    <a:pt x="7" y="344"/>
                  </a:lnTo>
                  <a:lnTo>
                    <a:pt x="7" y="345"/>
                  </a:lnTo>
                  <a:lnTo>
                    <a:pt x="7" y="346"/>
                  </a:lnTo>
                  <a:lnTo>
                    <a:pt x="7" y="345"/>
                  </a:lnTo>
                  <a:lnTo>
                    <a:pt x="7" y="344"/>
                  </a:lnTo>
                  <a:lnTo>
                    <a:pt x="7" y="345"/>
                  </a:lnTo>
                  <a:lnTo>
                    <a:pt x="7" y="343"/>
                  </a:lnTo>
                  <a:lnTo>
                    <a:pt x="8" y="340"/>
                  </a:lnTo>
                  <a:lnTo>
                    <a:pt x="8" y="339"/>
                  </a:lnTo>
                  <a:lnTo>
                    <a:pt x="8" y="336"/>
                  </a:lnTo>
                  <a:lnTo>
                    <a:pt x="8" y="337"/>
                  </a:lnTo>
                  <a:lnTo>
                    <a:pt x="8" y="340"/>
                  </a:lnTo>
                  <a:lnTo>
                    <a:pt x="8" y="342"/>
                  </a:lnTo>
                  <a:lnTo>
                    <a:pt x="8" y="343"/>
                  </a:lnTo>
                  <a:lnTo>
                    <a:pt x="8" y="345"/>
                  </a:lnTo>
                  <a:lnTo>
                    <a:pt x="8" y="346"/>
                  </a:lnTo>
                  <a:lnTo>
                    <a:pt x="8" y="345"/>
                  </a:lnTo>
                  <a:lnTo>
                    <a:pt x="8" y="346"/>
                  </a:lnTo>
                  <a:lnTo>
                    <a:pt x="8" y="347"/>
                  </a:lnTo>
                  <a:lnTo>
                    <a:pt x="8" y="346"/>
                  </a:lnTo>
                  <a:lnTo>
                    <a:pt x="8" y="345"/>
                  </a:lnTo>
                  <a:lnTo>
                    <a:pt x="8" y="343"/>
                  </a:lnTo>
                  <a:lnTo>
                    <a:pt x="8" y="342"/>
                  </a:lnTo>
                  <a:lnTo>
                    <a:pt x="8" y="341"/>
                  </a:lnTo>
                  <a:lnTo>
                    <a:pt x="8" y="340"/>
                  </a:lnTo>
                  <a:lnTo>
                    <a:pt x="8" y="341"/>
                  </a:lnTo>
                  <a:lnTo>
                    <a:pt x="8" y="342"/>
                  </a:lnTo>
                  <a:lnTo>
                    <a:pt x="8" y="343"/>
                  </a:lnTo>
                  <a:lnTo>
                    <a:pt x="8" y="345"/>
                  </a:lnTo>
                  <a:lnTo>
                    <a:pt x="8" y="346"/>
                  </a:lnTo>
                  <a:lnTo>
                    <a:pt x="8" y="347"/>
                  </a:lnTo>
                  <a:lnTo>
                    <a:pt x="8" y="346"/>
                  </a:lnTo>
                  <a:lnTo>
                    <a:pt x="8" y="345"/>
                  </a:lnTo>
                  <a:lnTo>
                    <a:pt x="8" y="344"/>
                  </a:lnTo>
                  <a:lnTo>
                    <a:pt x="8" y="343"/>
                  </a:lnTo>
                  <a:lnTo>
                    <a:pt x="8" y="342"/>
                  </a:lnTo>
                  <a:lnTo>
                    <a:pt x="8" y="341"/>
                  </a:lnTo>
                  <a:lnTo>
                    <a:pt x="8" y="340"/>
                  </a:lnTo>
                  <a:lnTo>
                    <a:pt x="8" y="342"/>
                  </a:lnTo>
                  <a:lnTo>
                    <a:pt x="8" y="343"/>
                  </a:lnTo>
                  <a:lnTo>
                    <a:pt x="8" y="344"/>
                  </a:lnTo>
                  <a:lnTo>
                    <a:pt x="8" y="345"/>
                  </a:lnTo>
                  <a:lnTo>
                    <a:pt x="8" y="346"/>
                  </a:lnTo>
                  <a:lnTo>
                    <a:pt x="8" y="347"/>
                  </a:lnTo>
                  <a:lnTo>
                    <a:pt x="8" y="346"/>
                  </a:lnTo>
                  <a:lnTo>
                    <a:pt x="8" y="347"/>
                  </a:lnTo>
                  <a:lnTo>
                    <a:pt x="8" y="345"/>
                  </a:lnTo>
                  <a:lnTo>
                    <a:pt x="8" y="344"/>
                  </a:lnTo>
                  <a:lnTo>
                    <a:pt x="8" y="342"/>
                  </a:lnTo>
                  <a:lnTo>
                    <a:pt x="8" y="340"/>
                  </a:lnTo>
                  <a:lnTo>
                    <a:pt x="8" y="339"/>
                  </a:lnTo>
                  <a:lnTo>
                    <a:pt x="8" y="340"/>
                  </a:lnTo>
                  <a:lnTo>
                    <a:pt x="8" y="342"/>
                  </a:lnTo>
                  <a:lnTo>
                    <a:pt x="8" y="344"/>
                  </a:lnTo>
                  <a:lnTo>
                    <a:pt x="9" y="345"/>
                  </a:lnTo>
                  <a:lnTo>
                    <a:pt x="9" y="346"/>
                  </a:lnTo>
                  <a:lnTo>
                    <a:pt x="9" y="347"/>
                  </a:lnTo>
                  <a:lnTo>
                    <a:pt x="9" y="346"/>
                  </a:lnTo>
                  <a:lnTo>
                    <a:pt x="9" y="345"/>
                  </a:lnTo>
                  <a:lnTo>
                    <a:pt x="9" y="343"/>
                  </a:lnTo>
                  <a:lnTo>
                    <a:pt x="9" y="341"/>
                  </a:lnTo>
                  <a:lnTo>
                    <a:pt x="9" y="340"/>
                  </a:lnTo>
                  <a:lnTo>
                    <a:pt x="9" y="339"/>
                  </a:lnTo>
                  <a:lnTo>
                    <a:pt x="9" y="340"/>
                  </a:lnTo>
                  <a:lnTo>
                    <a:pt x="9" y="342"/>
                  </a:lnTo>
                  <a:lnTo>
                    <a:pt x="9" y="343"/>
                  </a:lnTo>
                  <a:lnTo>
                    <a:pt x="9" y="345"/>
                  </a:lnTo>
                  <a:lnTo>
                    <a:pt x="9" y="346"/>
                  </a:lnTo>
                  <a:lnTo>
                    <a:pt x="9" y="347"/>
                  </a:lnTo>
                  <a:lnTo>
                    <a:pt x="9" y="346"/>
                  </a:lnTo>
                  <a:lnTo>
                    <a:pt x="9" y="347"/>
                  </a:lnTo>
                  <a:lnTo>
                    <a:pt x="9" y="346"/>
                  </a:lnTo>
                  <a:lnTo>
                    <a:pt x="9" y="345"/>
                  </a:lnTo>
                  <a:lnTo>
                    <a:pt x="9" y="344"/>
                  </a:lnTo>
                  <a:lnTo>
                    <a:pt x="9" y="341"/>
                  </a:lnTo>
                  <a:lnTo>
                    <a:pt x="9" y="340"/>
                  </a:lnTo>
                  <a:lnTo>
                    <a:pt x="9" y="341"/>
                  </a:lnTo>
                  <a:lnTo>
                    <a:pt x="9" y="342"/>
                  </a:lnTo>
                  <a:lnTo>
                    <a:pt x="9" y="343"/>
                  </a:lnTo>
                  <a:lnTo>
                    <a:pt x="9" y="345"/>
                  </a:lnTo>
                  <a:lnTo>
                    <a:pt x="9" y="346"/>
                  </a:lnTo>
                  <a:lnTo>
                    <a:pt x="9" y="347"/>
                  </a:lnTo>
                  <a:lnTo>
                    <a:pt x="9" y="346"/>
                  </a:lnTo>
                  <a:lnTo>
                    <a:pt x="9" y="347"/>
                  </a:lnTo>
                  <a:lnTo>
                    <a:pt x="9" y="346"/>
                  </a:lnTo>
                  <a:lnTo>
                    <a:pt x="9" y="344"/>
                  </a:lnTo>
                  <a:lnTo>
                    <a:pt x="9" y="342"/>
                  </a:lnTo>
                  <a:lnTo>
                    <a:pt x="9" y="343"/>
                  </a:lnTo>
                  <a:lnTo>
                    <a:pt x="9" y="341"/>
                  </a:lnTo>
                  <a:lnTo>
                    <a:pt x="9" y="342"/>
                  </a:lnTo>
                  <a:lnTo>
                    <a:pt x="9" y="344"/>
                  </a:lnTo>
                  <a:lnTo>
                    <a:pt x="9" y="346"/>
                  </a:lnTo>
                  <a:lnTo>
                    <a:pt x="9" y="347"/>
                  </a:lnTo>
                  <a:lnTo>
                    <a:pt x="9" y="346"/>
                  </a:lnTo>
                  <a:lnTo>
                    <a:pt x="9" y="347"/>
                  </a:lnTo>
                  <a:lnTo>
                    <a:pt x="9" y="346"/>
                  </a:lnTo>
                  <a:lnTo>
                    <a:pt x="9" y="347"/>
                  </a:lnTo>
                  <a:lnTo>
                    <a:pt x="9" y="346"/>
                  </a:lnTo>
                  <a:lnTo>
                    <a:pt x="10" y="346"/>
                  </a:lnTo>
                  <a:lnTo>
                    <a:pt x="10" y="344"/>
                  </a:lnTo>
                  <a:lnTo>
                    <a:pt x="10" y="342"/>
                  </a:lnTo>
                  <a:lnTo>
                    <a:pt x="10" y="343"/>
                  </a:lnTo>
                  <a:lnTo>
                    <a:pt x="10" y="344"/>
                  </a:lnTo>
                  <a:lnTo>
                    <a:pt x="10" y="345"/>
                  </a:lnTo>
                  <a:lnTo>
                    <a:pt x="10" y="346"/>
                  </a:lnTo>
                  <a:lnTo>
                    <a:pt x="10" y="345"/>
                  </a:lnTo>
                  <a:lnTo>
                    <a:pt x="10" y="346"/>
                  </a:lnTo>
                  <a:lnTo>
                    <a:pt x="10" y="345"/>
                  </a:lnTo>
                  <a:lnTo>
                    <a:pt x="10" y="344"/>
                  </a:lnTo>
                  <a:lnTo>
                    <a:pt x="10" y="341"/>
                  </a:lnTo>
                  <a:lnTo>
                    <a:pt x="10" y="334"/>
                  </a:lnTo>
                  <a:lnTo>
                    <a:pt x="10" y="327"/>
                  </a:lnTo>
                  <a:lnTo>
                    <a:pt x="10" y="314"/>
                  </a:lnTo>
                  <a:lnTo>
                    <a:pt x="10" y="302"/>
                  </a:lnTo>
                  <a:lnTo>
                    <a:pt x="10" y="298"/>
                  </a:lnTo>
                  <a:lnTo>
                    <a:pt x="10" y="289"/>
                  </a:lnTo>
                  <a:lnTo>
                    <a:pt x="10" y="294"/>
                  </a:lnTo>
                  <a:lnTo>
                    <a:pt x="10" y="301"/>
                  </a:lnTo>
                  <a:lnTo>
                    <a:pt x="10" y="309"/>
                  </a:lnTo>
                  <a:lnTo>
                    <a:pt x="10" y="320"/>
                  </a:lnTo>
                  <a:lnTo>
                    <a:pt x="10" y="329"/>
                  </a:lnTo>
                  <a:lnTo>
                    <a:pt x="10" y="335"/>
                  </a:lnTo>
                  <a:lnTo>
                    <a:pt x="10" y="340"/>
                  </a:lnTo>
                  <a:lnTo>
                    <a:pt x="10" y="341"/>
                  </a:lnTo>
                  <a:lnTo>
                    <a:pt x="10" y="344"/>
                  </a:lnTo>
                  <a:lnTo>
                    <a:pt x="10" y="345"/>
                  </a:lnTo>
                  <a:lnTo>
                    <a:pt x="10" y="343"/>
                  </a:lnTo>
                  <a:lnTo>
                    <a:pt x="10" y="342"/>
                  </a:lnTo>
                  <a:lnTo>
                    <a:pt x="10" y="336"/>
                  </a:lnTo>
                  <a:lnTo>
                    <a:pt x="10" y="325"/>
                  </a:lnTo>
                  <a:lnTo>
                    <a:pt x="10" y="308"/>
                  </a:lnTo>
                  <a:lnTo>
                    <a:pt x="10" y="288"/>
                  </a:lnTo>
                  <a:lnTo>
                    <a:pt x="10" y="263"/>
                  </a:lnTo>
                  <a:lnTo>
                    <a:pt x="10" y="238"/>
                  </a:lnTo>
                  <a:lnTo>
                    <a:pt x="10" y="221"/>
                  </a:lnTo>
                  <a:lnTo>
                    <a:pt x="10" y="218"/>
                  </a:lnTo>
                  <a:lnTo>
                    <a:pt x="10" y="231"/>
                  </a:lnTo>
                  <a:lnTo>
                    <a:pt x="10" y="248"/>
                  </a:lnTo>
                  <a:lnTo>
                    <a:pt x="10" y="272"/>
                  </a:lnTo>
                  <a:lnTo>
                    <a:pt x="10" y="296"/>
                  </a:lnTo>
                  <a:lnTo>
                    <a:pt x="10" y="314"/>
                  </a:lnTo>
                  <a:lnTo>
                    <a:pt x="10" y="325"/>
                  </a:lnTo>
                  <a:lnTo>
                    <a:pt x="10" y="333"/>
                  </a:lnTo>
                  <a:lnTo>
                    <a:pt x="10" y="337"/>
                  </a:lnTo>
                  <a:lnTo>
                    <a:pt x="10" y="342"/>
                  </a:lnTo>
                  <a:lnTo>
                    <a:pt x="10" y="343"/>
                  </a:lnTo>
                  <a:lnTo>
                    <a:pt x="10" y="342"/>
                  </a:lnTo>
                  <a:lnTo>
                    <a:pt x="10" y="336"/>
                  </a:lnTo>
                  <a:lnTo>
                    <a:pt x="10" y="326"/>
                  </a:lnTo>
                  <a:lnTo>
                    <a:pt x="10" y="311"/>
                  </a:lnTo>
                  <a:lnTo>
                    <a:pt x="10" y="289"/>
                  </a:lnTo>
                  <a:lnTo>
                    <a:pt x="10" y="259"/>
                  </a:lnTo>
                  <a:lnTo>
                    <a:pt x="10" y="228"/>
                  </a:lnTo>
                  <a:lnTo>
                    <a:pt x="10" y="205"/>
                  </a:lnTo>
                  <a:lnTo>
                    <a:pt x="10" y="192"/>
                  </a:lnTo>
                  <a:lnTo>
                    <a:pt x="10" y="191"/>
                  </a:lnTo>
                  <a:lnTo>
                    <a:pt x="10" y="212"/>
                  </a:lnTo>
                  <a:lnTo>
                    <a:pt x="10" y="235"/>
                  </a:lnTo>
                  <a:lnTo>
                    <a:pt x="10" y="272"/>
                  </a:lnTo>
                  <a:lnTo>
                    <a:pt x="10" y="292"/>
                  </a:lnTo>
                  <a:lnTo>
                    <a:pt x="11" y="311"/>
                  </a:lnTo>
                  <a:lnTo>
                    <a:pt x="11" y="325"/>
                  </a:lnTo>
                  <a:lnTo>
                    <a:pt x="11" y="333"/>
                  </a:lnTo>
                  <a:lnTo>
                    <a:pt x="11" y="337"/>
                  </a:lnTo>
                  <a:lnTo>
                    <a:pt x="11" y="341"/>
                  </a:lnTo>
                  <a:lnTo>
                    <a:pt x="11" y="343"/>
                  </a:lnTo>
                  <a:lnTo>
                    <a:pt x="11" y="342"/>
                  </a:lnTo>
                  <a:lnTo>
                    <a:pt x="11" y="340"/>
                  </a:lnTo>
                  <a:lnTo>
                    <a:pt x="11" y="333"/>
                  </a:lnTo>
                  <a:lnTo>
                    <a:pt x="11" y="322"/>
                  </a:lnTo>
                  <a:lnTo>
                    <a:pt x="11" y="308"/>
                  </a:lnTo>
                  <a:lnTo>
                    <a:pt x="11" y="284"/>
                  </a:lnTo>
                  <a:lnTo>
                    <a:pt x="11" y="255"/>
                  </a:lnTo>
                  <a:lnTo>
                    <a:pt x="11" y="230"/>
                  </a:lnTo>
                  <a:lnTo>
                    <a:pt x="11" y="208"/>
                  </a:lnTo>
                  <a:lnTo>
                    <a:pt x="11" y="200"/>
                  </a:lnTo>
                  <a:lnTo>
                    <a:pt x="11" y="219"/>
                  </a:lnTo>
                  <a:lnTo>
                    <a:pt x="11" y="235"/>
                  </a:lnTo>
                  <a:lnTo>
                    <a:pt x="11" y="262"/>
                  </a:lnTo>
                  <a:lnTo>
                    <a:pt x="11" y="287"/>
                  </a:lnTo>
                  <a:lnTo>
                    <a:pt x="11" y="308"/>
                  </a:lnTo>
                  <a:lnTo>
                    <a:pt x="11" y="322"/>
                  </a:lnTo>
                  <a:lnTo>
                    <a:pt x="11" y="331"/>
                  </a:lnTo>
                  <a:lnTo>
                    <a:pt x="11" y="339"/>
                  </a:lnTo>
                  <a:lnTo>
                    <a:pt x="11" y="341"/>
                  </a:lnTo>
                  <a:lnTo>
                    <a:pt x="11" y="342"/>
                  </a:lnTo>
                  <a:lnTo>
                    <a:pt x="11" y="344"/>
                  </a:lnTo>
                  <a:lnTo>
                    <a:pt x="11" y="343"/>
                  </a:lnTo>
                  <a:lnTo>
                    <a:pt x="11" y="339"/>
                  </a:lnTo>
                  <a:lnTo>
                    <a:pt x="11" y="335"/>
                  </a:lnTo>
                  <a:lnTo>
                    <a:pt x="11" y="323"/>
                  </a:lnTo>
                  <a:lnTo>
                    <a:pt x="11" y="311"/>
                  </a:lnTo>
                  <a:lnTo>
                    <a:pt x="11" y="290"/>
                  </a:lnTo>
                  <a:lnTo>
                    <a:pt x="11" y="272"/>
                  </a:lnTo>
                  <a:lnTo>
                    <a:pt x="11" y="252"/>
                  </a:lnTo>
                  <a:lnTo>
                    <a:pt x="11" y="240"/>
                  </a:lnTo>
                  <a:lnTo>
                    <a:pt x="11" y="245"/>
                  </a:lnTo>
                  <a:lnTo>
                    <a:pt x="11" y="256"/>
                  </a:lnTo>
                  <a:lnTo>
                    <a:pt x="11" y="274"/>
                  </a:lnTo>
                  <a:lnTo>
                    <a:pt x="11" y="293"/>
                  </a:lnTo>
                  <a:lnTo>
                    <a:pt x="11" y="307"/>
                  </a:lnTo>
                  <a:lnTo>
                    <a:pt x="11" y="326"/>
                  </a:lnTo>
                  <a:lnTo>
                    <a:pt x="11" y="331"/>
                  </a:lnTo>
                  <a:lnTo>
                    <a:pt x="11" y="339"/>
                  </a:lnTo>
                  <a:lnTo>
                    <a:pt x="11" y="342"/>
                  </a:lnTo>
                  <a:lnTo>
                    <a:pt x="11" y="344"/>
                  </a:lnTo>
                  <a:lnTo>
                    <a:pt x="11" y="345"/>
                  </a:lnTo>
                  <a:lnTo>
                    <a:pt x="11" y="344"/>
                  </a:lnTo>
                  <a:lnTo>
                    <a:pt x="11" y="342"/>
                  </a:lnTo>
                  <a:lnTo>
                    <a:pt x="11" y="337"/>
                  </a:lnTo>
                  <a:lnTo>
                    <a:pt x="11" y="329"/>
                  </a:lnTo>
                  <a:lnTo>
                    <a:pt x="11" y="319"/>
                  </a:lnTo>
                  <a:lnTo>
                    <a:pt x="11" y="306"/>
                  </a:lnTo>
                  <a:lnTo>
                    <a:pt x="11" y="292"/>
                  </a:lnTo>
                  <a:lnTo>
                    <a:pt x="11" y="283"/>
                  </a:lnTo>
                  <a:lnTo>
                    <a:pt x="11" y="278"/>
                  </a:lnTo>
                  <a:lnTo>
                    <a:pt x="11" y="284"/>
                  </a:lnTo>
                  <a:lnTo>
                    <a:pt x="11" y="293"/>
                  </a:lnTo>
                  <a:lnTo>
                    <a:pt x="11" y="306"/>
                  </a:lnTo>
                  <a:lnTo>
                    <a:pt x="11" y="317"/>
                  </a:lnTo>
                  <a:lnTo>
                    <a:pt x="11" y="328"/>
                  </a:lnTo>
                  <a:lnTo>
                    <a:pt x="11" y="333"/>
                  </a:lnTo>
                  <a:lnTo>
                    <a:pt x="11" y="340"/>
                  </a:lnTo>
                  <a:lnTo>
                    <a:pt x="11" y="342"/>
                  </a:lnTo>
                  <a:lnTo>
                    <a:pt x="11" y="344"/>
                  </a:lnTo>
                  <a:lnTo>
                    <a:pt x="11" y="345"/>
                  </a:lnTo>
                  <a:lnTo>
                    <a:pt x="11" y="346"/>
                  </a:lnTo>
                  <a:lnTo>
                    <a:pt x="11" y="345"/>
                  </a:lnTo>
                  <a:lnTo>
                    <a:pt x="11" y="343"/>
                  </a:lnTo>
                  <a:lnTo>
                    <a:pt x="12" y="339"/>
                  </a:lnTo>
                  <a:lnTo>
                    <a:pt x="12" y="333"/>
                  </a:lnTo>
                  <a:lnTo>
                    <a:pt x="12" y="327"/>
                  </a:lnTo>
                  <a:lnTo>
                    <a:pt x="12" y="316"/>
                  </a:lnTo>
                  <a:lnTo>
                    <a:pt x="12" y="311"/>
                  </a:lnTo>
                  <a:lnTo>
                    <a:pt x="12" y="303"/>
                  </a:lnTo>
                  <a:lnTo>
                    <a:pt x="12" y="305"/>
                  </a:lnTo>
                  <a:lnTo>
                    <a:pt x="12" y="309"/>
                  </a:lnTo>
                  <a:lnTo>
                    <a:pt x="12" y="316"/>
                  </a:lnTo>
                  <a:lnTo>
                    <a:pt x="12" y="325"/>
                  </a:lnTo>
                  <a:lnTo>
                    <a:pt x="12" y="332"/>
                  </a:lnTo>
                  <a:lnTo>
                    <a:pt x="12" y="339"/>
                  </a:lnTo>
                  <a:lnTo>
                    <a:pt x="12" y="341"/>
                  </a:lnTo>
                  <a:lnTo>
                    <a:pt x="12" y="343"/>
                  </a:lnTo>
                  <a:lnTo>
                    <a:pt x="12" y="345"/>
                  </a:lnTo>
                  <a:lnTo>
                    <a:pt x="12" y="346"/>
                  </a:lnTo>
                  <a:lnTo>
                    <a:pt x="12" y="342"/>
                  </a:lnTo>
                  <a:lnTo>
                    <a:pt x="12" y="340"/>
                  </a:lnTo>
                  <a:lnTo>
                    <a:pt x="12" y="334"/>
                  </a:lnTo>
                  <a:lnTo>
                    <a:pt x="12" y="328"/>
                  </a:lnTo>
                  <a:lnTo>
                    <a:pt x="12" y="320"/>
                  </a:lnTo>
                  <a:lnTo>
                    <a:pt x="12" y="318"/>
                  </a:lnTo>
                  <a:lnTo>
                    <a:pt x="12" y="316"/>
                  </a:lnTo>
                  <a:lnTo>
                    <a:pt x="12" y="317"/>
                  </a:lnTo>
                  <a:lnTo>
                    <a:pt x="12" y="320"/>
                  </a:lnTo>
                  <a:lnTo>
                    <a:pt x="12" y="328"/>
                  </a:lnTo>
                  <a:lnTo>
                    <a:pt x="12" y="334"/>
                  </a:lnTo>
                  <a:lnTo>
                    <a:pt x="12" y="339"/>
                  </a:lnTo>
                  <a:lnTo>
                    <a:pt x="12" y="342"/>
                  </a:lnTo>
                  <a:lnTo>
                    <a:pt x="12" y="344"/>
                  </a:lnTo>
                  <a:lnTo>
                    <a:pt x="12" y="346"/>
                  </a:lnTo>
                  <a:lnTo>
                    <a:pt x="12" y="347"/>
                  </a:lnTo>
                  <a:lnTo>
                    <a:pt x="12" y="346"/>
                  </a:lnTo>
                  <a:lnTo>
                    <a:pt x="12" y="345"/>
                  </a:lnTo>
                  <a:lnTo>
                    <a:pt x="12" y="342"/>
                  </a:lnTo>
                  <a:lnTo>
                    <a:pt x="12" y="340"/>
                  </a:lnTo>
                  <a:lnTo>
                    <a:pt x="12" y="334"/>
                  </a:lnTo>
                  <a:lnTo>
                    <a:pt x="12" y="330"/>
                  </a:lnTo>
                  <a:lnTo>
                    <a:pt x="12" y="326"/>
                  </a:lnTo>
                  <a:lnTo>
                    <a:pt x="12" y="322"/>
                  </a:lnTo>
                  <a:lnTo>
                    <a:pt x="12" y="323"/>
                  </a:lnTo>
                  <a:lnTo>
                    <a:pt x="12" y="327"/>
                  </a:lnTo>
                  <a:lnTo>
                    <a:pt x="12" y="331"/>
                  </a:lnTo>
                  <a:lnTo>
                    <a:pt x="12" y="335"/>
                  </a:lnTo>
                  <a:lnTo>
                    <a:pt x="12" y="339"/>
                  </a:lnTo>
                  <a:lnTo>
                    <a:pt x="12" y="343"/>
                  </a:lnTo>
                  <a:lnTo>
                    <a:pt x="12" y="344"/>
                  </a:lnTo>
                  <a:lnTo>
                    <a:pt x="12" y="346"/>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87" name="Freeform 518"/>
            <p:cNvSpPr>
              <a:spLocks/>
            </p:cNvSpPr>
            <p:nvPr/>
          </p:nvSpPr>
          <p:spPr bwMode="auto">
            <a:xfrm>
              <a:off x="1820" y="2701"/>
              <a:ext cx="26" cy="20"/>
            </a:xfrm>
            <a:custGeom>
              <a:avLst/>
              <a:gdLst>
                <a:gd name="T0" fmla="*/ 0 w 26"/>
                <a:gd name="T1" fmla="*/ 4 h 20"/>
                <a:gd name="T2" fmla="*/ 1 w 26"/>
                <a:gd name="T3" fmla="*/ 8 h 20"/>
                <a:gd name="T4" fmla="*/ 1 w 26"/>
                <a:gd name="T5" fmla="*/ 19 h 20"/>
                <a:gd name="T6" fmla="*/ 1 w 26"/>
                <a:gd name="T7" fmla="*/ 17 h 20"/>
                <a:gd name="T8" fmla="*/ 2 w 26"/>
                <a:gd name="T9" fmla="*/ 19 h 20"/>
                <a:gd name="T10" fmla="*/ 2 w 26"/>
                <a:gd name="T11" fmla="*/ 16 h 20"/>
                <a:gd name="T12" fmla="*/ 2 w 26"/>
                <a:gd name="T13" fmla="*/ 17 h 20"/>
                <a:gd name="T14" fmla="*/ 4 w 26"/>
                <a:gd name="T15" fmla="*/ 17 h 20"/>
                <a:gd name="T16" fmla="*/ 4 w 26"/>
                <a:gd name="T17" fmla="*/ 18 h 20"/>
                <a:gd name="T18" fmla="*/ 4 w 26"/>
                <a:gd name="T19" fmla="*/ 19 h 20"/>
                <a:gd name="T20" fmla="*/ 5 w 26"/>
                <a:gd name="T21" fmla="*/ 17 h 20"/>
                <a:gd name="T22" fmla="*/ 5 w 26"/>
                <a:gd name="T23" fmla="*/ 16 h 20"/>
                <a:gd name="T24" fmla="*/ 5 w 26"/>
                <a:gd name="T25" fmla="*/ 13 h 20"/>
                <a:gd name="T26" fmla="*/ 5 w 26"/>
                <a:gd name="T27" fmla="*/ 8 h 20"/>
                <a:gd name="T28" fmla="*/ 6 w 26"/>
                <a:gd name="T29" fmla="*/ 18 h 20"/>
                <a:gd name="T30" fmla="*/ 6 w 26"/>
                <a:gd name="T31" fmla="*/ 16 h 20"/>
                <a:gd name="T32" fmla="*/ 6 w 26"/>
                <a:gd name="T33" fmla="*/ 2 h 20"/>
                <a:gd name="T34" fmla="*/ 6 w 26"/>
                <a:gd name="T35" fmla="*/ 14 h 20"/>
                <a:gd name="T36" fmla="*/ 7 w 26"/>
                <a:gd name="T37" fmla="*/ 18 h 20"/>
                <a:gd name="T38" fmla="*/ 7 w 26"/>
                <a:gd name="T39" fmla="*/ 18 h 20"/>
                <a:gd name="T40" fmla="*/ 7 w 26"/>
                <a:gd name="T41" fmla="*/ 19 h 20"/>
                <a:gd name="T42" fmla="*/ 8 w 26"/>
                <a:gd name="T43" fmla="*/ 19 h 20"/>
                <a:gd name="T44" fmla="*/ 8 w 26"/>
                <a:gd name="T45" fmla="*/ 18 h 20"/>
                <a:gd name="T46" fmla="*/ 8 w 26"/>
                <a:gd name="T47" fmla="*/ 19 h 20"/>
                <a:gd name="T48" fmla="*/ 9 w 26"/>
                <a:gd name="T49" fmla="*/ 19 h 20"/>
                <a:gd name="T50" fmla="*/ 9 w 26"/>
                <a:gd name="T51" fmla="*/ 20 h 20"/>
                <a:gd name="T52" fmla="*/ 10 w 26"/>
                <a:gd name="T53" fmla="*/ 18 h 20"/>
                <a:gd name="T54" fmla="*/ 10 w 26"/>
                <a:gd name="T55" fmla="*/ 17 h 20"/>
                <a:gd name="T56" fmla="*/ 10 w 26"/>
                <a:gd name="T57" fmla="*/ 18 h 20"/>
                <a:gd name="T58" fmla="*/ 11 w 26"/>
                <a:gd name="T59" fmla="*/ 16 h 20"/>
                <a:gd name="T60" fmla="*/ 11 w 26"/>
                <a:gd name="T61" fmla="*/ 18 h 20"/>
                <a:gd name="T62" fmla="*/ 11 w 26"/>
                <a:gd name="T63" fmla="*/ 19 h 20"/>
                <a:gd name="T64" fmla="*/ 12 w 26"/>
                <a:gd name="T65" fmla="*/ 18 h 20"/>
                <a:gd name="T66" fmla="*/ 12 w 26"/>
                <a:gd name="T67" fmla="*/ 19 h 20"/>
                <a:gd name="T68" fmla="*/ 13 w 26"/>
                <a:gd name="T69" fmla="*/ 19 h 20"/>
                <a:gd name="T70" fmla="*/ 13 w 26"/>
                <a:gd name="T71" fmla="*/ 20 h 20"/>
                <a:gd name="T72" fmla="*/ 13 w 26"/>
                <a:gd name="T73" fmla="*/ 19 h 20"/>
                <a:gd name="T74" fmla="*/ 14 w 26"/>
                <a:gd name="T75" fmla="*/ 20 h 20"/>
                <a:gd name="T76" fmla="*/ 14 w 26"/>
                <a:gd name="T77" fmla="*/ 19 h 20"/>
                <a:gd name="T78" fmla="*/ 15 w 26"/>
                <a:gd name="T79" fmla="*/ 19 h 20"/>
                <a:gd name="T80" fmla="*/ 16 w 26"/>
                <a:gd name="T81" fmla="*/ 19 h 20"/>
                <a:gd name="T82" fmla="*/ 16 w 26"/>
                <a:gd name="T83" fmla="*/ 15 h 20"/>
                <a:gd name="T84" fmla="*/ 16 w 26"/>
                <a:gd name="T85" fmla="*/ 11 h 20"/>
                <a:gd name="T86" fmla="*/ 18 w 26"/>
                <a:gd name="T87" fmla="*/ 12 h 20"/>
                <a:gd name="T88" fmla="*/ 18 w 26"/>
                <a:gd name="T89" fmla="*/ 18 h 20"/>
                <a:gd name="T90" fmla="*/ 18 w 26"/>
                <a:gd name="T91" fmla="*/ 17 h 20"/>
                <a:gd name="T92" fmla="*/ 18 w 26"/>
                <a:gd name="T93" fmla="*/ 15 h 20"/>
                <a:gd name="T94" fmla="*/ 19 w 26"/>
                <a:gd name="T95" fmla="*/ 13 h 20"/>
                <a:gd name="T96" fmla="*/ 19 w 26"/>
                <a:gd name="T97" fmla="*/ 19 h 20"/>
                <a:gd name="T98" fmla="*/ 19 w 26"/>
                <a:gd name="T99" fmla="*/ 19 h 20"/>
                <a:gd name="T100" fmla="*/ 20 w 26"/>
                <a:gd name="T101" fmla="*/ 19 h 20"/>
                <a:gd name="T102" fmla="*/ 20 w 26"/>
                <a:gd name="T103" fmla="*/ 18 h 20"/>
                <a:gd name="T104" fmla="*/ 21 w 26"/>
                <a:gd name="T105" fmla="*/ 19 h 20"/>
                <a:gd name="T106" fmla="*/ 21 w 26"/>
                <a:gd name="T107" fmla="*/ 20 h 20"/>
                <a:gd name="T108" fmla="*/ 22 w 26"/>
                <a:gd name="T109" fmla="*/ 18 h 20"/>
                <a:gd name="T110" fmla="*/ 22 w 26"/>
                <a:gd name="T111" fmla="*/ 19 h 20"/>
                <a:gd name="T112" fmla="*/ 23 w 26"/>
                <a:gd name="T113" fmla="*/ 19 h 20"/>
                <a:gd name="T114" fmla="*/ 23 w 26"/>
                <a:gd name="T115" fmla="*/ 18 h 20"/>
                <a:gd name="T116" fmla="*/ 24 w 26"/>
                <a:gd name="T117" fmla="*/ 18 h 20"/>
                <a:gd name="T118" fmla="*/ 24 w 26"/>
                <a:gd name="T119" fmla="*/ 19 h 20"/>
                <a:gd name="T120" fmla="*/ 24 w 26"/>
                <a:gd name="T121" fmla="*/ 18 h 20"/>
                <a:gd name="T122" fmla="*/ 25 w 26"/>
                <a:gd name="T123" fmla="*/ 20 h 20"/>
                <a:gd name="T124" fmla="*/ 25 w 26"/>
                <a:gd name="T125" fmla="*/ 19 h 2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
                <a:gd name="T190" fmla="*/ 0 h 20"/>
                <a:gd name="T191" fmla="*/ 26 w 26"/>
                <a:gd name="T192" fmla="*/ 20 h 2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 h="20">
                  <a:moveTo>
                    <a:pt x="0" y="17"/>
                  </a:moveTo>
                  <a:lnTo>
                    <a:pt x="0" y="18"/>
                  </a:lnTo>
                  <a:lnTo>
                    <a:pt x="0" y="15"/>
                  </a:lnTo>
                  <a:lnTo>
                    <a:pt x="0" y="14"/>
                  </a:lnTo>
                  <a:lnTo>
                    <a:pt x="0" y="12"/>
                  </a:lnTo>
                  <a:lnTo>
                    <a:pt x="0" y="8"/>
                  </a:lnTo>
                  <a:lnTo>
                    <a:pt x="0" y="3"/>
                  </a:lnTo>
                  <a:lnTo>
                    <a:pt x="0" y="0"/>
                  </a:lnTo>
                  <a:lnTo>
                    <a:pt x="0" y="1"/>
                  </a:lnTo>
                  <a:lnTo>
                    <a:pt x="0" y="3"/>
                  </a:lnTo>
                  <a:lnTo>
                    <a:pt x="0" y="4"/>
                  </a:lnTo>
                  <a:lnTo>
                    <a:pt x="1" y="8"/>
                  </a:lnTo>
                  <a:lnTo>
                    <a:pt x="1" y="12"/>
                  </a:lnTo>
                  <a:lnTo>
                    <a:pt x="1" y="13"/>
                  </a:lnTo>
                  <a:lnTo>
                    <a:pt x="1" y="15"/>
                  </a:lnTo>
                  <a:lnTo>
                    <a:pt x="1" y="17"/>
                  </a:lnTo>
                  <a:lnTo>
                    <a:pt x="1" y="18"/>
                  </a:lnTo>
                  <a:lnTo>
                    <a:pt x="1" y="16"/>
                  </a:lnTo>
                  <a:lnTo>
                    <a:pt x="1" y="15"/>
                  </a:lnTo>
                  <a:lnTo>
                    <a:pt x="1" y="13"/>
                  </a:lnTo>
                  <a:lnTo>
                    <a:pt x="1" y="11"/>
                  </a:lnTo>
                  <a:lnTo>
                    <a:pt x="1" y="8"/>
                  </a:lnTo>
                  <a:lnTo>
                    <a:pt x="1" y="7"/>
                  </a:lnTo>
                  <a:lnTo>
                    <a:pt x="1" y="6"/>
                  </a:lnTo>
                  <a:lnTo>
                    <a:pt x="1" y="10"/>
                  </a:lnTo>
                  <a:lnTo>
                    <a:pt x="1" y="12"/>
                  </a:lnTo>
                  <a:lnTo>
                    <a:pt x="1" y="14"/>
                  </a:lnTo>
                  <a:lnTo>
                    <a:pt x="1" y="15"/>
                  </a:lnTo>
                  <a:lnTo>
                    <a:pt x="1" y="17"/>
                  </a:lnTo>
                  <a:lnTo>
                    <a:pt x="1" y="18"/>
                  </a:lnTo>
                  <a:lnTo>
                    <a:pt x="1" y="19"/>
                  </a:lnTo>
                  <a:lnTo>
                    <a:pt x="1" y="18"/>
                  </a:lnTo>
                  <a:lnTo>
                    <a:pt x="1" y="19"/>
                  </a:lnTo>
                  <a:lnTo>
                    <a:pt x="1" y="18"/>
                  </a:lnTo>
                  <a:lnTo>
                    <a:pt x="1" y="17"/>
                  </a:lnTo>
                  <a:lnTo>
                    <a:pt x="1" y="15"/>
                  </a:lnTo>
                  <a:lnTo>
                    <a:pt x="1" y="14"/>
                  </a:lnTo>
                  <a:lnTo>
                    <a:pt x="1" y="13"/>
                  </a:lnTo>
                  <a:lnTo>
                    <a:pt x="1" y="14"/>
                  </a:lnTo>
                  <a:lnTo>
                    <a:pt x="1" y="16"/>
                  </a:lnTo>
                  <a:lnTo>
                    <a:pt x="1" y="18"/>
                  </a:lnTo>
                  <a:lnTo>
                    <a:pt x="1" y="19"/>
                  </a:lnTo>
                  <a:lnTo>
                    <a:pt x="1" y="18"/>
                  </a:lnTo>
                  <a:lnTo>
                    <a:pt x="1" y="17"/>
                  </a:lnTo>
                  <a:lnTo>
                    <a:pt x="1" y="15"/>
                  </a:lnTo>
                  <a:lnTo>
                    <a:pt x="1" y="16"/>
                  </a:lnTo>
                  <a:lnTo>
                    <a:pt x="1" y="15"/>
                  </a:lnTo>
                  <a:lnTo>
                    <a:pt x="1" y="14"/>
                  </a:lnTo>
                  <a:lnTo>
                    <a:pt x="1" y="15"/>
                  </a:lnTo>
                  <a:lnTo>
                    <a:pt x="1" y="17"/>
                  </a:lnTo>
                  <a:lnTo>
                    <a:pt x="1" y="18"/>
                  </a:lnTo>
                  <a:lnTo>
                    <a:pt x="1" y="19"/>
                  </a:lnTo>
                  <a:lnTo>
                    <a:pt x="2" y="19"/>
                  </a:lnTo>
                  <a:lnTo>
                    <a:pt x="2" y="18"/>
                  </a:lnTo>
                  <a:lnTo>
                    <a:pt x="2" y="19"/>
                  </a:lnTo>
                  <a:lnTo>
                    <a:pt x="2" y="18"/>
                  </a:lnTo>
                  <a:lnTo>
                    <a:pt x="2" y="17"/>
                  </a:lnTo>
                  <a:lnTo>
                    <a:pt x="2" y="16"/>
                  </a:lnTo>
                  <a:lnTo>
                    <a:pt x="2" y="17"/>
                  </a:lnTo>
                  <a:lnTo>
                    <a:pt x="2" y="16"/>
                  </a:lnTo>
                  <a:lnTo>
                    <a:pt x="2" y="17"/>
                  </a:lnTo>
                  <a:lnTo>
                    <a:pt x="2" y="18"/>
                  </a:lnTo>
                  <a:lnTo>
                    <a:pt x="2" y="19"/>
                  </a:lnTo>
                  <a:lnTo>
                    <a:pt x="2" y="18"/>
                  </a:lnTo>
                  <a:lnTo>
                    <a:pt x="2" y="17"/>
                  </a:lnTo>
                  <a:lnTo>
                    <a:pt x="2" y="16"/>
                  </a:lnTo>
                  <a:lnTo>
                    <a:pt x="2" y="17"/>
                  </a:lnTo>
                  <a:lnTo>
                    <a:pt x="2" y="18"/>
                  </a:lnTo>
                  <a:lnTo>
                    <a:pt x="2" y="19"/>
                  </a:lnTo>
                  <a:lnTo>
                    <a:pt x="2" y="18"/>
                  </a:lnTo>
                  <a:lnTo>
                    <a:pt x="2" y="19"/>
                  </a:lnTo>
                  <a:lnTo>
                    <a:pt x="2" y="18"/>
                  </a:lnTo>
                  <a:lnTo>
                    <a:pt x="2" y="17"/>
                  </a:lnTo>
                  <a:lnTo>
                    <a:pt x="2" y="18"/>
                  </a:lnTo>
                  <a:lnTo>
                    <a:pt x="2" y="19"/>
                  </a:lnTo>
                  <a:lnTo>
                    <a:pt x="2" y="18"/>
                  </a:lnTo>
                  <a:lnTo>
                    <a:pt x="2" y="17"/>
                  </a:lnTo>
                  <a:lnTo>
                    <a:pt x="2" y="16"/>
                  </a:lnTo>
                  <a:lnTo>
                    <a:pt x="2" y="17"/>
                  </a:lnTo>
                  <a:lnTo>
                    <a:pt x="4" y="17"/>
                  </a:lnTo>
                  <a:lnTo>
                    <a:pt x="4" y="18"/>
                  </a:lnTo>
                  <a:lnTo>
                    <a:pt x="4" y="19"/>
                  </a:lnTo>
                  <a:lnTo>
                    <a:pt x="4" y="18"/>
                  </a:lnTo>
                  <a:lnTo>
                    <a:pt x="4" y="17"/>
                  </a:lnTo>
                  <a:lnTo>
                    <a:pt x="4" y="16"/>
                  </a:lnTo>
                  <a:lnTo>
                    <a:pt x="4" y="15"/>
                  </a:lnTo>
                  <a:lnTo>
                    <a:pt x="4" y="16"/>
                  </a:lnTo>
                  <a:lnTo>
                    <a:pt x="4" y="17"/>
                  </a:lnTo>
                  <a:lnTo>
                    <a:pt x="4" y="18"/>
                  </a:lnTo>
                  <a:lnTo>
                    <a:pt x="4" y="19"/>
                  </a:lnTo>
                  <a:lnTo>
                    <a:pt x="4" y="18"/>
                  </a:lnTo>
                  <a:lnTo>
                    <a:pt x="4" y="17"/>
                  </a:lnTo>
                  <a:lnTo>
                    <a:pt x="4" y="16"/>
                  </a:lnTo>
                  <a:lnTo>
                    <a:pt x="4" y="15"/>
                  </a:lnTo>
                  <a:lnTo>
                    <a:pt x="4" y="14"/>
                  </a:lnTo>
                  <a:lnTo>
                    <a:pt x="4" y="15"/>
                  </a:lnTo>
                  <a:lnTo>
                    <a:pt x="4" y="16"/>
                  </a:lnTo>
                  <a:lnTo>
                    <a:pt x="4" y="17"/>
                  </a:lnTo>
                  <a:lnTo>
                    <a:pt x="4" y="18"/>
                  </a:lnTo>
                  <a:lnTo>
                    <a:pt x="4" y="19"/>
                  </a:lnTo>
                  <a:lnTo>
                    <a:pt x="4" y="18"/>
                  </a:lnTo>
                  <a:lnTo>
                    <a:pt x="4" y="17"/>
                  </a:lnTo>
                  <a:lnTo>
                    <a:pt x="4" y="16"/>
                  </a:lnTo>
                  <a:lnTo>
                    <a:pt x="4" y="15"/>
                  </a:lnTo>
                  <a:lnTo>
                    <a:pt x="4" y="14"/>
                  </a:lnTo>
                  <a:lnTo>
                    <a:pt x="4" y="15"/>
                  </a:lnTo>
                  <a:lnTo>
                    <a:pt x="4" y="16"/>
                  </a:lnTo>
                  <a:lnTo>
                    <a:pt x="4" y="17"/>
                  </a:lnTo>
                  <a:lnTo>
                    <a:pt x="4" y="18"/>
                  </a:lnTo>
                  <a:lnTo>
                    <a:pt x="4" y="19"/>
                  </a:lnTo>
                  <a:lnTo>
                    <a:pt x="5" y="19"/>
                  </a:lnTo>
                  <a:lnTo>
                    <a:pt x="5" y="18"/>
                  </a:lnTo>
                  <a:lnTo>
                    <a:pt x="5" y="17"/>
                  </a:lnTo>
                  <a:lnTo>
                    <a:pt x="5" y="16"/>
                  </a:lnTo>
                  <a:lnTo>
                    <a:pt x="5" y="15"/>
                  </a:lnTo>
                  <a:lnTo>
                    <a:pt x="5" y="14"/>
                  </a:lnTo>
                  <a:lnTo>
                    <a:pt x="5" y="13"/>
                  </a:lnTo>
                  <a:lnTo>
                    <a:pt x="5" y="14"/>
                  </a:lnTo>
                  <a:lnTo>
                    <a:pt x="5" y="15"/>
                  </a:lnTo>
                  <a:lnTo>
                    <a:pt x="5" y="16"/>
                  </a:lnTo>
                  <a:lnTo>
                    <a:pt x="5" y="17"/>
                  </a:lnTo>
                  <a:lnTo>
                    <a:pt x="5" y="18"/>
                  </a:lnTo>
                  <a:lnTo>
                    <a:pt x="5" y="19"/>
                  </a:lnTo>
                  <a:lnTo>
                    <a:pt x="5" y="20"/>
                  </a:lnTo>
                  <a:lnTo>
                    <a:pt x="5" y="19"/>
                  </a:lnTo>
                  <a:lnTo>
                    <a:pt x="5" y="18"/>
                  </a:lnTo>
                  <a:lnTo>
                    <a:pt x="5" y="17"/>
                  </a:lnTo>
                  <a:lnTo>
                    <a:pt x="5" y="16"/>
                  </a:lnTo>
                  <a:lnTo>
                    <a:pt x="5" y="15"/>
                  </a:lnTo>
                  <a:lnTo>
                    <a:pt x="5" y="14"/>
                  </a:lnTo>
                  <a:lnTo>
                    <a:pt x="5" y="15"/>
                  </a:lnTo>
                  <a:lnTo>
                    <a:pt x="5" y="16"/>
                  </a:lnTo>
                  <a:lnTo>
                    <a:pt x="5" y="17"/>
                  </a:lnTo>
                  <a:lnTo>
                    <a:pt x="5" y="19"/>
                  </a:lnTo>
                  <a:lnTo>
                    <a:pt x="5" y="18"/>
                  </a:lnTo>
                  <a:lnTo>
                    <a:pt x="5" y="17"/>
                  </a:lnTo>
                  <a:lnTo>
                    <a:pt x="5" y="15"/>
                  </a:lnTo>
                  <a:lnTo>
                    <a:pt x="5" y="14"/>
                  </a:lnTo>
                  <a:lnTo>
                    <a:pt x="5" y="12"/>
                  </a:lnTo>
                  <a:lnTo>
                    <a:pt x="5" y="11"/>
                  </a:lnTo>
                  <a:lnTo>
                    <a:pt x="5" y="10"/>
                  </a:lnTo>
                  <a:lnTo>
                    <a:pt x="5" y="11"/>
                  </a:lnTo>
                  <a:lnTo>
                    <a:pt x="5" y="13"/>
                  </a:lnTo>
                  <a:lnTo>
                    <a:pt x="5" y="14"/>
                  </a:lnTo>
                  <a:lnTo>
                    <a:pt x="5" y="16"/>
                  </a:lnTo>
                  <a:lnTo>
                    <a:pt x="5" y="18"/>
                  </a:lnTo>
                  <a:lnTo>
                    <a:pt x="5" y="19"/>
                  </a:lnTo>
                  <a:lnTo>
                    <a:pt x="5" y="18"/>
                  </a:lnTo>
                  <a:lnTo>
                    <a:pt x="5" y="19"/>
                  </a:lnTo>
                  <a:lnTo>
                    <a:pt x="5" y="18"/>
                  </a:lnTo>
                  <a:lnTo>
                    <a:pt x="5" y="16"/>
                  </a:lnTo>
                  <a:lnTo>
                    <a:pt x="5" y="15"/>
                  </a:lnTo>
                  <a:lnTo>
                    <a:pt x="5" y="11"/>
                  </a:lnTo>
                  <a:lnTo>
                    <a:pt x="5" y="8"/>
                  </a:lnTo>
                  <a:lnTo>
                    <a:pt x="5" y="6"/>
                  </a:lnTo>
                  <a:lnTo>
                    <a:pt x="5" y="3"/>
                  </a:lnTo>
                  <a:lnTo>
                    <a:pt x="6" y="3"/>
                  </a:lnTo>
                  <a:lnTo>
                    <a:pt x="6" y="8"/>
                  </a:lnTo>
                  <a:lnTo>
                    <a:pt x="6" y="11"/>
                  </a:lnTo>
                  <a:lnTo>
                    <a:pt x="6" y="13"/>
                  </a:lnTo>
                  <a:lnTo>
                    <a:pt x="6" y="15"/>
                  </a:lnTo>
                  <a:lnTo>
                    <a:pt x="6" y="17"/>
                  </a:lnTo>
                  <a:lnTo>
                    <a:pt x="6" y="18"/>
                  </a:lnTo>
                  <a:lnTo>
                    <a:pt x="6" y="19"/>
                  </a:lnTo>
                  <a:lnTo>
                    <a:pt x="6" y="18"/>
                  </a:lnTo>
                  <a:lnTo>
                    <a:pt x="6" y="16"/>
                  </a:lnTo>
                  <a:lnTo>
                    <a:pt x="6" y="14"/>
                  </a:lnTo>
                  <a:lnTo>
                    <a:pt x="6" y="12"/>
                  </a:lnTo>
                  <a:lnTo>
                    <a:pt x="6" y="7"/>
                  </a:lnTo>
                  <a:lnTo>
                    <a:pt x="6" y="3"/>
                  </a:lnTo>
                  <a:lnTo>
                    <a:pt x="6" y="2"/>
                  </a:lnTo>
                  <a:lnTo>
                    <a:pt x="6" y="5"/>
                  </a:lnTo>
                  <a:lnTo>
                    <a:pt x="6" y="7"/>
                  </a:lnTo>
                  <a:lnTo>
                    <a:pt x="6" y="12"/>
                  </a:lnTo>
                  <a:lnTo>
                    <a:pt x="6" y="14"/>
                  </a:lnTo>
                  <a:lnTo>
                    <a:pt x="6" y="16"/>
                  </a:lnTo>
                  <a:lnTo>
                    <a:pt x="6" y="17"/>
                  </a:lnTo>
                  <a:lnTo>
                    <a:pt x="6" y="19"/>
                  </a:lnTo>
                  <a:lnTo>
                    <a:pt x="6" y="18"/>
                  </a:lnTo>
                  <a:lnTo>
                    <a:pt x="6" y="19"/>
                  </a:lnTo>
                  <a:lnTo>
                    <a:pt x="6" y="17"/>
                  </a:lnTo>
                  <a:lnTo>
                    <a:pt x="6" y="16"/>
                  </a:lnTo>
                  <a:lnTo>
                    <a:pt x="6" y="14"/>
                  </a:lnTo>
                  <a:lnTo>
                    <a:pt x="6" y="11"/>
                  </a:lnTo>
                  <a:lnTo>
                    <a:pt x="6" y="6"/>
                  </a:lnTo>
                  <a:lnTo>
                    <a:pt x="6" y="4"/>
                  </a:lnTo>
                  <a:lnTo>
                    <a:pt x="6" y="2"/>
                  </a:lnTo>
                  <a:lnTo>
                    <a:pt x="6" y="6"/>
                  </a:lnTo>
                  <a:lnTo>
                    <a:pt x="6" y="8"/>
                  </a:lnTo>
                  <a:lnTo>
                    <a:pt x="6" y="11"/>
                  </a:lnTo>
                  <a:lnTo>
                    <a:pt x="6" y="14"/>
                  </a:lnTo>
                  <a:lnTo>
                    <a:pt x="6" y="16"/>
                  </a:lnTo>
                  <a:lnTo>
                    <a:pt x="6" y="17"/>
                  </a:lnTo>
                  <a:lnTo>
                    <a:pt x="6" y="18"/>
                  </a:lnTo>
                  <a:lnTo>
                    <a:pt x="6" y="19"/>
                  </a:lnTo>
                  <a:lnTo>
                    <a:pt x="6" y="18"/>
                  </a:lnTo>
                  <a:lnTo>
                    <a:pt x="6" y="16"/>
                  </a:lnTo>
                  <a:lnTo>
                    <a:pt x="6" y="14"/>
                  </a:lnTo>
                  <a:lnTo>
                    <a:pt x="6" y="13"/>
                  </a:lnTo>
                  <a:lnTo>
                    <a:pt x="6" y="10"/>
                  </a:lnTo>
                  <a:lnTo>
                    <a:pt x="6" y="7"/>
                  </a:lnTo>
                  <a:lnTo>
                    <a:pt x="6" y="10"/>
                  </a:lnTo>
                  <a:lnTo>
                    <a:pt x="6" y="13"/>
                  </a:lnTo>
                  <a:lnTo>
                    <a:pt x="6" y="15"/>
                  </a:lnTo>
                  <a:lnTo>
                    <a:pt x="6" y="16"/>
                  </a:lnTo>
                  <a:lnTo>
                    <a:pt x="6" y="18"/>
                  </a:lnTo>
                  <a:lnTo>
                    <a:pt x="6" y="19"/>
                  </a:lnTo>
                  <a:lnTo>
                    <a:pt x="7" y="19"/>
                  </a:lnTo>
                  <a:lnTo>
                    <a:pt x="7" y="18"/>
                  </a:lnTo>
                  <a:lnTo>
                    <a:pt x="7" y="17"/>
                  </a:lnTo>
                  <a:lnTo>
                    <a:pt x="7" y="15"/>
                  </a:lnTo>
                  <a:lnTo>
                    <a:pt x="7" y="12"/>
                  </a:lnTo>
                  <a:lnTo>
                    <a:pt x="7" y="11"/>
                  </a:lnTo>
                  <a:lnTo>
                    <a:pt x="7" y="14"/>
                  </a:lnTo>
                  <a:lnTo>
                    <a:pt x="7" y="15"/>
                  </a:lnTo>
                  <a:lnTo>
                    <a:pt x="7" y="16"/>
                  </a:lnTo>
                  <a:lnTo>
                    <a:pt x="7" y="17"/>
                  </a:lnTo>
                  <a:lnTo>
                    <a:pt x="7" y="18"/>
                  </a:lnTo>
                  <a:lnTo>
                    <a:pt x="7" y="19"/>
                  </a:lnTo>
                  <a:lnTo>
                    <a:pt x="7" y="18"/>
                  </a:lnTo>
                  <a:lnTo>
                    <a:pt x="7" y="17"/>
                  </a:lnTo>
                  <a:lnTo>
                    <a:pt x="7" y="16"/>
                  </a:lnTo>
                  <a:lnTo>
                    <a:pt x="7" y="15"/>
                  </a:lnTo>
                  <a:lnTo>
                    <a:pt x="7" y="14"/>
                  </a:lnTo>
                  <a:lnTo>
                    <a:pt x="7" y="15"/>
                  </a:lnTo>
                  <a:lnTo>
                    <a:pt x="7" y="16"/>
                  </a:lnTo>
                  <a:lnTo>
                    <a:pt x="7" y="17"/>
                  </a:lnTo>
                  <a:lnTo>
                    <a:pt x="7" y="18"/>
                  </a:lnTo>
                  <a:lnTo>
                    <a:pt x="7" y="19"/>
                  </a:lnTo>
                  <a:lnTo>
                    <a:pt x="7" y="20"/>
                  </a:lnTo>
                  <a:lnTo>
                    <a:pt x="7" y="19"/>
                  </a:lnTo>
                  <a:lnTo>
                    <a:pt x="7" y="18"/>
                  </a:lnTo>
                  <a:lnTo>
                    <a:pt x="7" y="17"/>
                  </a:lnTo>
                  <a:lnTo>
                    <a:pt x="7" y="16"/>
                  </a:lnTo>
                  <a:lnTo>
                    <a:pt x="7" y="17"/>
                  </a:lnTo>
                  <a:lnTo>
                    <a:pt x="7" y="18"/>
                  </a:lnTo>
                  <a:lnTo>
                    <a:pt x="7" y="19"/>
                  </a:lnTo>
                  <a:lnTo>
                    <a:pt x="7" y="18"/>
                  </a:lnTo>
                  <a:lnTo>
                    <a:pt x="8" y="16"/>
                  </a:lnTo>
                  <a:lnTo>
                    <a:pt x="8" y="17"/>
                  </a:lnTo>
                  <a:lnTo>
                    <a:pt x="8" y="18"/>
                  </a:lnTo>
                  <a:lnTo>
                    <a:pt x="8" y="19"/>
                  </a:lnTo>
                  <a:lnTo>
                    <a:pt x="8" y="20"/>
                  </a:lnTo>
                  <a:lnTo>
                    <a:pt x="8" y="19"/>
                  </a:lnTo>
                  <a:lnTo>
                    <a:pt x="8" y="18"/>
                  </a:lnTo>
                  <a:lnTo>
                    <a:pt x="8" y="17"/>
                  </a:lnTo>
                  <a:lnTo>
                    <a:pt x="8" y="18"/>
                  </a:lnTo>
                  <a:lnTo>
                    <a:pt x="8" y="19"/>
                  </a:lnTo>
                  <a:lnTo>
                    <a:pt x="8" y="20"/>
                  </a:lnTo>
                  <a:lnTo>
                    <a:pt x="8" y="19"/>
                  </a:lnTo>
                  <a:lnTo>
                    <a:pt x="8" y="20"/>
                  </a:lnTo>
                  <a:lnTo>
                    <a:pt x="8" y="19"/>
                  </a:lnTo>
                  <a:lnTo>
                    <a:pt x="8" y="18"/>
                  </a:lnTo>
                  <a:lnTo>
                    <a:pt x="8" y="17"/>
                  </a:lnTo>
                  <a:lnTo>
                    <a:pt x="8" y="18"/>
                  </a:lnTo>
                  <a:lnTo>
                    <a:pt x="8" y="19"/>
                  </a:lnTo>
                  <a:lnTo>
                    <a:pt x="8" y="20"/>
                  </a:lnTo>
                  <a:lnTo>
                    <a:pt x="8" y="19"/>
                  </a:lnTo>
                  <a:lnTo>
                    <a:pt x="8" y="20"/>
                  </a:lnTo>
                  <a:lnTo>
                    <a:pt x="8" y="19"/>
                  </a:lnTo>
                  <a:lnTo>
                    <a:pt x="8" y="20"/>
                  </a:lnTo>
                  <a:lnTo>
                    <a:pt x="8" y="19"/>
                  </a:lnTo>
                  <a:lnTo>
                    <a:pt x="8" y="20"/>
                  </a:lnTo>
                  <a:lnTo>
                    <a:pt x="8" y="19"/>
                  </a:lnTo>
                  <a:lnTo>
                    <a:pt x="8" y="18"/>
                  </a:lnTo>
                  <a:lnTo>
                    <a:pt x="8" y="19"/>
                  </a:lnTo>
                  <a:lnTo>
                    <a:pt x="9" y="19"/>
                  </a:lnTo>
                  <a:lnTo>
                    <a:pt x="9" y="20"/>
                  </a:lnTo>
                  <a:lnTo>
                    <a:pt x="9" y="19"/>
                  </a:lnTo>
                  <a:lnTo>
                    <a:pt x="9" y="20"/>
                  </a:lnTo>
                  <a:lnTo>
                    <a:pt x="9" y="19"/>
                  </a:lnTo>
                  <a:lnTo>
                    <a:pt x="9" y="18"/>
                  </a:lnTo>
                  <a:lnTo>
                    <a:pt x="9" y="19"/>
                  </a:lnTo>
                  <a:lnTo>
                    <a:pt x="9" y="18"/>
                  </a:lnTo>
                  <a:lnTo>
                    <a:pt x="9" y="19"/>
                  </a:lnTo>
                  <a:lnTo>
                    <a:pt x="9" y="18"/>
                  </a:lnTo>
                  <a:lnTo>
                    <a:pt x="9" y="19"/>
                  </a:lnTo>
                  <a:lnTo>
                    <a:pt x="9" y="20"/>
                  </a:lnTo>
                  <a:lnTo>
                    <a:pt x="9" y="19"/>
                  </a:lnTo>
                  <a:lnTo>
                    <a:pt x="9" y="20"/>
                  </a:lnTo>
                  <a:lnTo>
                    <a:pt x="9" y="19"/>
                  </a:lnTo>
                  <a:lnTo>
                    <a:pt x="9" y="18"/>
                  </a:lnTo>
                  <a:lnTo>
                    <a:pt x="9" y="19"/>
                  </a:lnTo>
                  <a:lnTo>
                    <a:pt x="9" y="20"/>
                  </a:lnTo>
                  <a:lnTo>
                    <a:pt x="9" y="19"/>
                  </a:lnTo>
                  <a:lnTo>
                    <a:pt x="9" y="20"/>
                  </a:lnTo>
                  <a:lnTo>
                    <a:pt x="9" y="19"/>
                  </a:lnTo>
                  <a:lnTo>
                    <a:pt x="9" y="20"/>
                  </a:lnTo>
                  <a:lnTo>
                    <a:pt x="9" y="19"/>
                  </a:lnTo>
                  <a:lnTo>
                    <a:pt x="9" y="18"/>
                  </a:lnTo>
                  <a:lnTo>
                    <a:pt x="9" y="19"/>
                  </a:lnTo>
                  <a:lnTo>
                    <a:pt x="9" y="20"/>
                  </a:lnTo>
                  <a:lnTo>
                    <a:pt x="9" y="19"/>
                  </a:lnTo>
                  <a:lnTo>
                    <a:pt x="9" y="20"/>
                  </a:lnTo>
                  <a:lnTo>
                    <a:pt x="9" y="19"/>
                  </a:lnTo>
                  <a:lnTo>
                    <a:pt x="10" y="19"/>
                  </a:lnTo>
                  <a:lnTo>
                    <a:pt x="10" y="18"/>
                  </a:lnTo>
                  <a:lnTo>
                    <a:pt x="10" y="19"/>
                  </a:lnTo>
                  <a:lnTo>
                    <a:pt x="10" y="18"/>
                  </a:lnTo>
                  <a:lnTo>
                    <a:pt x="10" y="19"/>
                  </a:lnTo>
                  <a:lnTo>
                    <a:pt x="10" y="20"/>
                  </a:lnTo>
                  <a:lnTo>
                    <a:pt x="10" y="19"/>
                  </a:lnTo>
                  <a:lnTo>
                    <a:pt x="10" y="20"/>
                  </a:lnTo>
                  <a:lnTo>
                    <a:pt x="10" y="19"/>
                  </a:lnTo>
                  <a:lnTo>
                    <a:pt x="10" y="18"/>
                  </a:lnTo>
                  <a:lnTo>
                    <a:pt x="10" y="17"/>
                  </a:lnTo>
                  <a:lnTo>
                    <a:pt x="10" y="18"/>
                  </a:lnTo>
                  <a:lnTo>
                    <a:pt x="10" y="17"/>
                  </a:lnTo>
                  <a:lnTo>
                    <a:pt x="10" y="18"/>
                  </a:lnTo>
                  <a:lnTo>
                    <a:pt x="10" y="19"/>
                  </a:lnTo>
                  <a:lnTo>
                    <a:pt x="10" y="18"/>
                  </a:lnTo>
                  <a:lnTo>
                    <a:pt x="10" y="17"/>
                  </a:lnTo>
                  <a:lnTo>
                    <a:pt x="10" y="16"/>
                  </a:lnTo>
                  <a:lnTo>
                    <a:pt x="10" y="15"/>
                  </a:lnTo>
                  <a:lnTo>
                    <a:pt x="10" y="16"/>
                  </a:lnTo>
                  <a:lnTo>
                    <a:pt x="10" y="17"/>
                  </a:lnTo>
                  <a:lnTo>
                    <a:pt x="10" y="18"/>
                  </a:lnTo>
                  <a:lnTo>
                    <a:pt x="10" y="19"/>
                  </a:lnTo>
                  <a:lnTo>
                    <a:pt x="10" y="18"/>
                  </a:lnTo>
                  <a:lnTo>
                    <a:pt x="10" y="17"/>
                  </a:lnTo>
                  <a:lnTo>
                    <a:pt x="10" y="16"/>
                  </a:lnTo>
                  <a:lnTo>
                    <a:pt x="10" y="15"/>
                  </a:lnTo>
                  <a:lnTo>
                    <a:pt x="10" y="16"/>
                  </a:lnTo>
                  <a:lnTo>
                    <a:pt x="10" y="18"/>
                  </a:lnTo>
                  <a:lnTo>
                    <a:pt x="10" y="19"/>
                  </a:lnTo>
                  <a:lnTo>
                    <a:pt x="11" y="19"/>
                  </a:lnTo>
                  <a:lnTo>
                    <a:pt x="11" y="18"/>
                  </a:lnTo>
                  <a:lnTo>
                    <a:pt x="11" y="16"/>
                  </a:lnTo>
                  <a:lnTo>
                    <a:pt x="11" y="15"/>
                  </a:lnTo>
                  <a:lnTo>
                    <a:pt x="11" y="16"/>
                  </a:lnTo>
                  <a:lnTo>
                    <a:pt x="11" y="17"/>
                  </a:lnTo>
                  <a:lnTo>
                    <a:pt x="11" y="19"/>
                  </a:lnTo>
                  <a:lnTo>
                    <a:pt x="11" y="20"/>
                  </a:lnTo>
                  <a:lnTo>
                    <a:pt x="11" y="19"/>
                  </a:lnTo>
                  <a:lnTo>
                    <a:pt x="11" y="18"/>
                  </a:lnTo>
                  <a:lnTo>
                    <a:pt x="11" y="15"/>
                  </a:lnTo>
                  <a:lnTo>
                    <a:pt x="11" y="16"/>
                  </a:lnTo>
                  <a:lnTo>
                    <a:pt x="11" y="15"/>
                  </a:lnTo>
                  <a:lnTo>
                    <a:pt x="11" y="16"/>
                  </a:lnTo>
                  <a:lnTo>
                    <a:pt x="11" y="17"/>
                  </a:lnTo>
                  <a:lnTo>
                    <a:pt x="11" y="18"/>
                  </a:lnTo>
                  <a:lnTo>
                    <a:pt x="11" y="19"/>
                  </a:lnTo>
                  <a:lnTo>
                    <a:pt x="11" y="20"/>
                  </a:lnTo>
                  <a:lnTo>
                    <a:pt x="11" y="19"/>
                  </a:lnTo>
                  <a:lnTo>
                    <a:pt x="11" y="18"/>
                  </a:lnTo>
                  <a:lnTo>
                    <a:pt x="11" y="17"/>
                  </a:lnTo>
                  <a:lnTo>
                    <a:pt x="11" y="18"/>
                  </a:lnTo>
                  <a:lnTo>
                    <a:pt x="11" y="19"/>
                  </a:lnTo>
                  <a:lnTo>
                    <a:pt x="11" y="18"/>
                  </a:lnTo>
                  <a:lnTo>
                    <a:pt x="11" y="19"/>
                  </a:lnTo>
                  <a:lnTo>
                    <a:pt x="11" y="20"/>
                  </a:lnTo>
                  <a:lnTo>
                    <a:pt x="11" y="19"/>
                  </a:lnTo>
                  <a:lnTo>
                    <a:pt x="12" y="18"/>
                  </a:lnTo>
                  <a:lnTo>
                    <a:pt x="12" y="17"/>
                  </a:lnTo>
                  <a:lnTo>
                    <a:pt x="12" y="18"/>
                  </a:lnTo>
                  <a:lnTo>
                    <a:pt x="12" y="17"/>
                  </a:lnTo>
                  <a:lnTo>
                    <a:pt x="12" y="18"/>
                  </a:lnTo>
                  <a:lnTo>
                    <a:pt x="12" y="19"/>
                  </a:lnTo>
                  <a:lnTo>
                    <a:pt x="12" y="20"/>
                  </a:lnTo>
                  <a:lnTo>
                    <a:pt x="12" y="19"/>
                  </a:lnTo>
                  <a:lnTo>
                    <a:pt x="12" y="18"/>
                  </a:lnTo>
                  <a:lnTo>
                    <a:pt x="12" y="17"/>
                  </a:lnTo>
                  <a:lnTo>
                    <a:pt x="12" y="18"/>
                  </a:lnTo>
                  <a:lnTo>
                    <a:pt x="12" y="19"/>
                  </a:lnTo>
                  <a:lnTo>
                    <a:pt x="12" y="20"/>
                  </a:lnTo>
                  <a:lnTo>
                    <a:pt x="12" y="19"/>
                  </a:lnTo>
                  <a:lnTo>
                    <a:pt x="12" y="18"/>
                  </a:lnTo>
                  <a:lnTo>
                    <a:pt x="12" y="17"/>
                  </a:lnTo>
                  <a:lnTo>
                    <a:pt x="12" y="18"/>
                  </a:lnTo>
                  <a:lnTo>
                    <a:pt x="12" y="19"/>
                  </a:lnTo>
                  <a:lnTo>
                    <a:pt x="12" y="20"/>
                  </a:lnTo>
                  <a:lnTo>
                    <a:pt x="12" y="19"/>
                  </a:lnTo>
                  <a:lnTo>
                    <a:pt x="12" y="20"/>
                  </a:lnTo>
                  <a:lnTo>
                    <a:pt x="12" y="19"/>
                  </a:lnTo>
                  <a:lnTo>
                    <a:pt x="12" y="18"/>
                  </a:lnTo>
                  <a:lnTo>
                    <a:pt x="12" y="17"/>
                  </a:lnTo>
                  <a:lnTo>
                    <a:pt x="12" y="18"/>
                  </a:lnTo>
                  <a:lnTo>
                    <a:pt x="12" y="19"/>
                  </a:lnTo>
                  <a:lnTo>
                    <a:pt x="13" y="19"/>
                  </a:lnTo>
                  <a:lnTo>
                    <a:pt x="13" y="20"/>
                  </a:lnTo>
                  <a:lnTo>
                    <a:pt x="13" y="19"/>
                  </a:lnTo>
                  <a:lnTo>
                    <a:pt x="13" y="18"/>
                  </a:lnTo>
                  <a:lnTo>
                    <a:pt x="13" y="17"/>
                  </a:lnTo>
                  <a:lnTo>
                    <a:pt x="13" y="18"/>
                  </a:lnTo>
                  <a:lnTo>
                    <a:pt x="13" y="19"/>
                  </a:lnTo>
                  <a:lnTo>
                    <a:pt x="13" y="20"/>
                  </a:lnTo>
                  <a:lnTo>
                    <a:pt x="13" y="19"/>
                  </a:lnTo>
                  <a:lnTo>
                    <a:pt x="13" y="20"/>
                  </a:lnTo>
                  <a:lnTo>
                    <a:pt x="13" y="19"/>
                  </a:lnTo>
                  <a:lnTo>
                    <a:pt x="13" y="20"/>
                  </a:lnTo>
                  <a:lnTo>
                    <a:pt x="13" y="19"/>
                  </a:lnTo>
                  <a:lnTo>
                    <a:pt x="13" y="18"/>
                  </a:lnTo>
                  <a:lnTo>
                    <a:pt x="13" y="19"/>
                  </a:lnTo>
                  <a:lnTo>
                    <a:pt x="13" y="20"/>
                  </a:lnTo>
                  <a:lnTo>
                    <a:pt x="13" y="19"/>
                  </a:lnTo>
                  <a:lnTo>
                    <a:pt x="13" y="20"/>
                  </a:lnTo>
                  <a:lnTo>
                    <a:pt x="13" y="19"/>
                  </a:lnTo>
                  <a:lnTo>
                    <a:pt x="13" y="20"/>
                  </a:lnTo>
                  <a:lnTo>
                    <a:pt x="13" y="19"/>
                  </a:lnTo>
                  <a:lnTo>
                    <a:pt x="13" y="20"/>
                  </a:lnTo>
                  <a:lnTo>
                    <a:pt x="13" y="19"/>
                  </a:lnTo>
                  <a:lnTo>
                    <a:pt x="13" y="18"/>
                  </a:lnTo>
                  <a:lnTo>
                    <a:pt x="13" y="19"/>
                  </a:lnTo>
                  <a:lnTo>
                    <a:pt x="13" y="20"/>
                  </a:lnTo>
                  <a:lnTo>
                    <a:pt x="13" y="19"/>
                  </a:lnTo>
                  <a:lnTo>
                    <a:pt x="13" y="20"/>
                  </a:lnTo>
                  <a:lnTo>
                    <a:pt x="13" y="19"/>
                  </a:lnTo>
                  <a:lnTo>
                    <a:pt x="13" y="20"/>
                  </a:lnTo>
                  <a:lnTo>
                    <a:pt x="14" y="19"/>
                  </a:lnTo>
                  <a:lnTo>
                    <a:pt x="14" y="18"/>
                  </a:lnTo>
                  <a:lnTo>
                    <a:pt x="14" y="19"/>
                  </a:lnTo>
                  <a:lnTo>
                    <a:pt x="14" y="18"/>
                  </a:lnTo>
                  <a:lnTo>
                    <a:pt x="14" y="19"/>
                  </a:lnTo>
                  <a:lnTo>
                    <a:pt x="14" y="20"/>
                  </a:lnTo>
                  <a:lnTo>
                    <a:pt x="14" y="19"/>
                  </a:lnTo>
                  <a:lnTo>
                    <a:pt x="14" y="20"/>
                  </a:lnTo>
                  <a:lnTo>
                    <a:pt x="14" y="19"/>
                  </a:lnTo>
                  <a:lnTo>
                    <a:pt x="14" y="20"/>
                  </a:lnTo>
                  <a:lnTo>
                    <a:pt x="14" y="19"/>
                  </a:lnTo>
                  <a:lnTo>
                    <a:pt x="14" y="18"/>
                  </a:lnTo>
                  <a:lnTo>
                    <a:pt x="14" y="19"/>
                  </a:lnTo>
                  <a:lnTo>
                    <a:pt x="14" y="20"/>
                  </a:lnTo>
                  <a:lnTo>
                    <a:pt x="14" y="19"/>
                  </a:lnTo>
                  <a:lnTo>
                    <a:pt x="14" y="18"/>
                  </a:lnTo>
                  <a:lnTo>
                    <a:pt x="14" y="19"/>
                  </a:lnTo>
                  <a:lnTo>
                    <a:pt x="14" y="20"/>
                  </a:lnTo>
                  <a:lnTo>
                    <a:pt x="14" y="19"/>
                  </a:lnTo>
                  <a:lnTo>
                    <a:pt x="14" y="20"/>
                  </a:lnTo>
                  <a:lnTo>
                    <a:pt x="14" y="19"/>
                  </a:lnTo>
                  <a:lnTo>
                    <a:pt x="14" y="20"/>
                  </a:lnTo>
                  <a:lnTo>
                    <a:pt x="14" y="19"/>
                  </a:lnTo>
                  <a:lnTo>
                    <a:pt x="15" y="19"/>
                  </a:lnTo>
                  <a:lnTo>
                    <a:pt x="15" y="20"/>
                  </a:lnTo>
                  <a:lnTo>
                    <a:pt x="15" y="19"/>
                  </a:lnTo>
                  <a:lnTo>
                    <a:pt x="15" y="20"/>
                  </a:lnTo>
                  <a:lnTo>
                    <a:pt x="15" y="19"/>
                  </a:lnTo>
                  <a:lnTo>
                    <a:pt x="15" y="20"/>
                  </a:lnTo>
                  <a:lnTo>
                    <a:pt x="15" y="19"/>
                  </a:lnTo>
                  <a:lnTo>
                    <a:pt x="15" y="20"/>
                  </a:lnTo>
                  <a:lnTo>
                    <a:pt x="15" y="19"/>
                  </a:lnTo>
                  <a:lnTo>
                    <a:pt x="15" y="20"/>
                  </a:lnTo>
                  <a:lnTo>
                    <a:pt x="15" y="19"/>
                  </a:lnTo>
                  <a:lnTo>
                    <a:pt x="15" y="20"/>
                  </a:lnTo>
                  <a:lnTo>
                    <a:pt x="15" y="19"/>
                  </a:lnTo>
                  <a:lnTo>
                    <a:pt x="15" y="20"/>
                  </a:lnTo>
                  <a:lnTo>
                    <a:pt x="15" y="19"/>
                  </a:lnTo>
                  <a:lnTo>
                    <a:pt x="15" y="20"/>
                  </a:lnTo>
                  <a:lnTo>
                    <a:pt x="15" y="19"/>
                  </a:lnTo>
                  <a:lnTo>
                    <a:pt x="16" y="19"/>
                  </a:lnTo>
                  <a:lnTo>
                    <a:pt x="16" y="20"/>
                  </a:lnTo>
                  <a:lnTo>
                    <a:pt x="16" y="19"/>
                  </a:lnTo>
                  <a:lnTo>
                    <a:pt x="16" y="20"/>
                  </a:lnTo>
                  <a:lnTo>
                    <a:pt x="16" y="19"/>
                  </a:lnTo>
                  <a:lnTo>
                    <a:pt x="16" y="20"/>
                  </a:lnTo>
                  <a:lnTo>
                    <a:pt x="16" y="19"/>
                  </a:lnTo>
                  <a:lnTo>
                    <a:pt x="16" y="20"/>
                  </a:lnTo>
                  <a:lnTo>
                    <a:pt x="16" y="19"/>
                  </a:lnTo>
                  <a:lnTo>
                    <a:pt x="16" y="20"/>
                  </a:lnTo>
                  <a:lnTo>
                    <a:pt x="16" y="19"/>
                  </a:lnTo>
                  <a:lnTo>
                    <a:pt x="16" y="18"/>
                  </a:lnTo>
                  <a:lnTo>
                    <a:pt x="16" y="17"/>
                  </a:lnTo>
                  <a:lnTo>
                    <a:pt x="16" y="15"/>
                  </a:lnTo>
                  <a:lnTo>
                    <a:pt x="16" y="16"/>
                  </a:lnTo>
                  <a:lnTo>
                    <a:pt x="16" y="17"/>
                  </a:lnTo>
                  <a:lnTo>
                    <a:pt x="16" y="18"/>
                  </a:lnTo>
                  <a:lnTo>
                    <a:pt x="16" y="19"/>
                  </a:lnTo>
                  <a:lnTo>
                    <a:pt x="16" y="20"/>
                  </a:lnTo>
                  <a:lnTo>
                    <a:pt x="16" y="19"/>
                  </a:lnTo>
                  <a:lnTo>
                    <a:pt x="16" y="18"/>
                  </a:lnTo>
                  <a:lnTo>
                    <a:pt x="16" y="17"/>
                  </a:lnTo>
                  <a:lnTo>
                    <a:pt x="16" y="15"/>
                  </a:lnTo>
                  <a:lnTo>
                    <a:pt x="16" y="13"/>
                  </a:lnTo>
                  <a:lnTo>
                    <a:pt x="16" y="11"/>
                  </a:lnTo>
                  <a:lnTo>
                    <a:pt x="16" y="12"/>
                  </a:lnTo>
                  <a:lnTo>
                    <a:pt x="18" y="13"/>
                  </a:lnTo>
                  <a:lnTo>
                    <a:pt x="18" y="15"/>
                  </a:lnTo>
                  <a:lnTo>
                    <a:pt x="18" y="16"/>
                  </a:lnTo>
                  <a:lnTo>
                    <a:pt x="18" y="17"/>
                  </a:lnTo>
                  <a:lnTo>
                    <a:pt x="18" y="18"/>
                  </a:lnTo>
                  <a:lnTo>
                    <a:pt x="18" y="19"/>
                  </a:lnTo>
                  <a:lnTo>
                    <a:pt x="18" y="18"/>
                  </a:lnTo>
                  <a:lnTo>
                    <a:pt x="18" y="16"/>
                  </a:lnTo>
                  <a:lnTo>
                    <a:pt x="18" y="15"/>
                  </a:lnTo>
                  <a:lnTo>
                    <a:pt x="18" y="12"/>
                  </a:lnTo>
                  <a:lnTo>
                    <a:pt x="18" y="10"/>
                  </a:lnTo>
                  <a:lnTo>
                    <a:pt x="18" y="11"/>
                  </a:lnTo>
                  <a:lnTo>
                    <a:pt x="18" y="13"/>
                  </a:lnTo>
                  <a:lnTo>
                    <a:pt x="18" y="14"/>
                  </a:lnTo>
                  <a:lnTo>
                    <a:pt x="18" y="16"/>
                  </a:lnTo>
                  <a:lnTo>
                    <a:pt x="18" y="17"/>
                  </a:lnTo>
                  <a:lnTo>
                    <a:pt x="18" y="18"/>
                  </a:lnTo>
                  <a:lnTo>
                    <a:pt x="18" y="19"/>
                  </a:lnTo>
                  <a:lnTo>
                    <a:pt x="18" y="20"/>
                  </a:lnTo>
                  <a:lnTo>
                    <a:pt x="18" y="19"/>
                  </a:lnTo>
                  <a:lnTo>
                    <a:pt x="18" y="18"/>
                  </a:lnTo>
                  <a:lnTo>
                    <a:pt x="18" y="17"/>
                  </a:lnTo>
                  <a:lnTo>
                    <a:pt x="18" y="15"/>
                  </a:lnTo>
                  <a:lnTo>
                    <a:pt x="18" y="12"/>
                  </a:lnTo>
                  <a:lnTo>
                    <a:pt x="18" y="11"/>
                  </a:lnTo>
                  <a:lnTo>
                    <a:pt x="18" y="8"/>
                  </a:lnTo>
                  <a:lnTo>
                    <a:pt x="18" y="10"/>
                  </a:lnTo>
                  <a:lnTo>
                    <a:pt x="18" y="8"/>
                  </a:lnTo>
                  <a:lnTo>
                    <a:pt x="18" y="11"/>
                  </a:lnTo>
                  <a:lnTo>
                    <a:pt x="18" y="14"/>
                  </a:lnTo>
                  <a:lnTo>
                    <a:pt x="18" y="16"/>
                  </a:lnTo>
                  <a:lnTo>
                    <a:pt x="18" y="17"/>
                  </a:lnTo>
                  <a:lnTo>
                    <a:pt x="18" y="18"/>
                  </a:lnTo>
                  <a:lnTo>
                    <a:pt x="18" y="19"/>
                  </a:lnTo>
                  <a:lnTo>
                    <a:pt x="18" y="20"/>
                  </a:lnTo>
                  <a:lnTo>
                    <a:pt x="18" y="19"/>
                  </a:lnTo>
                  <a:lnTo>
                    <a:pt x="18" y="18"/>
                  </a:lnTo>
                  <a:lnTo>
                    <a:pt x="18" y="16"/>
                  </a:lnTo>
                  <a:lnTo>
                    <a:pt x="18" y="12"/>
                  </a:lnTo>
                  <a:lnTo>
                    <a:pt x="18" y="11"/>
                  </a:lnTo>
                  <a:lnTo>
                    <a:pt x="18" y="12"/>
                  </a:lnTo>
                  <a:lnTo>
                    <a:pt x="18" y="13"/>
                  </a:lnTo>
                  <a:lnTo>
                    <a:pt x="18" y="15"/>
                  </a:lnTo>
                  <a:lnTo>
                    <a:pt x="18" y="16"/>
                  </a:lnTo>
                  <a:lnTo>
                    <a:pt x="18" y="18"/>
                  </a:lnTo>
                  <a:lnTo>
                    <a:pt x="18" y="19"/>
                  </a:lnTo>
                  <a:lnTo>
                    <a:pt x="18" y="20"/>
                  </a:lnTo>
                  <a:lnTo>
                    <a:pt x="18" y="19"/>
                  </a:lnTo>
                  <a:lnTo>
                    <a:pt x="19" y="19"/>
                  </a:lnTo>
                  <a:lnTo>
                    <a:pt x="19" y="18"/>
                  </a:lnTo>
                  <a:lnTo>
                    <a:pt x="19" y="16"/>
                  </a:lnTo>
                  <a:lnTo>
                    <a:pt x="19" y="15"/>
                  </a:lnTo>
                  <a:lnTo>
                    <a:pt x="19" y="14"/>
                  </a:lnTo>
                  <a:lnTo>
                    <a:pt x="19" y="13"/>
                  </a:lnTo>
                  <a:lnTo>
                    <a:pt x="19" y="15"/>
                  </a:lnTo>
                  <a:lnTo>
                    <a:pt x="19" y="16"/>
                  </a:lnTo>
                  <a:lnTo>
                    <a:pt x="19" y="17"/>
                  </a:lnTo>
                  <a:lnTo>
                    <a:pt x="19" y="18"/>
                  </a:lnTo>
                  <a:lnTo>
                    <a:pt x="19" y="19"/>
                  </a:lnTo>
                  <a:lnTo>
                    <a:pt x="19" y="18"/>
                  </a:lnTo>
                  <a:lnTo>
                    <a:pt x="19" y="17"/>
                  </a:lnTo>
                  <a:lnTo>
                    <a:pt x="19" y="16"/>
                  </a:lnTo>
                  <a:lnTo>
                    <a:pt x="19" y="17"/>
                  </a:lnTo>
                  <a:lnTo>
                    <a:pt x="19" y="18"/>
                  </a:lnTo>
                  <a:lnTo>
                    <a:pt x="19" y="19"/>
                  </a:lnTo>
                  <a:lnTo>
                    <a:pt x="19" y="20"/>
                  </a:lnTo>
                  <a:lnTo>
                    <a:pt x="19" y="19"/>
                  </a:lnTo>
                  <a:lnTo>
                    <a:pt x="19" y="18"/>
                  </a:lnTo>
                  <a:lnTo>
                    <a:pt x="19" y="16"/>
                  </a:lnTo>
                  <a:lnTo>
                    <a:pt x="19" y="17"/>
                  </a:lnTo>
                  <a:lnTo>
                    <a:pt x="19" y="18"/>
                  </a:lnTo>
                  <a:lnTo>
                    <a:pt x="19" y="19"/>
                  </a:lnTo>
                  <a:lnTo>
                    <a:pt x="19" y="20"/>
                  </a:lnTo>
                  <a:lnTo>
                    <a:pt x="19" y="19"/>
                  </a:lnTo>
                  <a:lnTo>
                    <a:pt x="19" y="20"/>
                  </a:lnTo>
                  <a:lnTo>
                    <a:pt x="19" y="19"/>
                  </a:lnTo>
                  <a:lnTo>
                    <a:pt x="19" y="18"/>
                  </a:lnTo>
                  <a:lnTo>
                    <a:pt x="20" y="18"/>
                  </a:lnTo>
                  <a:lnTo>
                    <a:pt x="20" y="19"/>
                  </a:lnTo>
                  <a:lnTo>
                    <a:pt x="20" y="20"/>
                  </a:lnTo>
                  <a:lnTo>
                    <a:pt x="20" y="19"/>
                  </a:lnTo>
                  <a:lnTo>
                    <a:pt x="20" y="18"/>
                  </a:lnTo>
                  <a:lnTo>
                    <a:pt x="20" y="19"/>
                  </a:lnTo>
                  <a:lnTo>
                    <a:pt x="20" y="20"/>
                  </a:lnTo>
                  <a:lnTo>
                    <a:pt x="20" y="19"/>
                  </a:lnTo>
                  <a:lnTo>
                    <a:pt x="20" y="20"/>
                  </a:lnTo>
                  <a:lnTo>
                    <a:pt x="20" y="19"/>
                  </a:lnTo>
                  <a:lnTo>
                    <a:pt x="20" y="18"/>
                  </a:lnTo>
                  <a:lnTo>
                    <a:pt x="20" y="19"/>
                  </a:lnTo>
                  <a:lnTo>
                    <a:pt x="20" y="18"/>
                  </a:lnTo>
                  <a:lnTo>
                    <a:pt x="20" y="19"/>
                  </a:lnTo>
                  <a:lnTo>
                    <a:pt x="20" y="20"/>
                  </a:lnTo>
                  <a:lnTo>
                    <a:pt x="20" y="19"/>
                  </a:lnTo>
                  <a:lnTo>
                    <a:pt x="20" y="20"/>
                  </a:lnTo>
                  <a:lnTo>
                    <a:pt x="20" y="19"/>
                  </a:lnTo>
                  <a:lnTo>
                    <a:pt x="20" y="20"/>
                  </a:lnTo>
                  <a:lnTo>
                    <a:pt x="20" y="19"/>
                  </a:lnTo>
                  <a:lnTo>
                    <a:pt x="20" y="18"/>
                  </a:lnTo>
                  <a:lnTo>
                    <a:pt x="20" y="19"/>
                  </a:lnTo>
                  <a:lnTo>
                    <a:pt x="20" y="20"/>
                  </a:lnTo>
                  <a:lnTo>
                    <a:pt x="20" y="19"/>
                  </a:lnTo>
                  <a:lnTo>
                    <a:pt x="20" y="20"/>
                  </a:lnTo>
                  <a:lnTo>
                    <a:pt x="21" y="19"/>
                  </a:lnTo>
                  <a:lnTo>
                    <a:pt x="21" y="20"/>
                  </a:lnTo>
                  <a:lnTo>
                    <a:pt x="21" y="19"/>
                  </a:lnTo>
                  <a:lnTo>
                    <a:pt x="21" y="20"/>
                  </a:lnTo>
                  <a:lnTo>
                    <a:pt x="21" y="19"/>
                  </a:lnTo>
                  <a:lnTo>
                    <a:pt x="21" y="20"/>
                  </a:lnTo>
                  <a:lnTo>
                    <a:pt x="21" y="19"/>
                  </a:lnTo>
                  <a:lnTo>
                    <a:pt x="21" y="18"/>
                  </a:lnTo>
                  <a:lnTo>
                    <a:pt x="21" y="19"/>
                  </a:lnTo>
                  <a:lnTo>
                    <a:pt x="21" y="20"/>
                  </a:lnTo>
                  <a:lnTo>
                    <a:pt x="21" y="19"/>
                  </a:lnTo>
                  <a:lnTo>
                    <a:pt x="21" y="20"/>
                  </a:lnTo>
                  <a:lnTo>
                    <a:pt x="21" y="19"/>
                  </a:lnTo>
                  <a:lnTo>
                    <a:pt x="21" y="20"/>
                  </a:lnTo>
                  <a:lnTo>
                    <a:pt x="21" y="19"/>
                  </a:lnTo>
                  <a:lnTo>
                    <a:pt x="21" y="20"/>
                  </a:lnTo>
                  <a:lnTo>
                    <a:pt x="21" y="19"/>
                  </a:lnTo>
                  <a:lnTo>
                    <a:pt x="21" y="20"/>
                  </a:lnTo>
                  <a:lnTo>
                    <a:pt x="21" y="19"/>
                  </a:lnTo>
                  <a:lnTo>
                    <a:pt x="21" y="20"/>
                  </a:lnTo>
                  <a:lnTo>
                    <a:pt x="21" y="19"/>
                  </a:lnTo>
                  <a:lnTo>
                    <a:pt x="21" y="20"/>
                  </a:lnTo>
                  <a:lnTo>
                    <a:pt x="21" y="19"/>
                  </a:lnTo>
                  <a:lnTo>
                    <a:pt x="22" y="19"/>
                  </a:lnTo>
                  <a:lnTo>
                    <a:pt x="22" y="20"/>
                  </a:lnTo>
                  <a:lnTo>
                    <a:pt x="22" y="19"/>
                  </a:lnTo>
                  <a:lnTo>
                    <a:pt x="22" y="20"/>
                  </a:lnTo>
                  <a:lnTo>
                    <a:pt x="22" y="19"/>
                  </a:lnTo>
                  <a:lnTo>
                    <a:pt x="22" y="18"/>
                  </a:lnTo>
                  <a:lnTo>
                    <a:pt x="22" y="19"/>
                  </a:lnTo>
                  <a:lnTo>
                    <a:pt x="22" y="20"/>
                  </a:lnTo>
                  <a:lnTo>
                    <a:pt x="22" y="19"/>
                  </a:lnTo>
                  <a:lnTo>
                    <a:pt x="22" y="18"/>
                  </a:lnTo>
                  <a:lnTo>
                    <a:pt x="22" y="17"/>
                  </a:lnTo>
                  <a:lnTo>
                    <a:pt x="22" y="18"/>
                  </a:lnTo>
                  <a:lnTo>
                    <a:pt x="22" y="19"/>
                  </a:lnTo>
                  <a:lnTo>
                    <a:pt x="22" y="20"/>
                  </a:lnTo>
                  <a:lnTo>
                    <a:pt x="22" y="19"/>
                  </a:lnTo>
                  <a:lnTo>
                    <a:pt x="22" y="20"/>
                  </a:lnTo>
                  <a:lnTo>
                    <a:pt x="22" y="19"/>
                  </a:lnTo>
                  <a:lnTo>
                    <a:pt x="22" y="18"/>
                  </a:lnTo>
                  <a:lnTo>
                    <a:pt x="22" y="19"/>
                  </a:lnTo>
                  <a:lnTo>
                    <a:pt x="22" y="18"/>
                  </a:lnTo>
                  <a:lnTo>
                    <a:pt x="22" y="17"/>
                  </a:lnTo>
                  <a:lnTo>
                    <a:pt x="22" y="18"/>
                  </a:lnTo>
                  <a:lnTo>
                    <a:pt x="22" y="19"/>
                  </a:lnTo>
                  <a:lnTo>
                    <a:pt x="23" y="19"/>
                  </a:lnTo>
                  <a:lnTo>
                    <a:pt x="23" y="20"/>
                  </a:lnTo>
                  <a:lnTo>
                    <a:pt x="23" y="19"/>
                  </a:lnTo>
                  <a:lnTo>
                    <a:pt x="23" y="20"/>
                  </a:lnTo>
                  <a:lnTo>
                    <a:pt x="23" y="19"/>
                  </a:lnTo>
                  <a:lnTo>
                    <a:pt x="23" y="18"/>
                  </a:lnTo>
                  <a:lnTo>
                    <a:pt x="23" y="17"/>
                  </a:lnTo>
                  <a:lnTo>
                    <a:pt x="23" y="18"/>
                  </a:lnTo>
                  <a:lnTo>
                    <a:pt x="23" y="19"/>
                  </a:lnTo>
                  <a:lnTo>
                    <a:pt x="23" y="20"/>
                  </a:lnTo>
                  <a:lnTo>
                    <a:pt x="23" y="19"/>
                  </a:lnTo>
                  <a:lnTo>
                    <a:pt x="23" y="18"/>
                  </a:lnTo>
                  <a:lnTo>
                    <a:pt x="23" y="19"/>
                  </a:lnTo>
                  <a:lnTo>
                    <a:pt x="23" y="20"/>
                  </a:lnTo>
                  <a:lnTo>
                    <a:pt x="23" y="19"/>
                  </a:lnTo>
                  <a:lnTo>
                    <a:pt x="23" y="18"/>
                  </a:lnTo>
                  <a:lnTo>
                    <a:pt x="23" y="19"/>
                  </a:lnTo>
                  <a:lnTo>
                    <a:pt x="23" y="20"/>
                  </a:lnTo>
                  <a:lnTo>
                    <a:pt x="23" y="19"/>
                  </a:lnTo>
                  <a:lnTo>
                    <a:pt x="23" y="20"/>
                  </a:lnTo>
                  <a:lnTo>
                    <a:pt x="23" y="19"/>
                  </a:lnTo>
                  <a:lnTo>
                    <a:pt x="23" y="20"/>
                  </a:lnTo>
                  <a:lnTo>
                    <a:pt x="23" y="19"/>
                  </a:lnTo>
                  <a:lnTo>
                    <a:pt x="23" y="20"/>
                  </a:lnTo>
                  <a:lnTo>
                    <a:pt x="23" y="19"/>
                  </a:lnTo>
                  <a:lnTo>
                    <a:pt x="24" y="19"/>
                  </a:lnTo>
                  <a:lnTo>
                    <a:pt x="24" y="18"/>
                  </a:lnTo>
                  <a:lnTo>
                    <a:pt x="24" y="19"/>
                  </a:lnTo>
                  <a:lnTo>
                    <a:pt x="24" y="20"/>
                  </a:lnTo>
                  <a:lnTo>
                    <a:pt x="24" y="19"/>
                  </a:lnTo>
                  <a:lnTo>
                    <a:pt x="24" y="20"/>
                  </a:lnTo>
                  <a:lnTo>
                    <a:pt x="24" y="19"/>
                  </a:lnTo>
                  <a:lnTo>
                    <a:pt x="24" y="20"/>
                  </a:lnTo>
                  <a:lnTo>
                    <a:pt x="24" y="19"/>
                  </a:lnTo>
                  <a:lnTo>
                    <a:pt x="24" y="18"/>
                  </a:lnTo>
                  <a:lnTo>
                    <a:pt x="24" y="19"/>
                  </a:lnTo>
                  <a:lnTo>
                    <a:pt x="24" y="20"/>
                  </a:lnTo>
                  <a:lnTo>
                    <a:pt x="24" y="19"/>
                  </a:lnTo>
                  <a:lnTo>
                    <a:pt x="24" y="18"/>
                  </a:lnTo>
                  <a:lnTo>
                    <a:pt x="24" y="17"/>
                  </a:lnTo>
                  <a:lnTo>
                    <a:pt x="24" y="18"/>
                  </a:lnTo>
                  <a:lnTo>
                    <a:pt x="24" y="17"/>
                  </a:lnTo>
                  <a:lnTo>
                    <a:pt x="24" y="18"/>
                  </a:lnTo>
                  <a:lnTo>
                    <a:pt x="24" y="19"/>
                  </a:lnTo>
                  <a:lnTo>
                    <a:pt x="24" y="20"/>
                  </a:lnTo>
                  <a:lnTo>
                    <a:pt x="24" y="19"/>
                  </a:lnTo>
                  <a:lnTo>
                    <a:pt x="24" y="18"/>
                  </a:lnTo>
                  <a:lnTo>
                    <a:pt x="24" y="19"/>
                  </a:lnTo>
                  <a:lnTo>
                    <a:pt x="24" y="18"/>
                  </a:lnTo>
                  <a:lnTo>
                    <a:pt x="24" y="17"/>
                  </a:lnTo>
                  <a:lnTo>
                    <a:pt x="24" y="18"/>
                  </a:lnTo>
                  <a:lnTo>
                    <a:pt x="24" y="19"/>
                  </a:lnTo>
                  <a:lnTo>
                    <a:pt x="25" y="19"/>
                  </a:lnTo>
                  <a:lnTo>
                    <a:pt x="25" y="20"/>
                  </a:lnTo>
                  <a:lnTo>
                    <a:pt x="25" y="19"/>
                  </a:lnTo>
                  <a:lnTo>
                    <a:pt x="25" y="20"/>
                  </a:lnTo>
                  <a:lnTo>
                    <a:pt x="25" y="19"/>
                  </a:lnTo>
                  <a:lnTo>
                    <a:pt x="25" y="18"/>
                  </a:lnTo>
                  <a:lnTo>
                    <a:pt x="25" y="19"/>
                  </a:lnTo>
                  <a:lnTo>
                    <a:pt x="25" y="20"/>
                  </a:lnTo>
                  <a:lnTo>
                    <a:pt x="25" y="19"/>
                  </a:lnTo>
                  <a:lnTo>
                    <a:pt x="25" y="20"/>
                  </a:lnTo>
                  <a:lnTo>
                    <a:pt x="25" y="19"/>
                  </a:lnTo>
                  <a:lnTo>
                    <a:pt x="25" y="20"/>
                  </a:lnTo>
                  <a:lnTo>
                    <a:pt x="25" y="19"/>
                  </a:lnTo>
                  <a:lnTo>
                    <a:pt x="25" y="18"/>
                  </a:lnTo>
                  <a:lnTo>
                    <a:pt x="25" y="19"/>
                  </a:lnTo>
                  <a:lnTo>
                    <a:pt x="25" y="20"/>
                  </a:lnTo>
                  <a:lnTo>
                    <a:pt x="25" y="19"/>
                  </a:lnTo>
                  <a:lnTo>
                    <a:pt x="25" y="20"/>
                  </a:lnTo>
                  <a:lnTo>
                    <a:pt x="25" y="19"/>
                  </a:lnTo>
                  <a:lnTo>
                    <a:pt x="25" y="18"/>
                  </a:lnTo>
                  <a:lnTo>
                    <a:pt x="25" y="19"/>
                  </a:lnTo>
                  <a:lnTo>
                    <a:pt x="25" y="18"/>
                  </a:lnTo>
                  <a:lnTo>
                    <a:pt x="25" y="19"/>
                  </a:lnTo>
                  <a:lnTo>
                    <a:pt x="25" y="20"/>
                  </a:lnTo>
                  <a:lnTo>
                    <a:pt x="25" y="19"/>
                  </a:lnTo>
                  <a:lnTo>
                    <a:pt x="26" y="19"/>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88" name="Freeform 519"/>
            <p:cNvSpPr>
              <a:spLocks/>
            </p:cNvSpPr>
            <p:nvPr/>
          </p:nvSpPr>
          <p:spPr bwMode="auto">
            <a:xfrm>
              <a:off x="1846" y="2716"/>
              <a:ext cx="33" cy="5"/>
            </a:xfrm>
            <a:custGeom>
              <a:avLst/>
              <a:gdLst>
                <a:gd name="T0" fmla="*/ 0 w 33"/>
                <a:gd name="T1" fmla="*/ 2 h 5"/>
                <a:gd name="T2" fmla="*/ 0 w 33"/>
                <a:gd name="T3" fmla="*/ 5 h 5"/>
                <a:gd name="T4" fmla="*/ 1 w 33"/>
                <a:gd name="T5" fmla="*/ 4 h 5"/>
                <a:gd name="T6" fmla="*/ 1 w 33"/>
                <a:gd name="T7" fmla="*/ 5 h 5"/>
                <a:gd name="T8" fmla="*/ 2 w 33"/>
                <a:gd name="T9" fmla="*/ 5 h 5"/>
                <a:gd name="T10" fmla="*/ 2 w 33"/>
                <a:gd name="T11" fmla="*/ 4 h 5"/>
                <a:gd name="T12" fmla="*/ 3 w 33"/>
                <a:gd name="T13" fmla="*/ 3 h 5"/>
                <a:gd name="T14" fmla="*/ 3 w 33"/>
                <a:gd name="T15" fmla="*/ 3 h 5"/>
                <a:gd name="T16" fmla="*/ 3 w 33"/>
                <a:gd name="T17" fmla="*/ 4 h 5"/>
                <a:gd name="T18" fmla="*/ 4 w 33"/>
                <a:gd name="T19" fmla="*/ 4 h 5"/>
                <a:gd name="T20" fmla="*/ 4 w 33"/>
                <a:gd name="T21" fmla="*/ 5 h 5"/>
                <a:gd name="T22" fmla="*/ 5 w 33"/>
                <a:gd name="T23" fmla="*/ 4 h 5"/>
                <a:gd name="T24" fmla="*/ 5 w 33"/>
                <a:gd name="T25" fmla="*/ 5 h 5"/>
                <a:gd name="T26" fmla="*/ 7 w 33"/>
                <a:gd name="T27" fmla="*/ 5 h 5"/>
                <a:gd name="T28" fmla="*/ 7 w 33"/>
                <a:gd name="T29" fmla="*/ 4 h 5"/>
                <a:gd name="T30" fmla="*/ 8 w 33"/>
                <a:gd name="T31" fmla="*/ 4 h 5"/>
                <a:gd name="T32" fmla="*/ 8 w 33"/>
                <a:gd name="T33" fmla="*/ 1 h 5"/>
                <a:gd name="T34" fmla="*/ 9 w 33"/>
                <a:gd name="T35" fmla="*/ 0 h 5"/>
                <a:gd name="T36" fmla="*/ 9 w 33"/>
                <a:gd name="T37" fmla="*/ 3 h 5"/>
                <a:gd name="T38" fmla="*/ 9 w 33"/>
                <a:gd name="T39" fmla="*/ 4 h 5"/>
                <a:gd name="T40" fmla="*/ 10 w 33"/>
                <a:gd name="T41" fmla="*/ 5 h 5"/>
                <a:gd name="T42" fmla="*/ 10 w 33"/>
                <a:gd name="T43" fmla="*/ 4 h 5"/>
                <a:gd name="T44" fmla="*/ 11 w 33"/>
                <a:gd name="T45" fmla="*/ 4 h 5"/>
                <a:gd name="T46" fmla="*/ 12 w 33"/>
                <a:gd name="T47" fmla="*/ 4 h 5"/>
                <a:gd name="T48" fmla="*/ 12 w 33"/>
                <a:gd name="T49" fmla="*/ 5 h 5"/>
                <a:gd name="T50" fmla="*/ 13 w 33"/>
                <a:gd name="T51" fmla="*/ 3 h 5"/>
                <a:gd name="T52" fmla="*/ 13 w 33"/>
                <a:gd name="T53" fmla="*/ 4 h 5"/>
                <a:gd name="T54" fmla="*/ 14 w 33"/>
                <a:gd name="T55" fmla="*/ 4 h 5"/>
                <a:gd name="T56" fmla="*/ 14 w 33"/>
                <a:gd name="T57" fmla="*/ 5 h 5"/>
                <a:gd name="T58" fmla="*/ 15 w 33"/>
                <a:gd name="T59" fmla="*/ 3 h 5"/>
                <a:gd name="T60" fmla="*/ 15 w 33"/>
                <a:gd name="T61" fmla="*/ 4 h 5"/>
                <a:gd name="T62" fmla="*/ 16 w 33"/>
                <a:gd name="T63" fmla="*/ 4 h 5"/>
                <a:gd name="T64" fmla="*/ 16 w 33"/>
                <a:gd name="T65" fmla="*/ 5 h 5"/>
                <a:gd name="T66" fmla="*/ 17 w 33"/>
                <a:gd name="T67" fmla="*/ 5 h 5"/>
                <a:gd name="T68" fmla="*/ 18 w 33"/>
                <a:gd name="T69" fmla="*/ 4 h 5"/>
                <a:gd name="T70" fmla="*/ 18 w 33"/>
                <a:gd name="T71" fmla="*/ 5 h 5"/>
                <a:gd name="T72" fmla="*/ 19 w 33"/>
                <a:gd name="T73" fmla="*/ 5 h 5"/>
                <a:gd name="T74" fmla="*/ 19 w 33"/>
                <a:gd name="T75" fmla="*/ 4 h 5"/>
                <a:gd name="T76" fmla="*/ 19 w 33"/>
                <a:gd name="T77" fmla="*/ 5 h 5"/>
                <a:gd name="T78" fmla="*/ 21 w 33"/>
                <a:gd name="T79" fmla="*/ 4 h 5"/>
                <a:gd name="T80" fmla="*/ 22 w 33"/>
                <a:gd name="T81" fmla="*/ 4 h 5"/>
                <a:gd name="T82" fmla="*/ 22 w 33"/>
                <a:gd name="T83" fmla="*/ 5 h 5"/>
                <a:gd name="T84" fmla="*/ 23 w 33"/>
                <a:gd name="T85" fmla="*/ 4 h 5"/>
                <a:gd name="T86" fmla="*/ 23 w 33"/>
                <a:gd name="T87" fmla="*/ 5 h 5"/>
                <a:gd name="T88" fmla="*/ 24 w 33"/>
                <a:gd name="T89" fmla="*/ 5 h 5"/>
                <a:gd name="T90" fmla="*/ 24 w 33"/>
                <a:gd name="T91" fmla="*/ 4 h 5"/>
                <a:gd name="T92" fmla="*/ 25 w 33"/>
                <a:gd name="T93" fmla="*/ 5 h 5"/>
                <a:gd name="T94" fmla="*/ 25 w 33"/>
                <a:gd name="T95" fmla="*/ 4 h 5"/>
                <a:gd name="T96" fmla="*/ 26 w 33"/>
                <a:gd name="T97" fmla="*/ 5 h 5"/>
                <a:gd name="T98" fmla="*/ 26 w 33"/>
                <a:gd name="T99" fmla="*/ 4 h 5"/>
                <a:gd name="T100" fmla="*/ 27 w 33"/>
                <a:gd name="T101" fmla="*/ 4 h 5"/>
                <a:gd name="T102" fmla="*/ 28 w 33"/>
                <a:gd name="T103" fmla="*/ 3 h 5"/>
                <a:gd name="T104" fmla="*/ 28 w 33"/>
                <a:gd name="T105" fmla="*/ 4 h 5"/>
                <a:gd name="T106" fmla="*/ 28 w 33"/>
                <a:gd name="T107" fmla="*/ 5 h 5"/>
                <a:gd name="T108" fmla="*/ 29 w 33"/>
                <a:gd name="T109" fmla="*/ 4 h 5"/>
                <a:gd name="T110" fmla="*/ 29 w 33"/>
                <a:gd name="T111" fmla="*/ 5 h 5"/>
                <a:gd name="T112" fmla="*/ 30 w 33"/>
                <a:gd name="T113" fmla="*/ 4 h 5"/>
                <a:gd name="T114" fmla="*/ 30 w 33"/>
                <a:gd name="T115" fmla="*/ 4 h 5"/>
                <a:gd name="T116" fmla="*/ 31 w 33"/>
                <a:gd name="T117" fmla="*/ 4 h 5"/>
                <a:gd name="T118" fmla="*/ 31 w 33"/>
                <a:gd name="T119" fmla="*/ 5 h 5"/>
                <a:gd name="T120" fmla="*/ 31 w 33"/>
                <a:gd name="T121" fmla="*/ 4 h 5"/>
                <a:gd name="T122" fmla="*/ 32 w 33"/>
                <a:gd name="T123" fmla="*/ 4 h 5"/>
                <a:gd name="T124" fmla="*/ 32 w 33"/>
                <a:gd name="T125" fmla="*/ 3 h 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
                <a:gd name="T190" fmla="*/ 0 h 5"/>
                <a:gd name="T191" fmla="*/ 33 w 33"/>
                <a:gd name="T192" fmla="*/ 5 h 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 h="5">
                  <a:moveTo>
                    <a:pt x="0" y="4"/>
                  </a:moveTo>
                  <a:lnTo>
                    <a:pt x="0" y="3"/>
                  </a:lnTo>
                  <a:lnTo>
                    <a:pt x="0" y="4"/>
                  </a:lnTo>
                  <a:lnTo>
                    <a:pt x="0" y="3"/>
                  </a:lnTo>
                  <a:lnTo>
                    <a:pt x="0" y="2"/>
                  </a:lnTo>
                  <a:lnTo>
                    <a:pt x="0" y="3"/>
                  </a:lnTo>
                  <a:lnTo>
                    <a:pt x="0" y="4"/>
                  </a:lnTo>
                  <a:lnTo>
                    <a:pt x="0" y="5"/>
                  </a:lnTo>
                  <a:lnTo>
                    <a:pt x="0" y="4"/>
                  </a:lnTo>
                  <a:lnTo>
                    <a:pt x="0" y="3"/>
                  </a:lnTo>
                  <a:lnTo>
                    <a:pt x="0" y="2"/>
                  </a:lnTo>
                  <a:lnTo>
                    <a:pt x="0" y="3"/>
                  </a:lnTo>
                  <a:lnTo>
                    <a:pt x="0" y="4"/>
                  </a:lnTo>
                  <a:lnTo>
                    <a:pt x="0" y="5"/>
                  </a:lnTo>
                  <a:lnTo>
                    <a:pt x="0" y="4"/>
                  </a:lnTo>
                  <a:lnTo>
                    <a:pt x="0" y="3"/>
                  </a:lnTo>
                  <a:lnTo>
                    <a:pt x="0" y="2"/>
                  </a:lnTo>
                  <a:lnTo>
                    <a:pt x="0" y="3"/>
                  </a:lnTo>
                  <a:lnTo>
                    <a:pt x="0" y="4"/>
                  </a:lnTo>
                  <a:lnTo>
                    <a:pt x="0" y="5"/>
                  </a:lnTo>
                  <a:lnTo>
                    <a:pt x="0" y="4"/>
                  </a:lnTo>
                  <a:lnTo>
                    <a:pt x="0" y="5"/>
                  </a:lnTo>
                  <a:lnTo>
                    <a:pt x="0" y="4"/>
                  </a:lnTo>
                  <a:lnTo>
                    <a:pt x="0" y="3"/>
                  </a:lnTo>
                  <a:lnTo>
                    <a:pt x="1" y="4"/>
                  </a:lnTo>
                  <a:lnTo>
                    <a:pt x="1" y="5"/>
                  </a:lnTo>
                  <a:lnTo>
                    <a:pt x="1" y="4"/>
                  </a:lnTo>
                  <a:lnTo>
                    <a:pt x="1" y="5"/>
                  </a:lnTo>
                  <a:lnTo>
                    <a:pt x="1" y="4"/>
                  </a:lnTo>
                  <a:lnTo>
                    <a:pt x="1" y="3"/>
                  </a:lnTo>
                  <a:lnTo>
                    <a:pt x="1" y="4"/>
                  </a:lnTo>
                  <a:lnTo>
                    <a:pt x="1" y="5"/>
                  </a:lnTo>
                  <a:lnTo>
                    <a:pt x="1" y="4"/>
                  </a:lnTo>
                  <a:lnTo>
                    <a:pt x="1" y="5"/>
                  </a:lnTo>
                  <a:lnTo>
                    <a:pt x="1" y="4"/>
                  </a:lnTo>
                  <a:lnTo>
                    <a:pt x="1" y="3"/>
                  </a:lnTo>
                  <a:lnTo>
                    <a:pt x="1" y="4"/>
                  </a:lnTo>
                  <a:lnTo>
                    <a:pt x="1" y="5"/>
                  </a:lnTo>
                  <a:lnTo>
                    <a:pt x="1" y="4"/>
                  </a:lnTo>
                  <a:lnTo>
                    <a:pt x="1" y="5"/>
                  </a:lnTo>
                  <a:lnTo>
                    <a:pt x="1" y="4"/>
                  </a:lnTo>
                  <a:lnTo>
                    <a:pt x="1" y="5"/>
                  </a:lnTo>
                  <a:lnTo>
                    <a:pt x="1" y="4"/>
                  </a:lnTo>
                  <a:lnTo>
                    <a:pt x="1" y="5"/>
                  </a:lnTo>
                  <a:lnTo>
                    <a:pt x="1" y="4"/>
                  </a:lnTo>
                  <a:lnTo>
                    <a:pt x="2" y="4"/>
                  </a:lnTo>
                  <a:lnTo>
                    <a:pt x="2" y="5"/>
                  </a:lnTo>
                  <a:lnTo>
                    <a:pt x="2" y="4"/>
                  </a:lnTo>
                  <a:lnTo>
                    <a:pt x="2" y="5"/>
                  </a:lnTo>
                  <a:lnTo>
                    <a:pt x="2" y="4"/>
                  </a:lnTo>
                  <a:lnTo>
                    <a:pt x="2" y="3"/>
                  </a:lnTo>
                  <a:lnTo>
                    <a:pt x="2" y="4"/>
                  </a:lnTo>
                  <a:lnTo>
                    <a:pt x="2" y="3"/>
                  </a:lnTo>
                  <a:lnTo>
                    <a:pt x="2" y="4"/>
                  </a:lnTo>
                  <a:lnTo>
                    <a:pt x="2" y="5"/>
                  </a:lnTo>
                  <a:lnTo>
                    <a:pt x="2" y="4"/>
                  </a:lnTo>
                  <a:lnTo>
                    <a:pt x="2" y="5"/>
                  </a:lnTo>
                  <a:lnTo>
                    <a:pt x="2" y="4"/>
                  </a:lnTo>
                  <a:lnTo>
                    <a:pt x="2" y="3"/>
                  </a:lnTo>
                  <a:lnTo>
                    <a:pt x="2" y="4"/>
                  </a:lnTo>
                  <a:lnTo>
                    <a:pt x="2" y="3"/>
                  </a:lnTo>
                  <a:lnTo>
                    <a:pt x="2" y="4"/>
                  </a:lnTo>
                  <a:lnTo>
                    <a:pt x="2" y="5"/>
                  </a:lnTo>
                  <a:lnTo>
                    <a:pt x="2" y="4"/>
                  </a:lnTo>
                  <a:lnTo>
                    <a:pt x="2" y="3"/>
                  </a:lnTo>
                  <a:lnTo>
                    <a:pt x="2" y="4"/>
                  </a:lnTo>
                  <a:lnTo>
                    <a:pt x="2" y="3"/>
                  </a:lnTo>
                  <a:lnTo>
                    <a:pt x="2" y="2"/>
                  </a:lnTo>
                  <a:lnTo>
                    <a:pt x="2" y="4"/>
                  </a:lnTo>
                  <a:lnTo>
                    <a:pt x="3" y="4"/>
                  </a:lnTo>
                  <a:lnTo>
                    <a:pt x="3" y="5"/>
                  </a:lnTo>
                  <a:lnTo>
                    <a:pt x="3" y="4"/>
                  </a:lnTo>
                  <a:lnTo>
                    <a:pt x="3" y="5"/>
                  </a:lnTo>
                  <a:lnTo>
                    <a:pt x="3" y="4"/>
                  </a:lnTo>
                  <a:lnTo>
                    <a:pt x="3" y="3"/>
                  </a:lnTo>
                  <a:lnTo>
                    <a:pt x="3" y="2"/>
                  </a:lnTo>
                  <a:lnTo>
                    <a:pt x="3" y="3"/>
                  </a:lnTo>
                  <a:lnTo>
                    <a:pt x="3" y="4"/>
                  </a:lnTo>
                  <a:lnTo>
                    <a:pt x="3" y="5"/>
                  </a:lnTo>
                  <a:lnTo>
                    <a:pt x="3" y="4"/>
                  </a:lnTo>
                  <a:lnTo>
                    <a:pt x="3" y="5"/>
                  </a:lnTo>
                  <a:lnTo>
                    <a:pt x="3" y="4"/>
                  </a:lnTo>
                  <a:lnTo>
                    <a:pt x="3" y="3"/>
                  </a:lnTo>
                  <a:lnTo>
                    <a:pt x="3" y="2"/>
                  </a:lnTo>
                  <a:lnTo>
                    <a:pt x="3" y="3"/>
                  </a:lnTo>
                  <a:lnTo>
                    <a:pt x="3" y="2"/>
                  </a:lnTo>
                  <a:lnTo>
                    <a:pt x="3" y="4"/>
                  </a:lnTo>
                  <a:lnTo>
                    <a:pt x="3" y="3"/>
                  </a:lnTo>
                  <a:lnTo>
                    <a:pt x="3" y="4"/>
                  </a:lnTo>
                  <a:lnTo>
                    <a:pt x="3" y="5"/>
                  </a:lnTo>
                  <a:lnTo>
                    <a:pt x="3" y="4"/>
                  </a:lnTo>
                  <a:lnTo>
                    <a:pt x="3" y="5"/>
                  </a:lnTo>
                  <a:lnTo>
                    <a:pt x="3" y="4"/>
                  </a:lnTo>
                  <a:lnTo>
                    <a:pt x="3" y="3"/>
                  </a:lnTo>
                  <a:lnTo>
                    <a:pt x="3" y="4"/>
                  </a:lnTo>
                  <a:lnTo>
                    <a:pt x="3" y="3"/>
                  </a:lnTo>
                  <a:lnTo>
                    <a:pt x="3" y="4"/>
                  </a:lnTo>
                  <a:lnTo>
                    <a:pt x="3" y="5"/>
                  </a:lnTo>
                  <a:lnTo>
                    <a:pt x="3" y="4"/>
                  </a:lnTo>
                  <a:lnTo>
                    <a:pt x="3" y="5"/>
                  </a:lnTo>
                  <a:lnTo>
                    <a:pt x="3" y="4"/>
                  </a:lnTo>
                  <a:lnTo>
                    <a:pt x="3" y="5"/>
                  </a:lnTo>
                  <a:lnTo>
                    <a:pt x="4" y="5"/>
                  </a:lnTo>
                  <a:lnTo>
                    <a:pt x="4" y="4"/>
                  </a:lnTo>
                  <a:lnTo>
                    <a:pt x="4" y="3"/>
                  </a:lnTo>
                  <a:lnTo>
                    <a:pt x="4" y="4"/>
                  </a:lnTo>
                  <a:lnTo>
                    <a:pt x="4" y="3"/>
                  </a:lnTo>
                  <a:lnTo>
                    <a:pt x="4" y="4"/>
                  </a:lnTo>
                  <a:lnTo>
                    <a:pt x="4" y="5"/>
                  </a:lnTo>
                  <a:lnTo>
                    <a:pt x="4" y="4"/>
                  </a:lnTo>
                  <a:lnTo>
                    <a:pt x="4" y="5"/>
                  </a:lnTo>
                  <a:lnTo>
                    <a:pt x="4" y="4"/>
                  </a:lnTo>
                  <a:lnTo>
                    <a:pt x="4" y="5"/>
                  </a:lnTo>
                  <a:lnTo>
                    <a:pt x="4" y="4"/>
                  </a:lnTo>
                  <a:lnTo>
                    <a:pt x="4" y="3"/>
                  </a:lnTo>
                  <a:lnTo>
                    <a:pt x="4" y="4"/>
                  </a:lnTo>
                  <a:lnTo>
                    <a:pt x="4" y="5"/>
                  </a:lnTo>
                  <a:lnTo>
                    <a:pt x="4" y="4"/>
                  </a:lnTo>
                  <a:lnTo>
                    <a:pt x="4" y="5"/>
                  </a:lnTo>
                  <a:lnTo>
                    <a:pt x="4" y="4"/>
                  </a:lnTo>
                  <a:lnTo>
                    <a:pt x="4" y="5"/>
                  </a:lnTo>
                  <a:lnTo>
                    <a:pt x="4" y="4"/>
                  </a:lnTo>
                  <a:lnTo>
                    <a:pt x="4" y="3"/>
                  </a:lnTo>
                  <a:lnTo>
                    <a:pt x="5" y="4"/>
                  </a:lnTo>
                  <a:lnTo>
                    <a:pt x="5" y="5"/>
                  </a:lnTo>
                  <a:lnTo>
                    <a:pt x="5" y="4"/>
                  </a:lnTo>
                  <a:lnTo>
                    <a:pt x="5" y="5"/>
                  </a:lnTo>
                  <a:lnTo>
                    <a:pt x="5" y="4"/>
                  </a:lnTo>
                  <a:lnTo>
                    <a:pt x="5" y="5"/>
                  </a:lnTo>
                  <a:lnTo>
                    <a:pt x="5" y="4"/>
                  </a:lnTo>
                  <a:lnTo>
                    <a:pt x="5" y="5"/>
                  </a:lnTo>
                  <a:lnTo>
                    <a:pt x="5" y="4"/>
                  </a:lnTo>
                  <a:lnTo>
                    <a:pt x="5" y="5"/>
                  </a:lnTo>
                  <a:lnTo>
                    <a:pt x="5" y="4"/>
                  </a:lnTo>
                  <a:lnTo>
                    <a:pt x="5" y="5"/>
                  </a:lnTo>
                  <a:lnTo>
                    <a:pt x="5" y="4"/>
                  </a:lnTo>
                  <a:lnTo>
                    <a:pt x="5" y="5"/>
                  </a:lnTo>
                  <a:lnTo>
                    <a:pt x="5" y="4"/>
                  </a:lnTo>
                  <a:lnTo>
                    <a:pt x="5" y="5"/>
                  </a:lnTo>
                  <a:lnTo>
                    <a:pt x="5" y="4"/>
                  </a:lnTo>
                  <a:lnTo>
                    <a:pt x="5" y="5"/>
                  </a:lnTo>
                  <a:lnTo>
                    <a:pt x="5" y="4"/>
                  </a:lnTo>
                  <a:lnTo>
                    <a:pt x="5" y="5"/>
                  </a:lnTo>
                  <a:lnTo>
                    <a:pt x="5" y="4"/>
                  </a:lnTo>
                  <a:lnTo>
                    <a:pt x="5" y="5"/>
                  </a:lnTo>
                  <a:lnTo>
                    <a:pt x="7" y="5"/>
                  </a:lnTo>
                  <a:lnTo>
                    <a:pt x="7" y="4"/>
                  </a:lnTo>
                  <a:lnTo>
                    <a:pt x="7" y="5"/>
                  </a:lnTo>
                  <a:lnTo>
                    <a:pt x="7" y="4"/>
                  </a:lnTo>
                  <a:lnTo>
                    <a:pt x="7" y="5"/>
                  </a:lnTo>
                  <a:lnTo>
                    <a:pt x="7" y="4"/>
                  </a:lnTo>
                  <a:lnTo>
                    <a:pt x="7" y="5"/>
                  </a:lnTo>
                  <a:lnTo>
                    <a:pt x="7" y="4"/>
                  </a:lnTo>
                  <a:lnTo>
                    <a:pt x="7" y="5"/>
                  </a:lnTo>
                  <a:lnTo>
                    <a:pt x="7" y="4"/>
                  </a:lnTo>
                  <a:lnTo>
                    <a:pt x="7" y="5"/>
                  </a:lnTo>
                  <a:lnTo>
                    <a:pt x="7" y="4"/>
                  </a:lnTo>
                  <a:lnTo>
                    <a:pt x="7" y="5"/>
                  </a:lnTo>
                  <a:lnTo>
                    <a:pt x="7" y="4"/>
                  </a:lnTo>
                  <a:lnTo>
                    <a:pt x="7" y="5"/>
                  </a:lnTo>
                  <a:lnTo>
                    <a:pt x="7" y="4"/>
                  </a:lnTo>
                  <a:lnTo>
                    <a:pt x="7" y="5"/>
                  </a:lnTo>
                  <a:lnTo>
                    <a:pt x="7" y="4"/>
                  </a:lnTo>
                  <a:lnTo>
                    <a:pt x="7" y="5"/>
                  </a:lnTo>
                  <a:lnTo>
                    <a:pt x="7" y="4"/>
                  </a:lnTo>
                  <a:lnTo>
                    <a:pt x="8" y="4"/>
                  </a:lnTo>
                  <a:lnTo>
                    <a:pt x="8" y="5"/>
                  </a:lnTo>
                  <a:lnTo>
                    <a:pt x="8" y="4"/>
                  </a:lnTo>
                  <a:lnTo>
                    <a:pt x="8" y="5"/>
                  </a:lnTo>
                  <a:lnTo>
                    <a:pt x="8" y="4"/>
                  </a:lnTo>
                  <a:lnTo>
                    <a:pt x="8" y="5"/>
                  </a:lnTo>
                  <a:lnTo>
                    <a:pt x="8" y="4"/>
                  </a:lnTo>
                  <a:lnTo>
                    <a:pt x="8" y="5"/>
                  </a:lnTo>
                  <a:lnTo>
                    <a:pt x="8" y="4"/>
                  </a:lnTo>
                  <a:lnTo>
                    <a:pt x="8" y="5"/>
                  </a:lnTo>
                  <a:lnTo>
                    <a:pt x="8" y="4"/>
                  </a:lnTo>
                  <a:lnTo>
                    <a:pt x="8" y="3"/>
                  </a:lnTo>
                  <a:lnTo>
                    <a:pt x="8" y="4"/>
                  </a:lnTo>
                  <a:lnTo>
                    <a:pt x="8" y="3"/>
                  </a:lnTo>
                  <a:lnTo>
                    <a:pt x="8" y="4"/>
                  </a:lnTo>
                  <a:lnTo>
                    <a:pt x="8" y="5"/>
                  </a:lnTo>
                  <a:lnTo>
                    <a:pt x="8" y="4"/>
                  </a:lnTo>
                  <a:lnTo>
                    <a:pt x="8" y="5"/>
                  </a:lnTo>
                  <a:lnTo>
                    <a:pt x="8" y="4"/>
                  </a:lnTo>
                  <a:lnTo>
                    <a:pt x="8" y="3"/>
                  </a:lnTo>
                  <a:lnTo>
                    <a:pt x="8" y="2"/>
                  </a:lnTo>
                  <a:lnTo>
                    <a:pt x="8" y="1"/>
                  </a:lnTo>
                  <a:lnTo>
                    <a:pt x="8" y="2"/>
                  </a:lnTo>
                  <a:lnTo>
                    <a:pt x="8" y="3"/>
                  </a:lnTo>
                  <a:lnTo>
                    <a:pt x="8" y="4"/>
                  </a:lnTo>
                  <a:lnTo>
                    <a:pt x="8" y="5"/>
                  </a:lnTo>
                  <a:lnTo>
                    <a:pt x="9" y="4"/>
                  </a:lnTo>
                  <a:lnTo>
                    <a:pt x="9" y="5"/>
                  </a:lnTo>
                  <a:lnTo>
                    <a:pt x="9" y="4"/>
                  </a:lnTo>
                  <a:lnTo>
                    <a:pt x="9" y="3"/>
                  </a:lnTo>
                  <a:lnTo>
                    <a:pt x="9" y="2"/>
                  </a:lnTo>
                  <a:lnTo>
                    <a:pt x="9" y="1"/>
                  </a:lnTo>
                  <a:lnTo>
                    <a:pt x="9" y="0"/>
                  </a:lnTo>
                  <a:lnTo>
                    <a:pt x="9" y="1"/>
                  </a:lnTo>
                  <a:lnTo>
                    <a:pt x="9" y="2"/>
                  </a:lnTo>
                  <a:lnTo>
                    <a:pt x="9" y="3"/>
                  </a:lnTo>
                  <a:lnTo>
                    <a:pt x="9" y="4"/>
                  </a:lnTo>
                  <a:lnTo>
                    <a:pt x="9" y="5"/>
                  </a:lnTo>
                  <a:lnTo>
                    <a:pt x="9" y="4"/>
                  </a:lnTo>
                  <a:lnTo>
                    <a:pt x="9" y="3"/>
                  </a:lnTo>
                  <a:lnTo>
                    <a:pt x="9" y="2"/>
                  </a:lnTo>
                  <a:lnTo>
                    <a:pt x="9" y="1"/>
                  </a:lnTo>
                  <a:lnTo>
                    <a:pt x="9" y="2"/>
                  </a:lnTo>
                  <a:lnTo>
                    <a:pt x="9" y="3"/>
                  </a:lnTo>
                  <a:lnTo>
                    <a:pt x="9" y="4"/>
                  </a:lnTo>
                  <a:lnTo>
                    <a:pt x="9" y="3"/>
                  </a:lnTo>
                  <a:lnTo>
                    <a:pt x="9" y="4"/>
                  </a:lnTo>
                  <a:lnTo>
                    <a:pt x="9" y="3"/>
                  </a:lnTo>
                  <a:lnTo>
                    <a:pt x="9" y="2"/>
                  </a:lnTo>
                  <a:lnTo>
                    <a:pt x="9" y="1"/>
                  </a:lnTo>
                  <a:lnTo>
                    <a:pt x="9" y="2"/>
                  </a:lnTo>
                  <a:lnTo>
                    <a:pt x="9" y="3"/>
                  </a:lnTo>
                  <a:lnTo>
                    <a:pt x="9" y="4"/>
                  </a:lnTo>
                  <a:lnTo>
                    <a:pt x="9" y="5"/>
                  </a:lnTo>
                  <a:lnTo>
                    <a:pt x="9" y="4"/>
                  </a:lnTo>
                  <a:lnTo>
                    <a:pt x="10" y="3"/>
                  </a:lnTo>
                  <a:lnTo>
                    <a:pt x="10" y="2"/>
                  </a:lnTo>
                  <a:lnTo>
                    <a:pt x="10" y="3"/>
                  </a:lnTo>
                  <a:lnTo>
                    <a:pt x="10" y="4"/>
                  </a:lnTo>
                  <a:lnTo>
                    <a:pt x="10" y="5"/>
                  </a:lnTo>
                  <a:lnTo>
                    <a:pt x="10" y="4"/>
                  </a:lnTo>
                  <a:lnTo>
                    <a:pt x="10" y="3"/>
                  </a:lnTo>
                  <a:lnTo>
                    <a:pt x="10" y="4"/>
                  </a:lnTo>
                  <a:lnTo>
                    <a:pt x="10" y="5"/>
                  </a:lnTo>
                  <a:lnTo>
                    <a:pt x="10" y="4"/>
                  </a:lnTo>
                  <a:lnTo>
                    <a:pt x="10" y="5"/>
                  </a:lnTo>
                  <a:lnTo>
                    <a:pt x="10" y="4"/>
                  </a:lnTo>
                  <a:lnTo>
                    <a:pt x="10" y="5"/>
                  </a:lnTo>
                  <a:lnTo>
                    <a:pt x="10" y="4"/>
                  </a:lnTo>
                  <a:lnTo>
                    <a:pt x="10" y="5"/>
                  </a:lnTo>
                  <a:lnTo>
                    <a:pt x="10" y="4"/>
                  </a:lnTo>
                  <a:lnTo>
                    <a:pt x="10" y="5"/>
                  </a:lnTo>
                  <a:lnTo>
                    <a:pt x="10" y="4"/>
                  </a:lnTo>
                  <a:lnTo>
                    <a:pt x="10" y="5"/>
                  </a:lnTo>
                  <a:lnTo>
                    <a:pt x="10" y="4"/>
                  </a:lnTo>
                  <a:lnTo>
                    <a:pt x="10" y="5"/>
                  </a:lnTo>
                  <a:lnTo>
                    <a:pt x="10" y="4"/>
                  </a:lnTo>
                  <a:lnTo>
                    <a:pt x="10" y="5"/>
                  </a:lnTo>
                  <a:lnTo>
                    <a:pt x="11" y="5"/>
                  </a:lnTo>
                  <a:lnTo>
                    <a:pt x="11" y="4"/>
                  </a:lnTo>
                  <a:lnTo>
                    <a:pt x="11" y="5"/>
                  </a:lnTo>
                  <a:lnTo>
                    <a:pt x="11" y="4"/>
                  </a:lnTo>
                  <a:lnTo>
                    <a:pt x="11" y="5"/>
                  </a:lnTo>
                  <a:lnTo>
                    <a:pt x="11" y="4"/>
                  </a:lnTo>
                  <a:lnTo>
                    <a:pt x="11" y="5"/>
                  </a:lnTo>
                  <a:lnTo>
                    <a:pt x="11" y="4"/>
                  </a:lnTo>
                  <a:lnTo>
                    <a:pt x="11" y="5"/>
                  </a:lnTo>
                  <a:lnTo>
                    <a:pt x="11" y="4"/>
                  </a:lnTo>
                  <a:lnTo>
                    <a:pt x="11" y="5"/>
                  </a:lnTo>
                  <a:lnTo>
                    <a:pt x="11" y="4"/>
                  </a:lnTo>
                  <a:lnTo>
                    <a:pt x="11" y="5"/>
                  </a:lnTo>
                  <a:lnTo>
                    <a:pt x="11" y="4"/>
                  </a:lnTo>
                  <a:lnTo>
                    <a:pt x="11" y="5"/>
                  </a:lnTo>
                  <a:lnTo>
                    <a:pt x="11" y="4"/>
                  </a:lnTo>
                  <a:lnTo>
                    <a:pt x="11" y="5"/>
                  </a:lnTo>
                  <a:lnTo>
                    <a:pt x="11" y="4"/>
                  </a:lnTo>
                  <a:lnTo>
                    <a:pt x="11" y="5"/>
                  </a:lnTo>
                  <a:lnTo>
                    <a:pt x="12" y="5"/>
                  </a:lnTo>
                  <a:lnTo>
                    <a:pt x="12" y="4"/>
                  </a:lnTo>
                  <a:lnTo>
                    <a:pt x="12" y="5"/>
                  </a:lnTo>
                  <a:lnTo>
                    <a:pt x="12" y="4"/>
                  </a:lnTo>
                  <a:lnTo>
                    <a:pt x="12" y="5"/>
                  </a:lnTo>
                  <a:lnTo>
                    <a:pt x="12" y="4"/>
                  </a:lnTo>
                  <a:lnTo>
                    <a:pt x="12" y="5"/>
                  </a:lnTo>
                  <a:lnTo>
                    <a:pt x="12" y="4"/>
                  </a:lnTo>
                  <a:lnTo>
                    <a:pt x="12" y="5"/>
                  </a:lnTo>
                  <a:lnTo>
                    <a:pt x="12" y="4"/>
                  </a:lnTo>
                  <a:lnTo>
                    <a:pt x="12" y="5"/>
                  </a:lnTo>
                  <a:lnTo>
                    <a:pt x="12" y="4"/>
                  </a:lnTo>
                  <a:lnTo>
                    <a:pt x="12" y="5"/>
                  </a:lnTo>
                  <a:lnTo>
                    <a:pt x="12" y="4"/>
                  </a:lnTo>
                  <a:lnTo>
                    <a:pt x="12" y="5"/>
                  </a:lnTo>
                  <a:lnTo>
                    <a:pt x="12" y="4"/>
                  </a:lnTo>
                  <a:lnTo>
                    <a:pt x="12" y="5"/>
                  </a:lnTo>
                  <a:lnTo>
                    <a:pt x="12" y="4"/>
                  </a:lnTo>
                  <a:lnTo>
                    <a:pt x="12" y="5"/>
                  </a:lnTo>
                  <a:lnTo>
                    <a:pt x="12" y="4"/>
                  </a:lnTo>
                  <a:lnTo>
                    <a:pt x="13" y="4"/>
                  </a:lnTo>
                  <a:lnTo>
                    <a:pt x="13" y="5"/>
                  </a:lnTo>
                  <a:lnTo>
                    <a:pt x="13" y="4"/>
                  </a:lnTo>
                  <a:lnTo>
                    <a:pt x="13" y="3"/>
                  </a:lnTo>
                  <a:lnTo>
                    <a:pt x="13" y="4"/>
                  </a:lnTo>
                  <a:lnTo>
                    <a:pt x="13" y="5"/>
                  </a:lnTo>
                  <a:lnTo>
                    <a:pt x="13" y="4"/>
                  </a:lnTo>
                  <a:lnTo>
                    <a:pt x="13" y="3"/>
                  </a:lnTo>
                  <a:lnTo>
                    <a:pt x="13" y="4"/>
                  </a:lnTo>
                  <a:lnTo>
                    <a:pt x="13" y="3"/>
                  </a:lnTo>
                  <a:lnTo>
                    <a:pt x="13" y="4"/>
                  </a:lnTo>
                  <a:lnTo>
                    <a:pt x="13" y="3"/>
                  </a:lnTo>
                  <a:lnTo>
                    <a:pt x="13" y="4"/>
                  </a:lnTo>
                  <a:lnTo>
                    <a:pt x="13" y="5"/>
                  </a:lnTo>
                  <a:lnTo>
                    <a:pt x="13" y="4"/>
                  </a:lnTo>
                  <a:lnTo>
                    <a:pt x="13" y="5"/>
                  </a:lnTo>
                  <a:lnTo>
                    <a:pt x="13" y="4"/>
                  </a:lnTo>
                  <a:lnTo>
                    <a:pt x="13" y="3"/>
                  </a:lnTo>
                  <a:lnTo>
                    <a:pt x="13" y="4"/>
                  </a:lnTo>
                  <a:lnTo>
                    <a:pt x="13" y="5"/>
                  </a:lnTo>
                  <a:lnTo>
                    <a:pt x="13" y="4"/>
                  </a:lnTo>
                  <a:lnTo>
                    <a:pt x="13" y="5"/>
                  </a:lnTo>
                  <a:lnTo>
                    <a:pt x="13" y="4"/>
                  </a:lnTo>
                  <a:lnTo>
                    <a:pt x="14" y="4"/>
                  </a:lnTo>
                  <a:lnTo>
                    <a:pt x="14" y="3"/>
                  </a:lnTo>
                  <a:lnTo>
                    <a:pt x="14" y="4"/>
                  </a:lnTo>
                  <a:lnTo>
                    <a:pt x="14" y="3"/>
                  </a:lnTo>
                  <a:lnTo>
                    <a:pt x="14" y="4"/>
                  </a:lnTo>
                  <a:lnTo>
                    <a:pt x="14" y="5"/>
                  </a:lnTo>
                  <a:lnTo>
                    <a:pt x="14" y="4"/>
                  </a:lnTo>
                  <a:lnTo>
                    <a:pt x="14" y="5"/>
                  </a:lnTo>
                  <a:lnTo>
                    <a:pt x="14" y="4"/>
                  </a:lnTo>
                  <a:lnTo>
                    <a:pt x="14" y="3"/>
                  </a:lnTo>
                  <a:lnTo>
                    <a:pt x="14" y="4"/>
                  </a:lnTo>
                  <a:lnTo>
                    <a:pt x="14" y="3"/>
                  </a:lnTo>
                  <a:lnTo>
                    <a:pt x="14" y="4"/>
                  </a:lnTo>
                  <a:lnTo>
                    <a:pt x="14" y="5"/>
                  </a:lnTo>
                  <a:lnTo>
                    <a:pt x="14" y="4"/>
                  </a:lnTo>
                  <a:lnTo>
                    <a:pt x="14" y="5"/>
                  </a:lnTo>
                  <a:lnTo>
                    <a:pt x="14" y="4"/>
                  </a:lnTo>
                  <a:lnTo>
                    <a:pt x="15" y="4"/>
                  </a:lnTo>
                  <a:lnTo>
                    <a:pt x="15" y="5"/>
                  </a:lnTo>
                  <a:lnTo>
                    <a:pt x="15" y="4"/>
                  </a:lnTo>
                  <a:lnTo>
                    <a:pt x="15" y="5"/>
                  </a:lnTo>
                  <a:lnTo>
                    <a:pt x="15" y="4"/>
                  </a:lnTo>
                  <a:lnTo>
                    <a:pt x="15" y="5"/>
                  </a:lnTo>
                  <a:lnTo>
                    <a:pt x="15" y="4"/>
                  </a:lnTo>
                  <a:lnTo>
                    <a:pt x="15" y="3"/>
                  </a:lnTo>
                  <a:lnTo>
                    <a:pt x="15" y="4"/>
                  </a:lnTo>
                  <a:lnTo>
                    <a:pt x="15" y="5"/>
                  </a:lnTo>
                  <a:lnTo>
                    <a:pt x="15" y="4"/>
                  </a:lnTo>
                  <a:lnTo>
                    <a:pt x="15" y="5"/>
                  </a:lnTo>
                  <a:lnTo>
                    <a:pt x="15" y="4"/>
                  </a:lnTo>
                  <a:lnTo>
                    <a:pt x="15" y="5"/>
                  </a:lnTo>
                  <a:lnTo>
                    <a:pt x="15" y="4"/>
                  </a:lnTo>
                  <a:lnTo>
                    <a:pt x="15" y="5"/>
                  </a:lnTo>
                  <a:lnTo>
                    <a:pt x="15" y="4"/>
                  </a:lnTo>
                  <a:lnTo>
                    <a:pt x="15" y="5"/>
                  </a:lnTo>
                  <a:lnTo>
                    <a:pt x="15" y="4"/>
                  </a:lnTo>
                  <a:lnTo>
                    <a:pt x="15" y="5"/>
                  </a:lnTo>
                  <a:lnTo>
                    <a:pt x="15" y="4"/>
                  </a:lnTo>
                  <a:lnTo>
                    <a:pt x="15" y="5"/>
                  </a:lnTo>
                  <a:lnTo>
                    <a:pt x="16" y="4"/>
                  </a:lnTo>
                  <a:lnTo>
                    <a:pt x="16" y="5"/>
                  </a:lnTo>
                  <a:lnTo>
                    <a:pt x="16" y="4"/>
                  </a:lnTo>
                  <a:lnTo>
                    <a:pt x="16" y="3"/>
                  </a:lnTo>
                  <a:lnTo>
                    <a:pt x="16" y="5"/>
                  </a:lnTo>
                  <a:lnTo>
                    <a:pt x="16" y="4"/>
                  </a:lnTo>
                  <a:lnTo>
                    <a:pt x="16" y="5"/>
                  </a:lnTo>
                  <a:lnTo>
                    <a:pt x="16" y="4"/>
                  </a:lnTo>
                  <a:lnTo>
                    <a:pt x="16" y="5"/>
                  </a:lnTo>
                  <a:lnTo>
                    <a:pt x="16" y="4"/>
                  </a:lnTo>
                  <a:lnTo>
                    <a:pt x="16" y="3"/>
                  </a:lnTo>
                  <a:lnTo>
                    <a:pt x="16" y="4"/>
                  </a:lnTo>
                  <a:lnTo>
                    <a:pt x="16" y="5"/>
                  </a:lnTo>
                  <a:lnTo>
                    <a:pt x="16" y="4"/>
                  </a:lnTo>
                  <a:lnTo>
                    <a:pt x="16" y="5"/>
                  </a:lnTo>
                  <a:lnTo>
                    <a:pt x="16" y="4"/>
                  </a:lnTo>
                  <a:lnTo>
                    <a:pt x="16" y="5"/>
                  </a:lnTo>
                  <a:lnTo>
                    <a:pt x="16" y="4"/>
                  </a:lnTo>
                  <a:lnTo>
                    <a:pt x="16" y="5"/>
                  </a:lnTo>
                  <a:lnTo>
                    <a:pt x="16" y="4"/>
                  </a:lnTo>
                  <a:lnTo>
                    <a:pt x="17" y="4"/>
                  </a:lnTo>
                  <a:lnTo>
                    <a:pt x="17" y="5"/>
                  </a:lnTo>
                  <a:lnTo>
                    <a:pt x="17" y="4"/>
                  </a:lnTo>
                  <a:lnTo>
                    <a:pt x="17" y="5"/>
                  </a:lnTo>
                  <a:lnTo>
                    <a:pt x="17" y="4"/>
                  </a:lnTo>
                  <a:lnTo>
                    <a:pt x="17" y="5"/>
                  </a:lnTo>
                  <a:lnTo>
                    <a:pt x="17" y="4"/>
                  </a:lnTo>
                  <a:lnTo>
                    <a:pt x="17" y="5"/>
                  </a:lnTo>
                  <a:lnTo>
                    <a:pt x="17" y="4"/>
                  </a:lnTo>
                  <a:lnTo>
                    <a:pt x="17" y="5"/>
                  </a:lnTo>
                  <a:lnTo>
                    <a:pt x="17" y="4"/>
                  </a:lnTo>
                  <a:lnTo>
                    <a:pt x="17" y="5"/>
                  </a:lnTo>
                  <a:lnTo>
                    <a:pt x="17" y="4"/>
                  </a:lnTo>
                  <a:lnTo>
                    <a:pt x="17" y="5"/>
                  </a:lnTo>
                  <a:lnTo>
                    <a:pt x="17" y="4"/>
                  </a:lnTo>
                  <a:lnTo>
                    <a:pt x="17" y="5"/>
                  </a:lnTo>
                  <a:lnTo>
                    <a:pt x="18" y="4"/>
                  </a:lnTo>
                  <a:lnTo>
                    <a:pt x="18" y="5"/>
                  </a:lnTo>
                  <a:lnTo>
                    <a:pt x="18" y="4"/>
                  </a:lnTo>
                  <a:lnTo>
                    <a:pt x="18" y="5"/>
                  </a:lnTo>
                  <a:lnTo>
                    <a:pt x="18" y="4"/>
                  </a:lnTo>
                  <a:lnTo>
                    <a:pt x="18" y="5"/>
                  </a:lnTo>
                  <a:lnTo>
                    <a:pt x="18" y="4"/>
                  </a:lnTo>
                  <a:lnTo>
                    <a:pt x="18" y="3"/>
                  </a:lnTo>
                  <a:lnTo>
                    <a:pt x="18" y="4"/>
                  </a:lnTo>
                  <a:lnTo>
                    <a:pt x="18" y="5"/>
                  </a:lnTo>
                  <a:lnTo>
                    <a:pt x="18" y="4"/>
                  </a:lnTo>
                  <a:lnTo>
                    <a:pt x="18" y="5"/>
                  </a:lnTo>
                  <a:lnTo>
                    <a:pt x="18" y="4"/>
                  </a:lnTo>
                  <a:lnTo>
                    <a:pt x="18" y="5"/>
                  </a:lnTo>
                  <a:lnTo>
                    <a:pt x="18" y="4"/>
                  </a:lnTo>
                  <a:lnTo>
                    <a:pt x="18" y="5"/>
                  </a:lnTo>
                  <a:lnTo>
                    <a:pt x="18" y="4"/>
                  </a:lnTo>
                  <a:lnTo>
                    <a:pt x="18" y="5"/>
                  </a:lnTo>
                  <a:lnTo>
                    <a:pt x="18" y="4"/>
                  </a:lnTo>
                  <a:lnTo>
                    <a:pt x="19" y="4"/>
                  </a:lnTo>
                  <a:lnTo>
                    <a:pt x="19" y="5"/>
                  </a:lnTo>
                  <a:lnTo>
                    <a:pt x="19" y="4"/>
                  </a:lnTo>
                  <a:lnTo>
                    <a:pt x="19" y="5"/>
                  </a:lnTo>
                  <a:lnTo>
                    <a:pt x="19" y="4"/>
                  </a:lnTo>
                  <a:lnTo>
                    <a:pt x="19" y="5"/>
                  </a:lnTo>
                  <a:lnTo>
                    <a:pt x="19" y="4"/>
                  </a:lnTo>
                  <a:lnTo>
                    <a:pt x="19" y="5"/>
                  </a:lnTo>
                  <a:lnTo>
                    <a:pt x="19" y="4"/>
                  </a:lnTo>
                  <a:lnTo>
                    <a:pt x="19" y="5"/>
                  </a:lnTo>
                  <a:lnTo>
                    <a:pt x="19" y="4"/>
                  </a:lnTo>
                  <a:lnTo>
                    <a:pt x="19" y="5"/>
                  </a:lnTo>
                  <a:lnTo>
                    <a:pt x="19" y="4"/>
                  </a:lnTo>
                  <a:lnTo>
                    <a:pt x="19" y="5"/>
                  </a:lnTo>
                  <a:lnTo>
                    <a:pt x="19" y="4"/>
                  </a:lnTo>
                  <a:lnTo>
                    <a:pt x="19" y="5"/>
                  </a:lnTo>
                  <a:lnTo>
                    <a:pt x="19" y="4"/>
                  </a:lnTo>
                  <a:lnTo>
                    <a:pt x="19" y="5"/>
                  </a:lnTo>
                  <a:lnTo>
                    <a:pt x="19" y="4"/>
                  </a:lnTo>
                  <a:lnTo>
                    <a:pt x="19" y="5"/>
                  </a:lnTo>
                  <a:lnTo>
                    <a:pt x="19" y="4"/>
                  </a:lnTo>
                  <a:lnTo>
                    <a:pt x="19" y="5"/>
                  </a:lnTo>
                  <a:lnTo>
                    <a:pt x="19" y="4"/>
                  </a:lnTo>
                  <a:lnTo>
                    <a:pt x="19" y="5"/>
                  </a:lnTo>
                  <a:lnTo>
                    <a:pt x="19" y="4"/>
                  </a:lnTo>
                  <a:lnTo>
                    <a:pt x="19" y="5"/>
                  </a:lnTo>
                  <a:lnTo>
                    <a:pt x="19" y="4"/>
                  </a:lnTo>
                  <a:lnTo>
                    <a:pt x="19" y="5"/>
                  </a:lnTo>
                  <a:lnTo>
                    <a:pt x="19" y="4"/>
                  </a:lnTo>
                  <a:lnTo>
                    <a:pt x="19" y="5"/>
                  </a:lnTo>
                  <a:lnTo>
                    <a:pt x="21" y="4"/>
                  </a:lnTo>
                  <a:lnTo>
                    <a:pt x="21" y="5"/>
                  </a:lnTo>
                  <a:lnTo>
                    <a:pt x="21" y="4"/>
                  </a:lnTo>
                  <a:lnTo>
                    <a:pt x="21" y="5"/>
                  </a:lnTo>
                  <a:lnTo>
                    <a:pt x="21" y="4"/>
                  </a:lnTo>
                  <a:lnTo>
                    <a:pt x="21" y="5"/>
                  </a:lnTo>
                  <a:lnTo>
                    <a:pt x="21" y="4"/>
                  </a:lnTo>
                  <a:lnTo>
                    <a:pt x="21" y="5"/>
                  </a:lnTo>
                  <a:lnTo>
                    <a:pt x="21" y="4"/>
                  </a:lnTo>
                  <a:lnTo>
                    <a:pt x="21" y="5"/>
                  </a:lnTo>
                  <a:lnTo>
                    <a:pt x="21" y="4"/>
                  </a:lnTo>
                  <a:lnTo>
                    <a:pt x="21" y="5"/>
                  </a:lnTo>
                  <a:lnTo>
                    <a:pt x="21" y="4"/>
                  </a:lnTo>
                  <a:lnTo>
                    <a:pt x="21" y="5"/>
                  </a:lnTo>
                  <a:lnTo>
                    <a:pt x="21" y="4"/>
                  </a:lnTo>
                  <a:lnTo>
                    <a:pt x="21" y="5"/>
                  </a:lnTo>
                  <a:lnTo>
                    <a:pt x="21" y="4"/>
                  </a:lnTo>
                  <a:lnTo>
                    <a:pt x="22" y="4"/>
                  </a:lnTo>
                  <a:lnTo>
                    <a:pt x="22" y="5"/>
                  </a:lnTo>
                  <a:lnTo>
                    <a:pt x="22" y="4"/>
                  </a:lnTo>
                  <a:lnTo>
                    <a:pt x="22" y="5"/>
                  </a:lnTo>
                  <a:lnTo>
                    <a:pt x="22" y="4"/>
                  </a:lnTo>
                  <a:lnTo>
                    <a:pt x="22" y="5"/>
                  </a:lnTo>
                  <a:lnTo>
                    <a:pt x="22" y="4"/>
                  </a:lnTo>
                  <a:lnTo>
                    <a:pt x="22" y="5"/>
                  </a:lnTo>
                  <a:lnTo>
                    <a:pt x="22" y="4"/>
                  </a:lnTo>
                  <a:lnTo>
                    <a:pt x="22" y="5"/>
                  </a:lnTo>
                  <a:lnTo>
                    <a:pt x="22" y="4"/>
                  </a:lnTo>
                  <a:lnTo>
                    <a:pt x="22" y="5"/>
                  </a:lnTo>
                  <a:lnTo>
                    <a:pt x="22" y="4"/>
                  </a:lnTo>
                  <a:lnTo>
                    <a:pt x="22" y="5"/>
                  </a:lnTo>
                  <a:lnTo>
                    <a:pt x="22" y="4"/>
                  </a:lnTo>
                  <a:lnTo>
                    <a:pt x="22" y="5"/>
                  </a:lnTo>
                  <a:lnTo>
                    <a:pt x="22" y="4"/>
                  </a:lnTo>
                  <a:lnTo>
                    <a:pt x="22" y="5"/>
                  </a:lnTo>
                  <a:lnTo>
                    <a:pt x="22" y="4"/>
                  </a:lnTo>
                  <a:lnTo>
                    <a:pt x="22" y="5"/>
                  </a:lnTo>
                  <a:lnTo>
                    <a:pt x="22" y="4"/>
                  </a:lnTo>
                  <a:lnTo>
                    <a:pt x="23" y="5"/>
                  </a:lnTo>
                  <a:lnTo>
                    <a:pt x="23" y="4"/>
                  </a:lnTo>
                  <a:lnTo>
                    <a:pt x="23" y="5"/>
                  </a:lnTo>
                  <a:lnTo>
                    <a:pt x="23" y="4"/>
                  </a:lnTo>
                  <a:lnTo>
                    <a:pt x="23" y="5"/>
                  </a:lnTo>
                  <a:lnTo>
                    <a:pt x="23" y="4"/>
                  </a:lnTo>
                  <a:lnTo>
                    <a:pt x="23" y="5"/>
                  </a:lnTo>
                  <a:lnTo>
                    <a:pt x="23" y="4"/>
                  </a:lnTo>
                  <a:lnTo>
                    <a:pt x="23" y="5"/>
                  </a:lnTo>
                  <a:lnTo>
                    <a:pt x="23" y="4"/>
                  </a:lnTo>
                  <a:lnTo>
                    <a:pt x="23" y="5"/>
                  </a:lnTo>
                  <a:lnTo>
                    <a:pt x="23" y="4"/>
                  </a:lnTo>
                  <a:lnTo>
                    <a:pt x="23" y="5"/>
                  </a:lnTo>
                  <a:lnTo>
                    <a:pt x="23" y="4"/>
                  </a:lnTo>
                  <a:lnTo>
                    <a:pt x="23" y="5"/>
                  </a:lnTo>
                  <a:lnTo>
                    <a:pt x="23" y="4"/>
                  </a:lnTo>
                  <a:lnTo>
                    <a:pt x="23" y="5"/>
                  </a:lnTo>
                  <a:lnTo>
                    <a:pt x="23" y="4"/>
                  </a:lnTo>
                  <a:lnTo>
                    <a:pt x="24" y="4"/>
                  </a:lnTo>
                  <a:lnTo>
                    <a:pt x="24" y="3"/>
                  </a:lnTo>
                  <a:lnTo>
                    <a:pt x="24" y="4"/>
                  </a:lnTo>
                  <a:lnTo>
                    <a:pt x="24" y="5"/>
                  </a:lnTo>
                  <a:lnTo>
                    <a:pt x="24" y="4"/>
                  </a:lnTo>
                  <a:lnTo>
                    <a:pt x="24" y="5"/>
                  </a:lnTo>
                  <a:lnTo>
                    <a:pt x="24" y="4"/>
                  </a:lnTo>
                  <a:lnTo>
                    <a:pt x="24" y="5"/>
                  </a:lnTo>
                  <a:lnTo>
                    <a:pt x="24" y="4"/>
                  </a:lnTo>
                  <a:lnTo>
                    <a:pt x="24" y="5"/>
                  </a:lnTo>
                  <a:lnTo>
                    <a:pt x="24" y="4"/>
                  </a:lnTo>
                  <a:lnTo>
                    <a:pt x="24" y="5"/>
                  </a:lnTo>
                  <a:lnTo>
                    <a:pt x="24" y="4"/>
                  </a:lnTo>
                  <a:lnTo>
                    <a:pt x="24" y="5"/>
                  </a:lnTo>
                  <a:lnTo>
                    <a:pt x="24" y="4"/>
                  </a:lnTo>
                  <a:lnTo>
                    <a:pt x="24" y="5"/>
                  </a:lnTo>
                  <a:lnTo>
                    <a:pt x="24" y="4"/>
                  </a:lnTo>
                  <a:lnTo>
                    <a:pt x="24" y="5"/>
                  </a:lnTo>
                  <a:lnTo>
                    <a:pt x="24" y="4"/>
                  </a:lnTo>
                  <a:lnTo>
                    <a:pt x="24" y="5"/>
                  </a:lnTo>
                  <a:lnTo>
                    <a:pt x="24" y="4"/>
                  </a:lnTo>
                  <a:lnTo>
                    <a:pt x="24" y="5"/>
                  </a:lnTo>
                  <a:lnTo>
                    <a:pt x="24" y="4"/>
                  </a:lnTo>
                  <a:lnTo>
                    <a:pt x="24" y="5"/>
                  </a:lnTo>
                  <a:lnTo>
                    <a:pt x="25" y="4"/>
                  </a:lnTo>
                  <a:lnTo>
                    <a:pt x="25" y="5"/>
                  </a:lnTo>
                  <a:lnTo>
                    <a:pt x="25" y="4"/>
                  </a:lnTo>
                  <a:lnTo>
                    <a:pt x="25" y="5"/>
                  </a:lnTo>
                  <a:lnTo>
                    <a:pt x="25" y="4"/>
                  </a:lnTo>
                  <a:lnTo>
                    <a:pt x="25" y="5"/>
                  </a:lnTo>
                  <a:lnTo>
                    <a:pt x="25" y="4"/>
                  </a:lnTo>
                  <a:lnTo>
                    <a:pt x="25" y="5"/>
                  </a:lnTo>
                  <a:lnTo>
                    <a:pt x="25" y="4"/>
                  </a:lnTo>
                  <a:lnTo>
                    <a:pt x="25" y="5"/>
                  </a:lnTo>
                  <a:lnTo>
                    <a:pt x="25" y="4"/>
                  </a:lnTo>
                  <a:lnTo>
                    <a:pt x="25" y="5"/>
                  </a:lnTo>
                  <a:lnTo>
                    <a:pt x="25" y="4"/>
                  </a:lnTo>
                  <a:lnTo>
                    <a:pt x="25" y="5"/>
                  </a:lnTo>
                  <a:lnTo>
                    <a:pt x="25" y="4"/>
                  </a:lnTo>
                  <a:lnTo>
                    <a:pt x="25" y="5"/>
                  </a:lnTo>
                  <a:lnTo>
                    <a:pt x="25" y="4"/>
                  </a:lnTo>
                  <a:lnTo>
                    <a:pt x="25" y="5"/>
                  </a:lnTo>
                  <a:lnTo>
                    <a:pt x="25" y="4"/>
                  </a:lnTo>
                  <a:lnTo>
                    <a:pt x="25" y="5"/>
                  </a:lnTo>
                  <a:lnTo>
                    <a:pt x="26" y="4"/>
                  </a:lnTo>
                  <a:lnTo>
                    <a:pt x="26" y="3"/>
                  </a:lnTo>
                  <a:lnTo>
                    <a:pt x="26" y="4"/>
                  </a:lnTo>
                  <a:lnTo>
                    <a:pt x="26" y="5"/>
                  </a:lnTo>
                  <a:lnTo>
                    <a:pt x="26" y="4"/>
                  </a:lnTo>
                  <a:lnTo>
                    <a:pt x="26" y="3"/>
                  </a:lnTo>
                  <a:lnTo>
                    <a:pt x="26" y="4"/>
                  </a:lnTo>
                  <a:lnTo>
                    <a:pt x="26" y="3"/>
                  </a:lnTo>
                  <a:lnTo>
                    <a:pt x="26" y="4"/>
                  </a:lnTo>
                  <a:lnTo>
                    <a:pt x="26" y="5"/>
                  </a:lnTo>
                  <a:lnTo>
                    <a:pt x="26" y="4"/>
                  </a:lnTo>
                  <a:lnTo>
                    <a:pt x="26" y="5"/>
                  </a:lnTo>
                  <a:lnTo>
                    <a:pt x="26" y="4"/>
                  </a:lnTo>
                  <a:lnTo>
                    <a:pt x="26" y="5"/>
                  </a:lnTo>
                  <a:lnTo>
                    <a:pt x="26" y="4"/>
                  </a:lnTo>
                  <a:lnTo>
                    <a:pt x="26" y="3"/>
                  </a:lnTo>
                  <a:lnTo>
                    <a:pt x="26" y="4"/>
                  </a:lnTo>
                  <a:lnTo>
                    <a:pt x="26" y="5"/>
                  </a:lnTo>
                  <a:lnTo>
                    <a:pt x="26" y="4"/>
                  </a:lnTo>
                  <a:lnTo>
                    <a:pt x="26" y="5"/>
                  </a:lnTo>
                  <a:lnTo>
                    <a:pt x="26" y="4"/>
                  </a:lnTo>
                  <a:lnTo>
                    <a:pt x="27" y="4"/>
                  </a:lnTo>
                  <a:lnTo>
                    <a:pt x="27" y="5"/>
                  </a:lnTo>
                  <a:lnTo>
                    <a:pt x="27" y="4"/>
                  </a:lnTo>
                  <a:lnTo>
                    <a:pt x="27" y="5"/>
                  </a:lnTo>
                  <a:lnTo>
                    <a:pt x="27" y="4"/>
                  </a:lnTo>
                  <a:lnTo>
                    <a:pt x="27" y="5"/>
                  </a:lnTo>
                  <a:lnTo>
                    <a:pt x="27" y="4"/>
                  </a:lnTo>
                  <a:lnTo>
                    <a:pt x="27" y="5"/>
                  </a:lnTo>
                  <a:lnTo>
                    <a:pt x="27" y="4"/>
                  </a:lnTo>
                  <a:lnTo>
                    <a:pt x="27" y="5"/>
                  </a:lnTo>
                  <a:lnTo>
                    <a:pt x="27" y="4"/>
                  </a:lnTo>
                  <a:lnTo>
                    <a:pt x="27" y="5"/>
                  </a:lnTo>
                  <a:lnTo>
                    <a:pt x="27" y="4"/>
                  </a:lnTo>
                  <a:lnTo>
                    <a:pt x="27" y="5"/>
                  </a:lnTo>
                  <a:lnTo>
                    <a:pt x="27" y="4"/>
                  </a:lnTo>
                  <a:lnTo>
                    <a:pt x="27" y="5"/>
                  </a:lnTo>
                  <a:lnTo>
                    <a:pt x="27" y="4"/>
                  </a:lnTo>
                  <a:lnTo>
                    <a:pt x="27" y="5"/>
                  </a:lnTo>
                  <a:lnTo>
                    <a:pt x="27" y="4"/>
                  </a:lnTo>
                  <a:lnTo>
                    <a:pt x="27" y="5"/>
                  </a:lnTo>
                  <a:lnTo>
                    <a:pt x="28" y="4"/>
                  </a:lnTo>
                  <a:lnTo>
                    <a:pt x="28" y="3"/>
                  </a:lnTo>
                  <a:lnTo>
                    <a:pt x="28" y="4"/>
                  </a:lnTo>
                  <a:lnTo>
                    <a:pt x="28" y="3"/>
                  </a:lnTo>
                  <a:lnTo>
                    <a:pt x="28" y="4"/>
                  </a:lnTo>
                  <a:lnTo>
                    <a:pt x="28" y="5"/>
                  </a:lnTo>
                  <a:lnTo>
                    <a:pt x="28" y="4"/>
                  </a:lnTo>
                  <a:lnTo>
                    <a:pt x="28" y="5"/>
                  </a:lnTo>
                  <a:lnTo>
                    <a:pt x="28" y="4"/>
                  </a:lnTo>
                  <a:lnTo>
                    <a:pt x="28" y="5"/>
                  </a:lnTo>
                  <a:lnTo>
                    <a:pt x="28" y="4"/>
                  </a:lnTo>
                  <a:lnTo>
                    <a:pt x="28" y="3"/>
                  </a:lnTo>
                  <a:lnTo>
                    <a:pt x="28" y="4"/>
                  </a:lnTo>
                  <a:lnTo>
                    <a:pt x="28" y="3"/>
                  </a:lnTo>
                  <a:lnTo>
                    <a:pt x="28" y="4"/>
                  </a:lnTo>
                  <a:lnTo>
                    <a:pt x="28" y="5"/>
                  </a:lnTo>
                  <a:lnTo>
                    <a:pt x="28" y="4"/>
                  </a:lnTo>
                  <a:lnTo>
                    <a:pt x="28" y="5"/>
                  </a:lnTo>
                  <a:lnTo>
                    <a:pt x="28" y="4"/>
                  </a:lnTo>
                  <a:lnTo>
                    <a:pt x="28" y="3"/>
                  </a:lnTo>
                  <a:lnTo>
                    <a:pt x="28" y="4"/>
                  </a:lnTo>
                  <a:lnTo>
                    <a:pt x="28" y="3"/>
                  </a:lnTo>
                  <a:lnTo>
                    <a:pt x="28" y="4"/>
                  </a:lnTo>
                  <a:lnTo>
                    <a:pt x="28" y="5"/>
                  </a:lnTo>
                  <a:lnTo>
                    <a:pt x="28" y="4"/>
                  </a:lnTo>
                  <a:lnTo>
                    <a:pt x="28" y="3"/>
                  </a:lnTo>
                  <a:lnTo>
                    <a:pt x="28" y="4"/>
                  </a:lnTo>
                  <a:lnTo>
                    <a:pt x="28" y="3"/>
                  </a:lnTo>
                  <a:lnTo>
                    <a:pt x="28" y="4"/>
                  </a:lnTo>
                  <a:lnTo>
                    <a:pt x="29" y="5"/>
                  </a:lnTo>
                  <a:lnTo>
                    <a:pt x="29" y="4"/>
                  </a:lnTo>
                  <a:lnTo>
                    <a:pt x="29" y="5"/>
                  </a:lnTo>
                  <a:lnTo>
                    <a:pt x="29" y="4"/>
                  </a:lnTo>
                  <a:lnTo>
                    <a:pt x="29" y="5"/>
                  </a:lnTo>
                  <a:lnTo>
                    <a:pt x="29" y="4"/>
                  </a:lnTo>
                  <a:lnTo>
                    <a:pt x="29" y="5"/>
                  </a:lnTo>
                  <a:lnTo>
                    <a:pt x="29" y="4"/>
                  </a:lnTo>
                  <a:lnTo>
                    <a:pt x="29" y="5"/>
                  </a:lnTo>
                  <a:lnTo>
                    <a:pt x="29" y="4"/>
                  </a:lnTo>
                  <a:lnTo>
                    <a:pt x="29" y="5"/>
                  </a:lnTo>
                  <a:lnTo>
                    <a:pt x="29" y="4"/>
                  </a:lnTo>
                  <a:lnTo>
                    <a:pt x="29" y="5"/>
                  </a:lnTo>
                  <a:lnTo>
                    <a:pt x="29" y="4"/>
                  </a:lnTo>
                  <a:lnTo>
                    <a:pt x="29" y="5"/>
                  </a:lnTo>
                  <a:lnTo>
                    <a:pt x="29" y="4"/>
                  </a:lnTo>
                  <a:lnTo>
                    <a:pt x="29" y="5"/>
                  </a:lnTo>
                  <a:lnTo>
                    <a:pt x="29" y="4"/>
                  </a:lnTo>
                  <a:lnTo>
                    <a:pt x="29" y="3"/>
                  </a:lnTo>
                  <a:lnTo>
                    <a:pt x="29" y="4"/>
                  </a:lnTo>
                  <a:lnTo>
                    <a:pt x="29" y="5"/>
                  </a:lnTo>
                  <a:lnTo>
                    <a:pt x="30" y="4"/>
                  </a:lnTo>
                  <a:lnTo>
                    <a:pt x="30" y="5"/>
                  </a:lnTo>
                  <a:lnTo>
                    <a:pt x="30" y="4"/>
                  </a:lnTo>
                  <a:lnTo>
                    <a:pt x="30" y="5"/>
                  </a:lnTo>
                  <a:lnTo>
                    <a:pt x="30" y="4"/>
                  </a:lnTo>
                  <a:lnTo>
                    <a:pt x="30" y="3"/>
                  </a:lnTo>
                  <a:lnTo>
                    <a:pt x="30" y="4"/>
                  </a:lnTo>
                  <a:lnTo>
                    <a:pt x="30" y="5"/>
                  </a:lnTo>
                  <a:lnTo>
                    <a:pt x="30" y="4"/>
                  </a:lnTo>
                  <a:lnTo>
                    <a:pt x="30" y="5"/>
                  </a:lnTo>
                  <a:lnTo>
                    <a:pt x="30" y="4"/>
                  </a:lnTo>
                  <a:lnTo>
                    <a:pt x="30" y="3"/>
                  </a:lnTo>
                  <a:lnTo>
                    <a:pt x="30" y="4"/>
                  </a:lnTo>
                  <a:lnTo>
                    <a:pt x="30" y="2"/>
                  </a:lnTo>
                  <a:lnTo>
                    <a:pt x="30" y="3"/>
                  </a:lnTo>
                  <a:lnTo>
                    <a:pt x="30" y="2"/>
                  </a:lnTo>
                  <a:lnTo>
                    <a:pt x="30" y="3"/>
                  </a:lnTo>
                  <a:lnTo>
                    <a:pt x="30" y="4"/>
                  </a:lnTo>
                  <a:lnTo>
                    <a:pt x="30" y="5"/>
                  </a:lnTo>
                  <a:lnTo>
                    <a:pt x="30" y="4"/>
                  </a:lnTo>
                  <a:lnTo>
                    <a:pt x="30" y="5"/>
                  </a:lnTo>
                  <a:lnTo>
                    <a:pt x="30" y="4"/>
                  </a:lnTo>
                  <a:lnTo>
                    <a:pt x="30" y="3"/>
                  </a:lnTo>
                  <a:lnTo>
                    <a:pt x="30" y="4"/>
                  </a:lnTo>
                  <a:lnTo>
                    <a:pt x="30" y="3"/>
                  </a:lnTo>
                  <a:lnTo>
                    <a:pt x="31" y="3"/>
                  </a:lnTo>
                  <a:lnTo>
                    <a:pt x="31" y="4"/>
                  </a:lnTo>
                  <a:lnTo>
                    <a:pt x="31" y="3"/>
                  </a:lnTo>
                  <a:lnTo>
                    <a:pt x="31" y="4"/>
                  </a:lnTo>
                  <a:lnTo>
                    <a:pt x="31" y="5"/>
                  </a:lnTo>
                  <a:lnTo>
                    <a:pt x="31" y="4"/>
                  </a:lnTo>
                  <a:lnTo>
                    <a:pt x="31" y="5"/>
                  </a:lnTo>
                  <a:lnTo>
                    <a:pt x="31" y="4"/>
                  </a:lnTo>
                  <a:lnTo>
                    <a:pt x="31" y="5"/>
                  </a:lnTo>
                  <a:lnTo>
                    <a:pt x="31" y="4"/>
                  </a:lnTo>
                  <a:lnTo>
                    <a:pt x="31" y="3"/>
                  </a:lnTo>
                  <a:lnTo>
                    <a:pt x="31" y="4"/>
                  </a:lnTo>
                  <a:lnTo>
                    <a:pt x="31" y="3"/>
                  </a:lnTo>
                  <a:lnTo>
                    <a:pt x="31" y="4"/>
                  </a:lnTo>
                  <a:lnTo>
                    <a:pt x="31" y="5"/>
                  </a:lnTo>
                  <a:lnTo>
                    <a:pt x="31" y="4"/>
                  </a:lnTo>
                  <a:lnTo>
                    <a:pt x="31" y="5"/>
                  </a:lnTo>
                  <a:lnTo>
                    <a:pt x="31" y="4"/>
                  </a:lnTo>
                  <a:lnTo>
                    <a:pt x="31" y="3"/>
                  </a:lnTo>
                  <a:lnTo>
                    <a:pt x="31" y="4"/>
                  </a:lnTo>
                  <a:lnTo>
                    <a:pt x="31" y="5"/>
                  </a:lnTo>
                  <a:lnTo>
                    <a:pt x="31" y="4"/>
                  </a:lnTo>
                  <a:lnTo>
                    <a:pt x="31" y="5"/>
                  </a:lnTo>
                  <a:lnTo>
                    <a:pt x="31" y="4"/>
                  </a:lnTo>
                  <a:lnTo>
                    <a:pt x="31" y="3"/>
                  </a:lnTo>
                  <a:lnTo>
                    <a:pt x="31" y="4"/>
                  </a:lnTo>
                  <a:lnTo>
                    <a:pt x="31" y="3"/>
                  </a:lnTo>
                  <a:lnTo>
                    <a:pt x="31" y="4"/>
                  </a:lnTo>
                  <a:lnTo>
                    <a:pt x="31" y="3"/>
                  </a:lnTo>
                  <a:lnTo>
                    <a:pt x="31" y="4"/>
                  </a:lnTo>
                  <a:lnTo>
                    <a:pt x="31" y="5"/>
                  </a:lnTo>
                  <a:lnTo>
                    <a:pt x="32" y="5"/>
                  </a:lnTo>
                  <a:lnTo>
                    <a:pt x="32" y="4"/>
                  </a:lnTo>
                  <a:lnTo>
                    <a:pt x="32" y="3"/>
                  </a:lnTo>
                  <a:lnTo>
                    <a:pt x="32" y="4"/>
                  </a:lnTo>
                  <a:lnTo>
                    <a:pt x="32" y="3"/>
                  </a:lnTo>
                  <a:lnTo>
                    <a:pt x="32" y="4"/>
                  </a:lnTo>
                  <a:lnTo>
                    <a:pt x="32" y="5"/>
                  </a:lnTo>
                  <a:lnTo>
                    <a:pt x="32" y="4"/>
                  </a:lnTo>
                  <a:lnTo>
                    <a:pt x="32" y="5"/>
                  </a:lnTo>
                  <a:lnTo>
                    <a:pt x="32" y="4"/>
                  </a:lnTo>
                  <a:lnTo>
                    <a:pt x="32" y="3"/>
                  </a:lnTo>
                  <a:lnTo>
                    <a:pt x="32" y="4"/>
                  </a:lnTo>
                  <a:lnTo>
                    <a:pt x="32" y="5"/>
                  </a:lnTo>
                  <a:lnTo>
                    <a:pt x="32" y="4"/>
                  </a:lnTo>
                  <a:lnTo>
                    <a:pt x="32" y="3"/>
                  </a:lnTo>
                  <a:lnTo>
                    <a:pt x="32" y="4"/>
                  </a:lnTo>
                  <a:lnTo>
                    <a:pt x="32" y="3"/>
                  </a:lnTo>
                  <a:lnTo>
                    <a:pt x="32" y="4"/>
                  </a:lnTo>
                  <a:lnTo>
                    <a:pt x="32" y="5"/>
                  </a:lnTo>
                  <a:lnTo>
                    <a:pt x="32" y="4"/>
                  </a:lnTo>
                  <a:lnTo>
                    <a:pt x="32" y="5"/>
                  </a:lnTo>
                  <a:lnTo>
                    <a:pt x="32" y="4"/>
                  </a:lnTo>
                  <a:lnTo>
                    <a:pt x="33" y="4"/>
                  </a:lnTo>
                  <a:lnTo>
                    <a:pt x="33" y="5"/>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89" name="Freeform 520"/>
            <p:cNvSpPr>
              <a:spLocks/>
            </p:cNvSpPr>
            <p:nvPr/>
          </p:nvSpPr>
          <p:spPr bwMode="auto">
            <a:xfrm>
              <a:off x="1879" y="2713"/>
              <a:ext cx="30" cy="8"/>
            </a:xfrm>
            <a:custGeom>
              <a:avLst/>
              <a:gdLst>
                <a:gd name="T0" fmla="*/ 0 w 30"/>
                <a:gd name="T1" fmla="*/ 8 h 8"/>
                <a:gd name="T2" fmla="*/ 0 w 30"/>
                <a:gd name="T3" fmla="*/ 7 h 8"/>
                <a:gd name="T4" fmla="*/ 2 w 30"/>
                <a:gd name="T5" fmla="*/ 7 h 8"/>
                <a:gd name="T6" fmla="*/ 3 w 30"/>
                <a:gd name="T7" fmla="*/ 7 h 8"/>
                <a:gd name="T8" fmla="*/ 3 w 30"/>
                <a:gd name="T9" fmla="*/ 8 h 8"/>
                <a:gd name="T10" fmla="*/ 4 w 30"/>
                <a:gd name="T11" fmla="*/ 8 h 8"/>
                <a:gd name="T12" fmla="*/ 4 w 30"/>
                <a:gd name="T13" fmla="*/ 7 h 8"/>
                <a:gd name="T14" fmla="*/ 5 w 30"/>
                <a:gd name="T15" fmla="*/ 7 h 8"/>
                <a:gd name="T16" fmla="*/ 6 w 30"/>
                <a:gd name="T17" fmla="*/ 7 h 8"/>
                <a:gd name="T18" fmla="*/ 6 w 30"/>
                <a:gd name="T19" fmla="*/ 8 h 8"/>
                <a:gd name="T20" fmla="*/ 6 w 30"/>
                <a:gd name="T21" fmla="*/ 5 h 8"/>
                <a:gd name="T22" fmla="*/ 7 w 30"/>
                <a:gd name="T23" fmla="*/ 5 h 8"/>
                <a:gd name="T24" fmla="*/ 7 w 30"/>
                <a:gd name="T25" fmla="*/ 5 h 8"/>
                <a:gd name="T26" fmla="*/ 7 w 30"/>
                <a:gd name="T27" fmla="*/ 7 h 8"/>
                <a:gd name="T28" fmla="*/ 8 w 30"/>
                <a:gd name="T29" fmla="*/ 7 h 8"/>
                <a:gd name="T30" fmla="*/ 8 w 30"/>
                <a:gd name="T31" fmla="*/ 8 h 8"/>
                <a:gd name="T32" fmla="*/ 9 w 30"/>
                <a:gd name="T33" fmla="*/ 7 h 8"/>
                <a:gd name="T34" fmla="*/ 9 w 30"/>
                <a:gd name="T35" fmla="*/ 8 h 8"/>
                <a:gd name="T36" fmla="*/ 10 w 30"/>
                <a:gd name="T37" fmla="*/ 8 h 8"/>
                <a:gd name="T38" fmla="*/ 10 w 30"/>
                <a:gd name="T39" fmla="*/ 7 h 8"/>
                <a:gd name="T40" fmla="*/ 10 w 30"/>
                <a:gd name="T41" fmla="*/ 6 h 8"/>
                <a:gd name="T42" fmla="*/ 11 w 30"/>
                <a:gd name="T43" fmla="*/ 8 h 8"/>
                <a:gd name="T44" fmla="*/ 11 w 30"/>
                <a:gd name="T45" fmla="*/ 7 h 8"/>
                <a:gd name="T46" fmla="*/ 11 w 30"/>
                <a:gd name="T47" fmla="*/ 6 h 8"/>
                <a:gd name="T48" fmla="*/ 12 w 30"/>
                <a:gd name="T49" fmla="*/ 6 h 8"/>
                <a:gd name="T50" fmla="*/ 13 w 30"/>
                <a:gd name="T51" fmla="*/ 6 h 8"/>
                <a:gd name="T52" fmla="*/ 13 w 30"/>
                <a:gd name="T53" fmla="*/ 7 h 8"/>
                <a:gd name="T54" fmla="*/ 14 w 30"/>
                <a:gd name="T55" fmla="*/ 8 h 8"/>
                <a:gd name="T56" fmla="*/ 14 w 30"/>
                <a:gd name="T57" fmla="*/ 7 h 8"/>
                <a:gd name="T58" fmla="*/ 16 w 30"/>
                <a:gd name="T59" fmla="*/ 8 h 8"/>
                <a:gd name="T60" fmla="*/ 16 w 30"/>
                <a:gd name="T61" fmla="*/ 7 h 8"/>
                <a:gd name="T62" fmla="*/ 17 w 30"/>
                <a:gd name="T63" fmla="*/ 6 h 8"/>
                <a:gd name="T64" fmla="*/ 17 w 30"/>
                <a:gd name="T65" fmla="*/ 5 h 8"/>
                <a:gd name="T66" fmla="*/ 17 w 30"/>
                <a:gd name="T67" fmla="*/ 8 h 8"/>
                <a:gd name="T68" fmla="*/ 18 w 30"/>
                <a:gd name="T69" fmla="*/ 7 h 8"/>
                <a:gd name="T70" fmla="*/ 18 w 30"/>
                <a:gd name="T71" fmla="*/ 8 h 8"/>
                <a:gd name="T72" fmla="*/ 19 w 30"/>
                <a:gd name="T73" fmla="*/ 8 h 8"/>
                <a:gd name="T74" fmla="*/ 19 w 30"/>
                <a:gd name="T75" fmla="*/ 7 h 8"/>
                <a:gd name="T76" fmla="*/ 20 w 30"/>
                <a:gd name="T77" fmla="*/ 7 h 8"/>
                <a:gd name="T78" fmla="*/ 20 w 30"/>
                <a:gd name="T79" fmla="*/ 5 h 8"/>
                <a:gd name="T80" fmla="*/ 20 w 30"/>
                <a:gd name="T81" fmla="*/ 4 h 8"/>
                <a:gd name="T82" fmla="*/ 21 w 30"/>
                <a:gd name="T83" fmla="*/ 8 h 8"/>
                <a:gd name="T84" fmla="*/ 21 w 30"/>
                <a:gd name="T85" fmla="*/ 7 h 8"/>
                <a:gd name="T86" fmla="*/ 22 w 30"/>
                <a:gd name="T87" fmla="*/ 7 h 8"/>
                <a:gd name="T88" fmla="*/ 22 w 30"/>
                <a:gd name="T89" fmla="*/ 6 h 8"/>
                <a:gd name="T90" fmla="*/ 23 w 30"/>
                <a:gd name="T91" fmla="*/ 7 h 8"/>
                <a:gd name="T92" fmla="*/ 23 w 30"/>
                <a:gd name="T93" fmla="*/ 6 h 8"/>
                <a:gd name="T94" fmla="*/ 23 w 30"/>
                <a:gd name="T95" fmla="*/ 7 h 8"/>
                <a:gd name="T96" fmla="*/ 24 w 30"/>
                <a:gd name="T97" fmla="*/ 5 h 8"/>
                <a:gd name="T98" fmla="*/ 24 w 30"/>
                <a:gd name="T99" fmla="*/ 4 h 8"/>
                <a:gd name="T100" fmla="*/ 24 w 30"/>
                <a:gd name="T101" fmla="*/ 5 h 8"/>
                <a:gd name="T102" fmla="*/ 25 w 30"/>
                <a:gd name="T103" fmla="*/ 6 h 8"/>
                <a:gd name="T104" fmla="*/ 25 w 30"/>
                <a:gd name="T105" fmla="*/ 4 h 8"/>
                <a:gd name="T106" fmla="*/ 25 w 30"/>
                <a:gd name="T107" fmla="*/ 4 h 8"/>
                <a:gd name="T108" fmla="*/ 25 w 30"/>
                <a:gd name="T109" fmla="*/ 4 h 8"/>
                <a:gd name="T110" fmla="*/ 26 w 30"/>
                <a:gd name="T111" fmla="*/ 4 h 8"/>
                <a:gd name="T112" fmla="*/ 26 w 30"/>
                <a:gd name="T113" fmla="*/ 7 h 8"/>
                <a:gd name="T114" fmla="*/ 27 w 30"/>
                <a:gd name="T115" fmla="*/ 7 h 8"/>
                <a:gd name="T116" fmla="*/ 27 w 30"/>
                <a:gd name="T117" fmla="*/ 8 h 8"/>
                <a:gd name="T118" fmla="*/ 28 w 30"/>
                <a:gd name="T119" fmla="*/ 6 h 8"/>
                <a:gd name="T120" fmla="*/ 28 w 30"/>
                <a:gd name="T121" fmla="*/ 5 h 8"/>
                <a:gd name="T122" fmla="*/ 28 w 30"/>
                <a:gd name="T123" fmla="*/ 2 h 8"/>
                <a:gd name="T124" fmla="*/ 30 w 30"/>
                <a:gd name="T125" fmla="*/ 5 h 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
                <a:gd name="T190" fmla="*/ 0 h 8"/>
                <a:gd name="T191" fmla="*/ 30 w 30"/>
                <a:gd name="T192" fmla="*/ 8 h 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 h="8">
                  <a:moveTo>
                    <a:pt x="0" y="8"/>
                  </a:moveTo>
                  <a:lnTo>
                    <a:pt x="0" y="7"/>
                  </a:lnTo>
                  <a:lnTo>
                    <a:pt x="0" y="8"/>
                  </a:lnTo>
                  <a:lnTo>
                    <a:pt x="0" y="7"/>
                  </a:lnTo>
                  <a:lnTo>
                    <a:pt x="0" y="8"/>
                  </a:lnTo>
                  <a:lnTo>
                    <a:pt x="0" y="7"/>
                  </a:lnTo>
                  <a:lnTo>
                    <a:pt x="0" y="6"/>
                  </a:lnTo>
                  <a:lnTo>
                    <a:pt x="0" y="7"/>
                  </a:lnTo>
                  <a:lnTo>
                    <a:pt x="0" y="8"/>
                  </a:lnTo>
                  <a:lnTo>
                    <a:pt x="0" y="7"/>
                  </a:lnTo>
                  <a:lnTo>
                    <a:pt x="0" y="8"/>
                  </a:lnTo>
                  <a:lnTo>
                    <a:pt x="0" y="7"/>
                  </a:lnTo>
                  <a:lnTo>
                    <a:pt x="0" y="8"/>
                  </a:lnTo>
                  <a:lnTo>
                    <a:pt x="0" y="7"/>
                  </a:lnTo>
                  <a:lnTo>
                    <a:pt x="0" y="8"/>
                  </a:lnTo>
                  <a:lnTo>
                    <a:pt x="0" y="7"/>
                  </a:lnTo>
                  <a:lnTo>
                    <a:pt x="0" y="8"/>
                  </a:lnTo>
                  <a:lnTo>
                    <a:pt x="0" y="7"/>
                  </a:lnTo>
                  <a:lnTo>
                    <a:pt x="0" y="8"/>
                  </a:lnTo>
                  <a:lnTo>
                    <a:pt x="0" y="7"/>
                  </a:lnTo>
                  <a:lnTo>
                    <a:pt x="0" y="8"/>
                  </a:lnTo>
                  <a:lnTo>
                    <a:pt x="0" y="7"/>
                  </a:lnTo>
                  <a:lnTo>
                    <a:pt x="2" y="7"/>
                  </a:lnTo>
                  <a:lnTo>
                    <a:pt x="2" y="8"/>
                  </a:lnTo>
                  <a:lnTo>
                    <a:pt x="2" y="7"/>
                  </a:lnTo>
                  <a:lnTo>
                    <a:pt x="2" y="8"/>
                  </a:lnTo>
                  <a:lnTo>
                    <a:pt x="2" y="7"/>
                  </a:lnTo>
                  <a:lnTo>
                    <a:pt x="2" y="8"/>
                  </a:lnTo>
                  <a:lnTo>
                    <a:pt x="2" y="7"/>
                  </a:lnTo>
                  <a:lnTo>
                    <a:pt x="2" y="8"/>
                  </a:lnTo>
                  <a:lnTo>
                    <a:pt x="2" y="7"/>
                  </a:lnTo>
                  <a:lnTo>
                    <a:pt x="2" y="8"/>
                  </a:lnTo>
                  <a:lnTo>
                    <a:pt x="2" y="7"/>
                  </a:lnTo>
                  <a:lnTo>
                    <a:pt x="2" y="8"/>
                  </a:lnTo>
                  <a:lnTo>
                    <a:pt x="2" y="7"/>
                  </a:lnTo>
                  <a:lnTo>
                    <a:pt x="2" y="8"/>
                  </a:lnTo>
                  <a:lnTo>
                    <a:pt x="2" y="7"/>
                  </a:lnTo>
                  <a:lnTo>
                    <a:pt x="2" y="8"/>
                  </a:lnTo>
                  <a:lnTo>
                    <a:pt x="2" y="7"/>
                  </a:lnTo>
                  <a:lnTo>
                    <a:pt x="2" y="8"/>
                  </a:lnTo>
                  <a:lnTo>
                    <a:pt x="2" y="7"/>
                  </a:lnTo>
                  <a:lnTo>
                    <a:pt x="3" y="7"/>
                  </a:lnTo>
                  <a:lnTo>
                    <a:pt x="3" y="8"/>
                  </a:lnTo>
                  <a:lnTo>
                    <a:pt x="3" y="7"/>
                  </a:lnTo>
                  <a:lnTo>
                    <a:pt x="3" y="8"/>
                  </a:lnTo>
                  <a:lnTo>
                    <a:pt x="3" y="7"/>
                  </a:lnTo>
                  <a:lnTo>
                    <a:pt x="3" y="8"/>
                  </a:lnTo>
                  <a:lnTo>
                    <a:pt x="3" y="7"/>
                  </a:lnTo>
                  <a:lnTo>
                    <a:pt x="3" y="8"/>
                  </a:lnTo>
                  <a:lnTo>
                    <a:pt x="3" y="7"/>
                  </a:lnTo>
                  <a:lnTo>
                    <a:pt x="3" y="6"/>
                  </a:lnTo>
                  <a:lnTo>
                    <a:pt x="3" y="7"/>
                  </a:lnTo>
                  <a:lnTo>
                    <a:pt x="3" y="8"/>
                  </a:lnTo>
                  <a:lnTo>
                    <a:pt x="3" y="7"/>
                  </a:lnTo>
                  <a:lnTo>
                    <a:pt x="3" y="8"/>
                  </a:lnTo>
                  <a:lnTo>
                    <a:pt x="3" y="7"/>
                  </a:lnTo>
                  <a:lnTo>
                    <a:pt x="3" y="8"/>
                  </a:lnTo>
                  <a:lnTo>
                    <a:pt x="3" y="7"/>
                  </a:lnTo>
                  <a:lnTo>
                    <a:pt x="3" y="6"/>
                  </a:lnTo>
                  <a:lnTo>
                    <a:pt x="3" y="7"/>
                  </a:lnTo>
                  <a:lnTo>
                    <a:pt x="4" y="7"/>
                  </a:lnTo>
                  <a:lnTo>
                    <a:pt x="4" y="8"/>
                  </a:lnTo>
                  <a:lnTo>
                    <a:pt x="4" y="7"/>
                  </a:lnTo>
                  <a:lnTo>
                    <a:pt x="4" y="6"/>
                  </a:lnTo>
                  <a:lnTo>
                    <a:pt x="4" y="7"/>
                  </a:lnTo>
                  <a:lnTo>
                    <a:pt x="4" y="8"/>
                  </a:lnTo>
                  <a:lnTo>
                    <a:pt x="4" y="7"/>
                  </a:lnTo>
                  <a:lnTo>
                    <a:pt x="4" y="6"/>
                  </a:lnTo>
                  <a:lnTo>
                    <a:pt x="4" y="7"/>
                  </a:lnTo>
                  <a:lnTo>
                    <a:pt x="4" y="8"/>
                  </a:lnTo>
                  <a:lnTo>
                    <a:pt x="4" y="7"/>
                  </a:lnTo>
                  <a:lnTo>
                    <a:pt x="4" y="8"/>
                  </a:lnTo>
                  <a:lnTo>
                    <a:pt x="4" y="7"/>
                  </a:lnTo>
                  <a:lnTo>
                    <a:pt x="4" y="6"/>
                  </a:lnTo>
                  <a:lnTo>
                    <a:pt x="4" y="5"/>
                  </a:lnTo>
                  <a:lnTo>
                    <a:pt x="4" y="6"/>
                  </a:lnTo>
                  <a:lnTo>
                    <a:pt x="4" y="7"/>
                  </a:lnTo>
                  <a:lnTo>
                    <a:pt x="4" y="8"/>
                  </a:lnTo>
                  <a:lnTo>
                    <a:pt x="4" y="7"/>
                  </a:lnTo>
                  <a:lnTo>
                    <a:pt x="4" y="8"/>
                  </a:lnTo>
                  <a:lnTo>
                    <a:pt x="4" y="7"/>
                  </a:lnTo>
                  <a:lnTo>
                    <a:pt x="5" y="7"/>
                  </a:lnTo>
                  <a:lnTo>
                    <a:pt x="5" y="8"/>
                  </a:lnTo>
                  <a:lnTo>
                    <a:pt x="5" y="7"/>
                  </a:lnTo>
                  <a:lnTo>
                    <a:pt x="5" y="8"/>
                  </a:lnTo>
                  <a:lnTo>
                    <a:pt x="5" y="7"/>
                  </a:lnTo>
                  <a:lnTo>
                    <a:pt x="5" y="8"/>
                  </a:lnTo>
                  <a:lnTo>
                    <a:pt x="5" y="7"/>
                  </a:lnTo>
                  <a:lnTo>
                    <a:pt x="5" y="8"/>
                  </a:lnTo>
                  <a:lnTo>
                    <a:pt x="5" y="7"/>
                  </a:lnTo>
                  <a:lnTo>
                    <a:pt x="5" y="8"/>
                  </a:lnTo>
                  <a:lnTo>
                    <a:pt x="5" y="7"/>
                  </a:lnTo>
                  <a:lnTo>
                    <a:pt x="5" y="8"/>
                  </a:lnTo>
                  <a:lnTo>
                    <a:pt x="5" y="7"/>
                  </a:lnTo>
                  <a:lnTo>
                    <a:pt x="5" y="8"/>
                  </a:lnTo>
                  <a:lnTo>
                    <a:pt x="5" y="7"/>
                  </a:lnTo>
                  <a:lnTo>
                    <a:pt x="5" y="8"/>
                  </a:lnTo>
                  <a:lnTo>
                    <a:pt x="6" y="8"/>
                  </a:lnTo>
                  <a:lnTo>
                    <a:pt x="6" y="7"/>
                  </a:lnTo>
                  <a:lnTo>
                    <a:pt x="6" y="8"/>
                  </a:lnTo>
                  <a:lnTo>
                    <a:pt x="6" y="7"/>
                  </a:lnTo>
                  <a:lnTo>
                    <a:pt x="6" y="8"/>
                  </a:lnTo>
                  <a:lnTo>
                    <a:pt x="6" y="7"/>
                  </a:lnTo>
                  <a:lnTo>
                    <a:pt x="6" y="8"/>
                  </a:lnTo>
                  <a:lnTo>
                    <a:pt x="6" y="7"/>
                  </a:lnTo>
                  <a:lnTo>
                    <a:pt x="6" y="8"/>
                  </a:lnTo>
                  <a:lnTo>
                    <a:pt x="6" y="7"/>
                  </a:lnTo>
                  <a:lnTo>
                    <a:pt x="6" y="8"/>
                  </a:lnTo>
                  <a:lnTo>
                    <a:pt x="6" y="7"/>
                  </a:lnTo>
                  <a:lnTo>
                    <a:pt x="6" y="8"/>
                  </a:lnTo>
                  <a:lnTo>
                    <a:pt x="6" y="7"/>
                  </a:lnTo>
                  <a:lnTo>
                    <a:pt x="6" y="8"/>
                  </a:lnTo>
                  <a:lnTo>
                    <a:pt x="6" y="7"/>
                  </a:lnTo>
                  <a:lnTo>
                    <a:pt x="6" y="8"/>
                  </a:lnTo>
                  <a:lnTo>
                    <a:pt x="6" y="7"/>
                  </a:lnTo>
                  <a:lnTo>
                    <a:pt x="6" y="8"/>
                  </a:lnTo>
                  <a:lnTo>
                    <a:pt x="6" y="7"/>
                  </a:lnTo>
                  <a:lnTo>
                    <a:pt x="6" y="8"/>
                  </a:lnTo>
                  <a:lnTo>
                    <a:pt x="6" y="7"/>
                  </a:lnTo>
                  <a:lnTo>
                    <a:pt x="6" y="6"/>
                  </a:lnTo>
                  <a:lnTo>
                    <a:pt x="6" y="5"/>
                  </a:lnTo>
                  <a:lnTo>
                    <a:pt x="6" y="6"/>
                  </a:lnTo>
                  <a:lnTo>
                    <a:pt x="6" y="7"/>
                  </a:lnTo>
                  <a:lnTo>
                    <a:pt x="6" y="8"/>
                  </a:lnTo>
                  <a:lnTo>
                    <a:pt x="6" y="7"/>
                  </a:lnTo>
                  <a:lnTo>
                    <a:pt x="7" y="7"/>
                  </a:lnTo>
                  <a:lnTo>
                    <a:pt x="7" y="6"/>
                  </a:lnTo>
                  <a:lnTo>
                    <a:pt x="7" y="5"/>
                  </a:lnTo>
                  <a:lnTo>
                    <a:pt x="7" y="4"/>
                  </a:lnTo>
                  <a:lnTo>
                    <a:pt x="7" y="3"/>
                  </a:lnTo>
                  <a:lnTo>
                    <a:pt x="7" y="4"/>
                  </a:lnTo>
                  <a:lnTo>
                    <a:pt x="7" y="5"/>
                  </a:lnTo>
                  <a:lnTo>
                    <a:pt x="7" y="6"/>
                  </a:lnTo>
                  <a:lnTo>
                    <a:pt x="7" y="7"/>
                  </a:lnTo>
                  <a:lnTo>
                    <a:pt x="7" y="8"/>
                  </a:lnTo>
                  <a:lnTo>
                    <a:pt x="7" y="7"/>
                  </a:lnTo>
                  <a:lnTo>
                    <a:pt x="7" y="8"/>
                  </a:lnTo>
                  <a:lnTo>
                    <a:pt x="7" y="7"/>
                  </a:lnTo>
                  <a:lnTo>
                    <a:pt x="7" y="6"/>
                  </a:lnTo>
                  <a:lnTo>
                    <a:pt x="7" y="4"/>
                  </a:lnTo>
                  <a:lnTo>
                    <a:pt x="7" y="3"/>
                  </a:lnTo>
                  <a:lnTo>
                    <a:pt x="7" y="4"/>
                  </a:lnTo>
                  <a:lnTo>
                    <a:pt x="7" y="5"/>
                  </a:lnTo>
                  <a:lnTo>
                    <a:pt x="7" y="6"/>
                  </a:lnTo>
                  <a:lnTo>
                    <a:pt x="7" y="7"/>
                  </a:lnTo>
                  <a:lnTo>
                    <a:pt x="7" y="8"/>
                  </a:lnTo>
                  <a:lnTo>
                    <a:pt x="7" y="7"/>
                  </a:lnTo>
                  <a:lnTo>
                    <a:pt x="7" y="6"/>
                  </a:lnTo>
                  <a:lnTo>
                    <a:pt x="7" y="4"/>
                  </a:lnTo>
                  <a:lnTo>
                    <a:pt x="7" y="3"/>
                  </a:lnTo>
                  <a:lnTo>
                    <a:pt x="7" y="4"/>
                  </a:lnTo>
                  <a:lnTo>
                    <a:pt x="7" y="5"/>
                  </a:lnTo>
                  <a:lnTo>
                    <a:pt x="7" y="6"/>
                  </a:lnTo>
                  <a:lnTo>
                    <a:pt x="7" y="7"/>
                  </a:lnTo>
                  <a:lnTo>
                    <a:pt x="7" y="8"/>
                  </a:lnTo>
                  <a:lnTo>
                    <a:pt x="7" y="7"/>
                  </a:lnTo>
                  <a:lnTo>
                    <a:pt x="7" y="6"/>
                  </a:lnTo>
                  <a:lnTo>
                    <a:pt x="7" y="5"/>
                  </a:lnTo>
                  <a:lnTo>
                    <a:pt x="7" y="4"/>
                  </a:lnTo>
                  <a:lnTo>
                    <a:pt x="7" y="5"/>
                  </a:lnTo>
                  <a:lnTo>
                    <a:pt x="8" y="5"/>
                  </a:lnTo>
                  <a:lnTo>
                    <a:pt x="8" y="6"/>
                  </a:lnTo>
                  <a:lnTo>
                    <a:pt x="8" y="7"/>
                  </a:lnTo>
                  <a:lnTo>
                    <a:pt x="8" y="8"/>
                  </a:lnTo>
                  <a:lnTo>
                    <a:pt x="8" y="7"/>
                  </a:lnTo>
                  <a:lnTo>
                    <a:pt x="8" y="6"/>
                  </a:lnTo>
                  <a:lnTo>
                    <a:pt x="8" y="5"/>
                  </a:lnTo>
                  <a:lnTo>
                    <a:pt x="8" y="6"/>
                  </a:lnTo>
                  <a:lnTo>
                    <a:pt x="8" y="7"/>
                  </a:lnTo>
                  <a:lnTo>
                    <a:pt x="8" y="8"/>
                  </a:lnTo>
                  <a:lnTo>
                    <a:pt x="8" y="7"/>
                  </a:lnTo>
                  <a:lnTo>
                    <a:pt x="8" y="6"/>
                  </a:lnTo>
                  <a:lnTo>
                    <a:pt x="8" y="7"/>
                  </a:lnTo>
                  <a:lnTo>
                    <a:pt x="8" y="8"/>
                  </a:lnTo>
                  <a:lnTo>
                    <a:pt x="8" y="7"/>
                  </a:lnTo>
                  <a:lnTo>
                    <a:pt x="8" y="8"/>
                  </a:lnTo>
                  <a:lnTo>
                    <a:pt x="8" y="7"/>
                  </a:lnTo>
                  <a:lnTo>
                    <a:pt x="8" y="6"/>
                  </a:lnTo>
                  <a:lnTo>
                    <a:pt x="8" y="7"/>
                  </a:lnTo>
                  <a:lnTo>
                    <a:pt x="8" y="6"/>
                  </a:lnTo>
                  <a:lnTo>
                    <a:pt x="8" y="7"/>
                  </a:lnTo>
                  <a:lnTo>
                    <a:pt x="8" y="6"/>
                  </a:lnTo>
                  <a:lnTo>
                    <a:pt x="8" y="7"/>
                  </a:lnTo>
                  <a:lnTo>
                    <a:pt x="8" y="8"/>
                  </a:lnTo>
                  <a:lnTo>
                    <a:pt x="8" y="7"/>
                  </a:lnTo>
                  <a:lnTo>
                    <a:pt x="9" y="8"/>
                  </a:lnTo>
                  <a:lnTo>
                    <a:pt x="9" y="7"/>
                  </a:lnTo>
                  <a:lnTo>
                    <a:pt x="9" y="6"/>
                  </a:lnTo>
                  <a:lnTo>
                    <a:pt x="9" y="7"/>
                  </a:lnTo>
                  <a:lnTo>
                    <a:pt x="9" y="8"/>
                  </a:lnTo>
                  <a:lnTo>
                    <a:pt x="9" y="7"/>
                  </a:lnTo>
                  <a:lnTo>
                    <a:pt x="9" y="6"/>
                  </a:lnTo>
                  <a:lnTo>
                    <a:pt x="9" y="7"/>
                  </a:lnTo>
                  <a:lnTo>
                    <a:pt x="9" y="8"/>
                  </a:lnTo>
                  <a:lnTo>
                    <a:pt x="9" y="7"/>
                  </a:lnTo>
                  <a:lnTo>
                    <a:pt x="9" y="8"/>
                  </a:lnTo>
                  <a:lnTo>
                    <a:pt x="9" y="7"/>
                  </a:lnTo>
                  <a:lnTo>
                    <a:pt x="9" y="8"/>
                  </a:lnTo>
                  <a:lnTo>
                    <a:pt x="9" y="7"/>
                  </a:lnTo>
                  <a:lnTo>
                    <a:pt x="9" y="8"/>
                  </a:lnTo>
                  <a:lnTo>
                    <a:pt x="9" y="7"/>
                  </a:lnTo>
                  <a:lnTo>
                    <a:pt x="9" y="8"/>
                  </a:lnTo>
                  <a:lnTo>
                    <a:pt x="9" y="7"/>
                  </a:lnTo>
                  <a:lnTo>
                    <a:pt x="9" y="8"/>
                  </a:lnTo>
                  <a:lnTo>
                    <a:pt x="9" y="7"/>
                  </a:lnTo>
                  <a:lnTo>
                    <a:pt x="10" y="7"/>
                  </a:lnTo>
                  <a:lnTo>
                    <a:pt x="10" y="8"/>
                  </a:lnTo>
                  <a:lnTo>
                    <a:pt x="10" y="7"/>
                  </a:lnTo>
                  <a:lnTo>
                    <a:pt x="10" y="8"/>
                  </a:lnTo>
                  <a:lnTo>
                    <a:pt x="10" y="7"/>
                  </a:lnTo>
                  <a:lnTo>
                    <a:pt x="10" y="6"/>
                  </a:lnTo>
                  <a:lnTo>
                    <a:pt x="10" y="7"/>
                  </a:lnTo>
                  <a:lnTo>
                    <a:pt x="10" y="6"/>
                  </a:lnTo>
                  <a:lnTo>
                    <a:pt x="10" y="7"/>
                  </a:lnTo>
                  <a:lnTo>
                    <a:pt x="10" y="8"/>
                  </a:lnTo>
                  <a:lnTo>
                    <a:pt x="10" y="7"/>
                  </a:lnTo>
                  <a:lnTo>
                    <a:pt x="10" y="8"/>
                  </a:lnTo>
                  <a:lnTo>
                    <a:pt x="10" y="7"/>
                  </a:lnTo>
                  <a:lnTo>
                    <a:pt x="10" y="8"/>
                  </a:lnTo>
                  <a:lnTo>
                    <a:pt x="10" y="7"/>
                  </a:lnTo>
                  <a:lnTo>
                    <a:pt x="10" y="6"/>
                  </a:lnTo>
                  <a:lnTo>
                    <a:pt x="10" y="5"/>
                  </a:lnTo>
                  <a:lnTo>
                    <a:pt x="10" y="6"/>
                  </a:lnTo>
                  <a:lnTo>
                    <a:pt x="10" y="7"/>
                  </a:lnTo>
                  <a:lnTo>
                    <a:pt x="10" y="6"/>
                  </a:lnTo>
                  <a:lnTo>
                    <a:pt x="10" y="7"/>
                  </a:lnTo>
                  <a:lnTo>
                    <a:pt x="10" y="8"/>
                  </a:lnTo>
                  <a:lnTo>
                    <a:pt x="10" y="7"/>
                  </a:lnTo>
                  <a:lnTo>
                    <a:pt x="10" y="8"/>
                  </a:lnTo>
                  <a:lnTo>
                    <a:pt x="10" y="7"/>
                  </a:lnTo>
                  <a:lnTo>
                    <a:pt x="10" y="6"/>
                  </a:lnTo>
                  <a:lnTo>
                    <a:pt x="10" y="5"/>
                  </a:lnTo>
                  <a:lnTo>
                    <a:pt x="10" y="6"/>
                  </a:lnTo>
                  <a:lnTo>
                    <a:pt x="10" y="7"/>
                  </a:lnTo>
                  <a:lnTo>
                    <a:pt x="11" y="7"/>
                  </a:lnTo>
                  <a:lnTo>
                    <a:pt x="11" y="8"/>
                  </a:lnTo>
                  <a:lnTo>
                    <a:pt x="11" y="7"/>
                  </a:lnTo>
                  <a:lnTo>
                    <a:pt x="11" y="6"/>
                  </a:lnTo>
                  <a:lnTo>
                    <a:pt x="11" y="5"/>
                  </a:lnTo>
                  <a:lnTo>
                    <a:pt x="11" y="6"/>
                  </a:lnTo>
                  <a:lnTo>
                    <a:pt x="11" y="7"/>
                  </a:lnTo>
                  <a:lnTo>
                    <a:pt x="11" y="8"/>
                  </a:lnTo>
                  <a:lnTo>
                    <a:pt x="11" y="7"/>
                  </a:lnTo>
                  <a:lnTo>
                    <a:pt x="11" y="6"/>
                  </a:lnTo>
                  <a:lnTo>
                    <a:pt x="11" y="5"/>
                  </a:lnTo>
                  <a:lnTo>
                    <a:pt x="11" y="6"/>
                  </a:lnTo>
                  <a:lnTo>
                    <a:pt x="11" y="5"/>
                  </a:lnTo>
                  <a:lnTo>
                    <a:pt x="11" y="6"/>
                  </a:lnTo>
                  <a:lnTo>
                    <a:pt x="11" y="7"/>
                  </a:lnTo>
                  <a:lnTo>
                    <a:pt x="11" y="8"/>
                  </a:lnTo>
                  <a:lnTo>
                    <a:pt x="11" y="7"/>
                  </a:lnTo>
                  <a:lnTo>
                    <a:pt x="11" y="8"/>
                  </a:lnTo>
                  <a:lnTo>
                    <a:pt x="11" y="7"/>
                  </a:lnTo>
                  <a:lnTo>
                    <a:pt x="11" y="6"/>
                  </a:lnTo>
                  <a:lnTo>
                    <a:pt x="11" y="5"/>
                  </a:lnTo>
                  <a:lnTo>
                    <a:pt x="11" y="6"/>
                  </a:lnTo>
                  <a:lnTo>
                    <a:pt x="11" y="5"/>
                  </a:lnTo>
                  <a:lnTo>
                    <a:pt x="11" y="6"/>
                  </a:lnTo>
                  <a:lnTo>
                    <a:pt x="11" y="7"/>
                  </a:lnTo>
                  <a:lnTo>
                    <a:pt x="11" y="8"/>
                  </a:lnTo>
                  <a:lnTo>
                    <a:pt x="11" y="7"/>
                  </a:lnTo>
                  <a:lnTo>
                    <a:pt x="11" y="8"/>
                  </a:lnTo>
                  <a:lnTo>
                    <a:pt x="11" y="7"/>
                  </a:lnTo>
                  <a:lnTo>
                    <a:pt x="11" y="6"/>
                  </a:lnTo>
                  <a:lnTo>
                    <a:pt x="12" y="6"/>
                  </a:lnTo>
                  <a:lnTo>
                    <a:pt x="12" y="7"/>
                  </a:lnTo>
                  <a:lnTo>
                    <a:pt x="12" y="6"/>
                  </a:lnTo>
                  <a:lnTo>
                    <a:pt x="12" y="7"/>
                  </a:lnTo>
                  <a:lnTo>
                    <a:pt x="12" y="8"/>
                  </a:lnTo>
                  <a:lnTo>
                    <a:pt x="12" y="7"/>
                  </a:lnTo>
                  <a:lnTo>
                    <a:pt x="12" y="8"/>
                  </a:lnTo>
                  <a:lnTo>
                    <a:pt x="12" y="7"/>
                  </a:lnTo>
                  <a:lnTo>
                    <a:pt x="12" y="8"/>
                  </a:lnTo>
                  <a:lnTo>
                    <a:pt x="12" y="7"/>
                  </a:lnTo>
                  <a:lnTo>
                    <a:pt x="12" y="6"/>
                  </a:lnTo>
                  <a:lnTo>
                    <a:pt x="12" y="7"/>
                  </a:lnTo>
                  <a:lnTo>
                    <a:pt x="12" y="8"/>
                  </a:lnTo>
                  <a:lnTo>
                    <a:pt x="12" y="7"/>
                  </a:lnTo>
                  <a:lnTo>
                    <a:pt x="12" y="8"/>
                  </a:lnTo>
                  <a:lnTo>
                    <a:pt x="12" y="7"/>
                  </a:lnTo>
                  <a:lnTo>
                    <a:pt x="12" y="8"/>
                  </a:lnTo>
                  <a:lnTo>
                    <a:pt x="13" y="8"/>
                  </a:lnTo>
                  <a:lnTo>
                    <a:pt x="13" y="7"/>
                  </a:lnTo>
                  <a:lnTo>
                    <a:pt x="13" y="8"/>
                  </a:lnTo>
                  <a:lnTo>
                    <a:pt x="13" y="7"/>
                  </a:lnTo>
                  <a:lnTo>
                    <a:pt x="13" y="6"/>
                  </a:lnTo>
                  <a:lnTo>
                    <a:pt x="13" y="7"/>
                  </a:lnTo>
                  <a:lnTo>
                    <a:pt x="13" y="8"/>
                  </a:lnTo>
                  <a:lnTo>
                    <a:pt x="13" y="7"/>
                  </a:lnTo>
                  <a:lnTo>
                    <a:pt x="13" y="8"/>
                  </a:lnTo>
                  <a:lnTo>
                    <a:pt x="13" y="7"/>
                  </a:lnTo>
                  <a:lnTo>
                    <a:pt x="13" y="6"/>
                  </a:lnTo>
                  <a:lnTo>
                    <a:pt x="13" y="7"/>
                  </a:lnTo>
                  <a:lnTo>
                    <a:pt x="13" y="8"/>
                  </a:lnTo>
                  <a:lnTo>
                    <a:pt x="13" y="7"/>
                  </a:lnTo>
                  <a:lnTo>
                    <a:pt x="13" y="8"/>
                  </a:lnTo>
                  <a:lnTo>
                    <a:pt x="13" y="7"/>
                  </a:lnTo>
                  <a:lnTo>
                    <a:pt x="13" y="6"/>
                  </a:lnTo>
                  <a:lnTo>
                    <a:pt x="14" y="7"/>
                  </a:lnTo>
                  <a:lnTo>
                    <a:pt x="14" y="6"/>
                  </a:lnTo>
                  <a:lnTo>
                    <a:pt x="14" y="7"/>
                  </a:lnTo>
                  <a:lnTo>
                    <a:pt x="14" y="6"/>
                  </a:lnTo>
                  <a:lnTo>
                    <a:pt x="14" y="7"/>
                  </a:lnTo>
                  <a:lnTo>
                    <a:pt x="14" y="8"/>
                  </a:lnTo>
                  <a:lnTo>
                    <a:pt x="14" y="7"/>
                  </a:lnTo>
                  <a:lnTo>
                    <a:pt x="14" y="8"/>
                  </a:lnTo>
                  <a:lnTo>
                    <a:pt x="14" y="7"/>
                  </a:lnTo>
                  <a:lnTo>
                    <a:pt x="14" y="8"/>
                  </a:lnTo>
                  <a:lnTo>
                    <a:pt x="14" y="7"/>
                  </a:lnTo>
                  <a:lnTo>
                    <a:pt x="14" y="8"/>
                  </a:lnTo>
                  <a:lnTo>
                    <a:pt x="14" y="7"/>
                  </a:lnTo>
                  <a:lnTo>
                    <a:pt x="14" y="6"/>
                  </a:lnTo>
                  <a:lnTo>
                    <a:pt x="14" y="7"/>
                  </a:lnTo>
                  <a:lnTo>
                    <a:pt x="14" y="8"/>
                  </a:lnTo>
                  <a:lnTo>
                    <a:pt x="14" y="7"/>
                  </a:lnTo>
                  <a:lnTo>
                    <a:pt x="14" y="8"/>
                  </a:lnTo>
                  <a:lnTo>
                    <a:pt x="14" y="7"/>
                  </a:lnTo>
                  <a:lnTo>
                    <a:pt x="14" y="8"/>
                  </a:lnTo>
                  <a:lnTo>
                    <a:pt x="14" y="7"/>
                  </a:lnTo>
                  <a:lnTo>
                    <a:pt x="14" y="6"/>
                  </a:lnTo>
                  <a:lnTo>
                    <a:pt x="14" y="7"/>
                  </a:lnTo>
                  <a:lnTo>
                    <a:pt x="14" y="6"/>
                  </a:lnTo>
                  <a:lnTo>
                    <a:pt x="14" y="7"/>
                  </a:lnTo>
                  <a:lnTo>
                    <a:pt x="16" y="8"/>
                  </a:lnTo>
                  <a:lnTo>
                    <a:pt x="16" y="7"/>
                  </a:lnTo>
                  <a:lnTo>
                    <a:pt x="16" y="6"/>
                  </a:lnTo>
                  <a:lnTo>
                    <a:pt x="16" y="7"/>
                  </a:lnTo>
                  <a:lnTo>
                    <a:pt x="16" y="8"/>
                  </a:lnTo>
                  <a:lnTo>
                    <a:pt x="16" y="7"/>
                  </a:lnTo>
                  <a:lnTo>
                    <a:pt x="16" y="8"/>
                  </a:lnTo>
                  <a:lnTo>
                    <a:pt x="16" y="7"/>
                  </a:lnTo>
                  <a:lnTo>
                    <a:pt x="16" y="6"/>
                  </a:lnTo>
                  <a:lnTo>
                    <a:pt x="16" y="7"/>
                  </a:lnTo>
                  <a:lnTo>
                    <a:pt x="16" y="8"/>
                  </a:lnTo>
                  <a:lnTo>
                    <a:pt x="16" y="7"/>
                  </a:lnTo>
                  <a:lnTo>
                    <a:pt x="16" y="6"/>
                  </a:lnTo>
                  <a:lnTo>
                    <a:pt x="16" y="5"/>
                  </a:lnTo>
                  <a:lnTo>
                    <a:pt x="16" y="6"/>
                  </a:lnTo>
                  <a:lnTo>
                    <a:pt x="16" y="5"/>
                  </a:lnTo>
                  <a:lnTo>
                    <a:pt x="16" y="6"/>
                  </a:lnTo>
                  <a:lnTo>
                    <a:pt x="16" y="7"/>
                  </a:lnTo>
                  <a:lnTo>
                    <a:pt x="16" y="8"/>
                  </a:lnTo>
                  <a:lnTo>
                    <a:pt x="16" y="7"/>
                  </a:lnTo>
                  <a:lnTo>
                    <a:pt x="16" y="8"/>
                  </a:lnTo>
                  <a:lnTo>
                    <a:pt x="16" y="7"/>
                  </a:lnTo>
                  <a:lnTo>
                    <a:pt x="16" y="8"/>
                  </a:lnTo>
                  <a:lnTo>
                    <a:pt x="16" y="7"/>
                  </a:lnTo>
                  <a:lnTo>
                    <a:pt x="17" y="6"/>
                  </a:lnTo>
                  <a:lnTo>
                    <a:pt x="17" y="5"/>
                  </a:lnTo>
                  <a:lnTo>
                    <a:pt x="17" y="6"/>
                  </a:lnTo>
                  <a:lnTo>
                    <a:pt x="17" y="5"/>
                  </a:lnTo>
                  <a:lnTo>
                    <a:pt x="17" y="6"/>
                  </a:lnTo>
                  <a:lnTo>
                    <a:pt x="17" y="7"/>
                  </a:lnTo>
                  <a:lnTo>
                    <a:pt x="17" y="8"/>
                  </a:lnTo>
                  <a:lnTo>
                    <a:pt x="17" y="7"/>
                  </a:lnTo>
                  <a:lnTo>
                    <a:pt x="17" y="8"/>
                  </a:lnTo>
                  <a:lnTo>
                    <a:pt x="17" y="7"/>
                  </a:lnTo>
                  <a:lnTo>
                    <a:pt x="17" y="8"/>
                  </a:lnTo>
                  <a:lnTo>
                    <a:pt x="17" y="7"/>
                  </a:lnTo>
                  <a:lnTo>
                    <a:pt x="17" y="6"/>
                  </a:lnTo>
                  <a:lnTo>
                    <a:pt x="17" y="5"/>
                  </a:lnTo>
                  <a:lnTo>
                    <a:pt x="17" y="6"/>
                  </a:lnTo>
                  <a:lnTo>
                    <a:pt x="17" y="5"/>
                  </a:lnTo>
                  <a:lnTo>
                    <a:pt x="17" y="6"/>
                  </a:lnTo>
                  <a:lnTo>
                    <a:pt x="17" y="7"/>
                  </a:lnTo>
                  <a:lnTo>
                    <a:pt x="17" y="8"/>
                  </a:lnTo>
                  <a:lnTo>
                    <a:pt x="17" y="7"/>
                  </a:lnTo>
                  <a:lnTo>
                    <a:pt x="17" y="8"/>
                  </a:lnTo>
                  <a:lnTo>
                    <a:pt x="17" y="7"/>
                  </a:lnTo>
                  <a:lnTo>
                    <a:pt x="17" y="8"/>
                  </a:lnTo>
                  <a:lnTo>
                    <a:pt x="17" y="7"/>
                  </a:lnTo>
                  <a:lnTo>
                    <a:pt x="17" y="6"/>
                  </a:lnTo>
                  <a:lnTo>
                    <a:pt x="17" y="7"/>
                  </a:lnTo>
                  <a:lnTo>
                    <a:pt x="17" y="8"/>
                  </a:lnTo>
                  <a:lnTo>
                    <a:pt x="17" y="7"/>
                  </a:lnTo>
                  <a:lnTo>
                    <a:pt x="17" y="8"/>
                  </a:lnTo>
                  <a:lnTo>
                    <a:pt x="17" y="7"/>
                  </a:lnTo>
                  <a:lnTo>
                    <a:pt x="17" y="6"/>
                  </a:lnTo>
                  <a:lnTo>
                    <a:pt x="17" y="7"/>
                  </a:lnTo>
                  <a:lnTo>
                    <a:pt x="17" y="6"/>
                  </a:lnTo>
                  <a:lnTo>
                    <a:pt x="17" y="7"/>
                  </a:lnTo>
                  <a:lnTo>
                    <a:pt x="18" y="8"/>
                  </a:lnTo>
                  <a:lnTo>
                    <a:pt x="18" y="7"/>
                  </a:lnTo>
                  <a:lnTo>
                    <a:pt x="18" y="8"/>
                  </a:lnTo>
                  <a:lnTo>
                    <a:pt x="18" y="7"/>
                  </a:lnTo>
                  <a:lnTo>
                    <a:pt x="18" y="6"/>
                  </a:lnTo>
                  <a:lnTo>
                    <a:pt x="18" y="7"/>
                  </a:lnTo>
                  <a:lnTo>
                    <a:pt x="18" y="8"/>
                  </a:lnTo>
                  <a:lnTo>
                    <a:pt x="18" y="7"/>
                  </a:lnTo>
                  <a:lnTo>
                    <a:pt x="18" y="6"/>
                  </a:lnTo>
                  <a:lnTo>
                    <a:pt x="18" y="7"/>
                  </a:lnTo>
                  <a:lnTo>
                    <a:pt x="18" y="8"/>
                  </a:lnTo>
                  <a:lnTo>
                    <a:pt x="18" y="7"/>
                  </a:lnTo>
                  <a:lnTo>
                    <a:pt x="18" y="8"/>
                  </a:lnTo>
                  <a:lnTo>
                    <a:pt x="18" y="7"/>
                  </a:lnTo>
                  <a:lnTo>
                    <a:pt x="18" y="8"/>
                  </a:lnTo>
                  <a:lnTo>
                    <a:pt x="18" y="7"/>
                  </a:lnTo>
                  <a:lnTo>
                    <a:pt x="18" y="8"/>
                  </a:lnTo>
                  <a:lnTo>
                    <a:pt x="18" y="7"/>
                  </a:lnTo>
                  <a:lnTo>
                    <a:pt x="18" y="8"/>
                  </a:lnTo>
                  <a:lnTo>
                    <a:pt x="18" y="7"/>
                  </a:lnTo>
                  <a:lnTo>
                    <a:pt x="18" y="8"/>
                  </a:lnTo>
                  <a:lnTo>
                    <a:pt x="18" y="7"/>
                  </a:lnTo>
                  <a:lnTo>
                    <a:pt x="19" y="7"/>
                  </a:lnTo>
                  <a:lnTo>
                    <a:pt x="19" y="8"/>
                  </a:lnTo>
                  <a:lnTo>
                    <a:pt x="19" y="7"/>
                  </a:lnTo>
                  <a:lnTo>
                    <a:pt x="19" y="8"/>
                  </a:lnTo>
                  <a:lnTo>
                    <a:pt x="19" y="7"/>
                  </a:lnTo>
                  <a:lnTo>
                    <a:pt x="19" y="8"/>
                  </a:lnTo>
                  <a:lnTo>
                    <a:pt x="19" y="7"/>
                  </a:lnTo>
                  <a:lnTo>
                    <a:pt x="19" y="6"/>
                  </a:lnTo>
                  <a:lnTo>
                    <a:pt x="19" y="7"/>
                  </a:lnTo>
                  <a:lnTo>
                    <a:pt x="19" y="8"/>
                  </a:lnTo>
                  <a:lnTo>
                    <a:pt x="19" y="7"/>
                  </a:lnTo>
                  <a:lnTo>
                    <a:pt x="19" y="6"/>
                  </a:lnTo>
                  <a:lnTo>
                    <a:pt x="19" y="5"/>
                  </a:lnTo>
                  <a:lnTo>
                    <a:pt x="19" y="6"/>
                  </a:lnTo>
                  <a:lnTo>
                    <a:pt x="19" y="7"/>
                  </a:lnTo>
                  <a:lnTo>
                    <a:pt x="19" y="8"/>
                  </a:lnTo>
                  <a:lnTo>
                    <a:pt x="19" y="7"/>
                  </a:lnTo>
                  <a:lnTo>
                    <a:pt x="19" y="8"/>
                  </a:lnTo>
                  <a:lnTo>
                    <a:pt x="19" y="7"/>
                  </a:lnTo>
                  <a:lnTo>
                    <a:pt x="19" y="5"/>
                  </a:lnTo>
                  <a:lnTo>
                    <a:pt x="19" y="6"/>
                  </a:lnTo>
                  <a:lnTo>
                    <a:pt x="19" y="5"/>
                  </a:lnTo>
                  <a:lnTo>
                    <a:pt x="19" y="4"/>
                  </a:lnTo>
                  <a:lnTo>
                    <a:pt x="19" y="5"/>
                  </a:lnTo>
                  <a:lnTo>
                    <a:pt x="20" y="6"/>
                  </a:lnTo>
                  <a:lnTo>
                    <a:pt x="20" y="7"/>
                  </a:lnTo>
                  <a:lnTo>
                    <a:pt x="20" y="6"/>
                  </a:lnTo>
                  <a:lnTo>
                    <a:pt x="20" y="5"/>
                  </a:lnTo>
                  <a:lnTo>
                    <a:pt x="20" y="4"/>
                  </a:lnTo>
                  <a:lnTo>
                    <a:pt x="20" y="3"/>
                  </a:lnTo>
                  <a:lnTo>
                    <a:pt x="20" y="4"/>
                  </a:lnTo>
                  <a:lnTo>
                    <a:pt x="20" y="3"/>
                  </a:lnTo>
                  <a:lnTo>
                    <a:pt x="20" y="5"/>
                  </a:lnTo>
                  <a:lnTo>
                    <a:pt x="20" y="6"/>
                  </a:lnTo>
                  <a:lnTo>
                    <a:pt x="20" y="7"/>
                  </a:lnTo>
                  <a:lnTo>
                    <a:pt x="20" y="6"/>
                  </a:lnTo>
                  <a:lnTo>
                    <a:pt x="20" y="5"/>
                  </a:lnTo>
                  <a:lnTo>
                    <a:pt x="20" y="4"/>
                  </a:lnTo>
                  <a:lnTo>
                    <a:pt x="20" y="3"/>
                  </a:lnTo>
                  <a:lnTo>
                    <a:pt x="20" y="4"/>
                  </a:lnTo>
                  <a:lnTo>
                    <a:pt x="20" y="5"/>
                  </a:lnTo>
                  <a:lnTo>
                    <a:pt x="20" y="6"/>
                  </a:lnTo>
                  <a:lnTo>
                    <a:pt x="20" y="7"/>
                  </a:lnTo>
                  <a:lnTo>
                    <a:pt x="20" y="8"/>
                  </a:lnTo>
                  <a:lnTo>
                    <a:pt x="20" y="7"/>
                  </a:lnTo>
                  <a:lnTo>
                    <a:pt x="20" y="6"/>
                  </a:lnTo>
                  <a:lnTo>
                    <a:pt x="20" y="5"/>
                  </a:lnTo>
                  <a:lnTo>
                    <a:pt x="20" y="4"/>
                  </a:lnTo>
                  <a:lnTo>
                    <a:pt x="20" y="5"/>
                  </a:lnTo>
                  <a:lnTo>
                    <a:pt x="20" y="6"/>
                  </a:lnTo>
                  <a:lnTo>
                    <a:pt x="20" y="7"/>
                  </a:lnTo>
                  <a:lnTo>
                    <a:pt x="20" y="6"/>
                  </a:lnTo>
                  <a:lnTo>
                    <a:pt x="20" y="7"/>
                  </a:lnTo>
                  <a:lnTo>
                    <a:pt x="21" y="7"/>
                  </a:lnTo>
                  <a:lnTo>
                    <a:pt x="21" y="6"/>
                  </a:lnTo>
                  <a:lnTo>
                    <a:pt x="21" y="5"/>
                  </a:lnTo>
                  <a:lnTo>
                    <a:pt x="21" y="6"/>
                  </a:lnTo>
                  <a:lnTo>
                    <a:pt x="21" y="7"/>
                  </a:lnTo>
                  <a:lnTo>
                    <a:pt x="21" y="8"/>
                  </a:lnTo>
                  <a:lnTo>
                    <a:pt x="21" y="7"/>
                  </a:lnTo>
                  <a:lnTo>
                    <a:pt x="21" y="6"/>
                  </a:lnTo>
                  <a:lnTo>
                    <a:pt x="21" y="5"/>
                  </a:lnTo>
                  <a:lnTo>
                    <a:pt x="21" y="4"/>
                  </a:lnTo>
                  <a:lnTo>
                    <a:pt x="21" y="5"/>
                  </a:lnTo>
                  <a:lnTo>
                    <a:pt x="21" y="6"/>
                  </a:lnTo>
                  <a:lnTo>
                    <a:pt x="21" y="7"/>
                  </a:lnTo>
                  <a:lnTo>
                    <a:pt x="21" y="8"/>
                  </a:lnTo>
                  <a:lnTo>
                    <a:pt x="21" y="7"/>
                  </a:lnTo>
                  <a:lnTo>
                    <a:pt x="21" y="8"/>
                  </a:lnTo>
                  <a:lnTo>
                    <a:pt x="21" y="7"/>
                  </a:lnTo>
                  <a:lnTo>
                    <a:pt x="21" y="6"/>
                  </a:lnTo>
                  <a:lnTo>
                    <a:pt x="21" y="5"/>
                  </a:lnTo>
                  <a:lnTo>
                    <a:pt x="21" y="6"/>
                  </a:lnTo>
                  <a:lnTo>
                    <a:pt x="21" y="7"/>
                  </a:lnTo>
                  <a:lnTo>
                    <a:pt x="21" y="8"/>
                  </a:lnTo>
                  <a:lnTo>
                    <a:pt x="21" y="7"/>
                  </a:lnTo>
                  <a:lnTo>
                    <a:pt x="21" y="8"/>
                  </a:lnTo>
                  <a:lnTo>
                    <a:pt x="21" y="7"/>
                  </a:lnTo>
                  <a:lnTo>
                    <a:pt x="21" y="6"/>
                  </a:lnTo>
                  <a:lnTo>
                    <a:pt x="22" y="6"/>
                  </a:lnTo>
                  <a:lnTo>
                    <a:pt x="22" y="7"/>
                  </a:lnTo>
                  <a:lnTo>
                    <a:pt x="22" y="8"/>
                  </a:lnTo>
                  <a:lnTo>
                    <a:pt x="22" y="7"/>
                  </a:lnTo>
                  <a:lnTo>
                    <a:pt x="22" y="6"/>
                  </a:lnTo>
                  <a:lnTo>
                    <a:pt x="22" y="7"/>
                  </a:lnTo>
                  <a:lnTo>
                    <a:pt x="22" y="8"/>
                  </a:lnTo>
                  <a:lnTo>
                    <a:pt x="22" y="7"/>
                  </a:lnTo>
                  <a:lnTo>
                    <a:pt x="22" y="8"/>
                  </a:lnTo>
                  <a:lnTo>
                    <a:pt x="22" y="7"/>
                  </a:lnTo>
                  <a:lnTo>
                    <a:pt x="22" y="6"/>
                  </a:lnTo>
                  <a:lnTo>
                    <a:pt x="22" y="7"/>
                  </a:lnTo>
                  <a:lnTo>
                    <a:pt x="22" y="6"/>
                  </a:lnTo>
                  <a:lnTo>
                    <a:pt x="22" y="7"/>
                  </a:lnTo>
                  <a:lnTo>
                    <a:pt x="22" y="8"/>
                  </a:lnTo>
                  <a:lnTo>
                    <a:pt x="22" y="7"/>
                  </a:lnTo>
                  <a:lnTo>
                    <a:pt x="22" y="8"/>
                  </a:lnTo>
                  <a:lnTo>
                    <a:pt x="22" y="7"/>
                  </a:lnTo>
                  <a:lnTo>
                    <a:pt x="22" y="8"/>
                  </a:lnTo>
                  <a:lnTo>
                    <a:pt x="22" y="7"/>
                  </a:lnTo>
                  <a:lnTo>
                    <a:pt x="22" y="6"/>
                  </a:lnTo>
                  <a:lnTo>
                    <a:pt x="22" y="7"/>
                  </a:lnTo>
                  <a:lnTo>
                    <a:pt x="22" y="8"/>
                  </a:lnTo>
                  <a:lnTo>
                    <a:pt x="23" y="7"/>
                  </a:lnTo>
                  <a:lnTo>
                    <a:pt x="23" y="8"/>
                  </a:lnTo>
                  <a:lnTo>
                    <a:pt x="23" y="7"/>
                  </a:lnTo>
                  <a:lnTo>
                    <a:pt x="23" y="6"/>
                  </a:lnTo>
                  <a:lnTo>
                    <a:pt x="23" y="7"/>
                  </a:lnTo>
                  <a:lnTo>
                    <a:pt x="23" y="6"/>
                  </a:lnTo>
                  <a:lnTo>
                    <a:pt x="23" y="7"/>
                  </a:lnTo>
                  <a:lnTo>
                    <a:pt x="23" y="8"/>
                  </a:lnTo>
                  <a:lnTo>
                    <a:pt x="23" y="7"/>
                  </a:lnTo>
                  <a:lnTo>
                    <a:pt x="23" y="8"/>
                  </a:lnTo>
                  <a:lnTo>
                    <a:pt x="23" y="7"/>
                  </a:lnTo>
                  <a:lnTo>
                    <a:pt x="23" y="6"/>
                  </a:lnTo>
                  <a:lnTo>
                    <a:pt x="23" y="7"/>
                  </a:lnTo>
                  <a:lnTo>
                    <a:pt x="23" y="8"/>
                  </a:lnTo>
                  <a:lnTo>
                    <a:pt x="23" y="7"/>
                  </a:lnTo>
                  <a:lnTo>
                    <a:pt x="23" y="8"/>
                  </a:lnTo>
                  <a:lnTo>
                    <a:pt x="23" y="7"/>
                  </a:lnTo>
                  <a:lnTo>
                    <a:pt x="23" y="8"/>
                  </a:lnTo>
                  <a:lnTo>
                    <a:pt x="23" y="7"/>
                  </a:lnTo>
                  <a:lnTo>
                    <a:pt x="23" y="8"/>
                  </a:lnTo>
                  <a:lnTo>
                    <a:pt x="23" y="7"/>
                  </a:lnTo>
                  <a:lnTo>
                    <a:pt x="23" y="6"/>
                  </a:lnTo>
                  <a:lnTo>
                    <a:pt x="23" y="7"/>
                  </a:lnTo>
                  <a:lnTo>
                    <a:pt x="23" y="6"/>
                  </a:lnTo>
                  <a:lnTo>
                    <a:pt x="23" y="7"/>
                  </a:lnTo>
                  <a:lnTo>
                    <a:pt x="23" y="8"/>
                  </a:lnTo>
                  <a:lnTo>
                    <a:pt x="23" y="7"/>
                  </a:lnTo>
                  <a:lnTo>
                    <a:pt x="23" y="6"/>
                  </a:lnTo>
                  <a:lnTo>
                    <a:pt x="24" y="6"/>
                  </a:lnTo>
                  <a:lnTo>
                    <a:pt x="24" y="7"/>
                  </a:lnTo>
                  <a:lnTo>
                    <a:pt x="24" y="8"/>
                  </a:lnTo>
                  <a:lnTo>
                    <a:pt x="24" y="7"/>
                  </a:lnTo>
                  <a:lnTo>
                    <a:pt x="24" y="6"/>
                  </a:lnTo>
                  <a:lnTo>
                    <a:pt x="24" y="5"/>
                  </a:lnTo>
                  <a:lnTo>
                    <a:pt x="24" y="4"/>
                  </a:lnTo>
                  <a:lnTo>
                    <a:pt x="24" y="5"/>
                  </a:lnTo>
                  <a:lnTo>
                    <a:pt x="24" y="4"/>
                  </a:lnTo>
                  <a:lnTo>
                    <a:pt x="24" y="5"/>
                  </a:lnTo>
                  <a:lnTo>
                    <a:pt x="24" y="6"/>
                  </a:lnTo>
                  <a:lnTo>
                    <a:pt x="24" y="7"/>
                  </a:lnTo>
                  <a:lnTo>
                    <a:pt x="24" y="8"/>
                  </a:lnTo>
                  <a:lnTo>
                    <a:pt x="24" y="7"/>
                  </a:lnTo>
                  <a:lnTo>
                    <a:pt x="24" y="6"/>
                  </a:lnTo>
                  <a:lnTo>
                    <a:pt x="24" y="5"/>
                  </a:lnTo>
                  <a:lnTo>
                    <a:pt x="24" y="4"/>
                  </a:lnTo>
                  <a:lnTo>
                    <a:pt x="24" y="3"/>
                  </a:lnTo>
                  <a:lnTo>
                    <a:pt x="24" y="2"/>
                  </a:lnTo>
                  <a:lnTo>
                    <a:pt x="24" y="3"/>
                  </a:lnTo>
                  <a:lnTo>
                    <a:pt x="24" y="5"/>
                  </a:lnTo>
                  <a:lnTo>
                    <a:pt x="24" y="6"/>
                  </a:lnTo>
                  <a:lnTo>
                    <a:pt x="24" y="5"/>
                  </a:lnTo>
                  <a:lnTo>
                    <a:pt x="24" y="7"/>
                  </a:lnTo>
                  <a:lnTo>
                    <a:pt x="24" y="8"/>
                  </a:lnTo>
                  <a:lnTo>
                    <a:pt x="24" y="7"/>
                  </a:lnTo>
                  <a:lnTo>
                    <a:pt x="24" y="6"/>
                  </a:lnTo>
                  <a:lnTo>
                    <a:pt x="24" y="5"/>
                  </a:lnTo>
                  <a:lnTo>
                    <a:pt x="24" y="4"/>
                  </a:lnTo>
                  <a:lnTo>
                    <a:pt x="24" y="3"/>
                  </a:lnTo>
                  <a:lnTo>
                    <a:pt x="24" y="1"/>
                  </a:lnTo>
                  <a:lnTo>
                    <a:pt x="24" y="0"/>
                  </a:lnTo>
                  <a:lnTo>
                    <a:pt x="24" y="1"/>
                  </a:lnTo>
                  <a:lnTo>
                    <a:pt x="24" y="2"/>
                  </a:lnTo>
                  <a:lnTo>
                    <a:pt x="24" y="4"/>
                  </a:lnTo>
                  <a:lnTo>
                    <a:pt x="24" y="6"/>
                  </a:lnTo>
                  <a:lnTo>
                    <a:pt x="24" y="7"/>
                  </a:lnTo>
                  <a:lnTo>
                    <a:pt x="25" y="7"/>
                  </a:lnTo>
                  <a:lnTo>
                    <a:pt x="25" y="6"/>
                  </a:lnTo>
                  <a:lnTo>
                    <a:pt x="25" y="5"/>
                  </a:lnTo>
                  <a:lnTo>
                    <a:pt x="25" y="3"/>
                  </a:lnTo>
                  <a:lnTo>
                    <a:pt x="25" y="1"/>
                  </a:lnTo>
                  <a:lnTo>
                    <a:pt x="25" y="2"/>
                  </a:lnTo>
                  <a:lnTo>
                    <a:pt x="25" y="3"/>
                  </a:lnTo>
                  <a:lnTo>
                    <a:pt x="25" y="5"/>
                  </a:lnTo>
                  <a:lnTo>
                    <a:pt x="25" y="6"/>
                  </a:lnTo>
                  <a:lnTo>
                    <a:pt x="25" y="7"/>
                  </a:lnTo>
                  <a:lnTo>
                    <a:pt x="25" y="6"/>
                  </a:lnTo>
                  <a:lnTo>
                    <a:pt x="25" y="5"/>
                  </a:lnTo>
                  <a:lnTo>
                    <a:pt x="25" y="4"/>
                  </a:lnTo>
                  <a:lnTo>
                    <a:pt x="25" y="2"/>
                  </a:lnTo>
                  <a:lnTo>
                    <a:pt x="25" y="1"/>
                  </a:lnTo>
                  <a:lnTo>
                    <a:pt x="25" y="2"/>
                  </a:lnTo>
                  <a:lnTo>
                    <a:pt x="25" y="3"/>
                  </a:lnTo>
                  <a:lnTo>
                    <a:pt x="25" y="4"/>
                  </a:lnTo>
                  <a:lnTo>
                    <a:pt x="25" y="5"/>
                  </a:lnTo>
                  <a:lnTo>
                    <a:pt x="25" y="6"/>
                  </a:lnTo>
                  <a:lnTo>
                    <a:pt x="25" y="7"/>
                  </a:lnTo>
                  <a:lnTo>
                    <a:pt x="25" y="6"/>
                  </a:lnTo>
                  <a:lnTo>
                    <a:pt x="25" y="5"/>
                  </a:lnTo>
                  <a:lnTo>
                    <a:pt x="25" y="4"/>
                  </a:lnTo>
                  <a:lnTo>
                    <a:pt x="25" y="3"/>
                  </a:lnTo>
                  <a:lnTo>
                    <a:pt x="25" y="2"/>
                  </a:lnTo>
                  <a:lnTo>
                    <a:pt x="25" y="3"/>
                  </a:lnTo>
                  <a:lnTo>
                    <a:pt x="25" y="5"/>
                  </a:lnTo>
                  <a:lnTo>
                    <a:pt x="25" y="6"/>
                  </a:lnTo>
                  <a:lnTo>
                    <a:pt x="25" y="7"/>
                  </a:lnTo>
                  <a:lnTo>
                    <a:pt x="25" y="8"/>
                  </a:lnTo>
                  <a:lnTo>
                    <a:pt x="25" y="7"/>
                  </a:lnTo>
                  <a:lnTo>
                    <a:pt x="25" y="6"/>
                  </a:lnTo>
                  <a:lnTo>
                    <a:pt x="25" y="5"/>
                  </a:lnTo>
                  <a:lnTo>
                    <a:pt x="25" y="4"/>
                  </a:lnTo>
                  <a:lnTo>
                    <a:pt x="26" y="3"/>
                  </a:lnTo>
                  <a:lnTo>
                    <a:pt x="26" y="4"/>
                  </a:lnTo>
                  <a:lnTo>
                    <a:pt x="26" y="5"/>
                  </a:lnTo>
                  <a:lnTo>
                    <a:pt x="26" y="4"/>
                  </a:lnTo>
                  <a:lnTo>
                    <a:pt x="26" y="6"/>
                  </a:lnTo>
                  <a:lnTo>
                    <a:pt x="26" y="7"/>
                  </a:lnTo>
                  <a:lnTo>
                    <a:pt x="26" y="8"/>
                  </a:lnTo>
                  <a:lnTo>
                    <a:pt x="26" y="7"/>
                  </a:lnTo>
                  <a:lnTo>
                    <a:pt x="26" y="6"/>
                  </a:lnTo>
                  <a:lnTo>
                    <a:pt x="26" y="5"/>
                  </a:lnTo>
                  <a:lnTo>
                    <a:pt x="26" y="4"/>
                  </a:lnTo>
                  <a:lnTo>
                    <a:pt x="26" y="5"/>
                  </a:lnTo>
                  <a:lnTo>
                    <a:pt x="26" y="6"/>
                  </a:lnTo>
                  <a:lnTo>
                    <a:pt x="26" y="7"/>
                  </a:lnTo>
                  <a:lnTo>
                    <a:pt x="26" y="8"/>
                  </a:lnTo>
                  <a:lnTo>
                    <a:pt x="26" y="7"/>
                  </a:lnTo>
                  <a:lnTo>
                    <a:pt x="26" y="6"/>
                  </a:lnTo>
                  <a:lnTo>
                    <a:pt x="26" y="5"/>
                  </a:lnTo>
                  <a:lnTo>
                    <a:pt x="26" y="6"/>
                  </a:lnTo>
                  <a:lnTo>
                    <a:pt x="26" y="7"/>
                  </a:lnTo>
                  <a:lnTo>
                    <a:pt x="26" y="8"/>
                  </a:lnTo>
                  <a:lnTo>
                    <a:pt x="26" y="7"/>
                  </a:lnTo>
                  <a:lnTo>
                    <a:pt x="26" y="6"/>
                  </a:lnTo>
                  <a:lnTo>
                    <a:pt x="26" y="7"/>
                  </a:lnTo>
                  <a:lnTo>
                    <a:pt x="27" y="7"/>
                  </a:lnTo>
                  <a:lnTo>
                    <a:pt x="27" y="8"/>
                  </a:lnTo>
                  <a:lnTo>
                    <a:pt x="27" y="7"/>
                  </a:lnTo>
                  <a:lnTo>
                    <a:pt x="27" y="6"/>
                  </a:lnTo>
                  <a:lnTo>
                    <a:pt x="27" y="7"/>
                  </a:lnTo>
                  <a:lnTo>
                    <a:pt x="27" y="8"/>
                  </a:lnTo>
                  <a:lnTo>
                    <a:pt x="27" y="7"/>
                  </a:lnTo>
                  <a:lnTo>
                    <a:pt x="27" y="8"/>
                  </a:lnTo>
                  <a:lnTo>
                    <a:pt x="27" y="7"/>
                  </a:lnTo>
                  <a:lnTo>
                    <a:pt x="27" y="8"/>
                  </a:lnTo>
                  <a:lnTo>
                    <a:pt x="27" y="7"/>
                  </a:lnTo>
                  <a:lnTo>
                    <a:pt x="27" y="8"/>
                  </a:lnTo>
                  <a:lnTo>
                    <a:pt x="27" y="7"/>
                  </a:lnTo>
                  <a:lnTo>
                    <a:pt x="27" y="8"/>
                  </a:lnTo>
                  <a:lnTo>
                    <a:pt x="27" y="7"/>
                  </a:lnTo>
                  <a:lnTo>
                    <a:pt x="27" y="6"/>
                  </a:lnTo>
                  <a:lnTo>
                    <a:pt x="27" y="7"/>
                  </a:lnTo>
                  <a:lnTo>
                    <a:pt x="27" y="8"/>
                  </a:lnTo>
                  <a:lnTo>
                    <a:pt x="27" y="7"/>
                  </a:lnTo>
                  <a:lnTo>
                    <a:pt x="27" y="8"/>
                  </a:lnTo>
                  <a:lnTo>
                    <a:pt x="27" y="7"/>
                  </a:lnTo>
                  <a:lnTo>
                    <a:pt x="27" y="8"/>
                  </a:lnTo>
                  <a:lnTo>
                    <a:pt x="27" y="7"/>
                  </a:lnTo>
                  <a:lnTo>
                    <a:pt x="27" y="8"/>
                  </a:lnTo>
                  <a:lnTo>
                    <a:pt x="27" y="7"/>
                  </a:lnTo>
                  <a:lnTo>
                    <a:pt x="28" y="7"/>
                  </a:lnTo>
                  <a:lnTo>
                    <a:pt x="28" y="8"/>
                  </a:lnTo>
                  <a:lnTo>
                    <a:pt x="28" y="7"/>
                  </a:lnTo>
                  <a:lnTo>
                    <a:pt x="28" y="8"/>
                  </a:lnTo>
                  <a:lnTo>
                    <a:pt x="28" y="7"/>
                  </a:lnTo>
                  <a:lnTo>
                    <a:pt x="28" y="6"/>
                  </a:lnTo>
                  <a:lnTo>
                    <a:pt x="28" y="7"/>
                  </a:lnTo>
                  <a:lnTo>
                    <a:pt x="28" y="6"/>
                  </a:lnTo>
                  <a:lnTo>
                    <a:pt x="28" y="7"/>
                  </a:lnTo>
                  <a:lnTo>
                    <a:pt x="28" y="8"/>
                  </a:lnTo>
                  <a:lnTo>
                    <a:pt x="28" y="7"/>
                  </a:lnTo>
                  <a:lnTo>
                    <a:pt x="28" y="8"/>
                  </a:lnTo>
                  <a:lnTo>
                    <a:pt x="28" y="7"/>
                  </a:lnTo>
                  <a:lnTo>
                    <a:pt x="28" y="6"/>
                  </a:lnTo>
                  <a:lnTo>
                    <a:pt x="28" y="5"/>
                  </a:lnTo>
                  <a:lnTo>
                    <a:pt x="28" y="4"/>
                  </a:lnTo>
                  <a:lnTo>
                    <a:pt x="28" y="5"/>
                  </a:lnTo>
                  <a:lnTo>
                    <a:pt x="28" y="6"/>
                  </a:lnTo>
                  <a:lnTo>
                    <a:pt x="28" y="7"/>
                  </a:lnTo>
                  <a:lnTo>
                    <a:pt x="28" y="8"/>
                  </a:lnTo>
                  <a:lnTo>
                    <a:pt x="28" y="7"/>
                  </a:lnTo>
                  <a:lnTo>
                    <a:pt x="28" y="8"/>
                  </a:lnTo>
                  <a:lnTo>
                    <a:pt x="28" y="7"/>
                  </a:lnTo>
                  <a:lnTo>
                    <a:pt x="28" y="6"/>
                  </a:lnTo>
                  <a:lnTo>
                    <a:pt x="28" y="5"/>
                  </a:lnTo>
                  <a:lnTo>
                    <a:pt x="28" y="4"/>
                  </a:lnTo>
                  <a:lnTo>
                    <a:pt x="28" y="3"/>
                  </a:lnTo>
                  <a:lnTo>
                    <a:pt x="28" y="2"/>
                  </a:lnTo>
                  <a:lnTo>
                    <a:pt x="28" y="4"/>
                  </a:lnTo>
                  <a:lnTo>
                    <a:pt x="28" y="5"/>
                  </a:lnTo>
                  <a:lnTo>
                    <a:pt x="28" y="6"/>
                  </a:lnTo>
                  <a:lnTo>
                    <a:pt x="28" y="7"/>
                  </a:lnTo>
                  <a:lnTo>
                    <a:pt x="30" y="7"/>
                  </a:lnTo>
                  <a:lnTo>
                    <a:pt x="30" y="8"/>
                  </a:lnTo>
                  <a:lnTo>
                    <a:pt x="30" y="7"/>
                  </a:lnTo>
                  <a:lnTo>
                    <a:pt x="30" y="8"/>
                  </a:lnTo>
                  <a:lnTo>
                    <a:pt x="30" y="7"/>
                  </a:lnTo>
                  <a:lnTo>
                    <a:pt x="30" y="6"/>
                  </a:lnTo>
                  <a:lnTo>
                    <a:pt x="30" y="5"/>
                  </a:lnTo>
                  <a:lnTo>
                    <a:pt x="30" y="4"/>
                  </a:lnTo>
                  <a:lnTo>
                    <a:pt x="30" y="3"/>
                  </a:lnTo>
                  <a:lnTo>
                    <a:pt x="30" y="2"/>
                  </a:lnTo>
                  <a:lnTo>
                    <a:pt x="30" y="3"/>
                  </a:lnTo>
                  <a:lnTo>
                    <a:pt x="30" y="4"/>
                  </a:lnTo>
                  <a:lnTo>
                    <a:pt x="30" y="5"/>
                  </a:lnTo>
                  <a:lnTo>
                    <a:pt x="30" y="6"/>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90" name="Freeform 521"/>
            <p:cNvSpPr>
              <a:spLocks/>
            </p:cNvSpPr>
            <p:nvPr/>
          </p:nvSpPr>
          <p:spPr bwMode="auto">
            <a:xfrm>
              <a:off x="1909" y="2713"/>
              <a:ext cx="30" cy="8"/>
            </a:xfrm>
            <a:custGeom>
              <a:avLst/>
              <a:gdLst>
                <a:gd name="T0" fmla="*/ 0 w 30"/>
                <a:gd name="T1" fmla="*/ 4 h 8"/>
                <a:gd name="T2" fmla="*/ 0 w 30"/>
                <a:gd name="T3" fmla="*/ 6 h 8"/>
                <a:gd name="T4" fmla="*/ 1 w 30"/>
                <a:gd name="T5" fmla="*/ 5 h 8"/>
                <a:gd name="T6" fmla="*/ 1 w 30"/>
                <a:gd name="T7" fmla="*/ 4 h 8"/>
                <a:gd name="T8" fmla="*/ 1 w 30"/>
                <a:gd name="T9" fmla="*/ 7 h 8"/>
                <a:gd name="T10" fmla="*/ 2 w 30"/>
                <a:gd name="T11" fmla="*/ 5 h 8"/>
                <a:gd name="T12" fmla="*/ 2 w 30"/>
                <a:gd name="T13" fmla="*/ 7 h 8"/>
                <a:gd name="T14" fmla="*/ 2 w 30"/>
                <a:gd name="T15" fmla="*/ 6 h 8"/>
                <a:gd name="T16" fmla="*/ 3 w 30"/>
                <a:gd name="T17" fmla="*/ 6 h 8"/>
                <a:gd name="T18" fmla="*/ 3 w 30"/>
                <a:gd name="T19" fmla="*/ 7 h 8"/>
                <a:gd name="T20" fmla="*/ 4 w 30"/>
                <a:gd name="T21" fmla="*/ 8 h 8"/>
                <a:gd name="T22" fmla="*/ 4 w 30"/>
                <a:gd name="T23" fmla="*/ 5 h 8"/>
                <a:gd name="T24" fmla="*/ 4 w 30"/>
                <a:gd name="T25" fmla="*/ 2 h 8"/>
                <a:gd name="T26" fmla="*/ 5 w 30"/>
                <a:gd name="T27" fmla="*/ 6 h 8"/>
                <a:gd name="T28" fmla="*/ 5 w 30"/>
                <a:gd name="T29" fmla="*/ 6 h 8"/>
                <a:gd name="T30" fmla="*/ 5 w 30"/>
                <a:gd name="T31" fmla="*/ 6 h 8"/>
                <a:gd name="T32" fmla="*/ 5 w 30"/>
                <a:gd name="T33" fmla="*/ 6 h 8"/>
                <a:gd name="T34" fmla="*/ 6 w 30"/>
                <a:gd name="T35" fmla="*/ 4 h 8"/>
                <a:gd name="T36" fmla="*/ 6 w 30"/>
                <a:gd name="T37" fmla="*/ 7 h 8"/>
                <a:gd name="T38" fmla="*/ 7 w 30"/>
                <a:gd name="T39" fmla="*/ 7 h 8"/>
                <a:gd name="T40" fmla="*/ 7 w 30"/>
                <a:gd name="T41" fmla="*/ 8 h 8"/>
                <a:gd name="T42" fmla="*/ 7 w 30"/>
                <a:gd name="T43" fmla="*/ 7 h 8"/>
                <a:gd name="T44" fmla="*/ 8 w 30"/>
                <a:gd name="T45" fmla="*/ 7 h 8"/>
                <a:gd name="T46" fmla="*/ 8 w 30"/>
                <a:gd name="T47" fmla="*/ 6 h 8"/>
                <a:gd name="T48" fmla="*/ 9 w 30"/>
                <a:gd name="T49" fmla="*/ 6 h 8"/>
                <a:gd name="T50" fmla="*/ 9 w 30"/>
                <a:gd name="T51" fmla="*/ 7 h 8"/>
                <a:gd name="T52" fmla="*/ 9 w 30"/>
                <a:gd name="T53" fmla="*/ 7 h 8"/>
                <a:gd name="T54" fmla="*/ 10 w 30"/>
                <a:gd name="T55" fmla="*/ 7 h 8"/>
                <a:gd name="T56" fmla="*/ 10 w 30"/>
                <a:gd name="T57" fmla="*/ 5 h 8"/>
                <a:gd name="T58" fmla="*/ 10 w 30"/>
                <a:gd name="T59" fmla="*/ 6 h 8"/>
                <a:gd name="T60" fmla="*/ 11 w 30"/>
                <a:gd name="T61" fmla="*/ 8 h 8"/>
                <a:gd name="T62" fmla="*/ 12 w 30"/>
                <a:gd name="T63" fmla="*/ 8 h 8"/>
                <a:gd name="T64" fmla="*/ 12 w 30"/>
                <a:gd name="T65" fmla="*/ 7 h 8"/>
                <a:gd name="T66" fmla="*/ 14 w 30"/>
                <a:gd name="T67" fmla="*/ 6 h 8"/>
                <a:gd name="T68" fmla="*/ 14 w 30"/>
                <a:gd name="T69" fmla="*/ 7 h 8"/>
                <a:gd name="T70" fmla="*/ 15 w 30"/>
                <a:gd name="T71" fmla="*/ 7 h 8"/>
                <a:gd name="T72" fmla="*/ 15 w 30"/>
                <a:gd name="T73" fmla="*/ 8 h 8"/>
                <a:gd name="T74" fmla="*/ 15 w 30"/>
                <a:gd name="T75" fmla="*/ 7 h 8"/>
                <a:gd name="T76" fmla="*/ 16 w 30"/>
                <a:gd name="T77" fmla="*/ 7 h 8"/>
                <a:gd name="T78" fmla="*/ 17 w 30"/>
                <a:gd name="T79" fmla="*/ 7 h 8"/>
                <a:gd name="T80" fmla="*/ 17 w 30"/>
                <a:gd name="T81" fmla="*/ 8 h 8"/>
                <a:gd name="T82" fmla="*/ 18 w 30"/>
                <a:gd name="T83" fmla="*/ 6 h 8"/>
                <a:gd name="T84" fmla="*/ 18 w 30"/>
                <a:gd name="T85" fmla="*/ 5 h 8"/>
                <a:gd name="T86" fmla="*/ 18 w 30"/>
                <a:gd name="T87" fmla="*/ 6 h 8"/>
                <a:gd name="T88" fmla="*/ 19 w 30"/>
                <a:gd name="T89" fmla="*/ 6 h 8"/>
                <a:gd name="T90" fmla="*/ 19 w 30"/>
                <a:gd name="T91" fmla="*/ 7 h 8"/>
                <a:gd name="T92" fmla="*/ 20 w 30"/>
                <a:gd name="T93" fmla="*/ 6 h 8"/>
                <a:gd name="T94" fmla="*/ 21 w 30"/>
                <a:gd name="T95" fmla="*/ 7 h 8"/>
                <a:gd name="T96" fmla="*/ 21 w 30"/>
                <a:gd name="T97" fmla="*/ 6 h 8"/>
                <a:gd name="T98" fmla="*/ 22 w 30"/>
                <a:gd name="T99" fmla="*/ 8 h 8"/>
                <a:gd name="T100" fmla="*/ 22 w 30"/>
                <a:gd name="T101" fmla="*/ 7 h 8"/>
                <a:gd name="T102" fmla="*/ 23 w 30"/>
                <a:gd name="T103" fmla="*/ 7 h 8"/>
                <a:gd name="T104" fmla="*/ 23 w 30"/>
                <a:gd name="T105" fmla="*/ 6 h 8"/>
                <a:gd name="T106" fmla="*/ 24 w 30"/>
                <a:gd name="T107" fmla="*/ 8 h 8"/>
                <a:gd name="T108" fmla="*/ 25 w 30"/>
                <a:gd name="T109" fmla="*/ 8 h 8"/>
                <a:gd name="T110" fmla="*/ 26 w 30"/>
                <a:gd name="T111" fmla="*/ 8 h 8"/>
                <a:gd name="T112" fmla="*/ 26 w 30"/>
                <a:gd name="T113" fmla="*/ 7 h 8"/>
                <a:gd name="T114" fmla="*/ 26 w 30"/>
                <a:gd name="T115" fmla="*/ 8 h 8"/>
                <a:gd name="T116" fmla="*/ 28 w 30"/>
                <a:gd name="T117" fmla="*/ 8 h 8"/>
                <a:gd name="T118" fmla="*/ 28 w 30"/>
                <a:gd name="T119" fmla="*/ 5 h 8"/>
                <a:gd name="T120" fmla="*/ 28 w 30"/>
                <a:gd name="T121" fmla="*/ 8 h 8"/>
                <a:gd name="T122" fmla="*/ 29 w 30"/>
                <a:gd name="T123" fmla="*/ 7 h 8"/>
                <a:gd name="T124" fmla="*/ 30 w 30"/>
                <a:gd name="T125" fmla="*/ 7 h 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
                <a:gd name="T190" fmla="*/ 0 h 8"/>
                <a:gd name="T191" fmla="*/ 30 w 30"/>
                <a:gd name="T192" fmla="*/ 8 h 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 h="8">
                  <a:moveTo>
                    <a:pt x="0" y="6"/>
                  </a:moveTo>
                  <a:lnTo>
                    <a:pt x="0" y="7"/>
                  </a:lnTo>
                  <a:lnTo>
                    <a:pt x="0" y="8"/>
                  </a:lnTo>
                  <a:lnTo>
                    <a:pt x="0" y="7"/>
                  </a:lnTo>
                  <a:lnTo>
                    <a:pt x="0" y="6"/>
                  </a:lnTo>
                  <a:lnTo>
                    <a:pt x="0" y="5"/>
                  </a:lnTo>
                  <a:lnTo>
                    <a:pt x="0" y="4"/>
                  </a:lnTo>
                  <a:lnTo>
                    <a:pt x="0" y="3"/>
                  </a:lnTo>
                  <a:lnTo>
                    <a:pt x="0" y="2"/>
                  </a:lnTo>
                  <a:lnTo>
                    <a:pt x="0" y="3"/>
                  </a:lnTo>
                  <a:lnTo>
                    <a:pt x="0" y="4"/>
                  </a:lnTo>
                  <a:lnTo>
                    <a:pt x="0" y="6"/>
                  </a:lnTo>
                  <a:lnTo>
                    <a:pt x="0" y="7"/>
                  </a:lnTo>
                  <a:lnTo>
                    <a:pt x="0" y="6"/>
                  </a:lnTo>
                  <a:lnTo>
                    <a:pt x="0" y="5"/>
                  </a:lnTo>
                  <a:lnTo>
                    <a:pt x="0" y="4"/>
                  </a:lnTo>
                  <a:lnTo>
                    <a:pt x="0" y="3"/>
                  </a:lnTo>
                  <a:lnTo>
                    <a:pt x="0" y="2"/>
                  </a:lnTo>
                  <a:lnTo>
                    <a:pt x="0" y="1"/>
                  </a:lnTo>
                  <a:lnTo>
                    <a:pt x="0" y="2"/>
                  </a:lnTo>
                  <a:lnTo>
                    <a:pt x="0" y="3"/>
                  </a:lnTo>
                  <a:lnTo>
                    <a:pt x="0" y="6"/>
                  </a:lnTo>
                  <a:lnTo>
                    <a:pt x="0" y="7"/>
                  </a:lnTo>
                  <a:lnTo>
                    <a:pt x="0" y="8"/>
                  </a:lnTo>
                  <a:lnTo>
                    <a:pt x="0" y="7"/>
                  </a:lnTo>
                  <a:lnTo>
                    <a:pt x="1" y="5"/>
                  </a:lnTo>
                  <a:lnTo>
                    <a:pt x="1" y="4"/>
                  </a:lnTo>
                  <a:lnTo>
                    <a:pt x="1" y="2"/>
                  </a:lnTo>
                  <a:lnTo>
                    <a:pt x="1" y="1"/>
                  </a:lnTo>
                  <a:lnTo>
                    <a:pt x="1" y="2"/>
                  </a:lnTo>
                  <a:lnTo>
                    <a:pt x="1" y="3"/>
                  </a:lnTo>
                  <a:lnTo>
                    <a:pt x="1" y="4"/>
                  </a:lnTo>
                  <a:lnTo>
                    <a:pt x="1" y="5"/>
                  </a:lnTo>
                  <a:lnTo>
                    <a:pt x="1" y="6"/>
                  </a:lnTo>
                  <a:lnTo>
                    <a:pt x="1" y="7"/>
                  </a:lnTo>
                  <a:lnTo>
                    <a:pt x="1" y="8"/>
                  </a:lnTo>
                  <a:lnTo>
                    <a:pt x="1" y="7"/>
                  </a:lnTo>
                  <a:lnTo>
                    <a:pt x="1" y="6"/>
                  </a:lnTo>
                  <a:lnTo>
                    <a:pt x="1" y="5"/>
                  </a:lnTo>
                  <a:lnTo>
                    <a:pt x="1" y="4"/>
                  </a:lnTo>
                  <a:lnTo>
                    <a:pt x="1" y="3"/>
                  </a:lnTo>
                  <a:lnTo>
                    <a:pt x="1" y="2"/>
                  </a:lnTo>
                  <a:lnTo>
                    <a:pt x="1" y="3"/>
                  </a:lnTo>
                  <a:lnTo>
                    <a:pt x="1" y="4"/>
                  </a:lnTo>
                  <a:lnTo>
                    <a:pt x="1" y="5"/>
                  </a:lnTo>
                  <a:lnTo>
                    <a:pt x="1" y="6"/>
                  </a:lnTo>
                  <a:lnTo>
                    <a:pt x="1" y="7"/>
                  </a:lnTo>
                  <a:lnTo>
                    <a:pt x="1" y="8"/>
                  </a:lnTo>
                  <a:lnTo>
                    <a:pt x="1" y="7"/>
                  </a:lnTo>
                  <a:lnTo>
                    <a:pt x="1" y="6"/>
                  </a:lnTo>
                  <a:lnTo>
                    <a:pt x="1" y="5"/>
                  </a:lnTo>
                  <a:lnTo>
                    <a:pt x="1" y="4"/>
                  </a:lnTo>
                  <a:lnTo>
                    <a:pt x="1" y="5"/>
                  </a:lnTo>
                  <a:lnTo>
                    <a:pt x="1" y="6"/>
                  </a:lnTo>
                  <a:lnTo>
                    <a:pt x="1" y="7"/>
                  </a:lnTo>
                  <a:lnTo>
                    <a:pt x="1" y="8"/>
                  </a:lnTo>
                  <a:lnTo>
                    <a:pt x="1" y="7"/>
                  </a:lnTo>
                  <a:lnTo>
                    <a:pt x="1" y="6"/>
                  </a:lnTo>
                  <a:lnTo>
                    <a:pt x="1" y="5"/>
                  </a:lnTo>
                  <a:lnTo>
                    <a:pt x="1" y="6"/>
                  </a:lnTo>
                  <a:lnTo>
                    <a:pt x="2" y="6"/>
                  </a:lnTo>
                  <a:lnTo>
                    <a:pt x="2" y="7"/>
                  </a:lnTo>
                  <a:lnTo>
                    <a:pt x="2" y="8"/>
                  </a:lnTo>
                  <a:lnTo>
                    <a:pt x="2" y="7"/>
                  </a:lnTo>
                  <a:lnTo>
                    <a:pt x="2" y="6"/>
                  </a:lnTo>
                  <a:lnTo>
                    <a:pt x="2" y="5"/>
                  </a:lnTo>
                  <a:lnTo>
                    <a:pt x="2" y="6"/>
                  </a:lnTo>
                  <a:lnTo>
                    <a:pt x="2" y="7"/>
                  </a:lnTo>
                  <a:lnTo>
                    <a:pt x="2" y="8"/>
                  </a:lnTo>
                  <a:lnTo>
                    <a:pt x="2" y="7"/>
                  </a:lnTo>
                  <a:lnTo>
                    <a:pt x="2" y="8"/>
                  </a:lnTo>
                  <a:lnTo>
                    <a:pt x="2" y="7"/>
                  </a:lnTo>
                  <a:lnTo>
                    <a:pt x="2" y="8"/>
                  </a:lnTo>
                  <a:lnTo>
                    <a:pt x="2" y="7"/>
                  </a:lnTo>
                  <a:lnTo>
                    <a:pt x="2" y="6"/>
                  </a:lnTo>
                  <a:lnTo>
                    <a:pt x="2" y="5"/>
                  </a:lnTo>
                  <a:lnTo>
                    <a:pt x="2" y="7"/>
                  </a:lnTo>
                  <a:lnTo>
                    <a:pt x="2" y="6"/>
                  </a:lnTo>
                  <a:lnTo>
                    <a:pt x="2" y="7"/>
                  </a:lnTo>
                  <a:lnTo>
                    <a:pt x="2" y="8"/>
                  </a:lnTo>
                  <a:lnTo>
                    <a:pt x="2" y="7"/>
                  </a:lnTo>
                  <a:lnTo>
                    <a:pt x="2" y="8"/>
                  </a:lnTo>
                  <a:lnTo>
                    <a:pt x="2" y="7"/>
                  </a:lnTo>
                  <a:lnTo>
                    <a:pt x="2" y="8"/>
                  </a:lnTo>
                  <a:lnTo>
                    <a:pt x="2" y="7"/>
                  </a:lnTo>
                  <a:lnTo>
                    <a:pt x="2" y="6"/>
                  </a:lnTo>
                  <a:lnTo>
                    <a:pt x="2" y="7"/>
                  </a:lnTo>
                  <a:lnTo>
                    <a:pt x="2" y="6"/>
                  </a:lnTo>
                  <a:lnTo>
                    <a:pt x="2" y="7"/>
                  </a:lnTo>
                  <a:lnTo>
                    <a:pt x="2" y="8"/>
                  </a:lnTo>
                  <a:lnTo>
                    <a:pt x="2" y="7"/>
                  </a:lnTo>
                  <a:lnTo>
                    <a:pt x="2" y="8"/>
                  </a:lnTo>
                  <a:lnTo>
                    <a:pt x="3" y="8"/>
                  </a:lnTo>
                  <a:lnTo>
                    <a:pt x="3" y="7"/>
                  </a:lnTo>
                  <a:lnTo>
                    <a:pt x="3" y="6"/>
                  </a:lnTo>
                  <a:lnTo>
                    <a:pt x="3" y="7"/>
                  </a:lnTo>
                  <a:lnTo>
                    <a:pt x="3" y="6"/>
                  </a:lnTo>
                  <a:lnTo>
                    <a:pt x="3" y="7"/>
                  </a:lnTo>
                  <a:lnTo>
                    <a:pt x="3" y="6"/>
                  </a:lnTo>
                  <a:lnTo>
                    <a:pt x="3" y="7"/>
                  </a:lnTo>
                  <a:lnTo>
                    <a:pt x="3" y="8"/>
                  </a:lnTo>
                  <a:lnTo>
                    <a:pt x="3" y="7"/>
                  </a:lnTo>
                  <a:lnTo>
                    <a:pt x="3" y="8"/>
                  </a:lnTo>
                  <a:lnTo>
                    <a:pt x="3" y="7"/>
                  </a:lnTo>
                  <a:lnTo>
                    <a:pt x="3" y="6"/>
                  </a:lnTo>
                  <a:lnTo>
                    <a:pt x="3" y="5"/>
                  </a:lnTo>
                  <a:lnTo>
                    <a:pt x="3" y="6"/>
                  </a:lnTo>
                  <a:lnTo>
                    <a:pt x="3" y="7"/>
                  </a:lnTo>
                  <a:lnTo>
                    <a:pt x="3" y="8"/>
                  </a:lnTo>
                  <a:lnTo>
                    <a:pt x="3" y="7"/>
                  </a:lnTo>
                  <a:lnTo>
                    <a:pt x="3" y="8"/>
                  </a:lnTo>
                  <a:lnTo>
                    <a:pt x="3" y="7"/>
                  </a:lnTo>
                  <a:lnTo>
                    <a:pt x="3" y="6"/>
                  </a:lnTo>
                  <a:lnTo>
                    <a:pt x="3" y="7"/>
                  </a:lnTo>
                  <a:lnTo>
                    <a:pt x="3" y="8"/>
                  </a:lnTo>
                  <a:lnTo>
                    <a:pt x="3" y="7"/>
                  </a:lnTo>
                  <a:lnTo>
                    <a:pt x="3" y="6"/>
                  </a:lnTo>
                  <a:lnTo>
                    <a:pt x="3" y="5"/>
                  </a:lnTo>
                  <a:lnTo>
                    <a:pt x="4" y="6"/>
                  </a:lnTo>
                  <a:lnTo>
                    <a:pt x="4" y="7"/>
                  </a:lnTo>
                  <a:lnTo>
                    <a:pt x="4" y="8"/>
                  </a:lnTo>
                  <a:lnTo>
                    <a:pt x="4" y="7"/>
                  </a:lnTo>
                  <a:lnTo>
                    <a:pt x="4" y="8"/>
                  </a:lnTo>
                  <a:lnTo>
                    <a:pt x="4" y="7"/>
                  </a:lnTo>
                  <a:lnTo>
                    <a:pt x="4" y="6"/>
                  </a:lnTo>
                  <a:lnTo>
                    <a:pt x="4" y="5"/>
                  </a:lnTo>
                  <a:lnTo>
                    <a:pt x="4" y="6"/>
                  </a:lnTo>
                  <a:lnTo>
                    <a:pt x="4" y="7"/>
                  </a:lnTo>
                  <a:lnTo>
                    <a:pt x="4" y="8"/>
                  </a:lnTo>
                  <a:lnTo>
                    <a:pt x="4" y="7"/>
                  </a:lnTo>
                  <a:lnTo>
                    <a:pt x="4" y="6"/>
                  </a:lnTo>
                  <a:lnTo>
                    <a:pt x="4" y="5"/>
                  </a:lnTo>
                  <a:lnTo>
                    <a:pt x="4" y="4"/>
                  </a:lnTo>
                  <a:lnTo>
                    <a:pt x="4" y="3"/>
                  </a:lnTo>
                  <a:lnTo>
                    <a:pt x="4" y="4"/>
                  </a:lnTo>
                  <a:lnTo>
                    <a:pt x="4" y="5"/>
                  </a:lnTo>
                  <a:lnTo>
                    <a:pt x="4" y="6"/>
                  </a:lnTo>
                  <a:lnTo>
                    <a:pt x="4" y="7"/>
                  </a:lnTo>
                  <a:lnTo>
                    <a:pt x="4" y="8"/>
                  </a:lnTo>
                  <a:lnTo>
                    <a:pt x="4" y="7"/>
                  </a:lnTo>
                  <a:lnTo>
                    <a:pt x="4" y="6"/>
                  </a:lnTo>
                  <a:lnTo>
                    <a:pt x="4" y="5"/>
                  </a:lnTo>
                  <a:lnTo>
                    <a:pt x="4" y="2"/>
                  </a:lnTo>
                  <a:lnTo>
                    <a:pt x="4" y="1"/>
                  </a:lnTo>
                  <a:lnTo>
                    <a:pt x="4" y="2"/>
                  </a:lnTo>
                  <a:lnTo>
                    <a:pt x="4" y="3"/>
                  </a:lnTo>
                  <a:lnTo>
                    <a:pt x="4" y="4"/>
                  </a:lnTo>
                  <a:lnTo>
                    <a:pt x="4" y="5"/>
                  </a:lnTo>
                  <a:lnTo>
                    <a:pt x="4" y="6"/>
                  </a:lnTo>
                  <a:lnTo>
                    <a:pt x="4" y="7"/>
                  </a:lnTo>
                  <a:lnTo>
                    <a:pt x="4" y="8"/>
                  </a:lnTo>
                  <a:lnTo>
                    <a:pt x="4" y="7"/>
                  </a:lnTo>
                  <a:lnTo>
                    <a:pt x="5" y="7"/>
                  </a:lnTo>
                  <a:lnTo>
                    <a:pt x="5" y="6"/>
                  </a:lnTo>
                  <a:lnTo>
                    <a:pt x="5" y="5"/>
                  </a:lnTo>
                  <a:lnTo>
                    <a:pt x="5" y="4"/>
                  </a:lnTo>
                  <a:lnTo>
                    <a:pt x="5" y="2"/>
                  </a:lnTo>
                  <a:lnTo>
                    <a:pt x="5" y="0"/>
                  </a:lnTo>
                  <a:lnTo>
                    <a:pt x="5" y="1"/>
                  </a:lnTo>
                  <a:lnTo>
                    <a:pt x="5" y="2"/>
                  </a:lnTo>
                  <a:lnTo>
                    <a:pt x="5" y="4"/>
                  </a:lnTo>
                  <a:lnTo>
                    <a:pt x="5" y="5"/>
                  </a:lnTo>
                  <a:lnTo>
                    <a:pt x="5" y="6"/>
                  </a:lnTo>
                  <a:lnTo>
                    <a:pt x="5" y="7"/>
                  </a:lnTo>
                  <a:lnTo>
                    <a:pt x="5" y="6"/>
                  </a:lnTo>
                  <a:lnTo>
                    <a:pt x="5" y="5"/>
                  </a:lnTo>
                  <a:lnTo>
                    <a:pt x="5" y="4"/>
                  </a:lnTo>
                  <a:lnTo>
                    <a:pt x="5" y="3"/>
                  </a:lnTo>
                  <a:lnTo>
                    <a:pt x="5" y="1"/>
                  </a:lnTo>
                  <a:lnTo>
                    <a:pt x="5" y="0"/>
                  </a:lnTo>
                  <a:lnTo>
                    <a:pt x="5" y="1"/>
                  </a:lnTo>
                  <a:lnTo>
                    <a:pt x="5" y="3"/>
                  </a:lnTo>
                  <a:lnTo>
                    <a:pt x="5" y="4"/>
                  </a:lnTo>
                  <a:lnTo>
                    <a:pt x="5" y="6"/>
                  </a:lnTo>
                  <a:lnTo>
                    <a:pt x="5" y="7"/>
                  </a:lnTo>
                  <a:lnTo>
                    <a:pt x="5" y="6"/>
                  </a:lnTo>
                  <a:lnTo>
                    <a:pt x="5" y="4"/>
                  </a:lnTo>
                  <a:lnTo>
                    <a:pt x="5" y="3"/>
                  </a:lnTo>
                  <a:lnTo>
                    <a:pt x="5" y="1"/>
                  </a:lnTo>
                  <a:lnTo>
                    <a:pt x="5" y="0"/>
                  </a:lnTo>
                  <a:lnTo>
                    <a:pt x="5" y="2"/>
                  </a:lnTo>
                  <a:lnTo>
                    <a:pt x="5" y="3"/>
                  </a:lnTo>
                  <a:lnTo>
                    <a:pt x="5" y="4"/>
                  </a:lnTo>
                  <a:lnTo>
                    <a:pt x="5" y="5"/>
                  </a:lnTo>
                  <a:lnTo>
                    <a:pt x="5" y="6"/>
                  </a:lnTo>
                  <a:lnTo>
                    <a:pt x="5" y="7"/>
                  </a:lnTo>
                  <a:lnTo>
                    <a:pt x="5" y="6"/>
                  </a:lnTo>
                  <a:lnTo>
                    <a:pt x="5" y="5"/>
                  </a:lnTo>
                  <a:lnTo>
                    <a:pt x="5" y="4"/>
                  </a:lnTo>
                  <a:lnTo>
                    <a:pt x="5" y="3"/>
                  </a:lnTo>
                  <a:lnTo>
                    <a:pt x="6" y="3"/>
                  </a:lnTo>
                  <a:lnTo>
                    <a:pt x="6" y="4"/>
                  </a:lnTo>
                  <a:lnTo>
                    <a:pt x="6" y="5"/>
                  </a:lnTo>
                  <a:lnTo>
                    <a:pt x="6" y="6"/>
                  </a:lnTo>
                  <a:lnTo>
                    <a:pt x="6" y="7"/>
                  </a:lnTo>
                  <a:lnTo>
                    <a:pt x="6" y="6"/>
                  </a:lnTo>
                  <a:lnTo>
                    <a:pt x="6" y="5"/>
                  </a:lnTo>
                  <a:lnTo>
                    <a:pt x="6" y="4"/>
                  </a:lnTo>
                  <a:lnTo>
                    <a:pt x="6" y="5"/>
                  </a:lnTo>
                  <a:lnTo>
                    <a:pt x="6" y="6"/>
                  </a:lnTo>
                  <a:lnTo>
                    <a:pt x="6" y="7"/>
                  </a:lnTo>
                  <a:lnTo>
                    <a:pt x="6" y="8"/>
                  </a:lnTo>
                  <a:lnTo>
                    <a:pt x="6" y="7"/>
                  </a:lnTo>
                  <a:lnTo>
                    <a:pt x="6" y="6"/>
                  </a:lnTo>
                  <a:lnTo>
                    <a:pt x="6" y="5"/>
                  </a:lnTo>
                  <a:lnTo>
                    <a:pt x="6" y="6"/>
                  </a:lnTo>
                  <a:lnTo>
                    <a:pt x="6" y="7"/>
                  </a:lnTo>
                  <a:lnTo>
                    <a:pt x="6" y="8"/>
                  </a:lnTo>
                  <a:lnTo>
                    <a:pt x="6" y="7"/>
                  </a:lnTo>
                  <a:lnTo>
                    <a:pt x="6" y="8"/>
                  </a:lnTo>
                  <a:lnTo>
                    <a:pt x="6" y="7"/>
                  </a:lnTo>
                  <a:lnTo>
                    <a:pt x="6" y="6"/>
                  </a:lnTo>
                  <a:lnTo>
                    <a:pt x="6" y="5"/>
                  </a:lnTo>
                  <a:lnTo>
                    <a:pt x="6" y="6"/>
                  </a:lnTo>
                  <a:lnTo>
                    <a:pt x="6" y="7"/>
                  </a:lnTo>
                  <a:lnTo>
                    <a:pt x="6" y="6"/>
                  </a:lnTo>
                  <a:lnTo>
                    <a:pt x="6" y="7"/>
                  </a:lnTo>
                  <a:lnTo>
                    <a:pt x="6" y="8"/>
                  </a:lnTo>
                  <a:lnTo>
                    <a:pt x="6" y="7"/>
                  </a:lnTo>
                  <a:lnTo>
                    <a:pt x="7" y="7"/>
                  </a:lnTo>
                  <a:lnTo>
                    <a:pt x="7" y="8"/>
                  </a:lnTo>
                  <a:lnTo>
                    <a:pt x="7" y="7"/>
                  </a:lnTo>
                  <a:lnTo>
                    <a:pt x="7" y="6"/>
                  </a:lnTo>
                  <a:lnTo>
                    <a:pt x="7" y="7"/>
                  </a:lnTo>
                  <a:lnTo>
                    <a:pt x="7" y="8"/>
                  </a:lnTo>
                  <a:lnTo>
                    <a:pt x="7" y="7"/>
                  </a:lnTo>
                  <a:lnTo>
                    <a:pt x="7" y="8"/>
                  </a:lnTo>
                  <a:lnTo>
                    <a:pt x="7" y="7"/>
                  </a:lnTo>
                  <a:lnTo>
                    <a:pt x="7" y="8"/>
                  </a:lnTo>
                  <a:lnTo>
                    <a:pt x="7" y="7"/>
                  </a:lnTo>
                  <a:lnTo>
                    <a:pt x="7" y="8"/>
                  </a:lnTo>
                  <a:lnTo>
                    <a:pt x="7" y="7"/>
                  </a:lnTo>
                  <a:lnTo>
                    <a:pt x="7" y="6"/>
                  </a:lnTo>
                  <a:lnTo>
                    <a:pt x="7" y="7"/>
                  </a:lnTo>
                  <a:lnTo>
                    <a:pt x="7" y="8"/>
                  </a:lnTo>
                  <a:lnTo>
                    <a:pt x="7" y="7"/>
                  </a:lnTo>
                  <a:lnTo>
                    <a:pt x="7" y="8"/>
                  </a:lnTo>
                  <a:lnTo>
                    <a:pt x="7" y="7"/>
                  </a:lnTo>
                  <a:lnTo>
                    <a:pt x="7" y="6"/>
                  </a:lnTo>
                  <a:lnTo>
                    <a:pt x="7" y="7"/>
                  </a:lnTo>
                  <a:lnTo>
                    <a:pt x="7" y="8"/>
                  </a:lnTo>
                  <a:lnTo>
                    <a:pt x="7" y="7"/>
                  </a:lnTo>
                  <a:lnTo>
                    <a:pt x="7" y="8"/>
                  </a:lnTo>
                  <a:lnTo>
                    <a:pt x="7" y="7"/>
                  </a:lnTo>
                  <a:lnTo>
                    <a:pt x="7" y="6"/>
                  </a:lnTo>
                  <a:lnTo>
                    <a:pt x="8" y="6"/>
                  </a:lnTo>
                  <a:lnTo>
                    <a:pt x="8" y="7"/>
                  </a:lnTo>
                  <a:lnTo>
                    <a:pt x="8" y="8"/>
                  </a:lnTo>
                  <a:lnTo>
                    <a:pt x="8" y="7"/>
                  </a:lnTo>
                  <a:lnTo>
                    <a:pt x="8" y="6"/>
                  </a:lnTo>
                  <a:lnTo>
                    <a:pt x="8" y="5"/>
                  </a:lnTo>
                  <a:lnTo>
                    <a:pt x="8" y="6"/>
                  </a:lnTo>
                  <a:lnTo>
                    <a:pt x="8" y="7"/>
                  </a:lnTo>
                  <a:lnTo>
                    <a:pt x="8" y="8"/>
                  </a:lnTo>
                  <a:lnTo>
                    <a:pt x="8" y="7"/>
                  </a:lnTo>
                  <a:lnTo>
                    <a:pt x="8" y="6"/>
                  </a:lnTo>
                  <a:lnTo>
                    <a:pt x="8" y="5"/>
                  </a:lnTo>
                  <a:lnTo>
                    <a:pt x="8" y="6"/>
                  </a:lnTo>
                  <a:lnTo>
                    <a:pt x="8" y="7"/>
                  </a:lnTo>
                  <a:lnTo>
                    <a:pt x="8" y="8"/>
                  </a:lnTo>
                  <a:lnTo>
                    <a:pt x="8" y="7"/>
                  </a:lnTo>
                  <a:lnTo>
                    <a:pt x="8" y="8"/>
                  </a:lnTo>
                  <a:lnTo>
                    <a:pt x="8" y="7"/>
                  </a:lnTo>
                  <a:lnTo>
                    <a:pt x="8" y="6"/>
                  </a:lnTo>
                  <a:lnTo>
                    <a:pt x="8" y="5"/>
                  </a:lnTo>
                  <a:lnTo>
                    <a:pt x="8" y="6"/>
                  </a:lnTo>
                  <a:lnTo>
                    <a:pt x="8" y="7"/>
                  </a:lnTo>
                  <a:lnTo>
                    <a:pt x="8" y="8"/>
                  </a:lnTo>
                  <a:lnTo>
                    <a:pt x="9" y="8"/>
                  </a:lnTo>
                  <a:lnTo>
                    <a:pt x="9" y="7"/>
                  </a:lnTo>
                  <a:lnTo>
                    <a:pt x="9" y="6"/>
                  </a:lnTo>
                  <a:lnTo>
                    <a:pt x="9" y="5"/>
                  </a:lnTo>
                  <a:lnTo>
                    <a:pt x="9" y="4"/>
                  </a:lnTo>
                  <a:lnTo>
                    <a:pt x="9" y="5"/>
                  </a:lnTo>
                  <a:lnTo>
                    <a:pt x="9" y="6"/>
                  </a:lnTo>
                  <a:lnTo>
                    <a:pt x="9" y="7"/>
                  </a:lnTo>
                  <a:lnTo>
                    <a:pt x="9" y="8"/>
                  </a:lnTo>
                  <a:lnTo>
                    <a:pt x="9" y="7"/>
                  </a:lnTo>
                  <a:lnTo>
                    <a:pt x="9" y="8"/>
                  </a:lnTo>
                  <a:lnTo>
                    <a:pt x="9" y="7"/>
                  </a:lnTo>
                  <a:lnTo>
                    <a:pt x="9" y="6"/>
                  </a:lnTo>
                  <a:lnTo>
                    <a:pt x="9" y="5"/>
                  </a:lnTo>
                  <a:lnTo>
                    <a:pt x="9" y="4"/>
                  </a:lnTo>
                  <a:lnTo>
                    <a:pt x="9" y="5"/>
                  </a:lnTo>
                  <a:lnTo>
                    <a:pt x="9" y="6"/>
                  </a:lnTo>
                  <a:lnTo>
                    <a:pt x="9" y="7"/>
                  </a:lnTo>
                  <a:lnTo>
                    <a:pt x="9" y="8"/>
                  </a:lnTo>
                  <a:lnTo>
                    <a:pt x="9" y="7"/>
                  </a:lnTo>
                  <a:lnTo>
                    <a:pt x="9" y="6"/>
                  </a:lnTo>
                  <a:lnTo>
                    <a:pt x="9" y="5"/>
                  </a:lnTo>
                  <a:lnTo>
                    <a:pt x="9" y="3"/>
                  </a:lnTo>
                  <a:lnTo>
                    <a:pt x="9" y="4"/>
                  </a:lnTo>
                  <a:lnTo>
                    <a:pt x="9" y="5"/>
                  </a:lnTo>
                  <a:lnTo>
                    <a:pt x="9" y="6"/>
                  </a:lnTo>
                  <a:lnTo>
                    <a:pt x="9" y="7"/>
                  </a:lnTo>
                  <a:lnTo>
                    <a:pt x="9" y="8"/>
                  </a:lnTo>
                  <a:lnTo>
                    <a:pt x="9" y="7"/>
                  </a:lnTo>
                  <a:lnTo>
                    <a:pt x="9" y="6"/>
                  </a:lnTo>
                  <a:lnTo>
                    <a:pt x="9" y="5"/>
                  </a:lnTo>
                  <a:lnTo>
                    <a:pt x="10" y="5"/>
                  </a:lnTo>
                  <a:lnTo>
                    <a:pt x="10" y="4"/>
                  </a:lnTo>
                  <a:lnTo>
                    <a:pt x="10" y="5"/>
                  </a:lnTo>
                  <a:lnTo>
                    <a:pt x="10" y="6"/>
                  </a:lnTo>
                  <a:lnTo>
                    <a:pt x="10" y="7"/>
                  </a:lnTo>
                  <a:lnTo>
                    <a:pt x="10" y="8"/>
                  </a:lnTo>
                  <a:lnTo>
                    <a:pt x="10" y="7"/>
                  </a:lnTo>
                  <a:lnTo>
                    <a:pt x="10" y="8"/>
                  </a:lnTo>
                  <a:lnTo>
                    <a:pt x="10" y="7"/>
                  </a:lnTo>
                  <a:lnTo>
                    <a:pt x="10" y="5"/>
                  </a:lnTo>
                  <a:lnTo>
                    <a:pt x="10" y="4"/>
                  </a:lnTo>
                  <a:lnTo>
                    <a:pt x="10" y="5"/>
                  </a:lnTo>
                  <a:lnTo>
                    <a:pt x="10" y="6"/>
                  </a:lnTo>
                  <a:lnTo>
                    <a:pt x="10" y="7"/>
                  </a:lnTo>
                  <a:lnTo>
                    <a:pt x="10" y="8"/>
                  </a:lnTo>
                  <a:lnTo>
                    <a:pt x="10" y="7"/>
                  </a:lnTo>
                  <a:lnTo>
                    <a:pt x="10" y="8"/>
                  </a:lnTo>
                  <a:lnTo>
                    <a:pt x="10" y="7"/>
                  </a:lnTo>
                  <a:lnTo>
                    <a:pt x="10" y="6"/>
                  </a:lnTo>
                  <a:lnTo>
                    <a:pt x="10" y="5"/>
                  </a:lnTo>
                  <a:lnTo>
                    <a:pt x="10" y="6"/>
                  </a:lnTo>
                  <a:lnTo>
                    <a:pt x="10" y="5"/>
                  </a:lnTo>
                  <a:lnTo>
                    <a:pt x="10" y="6"/>
                  </a:lnTo>
                  <a:lnTo>
                    <a:pt x="10" y="7"/>
                  </a:lnTo>
                  <a:lnTo>
                    <a:pt x="10" y="8"/>
                  </a:lnTo>
                  <a:lnTo>
                    <a:pt x="10" y="7"/>
                  </a:lnTo>
                  <a:lnTo>
                    <a:pt x="10" y="8"/>
                  </a:lnTo>
                  <a:lnTo>
                    <a:pt x="10" y="7"/>
                  </a:lnTo>
                  <a:lnTo>
                    <a:pt x="10" y="8"/>
                  </a:lnTo>
                  <a:lnTo>
                    <a:pt x="10" y="7"/>
                  </a:lnTo>
                  <a:lnTo>
                    <a:pt x="10" y="6"/>
                  </a:lnTo>
                  <a:lnTo>
                    <a:pt x="10" y="7"/>
                  </a:lnTo>
                  <a:lnTo>
                    <a:pt x="10" y="8"/>
                  </a:lnTo>
                  <a:lnTo>
                    <a:pt x="11" y="8"/>
                  </a:lnTo>
                  <a:lnTo>
                    <a:pt x="11" y="7"/>
                  </a:lnTo>
                  <a:lnTo>
                    <a:pt x="11" y="8"/>
                  </a:lnTo>
                  <a:lnTo>
                    <a:pt x="11" y="7"/>
                  </a:lnTo>
                  <a:lnTo>
                    <a:pt x="11" y="8"/>
                  </a:lnTo>
                  <a:lnTo>
                    <a:pt x="11" y="7"/>
                  </a:lnTo>
                  <a:lnTo>
                    <a:pt x="11" y="6"/>
                  </a:lnTo>
                  <a:lnTo>
                    <a:pt x="11" y="7"/>
                  </a:lnTo>
                  <a:lnTo>
                    <a:pt x="11" y="8"/>
                  </a:lnTo>
                  <a:lnTo>
                    <a:pt x="11" y="7"/>
                  </a:lnTo>
                  <a:lnTo>
                    <a:pt x="11" y="6"/>
                  </a:lnTo>
                  <a:lnTo>
                    <a:pt x="11" y="7"/>
                  </a:lnTo>
                  <a:lnTo>
                    <a:pt x="11" y="8"/>
                  </a:lnTo>
                  <a:lnTo>
                    <a:pt x="11" y="7"/>
                  </a:lnTo>
                  <a:lnTo>
                    <a:pt x="11" y="8"/>
                  </a:lnTo>
                  <a:lnTo>
                    <a:pt x="11" y="7"/>
                  </a:lnTo>
                  <a:lnTo>
                    <a:pt x="12" y="7"/>
                  </a:lnTo>
                  <a:lnTo>
                    <a:pt x="12" y="6"/>
                  </a:lnTo>
                  <a:lnTo>
                    <a:pt x="12" y="7"/>
                  </a:lnTo>
                  <a:lnTo>
                    <a:pt x="12" y="8"/>
                  </a:lnTo>
                  <a:lnTo>
                    <a:pt x="12" y="7"/>
                  </a:lnTo>
                  <a:lnTo>
                    <a:pt x="12" y="8"/>
                  </a:lnTo>
                  <a:lnTo>
                    <a:pt x="12" y="7"/>
                  </a:lnTo>
                  <a:lnTo>
                    <a:pt x="12" y="8"/>
                  </a:lnTo>
                  <a:lnTo>
                    <a:pt x="12" y="7"/>
                  </a:lnTo>
                  <a:lnTo>
                    <a:pt x="12" y="6"/>
                  </a:lnTo>
                  <a:lnTo>
                    <a:pt x="12" y="7"/>
                  </a:lnTo>
                  <a:lnTo>
                    <a:pt x="12" y="8"/>
                  </a:lnTo>
                  <a:lnTo>
                    <a:pt x="12" y="7"/>
                  </a:lnTo>
                  <a:lnTo>
                    <a:pt x="12" y="6"/>
                  </a:lnTo>
                  <a:lnTo>
                    <a:pt x="12" y="7"/>
                  </a:lnTo>
                  <a:lnTo>
                    <a:pt x="12" y="8"/>
                  </a:lnTo>
                  <a:lnTo>
                    <a:pt x="12" y="7"/>
                  </a:lnTo>
                  <a:lnTo>
                    <a:pt x="12" y="8"/>
                  </a:lnTo>
                  <a:lnTo>
                    <a:pt x="12" y="7"/>
                  </a:lnTo>
                  <a:lnTo>
                    <a:pt x="12" y="6"/>
                  </a:lnTo>
                  <a:lnTo>
                    <a:pt x="12" y="5"/>
                  </a:lnTo>
                  <a:lnTo>
                    <a:pt x="12" y="6"/>
                  </a:lnTo>
                  <a:lnTo>
                    <a:pt x="12" y="7"/>
                  </a:lnTo>
                  <a:lnTo>
                    <a:pt x="14" y="8"/>
                  </a:lnTo>
                  <a:lnTo>
                    <a:pt x="14" y="7"/>
                  </a:lnTo>
                  <a:lnTo>
                    <a:pt x="14" y="6"/>
                  </a:lnTo>
                  <a:lnTo>
                    <a:pt x="14" y="5"/>
                  </a:lnTo>
                  <a:lnTo>
                    <a:pt x="14" y="6"/>
                  </a:lnTo>
                  <a:lnTo>
                    <a:pt x="14" y="7"/>
                  </a:lnTo>
                  <a:lnTo>
                    <a:pt x="14" y="8"/>
                  </a:lnTo>
                  <a:lnTo>
                    <a:pt x="14" y="7"/>
                  </a:lnTo>
                  <a:lnTo>
                    <a:pt x="14" y="6"/>
                  </a:lnTo>
                  <a:lnTo>
                    <a:pt x="14" y="5"/>
                  </a:lnTo>
                  <a:lnTo>
                    <a:pt x="14" y="6"/>
                  </a:lnTo>
                  <a:lnTo>
                    <a:pt x="14" y="7"/>
                  </a:lnTo>
                  <a:lnTo>
                    <a:pt x="14" y="8"/>
                  </a:lnTo>
                  <a:lnTo>
                    <a:pt x="14" y="7"/>
                  </a:lnTo>
                  <a:lnTo>
                    <a:pt x="14" y="6"/>
                  </a:lnTo>
                  <a:lnTo>
                    <a:pt x="14" y="5"/>
                  </a:lnTo>
                  <a:lnTo>
                    <a:pt x="14" y="6"/>
                  </a:lnTo>
                  <a:lnTo>
                    <a:pt x="14" y="5"/>
                  </a:lnTo>
                  <a:lnTo>
                    <a:pt x="14" y="6"/>
                  </a:lnTo>
                  <a:lnTo>
                    <a:pt x="14" y="7"/>
                  </a:lnTo>
                  <a:lnTo>
                    <a:pt x="14" y="8"/>
                  </a:lnTo>
                  <a:lnTo>
                    <a:pt x="14" y="7"/>
                  </a:lnTo>
                  <a:lnTo>
                    <a:pt x="14" y="8"/>
                  </a:lnTo>
                  <a:lnTo>
                    <a:pt x="14" y="7"/>
                  </a:lnTo>
                  <a:lnTo>
                    <a:pt x="15" y="7"/>
                  </a:lnTo>
                  <a:lnTo>
                    <a:pt x="15" y="6"/>
                  </a:lnTo>
                  <a:lnTo>
                    <a:pt x="15" y="5"/>
                  </a:lnTo>
                  <a:lnTo>
                    <a:pt x="15" y="6"/>
                  </a:lnTo>
                  <a:lnTo>
                    <a:pt x="15" y="7"/>
                  </a:lnTo>
                  <a:lnTo>
                    <a:pt x="15" y="8"/>
                  </a:lnTo>
                  <a:lnTo>
                    <a:pt x="15" y="7"/>
                  </a:lnTo>
                  <a:lnTo>
                    <a:pt x="15" y="6"/>
                  </a:lnTo>
                  <a:lnTo>
                    <a:pt x="15" y="5"/>
                  </a:lnTo>
                  <a:lnTo>
                    <a:pt x="15" y="6"/>
                  </a:lnTo>
                  <a:lnTo>
                    <a:pt x="15" y="7"/>
                  </a:lnTo>
                  <a:lnTo>
                    <a:pt x="15" y="8"/>
                  </a:lnTo>
                  <a:lnTo>
                    <a:pt x="15" y="7"/>
                  </a:lnTo>
                  <a:lnTo>
                    <a:pt x="15" y="8"/>
                  </a:lnTo>
                  <a:lnTo>
                    <a:pt x="15" y="7"/>
                  </a:lnTo>
                  <a:lnTo>
                    <a:pt x="15" y="6"/>
                  </a:lnTo>
                  <a:lnTo>
                    <a:pt x="15" y="7"/>
                  </a:lnTo>
                  <a:lnTo>
                    <a:pt x="15" y="8"/>
                  </a:lnTo>
                  <a:lnTo>
                    <a:pt x="15" y="7"/>
                  </a:lnTo>
                  <a:lnTo>
                    <a:pt x="15" y="6"/>
                  </a:lnTo>
                  <a:lnTo>
                    <a:pt x="15" y="7"/>
                  </a:lnTo>
                  <a:lnTo>
                    <a:pt x="15" y="6"/>
                  </a:lnTo>
                  <a:lnTo>
                    <a:pt x="15" y="7"/>
                  </a:lnTo>
                  <a:lnTo>
                    <a:pt x="16" y="7"/>
                  </a:lnTo>
                  <a:lnTo>
                    <a:pt x="16" y="8"/>
                  </a:lnTo>
                  <a:lnTo>
                    <a:pt x="16" y="7"/>
                  </a:lnTo>
                  <a:lnTo>
                    <a:pt x="16" y="8"/>
                  </a:lnTo>
                  <a:lnTo>
                    <a:pt x="16" y="7"/>
                  </a:lnTo>
                  <a:lnTo>
                    <a:pt x="16" y="6"/>
                  </a:lnTo>
                  <a:lnTo>
                    <a:pt x="16" y="7"/>
                  </a:lnTo>
                  <a:lnTo>
                    <a:pt x="16" y="6"/>
                  </a:lnTo>
                  <a:lnTo>
                    <a:pt x="16" y="7"/>
                  </a:lnTo>
                  <a:lnTo>
                    <a:pt x="16" y="8"/>
                  </a:lnTo>
                  <a:lnTo>
                    <a:pt x="16" y="7"/>
                  </a:lnTo>
                  <a:lnTo>
                    <a:pt x="16" y="8"/>
                  </a:lnTo>
                  <a:lnTo>
                    <a:pt x="16" y="7"/>
                  </a:lnTo>
                  <a:lnTo>
                    <a:pt x="16" y="8"/>
                  </a:lnTo>
                  <a:lnTo>
                    <a:pt x="16" y="7"/>
                  </a:lnTo>
                  <a:lnTo>
                    <a:pt x="16" y="6"/>
                  </a:lnTo>
                  <a:lnTo>
                    <a:pt x="16" y="7"/>
                  </a:lnTo>
                  <a:lnTo>
                    <a:pt x="16" y="8"/>
                  </a:lnTo>
                  <a:lnTo>
                    <a:pt x="17" y="8"/>
                  </a:lnTo>
                  <a:lnTo>
                    <a:pt x="17" y="7"/>
                  </a:lnTo>
                  <a:lnTo>
                    <a:pt x="17" y="6"/>
                  </a:lnTo>
                  <a:lnTo>
                    <a:pt x="17" y="7"/>
                  </a:lnTo>
                  <a:lnTo>
                    <a:pt x="17" y="8"/>
                  </a:lnTo>
                  <a:lnTo>
                    <a:pt x="17" y="7"/>
                  </a:lnTo>
                  <a:lnTo>
                    <a:pt x="17" y="6"/>
                  </a:lnTo>
                  <a:lnTo>
                    <a:pt x="17" y="7"/>
                  </a:lnTo>
                  <a:lnTo>
                    <a:pt x="17" y="6"/>
                  </a:lnTo>
                  <a:lnTo>
                    <a:pt x="17" y="7"/>
                  </a:lnTo>
                  <a:lnTo>
                    <a:pt x="17" y="8"/>
                  </a:lnTo>
                  <a:lnTo>
                    <a:pt x="17" y="7"/>
                  </a:lnTo>
                  <a:lnTo>
                    <a:pt x="17" y="6"/>
                  </a:lnTo>
                  <a:lnTo>
                    <a:pt x="17" y="7"/>
                  </a:lnTo>
                  <a:lnTo>
                    <a:pt x="17" y="8"/>
                  </a:lnTo>
                  <a:lnTo>
                    <a:pt x="17" y="7"/>
                  </a:lnTo>
                  <a:lnTo>
                    <a:pt x="17" y="8"/>
                  </a:lnTo>
                  <a:lnTo>
                    <a:pt x="17" y="7"/>
                  </a:lnTo>
                  <a:lnTo>
                    <a:pt x="17" y="6"/>
                  </a:lnTo>
                  <a:lnTo>
                    <a:pt x="17" y="5"/>
                  </a:lnTo>
                  <a:lnTo>
                    <a:pt x="17" y="6"/>
                  </a:lnTo>
                  <a:lnTo>
                    <a:pt x="18" y="6"/>
                  </a:lnTo>
                  <a:lnTo>
                    <a:pt x="18" y="7"/>
                  </a:lnTo>
                  <a:lnTo>
                    <a:pt x="18" y="8"/>
                  </a:lnTo>
                  <a:lnTo>
                    <a:pt x="18" y="7"/>
                  </a:lnTo>
                  <a:lnTo>
                    <a:pt x="18" y="6"/>
                  </a:lnTo>
                  <a:lnTo>
                    <a:pt x="18" y="5"/>
                  </a:lnTo>
                  <a:lnTo>
                    <a:pt x="18" y="6"/>
                  </a:lnTo>
                  <a:lnTo>
                    <a:pt x="18" y="7"/>
                  </a:lnTo>
                  <a:lnTo>
                    <a:pt x="18" y="8"/>
                  </a:lnTo>
                  <a:lnTo>
                    <a:pt x="18" y="7"/>
                  </a:lnTo>
                  <a:lnTo>
                    <a:pt x="18" y="8"/>
                  </a:lnTo>
                  <a:lnTo>
                    <a:pt x="18" y="7"/>
                  </a:lnTo>
                  <a:lnTo>
                    <a:pt x="18" y="8"/>
                  </a:lnTo>
                  <a:lnTo>
                    <a:pt x="18" y="7"/>
                  </a:lnTo>
                  <a:lnTo>
                    <a:pt x="18" y="6"/>
                  </a:lnTo>
                  <a:lnTo>
                    <a:pt x="18" y="5"/>
                  </a:lnTo>
                  <a:lnTo>
                    <a:pt x="18" y="6"/>
                  </a:lnTo>
                  <a:lnTo>
                    <a:pt x="18" y="7"/>
                  </a:lnTo>
                  <a:lnTo>
                    <a:pt x="18" y="8"/>
                  </a:lnTo>
                  <a:lnTo>
                    <a:pt x="18" y="7"/>
                  </a:lnTo>
                  <a:lnTo>
                    <a:pt x="18" y="8"/>
                  </a:lnTo>
                  <a:lnTo>
                    <a:pt x="18" y="7"/>
                  </a:lnTo>
                  <a:lnTo>
                    <a:pt x="18" y="8"/>
                  </a:lnTo>
                  <a:lnTo>
                    <a:pt x="18" y="7"/>
                  </a:lnTo>
                  <a:lnTo>
                    <a:pt x="18" y="6"/>
                  </a:lnTo>
                  <a:lnTo>
                    <a:pt x="18" y="5"/>
                  </a:lnTo>
                  <a:lnTo>
                    <a:pt x="18" y="6"/>
                  </a:lnTo>
                  <a:lnTo>
                    <a:pt x="18" y="7"/>
                  </a:lnTo>
                  <a:lnTo>
                    <a:pt x="18" y="8"/>
                  </a:lnTo>
                  <a:lnTo>
                    <a:pt x="19" y="8"/>
                  </a:lnTo>
                  <a:lnTo>
                    <a:pt x="19" y="7"/>
                  </a:lnTo>
                  <a:lnTo>
                    <a:pt x="19" y="6"/>
                  </a:lnTo>
                  <a:lnTo>
                    <a:pt x="19" y="7"/>
                  </a:lnTo>
                  <a:lnTo>
                    <a:pt x="19" y="8"/>
                  </a:lnTo>
                  <a:lnTo>
                    <a:pt x="19" y="7"/>
                  </a:lnTo>
                  <a:lnTo>
                    <a:pt x="19" y="8"/>
                  </a:lnTo>
                  <a:lnTo>
                    <a:pt x="19" y="7"/>
                  </a:lnTo>
                  <a:lnTo>
                    <a:pt x="19" y="6"/>
                  </a:lnTo>
                  <a:lnTo>
                    <a:pt x="19" y="7"/>
                  </a:lnTo>
                  <a:lnTo>
                    <a:pt x="19" y="8"/>
                  </a:lnTo>
                  <a:lnTo>
                    <a:pt x="19" y="7"/>
                  </a:lnTo>
                  <a:lnTo>
                    <a:pt x="19" y="6"/>
                  </a:lnTo>
                  <a:lnTo>
                    <a:pt x="19" y="7"/>
                  </a:lnTo>
                  <a:lnTo>
                    <a:pt x="19" y="8"/>
                  </a:lnTo>
                  <a:lnTo>
                    <a:pt x="19" y="7"/>
                  </a:lnTo>
                  <a:lnTo>
                    <a:pt x="19" y="8"/>
                  </a:lnTo>
                  <a:lnTo>
                    <a:pt x="19" y="7"/>
                  </a:lnTo>
                  <a:lnTo>
                    <a:pt x="19" y="8"/>
                  </a:lnTo>
                  <a:lnTo>
                    <a:pt x="19" y="7"/>
                  </a:lnTo>
                  <a:lnTo>
                    <a:pt x="19" y="6"/>
                  </a:lnTo>
                  <a:lnTo>
                    <a:pt x="20" y="7"/>
                  </a:lnTo>
                  <a:lnTo>
                    <a:pt x="20" y="6"/>
                  </a:lnTo>
                  <a:lnTo>
                    <a:pt x="20" y="7"/>
                  </a:lnTo>
                  <a:lnTo>
                    <a:pt x="20" y="8"/>
                  </a:lnTo>
                  <a:lnTo>
                    <a:pt x="20" y="7"/>
                  </a:lnTo>
                  <a:lnTo>
                    <a:pt x="20" y="8"/>
                  </a:lnTo>
                  <a:lnTo>
                    <a:pt x="20" y="7"/>
                  </a:lnTo>
                  <a:lnTo>
                    <a:pt x="20" y="8"/>
                  </a:lnTo>
                  <a:lnTo>
                    <a:pt x="20" y="7"/>
                  </a:lnTo>
                  <a:lnTo>
                    <a:pt x="20" y="6"/>
                  </a:lnTo>
                  <a:lnTo>
                    <a:pt x="20" y="7"/>
                  </a:lnTo>
                  <a:lnTo>
                    <a:pt x="20" y="8"/>
                  </a:lnTo>
                  <a:lnTo>
                    <a:pt x="20" y="7"/>
                  </a:lnTo>
                  <a:lnTo>
                    <a:pt x="20" y="6"/>
                  </a:lnTo>
                  <a:lnTo>
                    <a:pt x="20" y="7"/>
                  </a:lnTo>
                  <a:lnTo>
                    <a:pt x="20" y="6"/>
                  </a:lnTo>
                  <a:lnTo>
                    <a:pt x="20" y="7"/>
                  </a:lnTo>
                  <a:lnTo>
                    <a:pt x="21" y="8"/>
                  </a:lnTo>
                  <a:lnTo>
                    <a:pt x="21" y="7"/>
                  </a:lnTo>
                  <a:lnTo>
                    <a:pt x="21" y="6"/>
                  </a:lnTo>
                  <a:lnTo>
                    <a:pt x="21" y="7"/>
                  </a:lnTo>
                  <a:lnTo>
                    <a:pt x="21" y="6"/>
                  </a:lnTo>
                  <a:lnTo>
                    <a:pt x="21" y="7"/>
                  </a:lnTo>
                  <a:lnTo>
                    <a:pt x="21" y="8"/>
                  </a:lnTo>
                  <a:lnTo>
                    <a:pt x="21" y="7"/>
                  </a:lnTo>
                  <a:lnTo>
                    <a:pt x="21" y="6"/>
                  </a:lnTo>
                  <a:lnTo>
                    <a:pt x="21" y="7"/>
                  </a:lnTo>
                  <a:lnTo>
                    <a:pt x="21" y="6"/>
                  </a:lnTo>
                  <a:lnTo>
                    <a:pt x="21" y="7"/>
                  </a:lnTo>
                  <a:lnTo>
                    <a:pt x="21" y="8"/>
                  </a:lnTo>
                  <a:lnTo>
                    <a:pt x="21" y="7"/>
                  </a:lnTo>
                  <a:lnTo>
                    <a:pt x="21" y="6"/>
                  </a:lnTo>
                  <a:lnTo>
                    <a:pt x="21" y="7"/>
                  </a:lnTo>
                  <a:lnTo>
                    <a:pt x="21" y="8"/>
                  </a:lnTo>
                  <a:lnTo>
                    <a:pt x="21" y="7"/>
                  </a:lnTo>
                  <a:lnTo>
                    <a:pt x="21" y="8"/>
                  </a:lnTo>
                  <a:lnTo>
                    <a:pt x="21" y="7"/>
                  </a:lnTo>
                  <a:lnTo>
                    <a:pt x="21" y="6"/>
                  </a:lnTo>
                  <a:lnTo>
                    <a:pt x="22" y="6"/>
                  </a:lnTo>
                  <a:lnTo>
                    <a:pt x="22" y="7"/>
                  </a:lnTo>
                  <a:lnTo>
                    <a:pt x="22" y="8"/>
                  </a:lnTo>
                  <a:lnTo>
                    <a:pt x="22" y="7"/>
                  </a:lnTo>
                  <a:lnTo>
                    <a:pt x="22" y="8"/>
                  </a:lnTo>
                  <a:lnTo>
                    <a:pt x="22" y="7"/>
                  </a:lnTo>
                  <a:lnTo>
                    <a:pt x="22" y="6"/>
                  </a:lnTo>
                  <a:lnTo>
                    <a:pt x="22" y="7"/>
                  </a:lnTo>
                  <a:lnTo>
                    <a:pt x="22" y="8"/>
                  </a:lnTo>
                  <a:lnTo>
                    <a:pt x="22" y="7"/>
                  </a:lnTo>
                  <a:lnTo>
                    <a:pt x="22" y="6"/>
                  </a:lnTo>
                  <a:lnTo>
                    <a:pt x="22" y="7"/>
                  </a:lnTo>
                  <a:lnTo>
                    <a:pt x="22" y="8"/>
                  </a:lnTo>
                  <a:lnTo>
                    <a:pt x="22" y="7"/>
                  </a:lnTo>
                  <a:lnTo>
                    <a:pt x="22" y="6"/>
                  </a:lnTo>
                  <a:lnTo>
                    <a:pt x="22" y="7"/>
                  </a:lnTo>
                  <a:lnTo>
                    <a:pt x="22" y="6"/>
                  </a:lnTo>
                  <a:lnTo>
                    <a:pt x="22" y="5"/>
                  </a:lnTo>
                  <a:lnTo>
                    <a:pt x="22" y="6"/>
                  </a:lnTo>
                  <a:lnTo>
                    <a:pt x="22" y="7"/>
                  </a:lnTo>
                  <a:lnTo>
                    <a:pt x="22" y="8"/>
                  </a:lnTo>
                  <a:lnTo>
                    <a:pt x="23" y="8"/>
                  </a:lnTo>
                  <a:lnTo>
                    <a:pt x="23" y="7"/>
                  </a:lnTo>
                  <a:lnTo>
                    <a:pt x="23" y="8"/>
                  </a:lnTo>
                  <a:lnTo>
                    <a:pt x="23" y="7"/>
                  </a:lnTo>
                  <a:lnTo>
                    <a:pt x="23" y="6"/>
                  </a:lnTo>
                  <a:lnTo>
                    <a:pt x="23" y="7"/>
                  </a:lnTo>
                  <a:lnTo>
                    <a:pt x="23" y="8"/>
                  </a:lnTo>
                  <a:lnTo>
                    <a:pt x="23" y="7"/>
                  </a:lnTo>
                  <a:lnTo>
                    <a:pt x="23" y="8"/>
                  </a:lnTo>
                  <a:lnTo>
                    <a:pt x="23" y="7"/>
                  </a:lnTo>
                  <a:lnTo>
                    <a:pt x="23" y="6"/>
                  </a:lnTo>
                  <a:lnTo>
                    <a:pt x="23" y="5"/>
                  </a:lnTo>
                  <a:lnTo>
                    <a:pt x="23" y="6"/>
                  </a:lnTo>
                  <a:lnTo>
                    <a:pt x="23" y="7"/>
                  </a:lnTo>
                  <a:lnTo>
                    <a:pt x="23" y="8"/>
                  </a:lnTo>
                  <a:lnTo>
                    <a:pt x="23" y="7"/>
                  </a:lnTo>
                  <a:lnTo>
                    <a:pt x="23" y="6"/>
                  </a:lnTo>
                  <a:lnTo>
                    <a:pt x="23" y="7"/>
                  </a:lnTo>
                  <a:lnTo>
                    <a:pt x="23" y="6"/>
                  </a:lnTo>
                  <a:lnTo>
                    <a:pt x="23" y="7"/>
                  </a:lnTo>
                  <a:lnTo>
                    <a:pt x="23" y="8"/>
                  </a:lnTo>
                  <a:lnTo>
                    <a:pt x="23" y="7"/>
                  </a:lnTo>
                  <a:lnTo>
                    <a:pt x="23" y="6"/>
                  </a:lnTo>
                  <a:lnTo>
                    <a:pt x="24" y="6"/>
                  </a:lnTo>
                  <a:lnTo>
                    <a:pt x="24" y="7"/>
                  </a:lnTo>
                  <a:lnTo>
                    <a:pt x="24" y="6"/>
                  </a:lnTo>
                  <a:lnTo>
                    <a:pt x="24" y="7"/>
                  </a:lnTo>
                  <a:lnTo>
                    <a:pt x="24" y="8"/>
                  </a:lnTo>
                  <a:lnTo>
                    <a:pt x="24" y="7"/>
                  </a:lnTo>
                  <a:lnTo>
                    <a:pt x="24" y="8"/>
                  </a:lnTo>
                  <a:lnTo>
                    <a:pt x="24" y="7"/>
                  </a:lnTo>
                  <a:lnTo>
                    <a:pt x="24" y="8"/>
                  </a:lnTo>
                  <a:lnTo>
                    <a:pt x="24" y="7"/>
                  </a:lnTo>
                  <a:lnTo>
                    <a:pt x="24" y="8"/>
                  </a:lnTo>
                  <a:lnTo>
                    <a:pt x="24" y="7"/>
                  </a:lnTo>
                  <a:lnTo>
                    <a:pt x="24" y="8"/>
                  </a:lnTo>
                  <a:lnTo>
                    <a:pt x="25" y="8"/>
                  </a:lnTo>
                  <a:lnTo>
                    <a:pt x="25" y="7"/>
                  </a:lnTo>
                  <a:lnTo>
                    <a:pt x="25" y="8"/>
                  </a:lnTo>
                  <a:lnTo>
                    <a:pt x="25" y="7"/>
                  </a:lnTo>
                  <a:lnTo>
                    <a:pt x="25" y="8"/>
                  </a:lnTo>
                  <a:lnTo>
                    <a:pt x="25" y="7"/>
                  </a:lnTo>
                  <a:lnTo>
                    <a:pt x="25" y="8"/>
                  </a:lnTo>
                  <a:lnTo>
                    <a:pt x="25" y="7"/>
                  </a:lnTo>
                  <a:lnTo>
                    <a:pt x="25" y="8"/>
                  </a:lnTo>
                  <a:lnTo>
                    <a:pt x="25" y="7"/>
                  </a:lnTo>
                  <a:lnTo>
                    <a:pt x="26" y="7"/>
                  </a:lnTo>
                  <a:lnTo>
                    <a:pt x="26" y="6"/>
                  </a:lnTo>
                  <a:lnTo>
                    <a:pt x="26" y="7"/>
                  </a:lnTo>
                  <a:lnTo>
                    <a:pt x="26" y="8"/>
                  </a:lnTo>
                  <a:lnTo>
                    <a:pt x="26" y="7"/>
                  </a:lnTo>
                  <a:lnTo>
                    <a:pt x="26" y="8"/>
                  </a:lnTo>
                  <a:lnTo>
                    <a:pt x="26" y="7"/>
                  </a:lnTo>
                  <a:lnTo>
                    <a:pt x="26" y="6"/>
                  </a:lnTo>
                  <a:lnTo>
                    <a:pt x="26" y="7"/>
                  </a:lnTo>
                  <a:lnTo>
                    <a:pt x="26" y="6"/>
                  </a:lnTo>
                  <a:lnTo>
                    <a:pt x="26" y="7"/>
                  </a:lnTo>
                  <a:lnTo>
                    <a:pt x="26" y="8"/>
                  </a:lnTo>
                  <a:lnTo>
                    <a:pt x="26" y="7"/>
                  </a:lnTo>
                  <a:lnTo>
                    <a:pt x="26" y="8"/>
                  </a:lnTo>
                  <a:lnTo>
                    <a:pt x="26" y="7"/>
                  </a:lnTo>
                  <a:lnTo>
                    <a:pt x="26" y="8"/>
                  </a:lnTo>
                  <a:lnTo>
                    <a:pt x="26" y="7"/>
                  </a:lnTo>
                  <a:lnTo>
                    <a:pt x="26" y="6"/>
                  </a:lnTo>
                  <a:lnTo>
                    <a:pt x="26" y="7"/>
                  </a:lnTo>
                  <a:lnTo>
                    <a:pt x="26" y="8"/>
                  </a:lnTo>
                  <a:lnTo>
                    <a:pt x="26" y="7"/>
                  </a:lnTo>
                  <a:lnTo>
                    <a:pt x="26" y="8"/>
                  </a:lnTo>
                  <a:lnTo>
                    <a:pt x="26" y="7"/>
                  </a:lnTo>
                  <a:lnTo>
                    <a:pt x="26" y="8"/>
                  </a:lnTo>
                  <a:lnTo>
                    <a:pt x="26" y="7"/>
                  </a:lnTo>
                  <a:lnTo>
                    <a:pt x="26" y="8"/>
                  </a:lnTo>
                  <a:lnTo>
                    <a:pt x="26" y="7"/>
                  </a:lnTo>
                  <a:lnTo>
                    <a:pt x="26" y="6"/>
                  </a:lnTo>
                  <a:lnTo>
                    <a:pt x="26" y="5"/>
                  </a:lnTo>
                  <a:lnTo>
                    <a:pt x="26" y="6"/>
                  </a:lnTo>
                  <a:lnTo>
                    <a:pt x="26" y="7"/>
                  </a:lnTo>
                  <a:lnTo>
                    <a:pt x="28" y="7"/>
                  </a:lnTo>
                  <a:lnTo>
                    <a:pt x="28" y="8"/>
                  </a:lnTo>
                  <a:lnTo>
                    <a:pt x="28" y="7"/>
                  </a:lnTo>
                  <a:lnTo>
                    <a:pt x="28" y="8"/>
                  </a:lnTo>
                  <a:lnTo>
                    <a:pt x="28" y="7"/>
                  </a:lnTo>
                  <a:lnTo>
                    <a:pt x="28" y="8"/>
                  </a:lnTo>
                  <a:lnTo>
                    <a:pt x="28" y="7"/>
                  </a:lnTo>
                  <a:lnTo>
                    <a:pt x="28" y="6"/>
                  </a:lnTo>
                  <a:lnTo>
                    <a:pt x="28" y="7"/>
                  </a:lnTo>
                  <a:lnTo>
                    <a:pt x="28" y="8"/>
                  </a:lnTo>
                  <a:lnTo>
                    <a:pt x="28" y="7"/>
                  </a:lnTo>
                  <a:lnTo>
                    <a:pt x="28" y="8"/>
                  </a:lnTo>
                  <a:lnTo>
                    <a:pt x="28" y="7"/>
                  </a:lnTo>
                  <a:lnTo>
                    <a:pt x="28" y="8"/>
                  </a:lnTo>
                  <a:lnTo>
                    <a:pt x="28" y="7"/>
                  </a:lnTo>
                  <a:lnTo>
                    <a:pt x="28" y="6"/>
                  </a:lnTo>
                  <a:lnTo>
                    <a:pt x="28" y="5"/>
                  </a:lnTo>
                  <a:lnTo>
                    <a:pt x="28" y="6"/>
                  </a:lnTo>
                  <a:lnTo>
                    <a:pt x="28" y="7"/>
                  </a:lnTo>
                  <a:lnTo>
                    <a:pt x="28" y="8"/>
                  </a:lnTo>
                  <a:lnTo>
                    <a:pt x="28" y="7"/>
                  </a:lnTo>
                  <a:lnTo>
                    <a:pt x="28" y="6"/>
                  </a:lnTo>
                  <a:lnTo>
                    <a:pt x="28" y="5"/>
                  </a:lnTo>
                  <a:lnTo>
                    <a:pt x="28" y="6"/>
                  </a:lnTo>
                  <a:lnTo>
                    <a:pt x="28" y="7"/>
                  </a:lnTo>
                  <a:lnTo>
                    <a:pt x="28" y="8"/>
                  </a:lnTo>
                  <a:lnTo>
                    <a:pt x="28" y="7"/>
                  </a:lnTo>
                  <a:lnTo>
                    <a:pt x="28" y="8"/>
                  </a:lnTo>
                  <a:lnTo>
                    <a:pt x="28" y="7"/>
                  </a:lnTo>
                  <a:lnTo>
                    <a:pt x="29" y="6"/>
                  </a:lnTo>
                  <a:lnTo>
                    <a:pt x="29" y="7"/>
                  </a:lnTo>
                  <a:lnTo>
                    <a:pt x="29" y="8"/>
                  </a:lnTo>
                  <a:lnTo>
                    <a:pt x="29" y="7"/>
                  </a:lnTo>
                  <a:lnTo>
                    <a:pt x="29" y="6"/>
                  </a:lnTo>
                  <a:lnTo>
                    <a:pt x="29" y="7"/>
                  </a:lnTo>
                  <a:lnTo>
                    <a:pt x="29" y="6"/>
                  </a:lnTo>
                  <a:lnTo>
                    <a:pt x="29" y="7"/>
                  </a:lnTo>
                  <a:lnTo>
                    <a:pt x="29" y="6"/>
                  </a:lnTo>
                  <a:lnTo>
                    <a:pt x="29" y="7"/>
                  </a:lnTo>
                  <a:lnTo>
                    <a:pt x="29" y="8"/>
                  </a:lnTo>
                  <a:lnTo>
                    <a:pt x="29" y="7"/>
                  </a:lnTo>
                  <a:lnTo>
                    <a:pt x="29" y="6"/>
                  </a:lnTo>
                  <a:lnTo>
                    <a:pt x="29" y="5"/>
                  </a:lnTo>
                  <a:lnTo>
                    <a:pt x="29" y="6"/>
                  </a:lnTo>
                  <a:lnTo>
                    <a:pt x="29" y="7"/>
                  </a:lnTo>
                  <a:lnTo>
                    <a:pt x="29" y="8"/>
                  </a:lnTo>
                  <a:lnTo>
                    <a:pt x="29" y="7"/>
                  </a:lnTo>
                  <a:lnTo>
                    <a:pt x="29" y="8"/>
                  </a:lnTo>
                  <a:lnTo>
                    <a:pt x="29" y="7"/>
                  </a:lnTo>
                  <a:lnTo>
                    <a:pt x="30" y="7"/>
                  </a:lnTo>
                  <a:lnTo>
                    <a:pt x="30" y="8"/>
                  </a:lnTo>
                  <a:lnTo>
                    <a:pt x="30" y="7"/>
                  </a:lnTo>
                  <a:lnTo>
                    <a:pt x="30" y="8"/>
                  </a:lnTo>
                  <a:lnTo>
                    <a:pt x="30" y="7"/>
                  </a:lnTo>
                  <a:lnTo>
                    <a:pt x="30" y="6"/>
                  </a:lnTo>
                  <a:lnTo>
                    <a:pt x="30" y="7"/>
                  </a:lnTo>
                  <a:lnTo>
                    <a:pt x="30" y="8"/>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91" name="Freeform 522"/>
            <p:cNvSpPr>
              <a:spLocks/>
            </p:cNvSpPr>
            <p:nvPr/>
          </p:nvSpPr>
          <p:spPr bwMode="auto">
            <a:xfrm>
              <a:off x="1939" y="2718"/>
              <a:ext cx="34" cy="3"/>
            </a:xfrm>
            <a:custGeom>
              <a:avLst/>
              <a:gdLst>
                <a:gd name="T0" fmla="*/ 0 w 34"/>
                <a:gd name="T1" fmla="*/ 1 h 3"/>
                <a:gd name="T2" fmla="*/ 1 w 34"/>
                <a:gd name="T3" fmla="*/ 3 h 3"/>
                <a:gd name="T4" fmla="*/ 1 w 34"/>
                <a:gd name="T5" fmla="*/ 2 h 3"/>
                <a:gd name="T6" fmla="*/ 2 w 34"/>
                <a:gd name="T7" fmla="*/ 1 h 3"/>
                <a:gd name="T8" fmla="*/ 2 w 34"/>
                <a:gd name="T9" fmla="*/ 2 h 3"/>
                <a:gd name="T10" fmla="*/ 3 w 34"/>
                <a:gd name="T11" fmla="*/ 2 h 3"/>
                <a:gd name="T12" fmla="*/ 3 w 34"/>
                <a:gd name="T13" fmla="*/ 3 h 3"/>
                <a:gd name="T14" fmla="*/ 4 w 34"/>
                <a:gd name="T15" fmla="*/ 3 h 3"/>
                <a:gd name="T16" fmla="*/ 4 w 34"/>
                <a:gd name="T17" fmla="*/ 2 h 3"/>
                <a:gd name="T18" fmla="*/ 5 w 34"/>
                <a:gd name="T19" fmla="*/ 2 h 3"/>
                <a:gd name="T20" fmla="*/ 5 w 34"/>
                <a:gd name="T21" fmla="*/ 3 h 3"/>
                <a:gd name="T22" fmla="*/ 6 w 34"/>
                <a:gd name="T23" fmla="*/ 2 h 3"/>
                <a:gd name="T24" fmla="*/ 6 w 34"/>
                <a:gd name="T25" fmla="*/ 3 h 3"/>
                <a:gd name="T26" fmla="*/ 7 w 34"/>
                <a:gd name="T27" fmla="*/ 1 h 3"/>
                <a:gd name="T28" fmla="*/ 8 w 34"/>
                <a:gd name="T29" fmla="*/ 3 h 3"/>
                <a:gd name="T30" fmla="*/ 8 w 34"/>
                <a:gd name="T31" fmla="*/ 2 h 3"/>
                <a:gd name="T32" fmla="*/ 9 w 34"/>
                <a:gd name="T33" fmla="*/ 3 h 3"/>
                <a:gd name="T34" fmla="*/ 10 w 34"/>
                <a:gd name="T35" fmla="*/ 3 h 3"/>
                <a:gd name="T36" fmla="*/ 12 w 34"/>
                <a:gd name="T37" fmla="*/ 2 h 3"/>
                <a:gd name="T38" fmla="*/ 12 w 34"/>
                <a:gd name="T39" fmla="*/ 3 h 3"/>
                <a:gd name="T40" fmla="*/ 12 w 34"/>
                <a:gd name="T41" fmla="*/ 2 h 3"/>
                <a:gd name="T42" fmla="*/ 13 w 34"/>
                <a:gd name="T43" fmla="*/ 3 h 3"/>
                <a:gd name="T44" fmla="*/ 13 w 34"/>
                <a:gd name="T45" fmla="*/ 0 h 3"/>
                <a:gd name="T46" fmla="*/ 14 w 34"/>
                <a:gd name="T47" fmla="*/ 3 h 3"/>
                <a:gd name="T48" fmla="*/ 14 w 34"/>
                <a:gd name="T49" fmla="*/ 2 h 3"/>
                <a:gd name="T50" fmla="*/ 15 w 34"/>
                <a:gd name="T51" fmla="*/ 1 h 3"/>
                <a:gd name="T52" fmla="*/ 15 w 34"/>
                <a:gd name="T53" fmla="*/ 2 h 3"/>
                <a:gd name="T54" fmla="*/ 16 w 34"/>
                <a:gd name="T55" fmla="*/ 2 h 3"/>
                <a:gd name="T56" fmla="*/ 17 w 34"/>
                <a:gd name="T57" fmla="*/ 2 h 3"/>
                <a:gd name="T58" fmla="*/ 17 w 34"/>
                <a:gd name="T59" fmla="*/ 3 h 3"/>
                <a:gd name="T60" fmla="*/ 18 w 34"/>
                <a:gd name="T61" fmla="*/ 1 h 3"/>
                <a:gd name="T62" fmla="*/ 18 w 34"/>
                <a:gd name="T63" fmla="*/ 0 h 3"/>
                <a:gd name="T64" fmla="*/ 19 w 34"/>
                <a:gd name="T65" fmla="*/ 0 h 3"/>
                <a:gd name="T66" fmla="*/ 19 w 34"/>
                <a:gd name="T67" fmla="*/ 3 h 3"/>
                <a:gd name="T68" fmla="*/ 19 w 34"/>
                <a:gd name="T69" fmla="*/ 2 h 3"/>
                <a:gd name="T70" fmla="*/ 20 w 34"/>
                <a:gd name="T71" fmla="*/ 2 h 3"/>
                <a:gd name="T72" fmla="*/ 21 w 34"/>
                <a:gd name="T73" fmla="*/ 2 h 3"/>
                <a:gd name="T74" fmla="*/ 21 w 34"/>
                <a:gd name="T75" fmla="*/ 3 h 3"/>
                <a:gd name="T76" fmla="*/ 22 w 34"/>
                <a:gd name="T77" fmla="*/ 1 h 3"/>
                <a:gd name="T78" fmla="*/ 22 w 34"/>
                <a:gd name="T79" fmla="*/ 2 h 3"/>
                <a:gd name="T80" fmla="*/ 23 w 34"/>
                <a:gd name="T81" fmla="*/ 2 h 3"/>
                <a:gd name="T82" fmla="*/ 23 w 34"/>
                <a:gd name="T83" fmla="*/ 1 h 3"/>
                <a:gd name="T84" fmla="*/ 24 w 34"/>
                <a:gd name="T85" fmla="*/ 3 h 3"/>
                <a:gd name="T86" fmla="*/ 24 w 34"/>
                <a:gd name="T87" fmla="*/ 2 h 3"/>
                <a:gd name="T88" fmla="*/ 26 w 34"/>
                <a:gd name="T89" fmla="*/ 2 h 3"/>
                <a:gd name="T90" fmla="*/ 26 w 34"/>
                <a:gd name="T91" fmla="*/ 3 h 3"/>
                <a:gd name="T92" fmla="*/ 27 w 34"/>
                <a:gd name="T93" fmla="*/ 3 h 3"/>
                <a:gd name="T94" fmla="*/ 28 w 34"/>
                <a:gd name="T95" fmla="*/ 1 h 3"/>
                <a:gd name="T96" fmla="*/ 28 w 34"/>
                <a:gd name="T97" fmla="*/ 2 h 3"/>
                <a:gd name="T98" fmla="*/ 28 w 34"/>
                <a:gd name="T99" fmla="*/ 1 h 3"/>
                <a:gd name="T100" fmla="*/ 29 w 34"/>
                <a:gd name="T101" fmla="*/ 2 h 3"/>
                <a:gd name="T102" fmla="*/ 29 w 34"/>
                <a:gd name="T103" fmla="*/ 1 h 3"/>
                <a:gd name="T104" fmla="*/ 29 w 34"/>
                <a:gd name="T105" fmla="*/ 2 h 3"/>
                <a:gd name="T106" fmla="*/ 30 w 34"/>
                <a:gd name="T107" fmla="*/ 2 h 3"/>
                <a:gd name="T108" fmla="*/ 30 w 34"/>
                <a:gd name="T109" fmla="*/ 3 h 3"/>
                <a:gd name="T110" fmla="*/ 31 w 34"/>
                <a:gd name="T111" fmla="*/ 3 h 3"/>
                <a:gd name="T112" fmla="*/ 31 w 34"/>
                <a:gd name="T113" fmla="*/ 2 h 3"/>
                <a:gd name="T114" fmla="*/ 32 w 34"/>
                <a:gd name="T115" fmla="*/ 3 h 3"/>
                <a:gd name="T116" fmla="*/ 32 w 34"/>
                <a:gd name="T117" fmla="*/ 2 h 3"/>
                <a:gd name="T118" fmla="*/ 33 w 34"/>
                <a:gd name="T119" fmla="*/ 1 h 3"/>
                <a:gd name="T120" fmla="*/ 33 w 34"/>
                <a:gd name="T121" fmla="*/ 2 h 3"/>
                <a:gd name="T122" fmla="*/ 34 w 34"/>
                <a:gd name="T123" fmla="*/ 1 h 3"/>
                <a:gd name="T124" fmla="*/ 34 w 34"/>
                <a:gd name="T125" fmla="*/ 2 h 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
                <a:gd name="T190" fmla="*/ 0 h 3"/>
                <a:gd name="T191" fmla="*/ 34 w 34"/>
                <a:gd name="T192" fmla="*/ 3 h 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 h="3">
                  <a:moveTo>
                    <a:pt x="0" y="3"/>
                  </a:moveTo>
                  <a:lnTo>
                    <a:pt x="0" y="2"/>
                  </a:lnTo>
                  <a:lnTo>
                    <a:pt x="0" y="3"/>
                  </a:lnTo>
                  <a:lnTo>
                    <a:pt x="0" y="2"/>
                  </a:lnTo>
                  <a:lnTo>
                    <a:pt x="0" y="3"/>
                  </a:lnTo>
                  <a:lnTo>
                    <a:pt x="0" y="2"/>
                  </a:lnTo>
                  <a:lnTo>
                    <a:pt x="0" y="3"/>
                  </a:lnTo>
                  <a:lnTo>
                    <a:pt x="0" y="2"/>
                  </a:lnTo>
                  <a:lnTo>
                    <a:pt x="0" y="3"/>
                  </a:lnTo>
                  <a:lnTo>
                    <a:pt x="0" y="2"/>
                  </a:lnTo>
                  <a:lnTo>
                    <a:pt x="0" y="1"/>
                  </a:lnTo>
                  <a:lnTo>
                    <a:pt x="0" y="2"/>
                  </a:lnTo>
                  <a:lnTo>
                    <a:pt x="0" y="3"/>
                  </a:lnTo>
                  <a:lnTo>
                    <a:pt x="0" y="2"/>
                  </a:lnTo>
                  <a:lnTo>
                    <a:pt x="0" y="1"/>
                  </a:lnTo>
                  <a:lnTo>
                    <a:pt x="0" y="2"/>
                  </a:lnTo>
                  <a:lnTo>
                    <a:pt x="0" y="3"/>
                  </a:lnTo>
                  <a:lnTo>
                    <a:pt x="0" y="2"/>
                  </a:lnTo>
                  <a:lnTo>
                    <a:pt x="0" y="3"/>
                  </a:lnTo>
                  <a:lnTo>
                    <a:pt x="0" y="2"/>
                  </a:lnTo>
                  <a:lnTo>
                    <a:pt x="0" y="3"/>
                  </a:lnTo>
                  <a:lnTo>
                    <a:pt x="1" y="3"/>
                  </a:lnTo>
                  <a:lnTo>
                    <a:pt x="1" y="2"/>
                  </a:lnTo>
                  <a:lnTo>
                    <a:pt x="1" y="3"/>
                  </a:lnTo>
                  <a:lnTo>
                    <a:pt x="1" y="2"/>
                  </a:lnTo>
                  <a:lnTo>
                    <a:pt x="1" y="1"/>
                  </a:lnTo>
                  <a:lnTo>
                    <a:pt x="1" y="2"/>
                  </a:lnTo>
                  <a:lnTo>
                    <a:pt x="1" y="3"/>
                  </a:lnTo>
                  <a:lnTo>
                    <a:pt x="1" y="2"/>
                  </a:lnTo>
                  <a:lnTo>
                    <a:pt x="1" y="3"/>
                  </a:lnTo>
                  <a:lnTo>
                    <a:pt x="1" y="2"/>
                  </a:lnTo>
                  <a:lnTo>
                    <a:pt x="1" y="1"/>
                  </a:lnTo>
                  <a:lnTo>
                    <a:pt x="1" y="2"/>
                  </a:lnTo>
                  <a:lnTo>
                    <a:pt x="1" y="1"/>
                  </a:lnTo>
                  <a:lnTo>
                    <a:pt x="1" y="2"/>
                  </a:lnTo>
                  <a:lnTo>
                    <a:pt x="1" y="3"/>
                  </a:lnTo>
                  <a:lnTo>
                    <a:pt x="1" y="2"/>
                  </a:lnTo>
                  <a:lnTo>
                    <a:pt x="1" y="1"/>
                  </a:lnTo>
                  <a:lnTo>
                    <a:pt x="1" y="2"/>
                  </a:lnTo>
                  <a:lnTo>
                    <a:pt x="1" y="1"/>
                  </a:lnTo>
                  <a:lnTo>
                    <a:pt x="2" y="2"/>
                  </a:lnTo>
                  <a:lnTo>
                    <a:pt x="2" y="3"/>
                  </a:lnTo>
                  <a:lnTo>
                    <a:pt x="2" y="2"/>
                  </a:lnTo>
                  <a:lnTo>
                    <a:pt x="2" y="1"/>
                  </a:lnTo>
                  <a:lnTo>
                    <a:pt x="2" y="2"/>
                  </a:lnTo>
                  <a:lnTo>
                    <a:pt x="2" y="1"/>
                  </a:lnTo>
                  <a:lnTo>
                    <a:pt x="2" y="2"/>
                  </a:lnTo>
                  <a:lnTo>
                    <a:pt x="2" y="3"/>
                  </a:lnTo>
                  <a:lnTo>
                    <a:pt x="2" y="2"/>
                  </a:lnTo>
                  <a:lnTo>
                    <a:pt x="2" y="3"/>
                  </a:lnTo>
                  <a:lnTo>
                    <a:pt x="2" y="2"/>
                  </a:lnTo>
                  <a:lnTo>
                    <a:pt x="2" y="3"/>
                  </a:lnTo>
                  <a:lnTo>
                    <a:pt x="2" y="2"/>
                  </a:lnTo>
                  <a:lnTo>
                    <a:pt x="2" y="3"/>
                  </a:lnTo>
                  <a:lnTo>
                    <a:pt x="2" y="2"/>
                  </a:lnTo>
                  <a:lnTo>
                    <a:pt x="2" y="1"/>
                  </a:lnTo>
                  <a:lnTo>
                    <a:pt x="2" y="2"/>
                  </a:lnTo>
                  <a:lnTo>
                    <a:pt x="2" y="3"/>
                  </a:lnTo>
                  <a:lnTo>
                    <a:pt x="2" y="2"/>
                  </a:lnTo>
                  <a:lnTo>
                    <a:pt x="2" y="3"/>
                  </a:lnTo>
                  <a:lnTo>
                    <a:pt x="2" y="2"/>
                  </a:lnTo>
                  <a:lnTo>
                    <a:pt x="2" y="1"/>
                  </a:lnTo>
                  <a:lnTo>
                    <a:pt x="2" y="2"/>
                  </a:lnTo>
                  <a:lnTo>
                    <a:pt x="2" y="3"/>
                  </a:lnTo>
                  <a:lnTo>
                    <a:pt x="3" y="3"/>
                  </a:lnTo>
                  <a:lnTo>
                    <a:pt x="3" y="2"/>
                  </a:lnTo>
                  <a:lnTo>
                    <a:pt x="3" y="1"/>
                  </a:lnTo>
                  <a:lnTo>
                    <a:pt x="3" y="2"/>
                  </a:lnTo>
                  <a:lnTo>
                    <a:pt x="3" y="3"/>
                  </a:lnTo>
                  <a:lnTo>
                    <a:pt x="3" y="2"/>
                  </a:lnTo>
                  <a:lnTo>
                    <a:pt x="3" y="1"/>
                  </a:lnTo>
                  <a:lnTo>
                    <a:pt x="3" y="2"/>
                  </a:lnTo>
                  <a:lnTo>
                    <a:pt x="3" y="3"/>
                  </a:lnTo>
                  <a:lnTo>
                    <a:pt x="3" y="2"/>
                  </a:lnTo>
                  <a:lnTo>
                    <a:pt x="3" y="3"/>
                  </a:lnTo>
                  <a:lnTo>
                    <a:pt x="3" y="2"/>
                  </a:lnTo>
                  <a:lnTo>
                    <a:pt x="3" y="3"/>
                  </a:lnTo>
                  <a:lnTo>
                    <a:pt x="3" y="2"/>
                  </a:lnTo>
                  <a:lnTo>
                    <a:pt x="3" y="1"/>
                  </a:lnTo>
                  <a:lnTo>
                    <a:pt x="3" y="2"/>
                  </a:lnTo>
                  <a:lnTo>
                    <a:pt x="3" y="3"/>
                  </a:lnTo>
                  <a:lnTo>
                    <a:pt x="3" y="2"/>
                  </a:lnTo>
                  <a:lnTo>
                    <a:pt x="3" y="3"/>
                  </a:lnTo>
                  <a:lnTo>
                    <a:pt x="3" y="2"/>
                  </a:lnTo>
                  <a:lnTo>
                    <a:pt x="3" y="3"/>
                  </a:lnTo>
                  <a:lnTo>
                    <a:pt x="3" y="2"/>
                  </a:lnTo>
                  <a:lnTo>
                    <a:pt x="4" y="2"/>
                  </a:lnTo>
                  <a:lnTo>
                    <a:pt x="4" y="3"/>
                  </a:lnTo>
                  <a:lnTo>
                    <a:pt x="4" y="2"/>
                  </a:lnTo>
                  <a:lnTo>
                    <a:pt x="4" y="1"/>
                  </a:lnTo>
                  <a:lnTo>
                    <a:pt x="4" y="2"/>
                  </a:lnTo>
                  <a:lnTo>
                    <a:pt x="4" y="3"/>
                  </a:lnTo>
                  <a:lnTo>
                    <a:pt x="4" y="2"/>
                  </a:lnTo>
                  <a:lnTo>
                    <a:pt x="4" y="3"/>
                  </a:lnTo>
                  <a:lnTo>
                    <a:pt x="4" y="2"/>
                  </a:lnTo>
                  <a:lnTo>
                    <a:pt x="4" y="3"/>
                  </a:lnTo>
                  <a:lnTo>
                    <a:pt x="4" y="2"/>
                  </a:lnTo>
                  <a:lnTo>
                    <a:pt x="4" y="3"/>
                  </a:lnTo>
                  <a:lnTo>
                    <a:pt x="4" y="2"/>
                  </a:lnTo>
                  <a:lnTo>
                    <a:pt x="4" y="3"/>
                  </a:lnTo>
                  <a:lnTo>
                    <a:pt x="5" y="3"/>
                  </a:lnTo>
                  <a:lnTo>
                    <a:pt x="5" y="2"/>
                  </a:lnTo>
                  <a:lnTo>
                    <a:pt x="5" y="3"/>
                  </a:lnTo>
                  <a:lnTo>
                    <a:pt x="5" y="2"/>
                  </a:lnTo>
                  <a:lnTo>
                    <a:pt x="5" y="1"/>
                  </a:lnTo>
                  <a:lnTo>
                    <a:pt x="5" y="2"/>
                  </a:lnTo>
                  <a:lnTo>
                    <a:pt x="5" y="3"/>
                  </a:lnTo>
                  <a:lnTo>
                    <a:pt x="5" y="2"/>
                  </a:lnTo>
                  <a:lnTo>
                    <a:pt x="5" y="3"/>
                  </a:lnTo>
                  <a:lnTo>
                    <a:pt x="5" y="2"/>
                  </a:lnTo>
                  <a:lnTo>
                    <a:pt x="5" y="1"/>
                  </a:lnTo>
                  <a:lnTo>
                    <a:pt x="5" y="2"/>
                  </a:lnTo>
                  <a:lnTo>
                    <a:pt x="5" y="3"/>
                  </a:lnTo>
                  <a:lnTo>
                    <a:pt x="5" y="2"/>
                  </a:lnTo>
                  <a:lnTo>
                    <a:pt x="5" y="3"/>
                  </a:lnTo>
                  <a:lnTo>
                    <a:pt x="5" y="2"/>
                  </a:lnTo>
                  <a:lnTo>
                    <a:pt x="5" y="1"/>
                  </a:lnTo>
                  <a:lnTo>
                    <a:pt x="5" y="2"/>
                  </a:lnTo>
                  <a:lnTo>
                    <a:pt x="5" y="3"/>
                  </a:lnTo>
                  <a:lnTo>
                    <a:pt x="5" y="2"/>
                  </a:lnTo>
                  <a:lnTo>
                    <a:pt x="5" y="3"/>
                  </a:lnTo>
                  <a:lnTo>
                    <a:pt x="5" y="2"/>
                  </a:lnTo>
                  <a:lnTo>
                    <a:pt x="6" y="1"/>
                  </a:lnTo>
                  <a:lnTo>
                    <a:pt x="6" y="2"/>
                  </a:lnTo>
                  <a:lnTo>
                    <a:pt x="6" y="3"/>
                  </a:lnTo>
                  <a:lnTo>
                    <a:pt x="6" y="2"/>
                  </a:lnTo>
                  <a:lnTo>
                    <a:pt x="6" y="3"/>
                  </a:lnTo>
                  <a:lnTo>
                    <a:pt x="6" y="2"/>
                  </a:lnTo>
                  <a:lnTo>
                    <a:pt x="6" y="1"/>
                  </a:lnTo>
                  <a:lnTo>
                    <a:pt x="6" y="2"/>
                  </a:lnTo>
                  <a:lnTo>
                    <a:pt x="6" y="3"/>
                  </a:lnTo>
                  <a:lnTo>
                    <a:pt x="6" y="2"/>
                  </a:lnTo>
                  <a:lnTo>
                    <a:pt x="6" y="1"/>
                  </a:lnTo>
                  <a:lnTo>
                    <a:pt x="6" y="2"/>
                  </a:lnTo>
                  <a:lnTo>
                    <a:pt x="6" y="1"/>
                  </a:lnTo>
                  <a:lnTo>
                    <a:pt x="6" y="2"/>
                  </a:lnTo>
                  <a:lnTo>
                    <a:pt x="6" y="3"/>
                  </a:lnTo>
                  <a:lnTo>
                    <a:pt x="6" y="2"/>
                  </a:lnTo>
                  <a:lnTo>
                    <a:pt x="6" y="1"/>
                  </a:lnTo>
                  <a:lnTo>
                    <a:pt x="6" y="2"/>
                  </a:lnTo>
                  <a:lnTo>
                    <a:pt x="6" y="1"/>
                  </a:lnTo>
                  <a:lnTo>
                    <a:pt x="6" y="2"/>
                  </a:lnTo>
                  <a:lnTo>
                    <a:pt x="6" y="3"/>
                  </a:lnTo>
                  <a:lnTo>
                    <a:pt x="7" y="3"/>
                  </a:lnTo>
                  <a:lnTo>
                    <a:pt x="7" y="2"/>
                  </a:lnTo>
                  <a:lnTo>
                    <a:pt x="7" y="1"/>
                  </a:lnTo>
                  <a:lnTo>
                    <a:pt x="7" y="2"/>
                  </a:lnTo>
                  <a:lnTo>
                    <a:pt x="7" y="3"/>
                  </a:lnTo>
                  <a:lnTo>
                    <a:pt x="7" y="2"/>
                  </a:lnTo>
                  <a:lnTo>
                    <a:pt x="7" y="1"/>
                  </a:lnTo>
                  <a:lnTo>
                    <a:pt x="7" y="2"/>
                  </a:lnTo>
                  <a:lnTo>
                    <a:pt x="7" y="3"/>
                  </a:lnTo>
                  <a:lnTo>
                    <a:pt x="7" y="2"/>
                  </a:lnTo>
                  <a:lnTo>
                    <a:pt x="7" y="1"/>
                  </a:lnTo>
                  <a:lnTo>
                    <a:pt x="7" y="2"/>
                  </a:lnTo>
                  <a:lnTo>
                    <a:pt x="7" y="1"/>
                  </a:lnTo>
                  <a:lnTo>
                    <a:pt x="7" y="2"/>
                  </a:lnTo>
                  <a:lnTo>
                    <a:pt x="7" y="3"/>
                  </a:lnTo>
                  <a:lnTo>
                    <a:pt x="7" y="2"/>
                  </a:lnTo>
                  <a:lnTo>
                    <a:pt x="8" y="2"/>
                  </a:lnTo>
                  <a:lnTo>
                    <a:pt x="8" y="3"/>
                  </a:lnTo>
                  <a:lnTo>
                    <a:pt x="8" y="2"/>
                  </a:lnTo>
                  <a:lnTo>
                    <a:pt x="8" y="3"/>
                  </a:lnTo>
                  <a:lnTo>
                    <a:pt x="8" y="2"/>
                  </a:lnTo>
                  <a:lnTo>
                    <a:pt x="8" y="3"/>
                  </a:lnTo>
                  <a:lnTo>
                    <a:pt x="8" y="2"/>
                  </a:lnTo>
                  <a:lnTo>
                    <a:pt x="8" y="3"/>
                  </a:lnTo>
                  <a:lnTo>
                    <a:pt x="8" y="2"/>
                  </a:lnTo>
                  <a:lnTo>
                    <a:pt x="8" y="3"/>
                  </a:lnTo>
                  <a:lnTo>
                    <a:pt x="8" y="2"/>
                  </a:lnTo>
                  <a:lnTo>
                    <a:pt x="8" y="3"/>
                  </a:lnTo>
                  <a:lnTo>
                    <a:pt x="8" y="2"/>
                  </a:lnTo>
                  <a:lnTo>
                    <a:pt x="8" y="3"/>
                  </a:lnTo>
                  <a:lnTo>
                    <a:pt x="8" y="2"/>
                  </a:lnTo>
                  <a:lnTo>
                    <a:pt x="8" y="1"/>
                  </a:lnTo>
                  <a:lnTo>
                    <a:pt x="8" y="2"/>
                  </a:lnTo>
                  <a:lnTo>
                    <a:pt x="8" y="3"/>
                  </a:lnTo>
                  <a:lnTo>
                    <a:pt x="8" y="2"/>
                  </a:lnTo>
                  <a:lnTo>
                    <a:pt x="9" y="3"/>
                  </a:lnTo>
                  <a:lnTo>
                    <a:pt x="9" y="2"/>
                  </a:lnTo>
                  <a:lnTo>
                    <a:pt x="9" y="1"/>
                  </a:lnTo>
                  <a:lnTo>
                    <a:pt x="9" y="2"/>
                  </a:lnTo>
                  <a:lnTo>
                    <a:pt x="9" y="3"/>
                  </a:lnTo>
                  <a:lnTo>
                    <a:pt x="9" y="2"/>
                  </a:lnTo>
                  <a:lnTo>
                    <a:pt x="9" y="3"/>
                  </a:lnTo>
                  <a:lnTo>
                    <a:pt x="9" y="2"/>
                  </a:lnTo>
                  <a:lnTo>
                    <a:pt x="9" y="3"/>
                  </a:lnTo>
                  <a:lnTo>
                    <a:pt x="9" y="2"/>
                  </a:lnTo>
                  <a:lnTo>
                    <a:pt x="9" y="1"/>
                  </a:lnTo>
                  <a:lnTo>
                    <a:pt x="9" y="2"/>
                  </a:lnTo>
                  <a:lnTo>
                    <a:pt x="9" y="3"/>
                  </a:lnTo>
                  <a:lnTo>
                    <a:pt x="9" y="2"/>
                  </a:lnTo>
                  <a:lnTo>
                    <a:pt x="10" y="2"/>
                  </a:lnTo>
                  <a:lnTo>
                    <a:pt x="10" y="1"/>
                  </a:lnTo>
                  <a:lnTo>
                    <a:pt x="10" y="2"/>
                  </a:lnTo>
                  <a:lnTo>
                    <a:pt x="10" y="3"/>
                  </a:lnTo>
                  <a:lnTo>
                    <a:pt x="10" y="2"/>
                  </a:lnTo>
                  <a:lnTo>
                    <a:pt x="10" y="3"/>
                  </a:lnTo>
                  <a:lnTo>
                    <a:pt x="10" y="2"/>
                  </a:lnTo>
                  <a:lnTo>
                    <a:pt x="10" y="1"/>
                  </a:lnTo>
                  <a:lnTo>
                    <a:pt x="10" y="2"/>
                  </a:lnTo>
                  <a:lnTo>
                    <a:pt x="10" y="3"/>
                  </a:lnTo>
                  <a:lnTo>
                    <a:pt x="10" y="2"/>
                  </a:lnTo>
                  <a:lnTo>
                    <a:pt x="10" y="3"/>
                  </a:lnTo>
                  <a:lnTo>
                    <a:pt x="10" y="2"/>
                  </a:lnTo>
                  <a:lnTo>
                    <a:pt x="10" y="3"/>
                  </a:lnTo>
                  <a:lnTo>
                    <a:pt x="10" y="2"/>
                  </a:lnTo>
                  <a:lnTo>
                    <a:pt x="12" y="3"/>
                  </a:lnTo>
                  <a:lnTo>
                    <a:pt x="12" y="2"/>
                  </a:lnTo>
                  <a:lnTo>
                    <a:pt x="12" y="3"/>
                  </a:lnTo>
                  <a:lnTo>
                    <a:pt x="12" y="2"/>
                  </a:lnTo>
                  <a:lnTo>
                    <a:pt x="12" y="3"/>
                  </a:lnTo>
                  <a:lnTo>
                    <a:pt x="12" y="2"/>
                  </a:lnTo>
                  <a:lnTo>
                    <a:pt x="12" y="1"/>
                  </a:lnTo>
                  <a:lnTo>
                    <a:pt x="12" y="2"/>
                  </a:lnTo>
                  <a:lnTo>
                    <a:pt x="12" y="3"/>
                  </a:lnTo>
                  <a:lnTo>
                    <a:pt x="12" y="2"/>
                  </a:lnTo>
                  <a:lnTo>
                    <a:pt x="12" y="3"/>
                  </a:lnTo>
                  <a:lnTo>
                    <a:pt x="12" y="2"/>
                  </a:lnTo>
                  <a:lnTo>
                    <a:pt x="12" y="3"/>
                  </a:lnTo>
                  <a:lnTo>
                    <a:pt x="12" y="2"/>
                  </a:lnTo>
                  <a:lnTo>
                    <a:pt x="12" y="1"/>
                  </a:lnTo>
                  <a:lnTo>
                    <a:pt x="12" y="2"/>
                  </a:lnTo>
                  <a:lnTo>
                    <a:pt x="12" y="3"/>
                  </a:lnTo>
                  <a:lnTo>
                    <a:pt x="12" y="2"/>
                  </a:lnTo>
                  <a:lnTo>
                    <a:pt x="12" y="3"/>
                  </a:lnTo>
                  <a:lnTo>
                    <a:pt x="12" y="2"/>
                  </a:lnTo>
                  <a:lnTo>
                    <a:pt x="12" y="1"/>
                  </a:lnTo>
                  <a:lnTo>
                    <a:pt x="12" y="0"/>
                  </a:lnTo>
                  <a:lnTo>
                    <a:pt x="12" y="1"/>
                  </a:lnTo>
                  <a:lnTo>
                    <a:pt x="12" y="2"/>
                  </a:lnTo>
                  <a:lnTo>
                    <a:pt x="12" y="3"/>
                  </a:lnTo>
                  <a:lnTo>
                    <a:pt x="12" y="2"/>
                  </a:lnTo>
                  <a:lnTo>
                    <a:pt x="12" y="3"/>
                  </a:lnTo>
                  <a:lnTo>
                    <a:pt x="12" y="2"/>
                  </a:lnTo>
                  <a:lnTo>
                    <a:pt x="13" y="2"/>
                  </a:lnTo>
                  <a:lnTo>
                    <a:pt x="13" y="1"/>
                  </a:lnTo>
                  <a:lnTo>
                    <a:pt x="13" y="0"/>
                  </a:lnTo>
                  <a:lnTo>
                    <a:pt x="13" y="2"/>
                  </a:lnTo>
                  <a:lnTo>
                    <a:pt x="13" y="1"/>
                  </a:lnTo>
                  <a:lnTo>
                    <a:pt x="13" y="2"/>
                  </a:lnTo>
                  <a:lnTo>
                    <a:pt x="13" y="3"/>
                  </a:lnTo>
                  <a:lnTo>
                    <a:pt x="13" y="2"/>
                  </a:lnTo>
                  <a:lnTo>
                    <a:pt x="13" y="1"/>
                  </a:lnTo>
                  <a:lnTo>
                    <a:pt x="13" y="0"/>
                  </a:lnTo>
                  <a:lnTo>
                    <a:pt x="13" y="1"/>
                  </a:lnTo>
                  <a:lnTo>
                    <a:pt x="13" y="2"/>
                  </a:lnTo>
                  <a:lnTo>
                    <a:pt x="13" y="3"/>
                  </a:lnTo>
                  <a:lnTo>
                    <a:pt x="13" y="2"/>
                  </a:lnTo>
                  <a:lnTo>
                    <a:pt x="13" y="3"/>
                  </a:lnTo>
                  <a:lnTo>
                    <a:pt x="13" y="2"/>
                  </a:lnTo>
                  <a:lnTo>
                    <a:pt x="13" y="1"/>
                  </a:lnTo>
                  <a:lnTo>
                    <a:pt x="13" y="0"/>
                  </a:lnTo>
                  <a:lnTo>
                    <a:pt x="13" y="1"/>
                  </a:lnTo>
                  <a:lnTo>
                    <a:pt x="13" y="2"/>
                  </a:lnTo>
                  <a:lnTo>
                    <a:pt x="13" y="3"/>
                  </a:lnTo>
                  <a:lnTo>
                    <a:pt x="13" y="2"/>
                  </a:lnTo>
                  <a:lnTo>
                    <a:pt x="13" y="1"/>
                  </a:lnTo>
                  <a:lnTo>
                    <a:pt x="14" y="2"/>
                  </a:lnTo>
                  <a:lnTo>
                    <a:pt x="14" y="3"/>
                  </a:lnTo>
                  <a:lnTo>
                    <a:pt x="14" y="2"/>
                  </a:lnTo>
                  <a:lnTo>
                    <a:pt x="14" y="1"/>
                  </a:lnTo>
                  <a:lnTo>
                    <a:pt x="14" y="2"/>
                  </a:lnTo>
                  <a:lnTo>
                    <a:pt x="14" y="3"/>
                  </a:lnTo>
                  <a:lnTo>
                    <a:pt x="14" y="2"/>
                  </a:lnTo>
                  <a:lnTo>
                    <a:pt x="14" y="1"/>
                  </a:lnTo>
                  <a:lnTo>
                    <a:pt x="14" y="2"/>
                  </a:lnTo>
                  <a:lnTo>
                    <a:pt x="14" y="3"/>
                  </a:lnTo>
                  <a:lnTo>
                    <a:pt x="14" y="2"/>
                  </a:lnTo>
                  <a:lnTo>
                    <a:pt x="14" y="3"/>
                  </a:lnTo>
                  <a:lnTo>
                    <a:pt x="14" y="2"/>
                  </a:lnTo>
                  <a:lnTo>
                    <a:pt x="14" y="3"/>
                  </a:lnTo>
                  <a:lnTo>
                    <a:pt x="14" y="2"/>
                  </a:lnTo>
                  <a:lnTo>
                    <a:pt x="14" y="1"/>
                  </a:lnTo>
                  <a:lnTo>
                    <a:pt x="14" y="2"/>
                  </a:lnTo>
                  <a:lnTo>
                    <a:pt x="14" y="3"/>
                  </a:lnTo>
                  <a:lnTo>
                    <a:pt x="14" y="2"/>
                  </a:lnTo>
                  <a:lnTo>
                    <a:pt x="14" y="3"/>
                  </a:lnTo>
                  <a:lnTo>
                    <a:pt x="15" y="2"/>
                  </a:lnTo>
                  <a:lnTo>
                    <a:pt x="15" y="1"/>
                  </a:lnTo>
                  <a:lnTo>
                    <a:pt x="15" y="2"/>
                  </a:lnTo>
                  <a:lnTo>
                    <a:pt x="15" y="3"/>
                  </a:lnTo>
                  <a:lnTo>
                    <a:pt x="15" y="2"/>
                  </a:lnTo>
                  <a:lnTo>
                    <a:pt x="15" y="3"/>
                  </a:lnTo>
                  <a:lnTo>
                    <a:pt x="15" y="2"/>
                  </a:lnTo>
                  <a:lnTo>
                    <a:pt x="15" y="1"/>
                  </a:lnTo>
                  <a:lnTo>
                    <a:pt x="15" y="2"/>
                  </a:lnTo>
                  <a:lnTo>
                    <a:pt x="15" y="1"/>
                  </a:lnTo>
                  <a:lnTo>
                    <a:pt x="15" y="2"/>
                  </a:lnTo>
                  <a:lnTo>
                    <a:pt x="15" y="3"/>
                  </a:lnTo>
                  <a:lnTo>
                    <a:pt x="15" y="2"/>
                  </a:lnTo>
                  <a:lnTo>
                    <a:pt x="15" y="1"/>
                  </a:lnTo>
                  <a:lnTo>
                    <a:pt x="15" y="2"/>
                  </a:lnTo>
                  <a:lnTo>
                    <a:pt x="15" y="3"/>
                  </a:lnTo>
                  <a:lnTo>
                    <a:pt x="15" y="2"/>
                  </a:lnTo>
                  <a:lnTo>
                    <a:pt x="15" y="3"/>
                  </a:lnTo>
                  <a:lnTo>
                    <a:pt x="15" y="2"/>
                  </a:lnTo>
                  <a:lnTo>
                    <a:pt x="15" y="3"/>
                  </a:lnTo>
                  <a:lnTo>
                    <a:pt x="15" y="2"/>
                  </a:lnTo>
                  <a:lnTo>
                    <a:pt x="16" y="2"/>
                  </a:lnTo>
                  <a:lnTo>
                    <a:pt x="16" y="3"/>
                  </a:lnTo>
                  <a:lnTo>
                    <a:pt x="16" y="2"/>
                  </a:lnTo>
                  <a:lnTo>
                    <a:pt x="16" y="3"/>
                  </a:lnTo>
                  <a:lnTo>
                    <a:pt x="16" y="2"/>
                  </a:lnTo>
                  <a:lnTo>
                    <a:pt x="16" y="1"/>
                  </a:lnTo>
                  <a:lnTo>
                    <a:pt x="16" y="2"/>
                  </a:lnTo>
                  <a:lnTo>
                    <a:pt x="16" y="3"/>
                  </a:lnTo>
                  <a:lnTo>
                    <a:pt x="16" y="2"/>
                  </a:lnTo>
                  <a:lnTo>
                    <a:pt x="16" y="1"/>
                  </a:lnTo>
                  <a:lnTo>
                    <a:pt x="16" y="2"/>
                  </a:lnTo>
                  <a:lnTo>
                    <a:pt x="16" y="3"/>
                  </a:lnTo>
                  <a:lnTo>
                    <a:pt x="16" y="2"/>
                  </a:lnTo>
                  <a:lnTo>
                    <a:pt x="17" y="2"/>
                  </a:lnTo>
                  <a:lnTo>
                    <a:pt x="17" y="3"/>
                  </a:lnTo>
                  <a:lnTo>
                    <a:pt x="17" y="2"/>
                  </a:lnTo>
                  <a:lnTo>
                    <a:pt x="17" y="1"/>
                  </a:lnTo>
                  <a:lnTo>
                    <a:pt x="17" y="2"/>
                  </a:lnTo>
                  <a:lnTo>
                    <a:pt x="17" y="1"/>
                  </a:lnTo>
                  <a:lnTo>
                    <a:pt x="17" y="2"/>
                  </a:lnTo>
                  <a:lnTo>
                    <a:pt x="17" y="3"/>
                  </a:lnTo>
                  <a:lnTo>
                    <a:pt x="17" y="2"/>
                  </a:lnTo>
                  <a:lnTo>
                    <a:pt x="17" y="1"/>
                  </a:lnTo>
                  <a:lnTo>
                    <a:pt x="17" y="2"/>
                  </a:lnTo>
                  <a:lnTo>
                    <a:pt x="17" y="3"/>
                  </a:lnTo>
                  <a:lnTo>
                    <a:pt x="17" y="2"/>
                  </a:lnTo>
                  <a:lnTo>
                    <a:pt x="17" y="3"/>
                  </a:lnTo>
                  <a:lnTo>
                    <a:pt x="17" y="2"/>
                  </a:lnTo>
                  <a:lnTo>
                    <a:pt x="17" y="1"/>
                  </a:lnTo>
                  <a:lnTo>
                    <a:pt x="17" y="2"/>
                  </a:lnTo>
                  <a:lnTo>
                    <a:pt x="17" y="3"/>
                  </a:lnTo>
                  <a:lnTo>
                    <a:pt x="17" y="2"/>
                  </a:lnTo>
                  <a:lnTo>
                    <a:pt x="17" y="1"/>
                  </a:lnTo>
                  <a:lnTo>
                    <a:pt x="18" y="1"/>
                  </a:lnTo>
                  <a:lnTo>
                    <a:pt x="18" y="2"/>
                  </a:lnTo>
                  <a:lnTo>
                    <a:pt x="18" y="3"/>
                  </a:lnTo>
                  <a:lnTo>
                    <a:pt x="18" y="2"/>
                  </a:lnTo>
                  <a:lnTo>
                    <a:pt x="18" y="3"/>
                  </a:lnTo>
                  <a:lnTo>
                    <a:pt x="18" y="2"/>
                  </a:lnTo>
                  <a:lnTo>
                    <a:pt x="18" y="3"/>
                  </a:lnTo>
                  <a:lnTo>
                    <a:pt x="18" y="2"/>
                  </a:lnTo>
                  <a:lnTo>
                    <a:pt x="18" y="1"/>
                  </a:lnTo>
                  <a:lnTo>
                    <a:pt x="18" y="2"/>
                  </a:lnTo>
                  <a:lnTo>
                    <a:pt x="18" y="3"/>
                  </a:lnTo>
                  <a:lnTo>
                    <a:pt x="18" y="2"/>
                  </a:lnTo>
                  <a:lnTo>
                    <a:pt x="18" y="3"/>
                  </a:lnTo>
                  <a:lnTo>
                    <a:pt x="18" y="2"/>
                  </a:lnTo>
                  <a:lnTo>
                    <a:pt x="18" y="1"/>
                  </a:lnTo>
                  <a:lnTo>
                    <a:pt x="18" y="2"/>
                  </a:lnTo>
                  <a:lnTo>
                    <a:pt x="18" y="3"/>
                  </a:lnTo>
                  <a:lnTo>
                    <a:pt x="18" y="2"/>
                  </a:lnTo>
                  <a:lnTo>
                    <a:pt x="18" y="1"/>
                  </a:lnTo>
                  <a:lnTo>
                    <a:pt x="18" y="0"/>
                  </a:lnTo>
                  <a:lnTo>
                    <a:pt x="18" y="1"/>
                  </a:lnTo>
                  <a:lnTo>
                    <a:pt x="18" y="2"/>
                  </a:lnTo>
                  <a:lnTo>
                    <a:pt x="18" y="3"/>
                  </a:lnTo>
                  <a:lnTo>
                    <a:pt x="19" y="3"/>
                  </a:lnTo>
                  <a:lnTo>
                    <a:pt x="19" y="2"/>
                  </a:lnTo>
                  <a:lnTo>
                    <a:pt x="19" y="3"/>
                  </a:lnTo>
                  <a:lnTo>
                    <a:pt x="19" y="2"/>
                  </a:lnTo>
                  <a:lnTo>
                    <a:pt x="19" y="1"/>
                  </a:lnTo>
                  <a:lnTo>
                    <a:pt x="19" y="0"/>
                  </a:lnTo>
                  <a:lnTo>
                    <a:pt x="19" y="1"/>
                  </a:lnTo>
                  <a:lnTo>
                    <a:pt x="19" y="0"/>
                  </a:lnTo>
                  <a:lnTo>
                    <a:pt x="19" y="1"/>
                  </a:lnTo>
                  <a:lnTo>
                    <a:pt x="19" y="2"/>
                  </a:lnTo>
                  <a:lnTo>
                    <a:pt x="19" y="3"/>
                  </a:lnTo>
                  <a:lnTo>
                    <a:pt x="19" y="2"/>
                  </a:lnTo>
                  <a:lnTo>
                    <a:pt x="19" y="1"/>
                  </a:lnTo>
                  <a:lnTo>
                    <a:pt x="19" y="2"/>
                  </a:lnTo>
                  <a:lnTo>
                    <a:pt x="19" y="3"/>
                  </a:lnTo>
                  <a:lnTo>
                    <a:pt x="19" y="2"/>
                  </a:lnTo>
                  <a:lnTo>
                    <a:pt x="19" y="3"/>
                  </a:lnTo>
                  <a:lnTo>
                    <a:pt x="19" y="2"/>
                  </a:lnTo>
                  <a:lnTo>
                    <a:pt x="19" y="3"/>
                  </a:lnTo>
                  <a:lnTo>
                    <a:pt x="19" y="2"/>
                  </a:lnTo>
                  <a:lnTo>
                    <a:pt x="19" y="1"/>
                  </a:lnTo>
                  <a:lnTo>
                    <a:pt x="19" y="2"/>
                  </a:lnTo>
                  <a:lnTo>
                    <a:pt x="19" y="3"/>
                  </a:lnTo>
                  <a:lnTo>
                    <a:pt x="19" y="2"/>
                  </a:lnTo>
                  <a:lnTo>
                    <a:pt x="19" y="3"/>
                  </a:lnTo>
                  <a:lnTo>
                    <a:pt x="19" y="2"/>
                  </a:lnTo>
                  <a:lnTo>
                    <a:pt x="19" y="3"/>
                  </a:lnTo>
                  <a:lnTo>
                    <a:pt x="19" y="2"/>
                  </a:lnTo>
                  <a:lnTo>
                    <a:pt x="19" y="3"/>
                  </a:lnTo>
                  <a:lnTo>
                    <a:pt x="19" y="2"/>
                  </a:lnTo>
                  <a:lnTo>
                    <a:pt x="20" y="2"/>
                  </a:lnTo>
                  <a:lnTo>
                    <a:pt x="20" y="1"/>
                  </a:lnTo>
                  <a:lnTo>
                    <a:pt x="20" y="2"/>
                  </a:lnTo>
                  <a:lnTo>
                    <a:pt x="20" y="3"/>
                  </a:lnTo>
                  <a:lnTo>
                    <a:pt x="20" y="2"/>
                  </a:lnTo>
                  <a:lnTo>
                    <a:pt x="20" y="3"/>
                  </a:lnTo>
                  <a:lnTo>
                    <a:pt x="20" y="2"/>
                  </a:lnTo>
                  <a:lnTo>
                    <a:pt x="20" y="3"/>
                  </a:lnTo>
                  <a:lnTo>
                    <a:pt x="20" y="2"/>
                  </a:lnTo>
                  <a:lnTo>
                    <a:pt x="20" y="1"/>
                  </a:lnTo>
                  <a:lnTo>
                    <a:pt x="20" y="2"/>
                  </a:lnTo>
                  <a:lnTo>
                    <a:pt x="20" y="3"/>
                  </a:lnTo>
                  <a:lnTo>
                    <a:pt x="20" y="2"/>
                  </a:lnTo>
                  <a:lnTo>
                    <a:pt x="20" y="3"/>
                  </a:lnTo>
                  <a:lnTo>
                    <a:pt x="20" y="2"/>
                  </a:lnTo>
                  <a:lnTo>
                    <a:pt x="20" y="3"/>
                  </a:lnTo>
                  <a:lnTo>
                    <a:pt x="20" y="2"/>
                  </a:lnTo>
                  <a:lnTo>
                    <a:pt x="20" y="3"/>
                  </a:lnTo>
                  <a:lnTo>
                    <a:pt x="21" y="3"/>
                  </a:lnTo>
                  <a:lnTo>
                    <a:pt x="21" y="2"/>
                  </a:lnTo>
                  <a:lnTo>
                    <a:pt x="21" y="3"/>
                  </a:lnTo>
                  <a:lnTo>
                    <a:pt x="21" y="2"/>
                  </a:lnTo>
                  <a:lnTo>
                    <a:pt x="21" y="3"/>
                  </a:lnTo>
                  <a:lnTo>
                    <a:pt x="21" y="2"/>
                  </a:lnTo>
                  <a:lnTo>
                    <a:pt x="21" y="3"/>
                  </a:lnTo>
                  <a:lnTo>
                    <a:pt x="21" y="2"/>
                  </a:lnTo>
                  <a:lnTo>
                    <a:pt x="21" y="3"/>
                  </a:lnTo>
                  <a:lnTo>
                    <a:pt x="21" y="2"/>
                  </a:lnTo>
                  <a:lnTo>
                    <a:pt x="21" y="1"/>
                  </a:lnTo>
                  <a:lnTo>
                    <a:pt x="21" y="2"/>
                  </a:lnTo>
                  <a:lnTo>
                    <a:pt x="21" y="3"/>
                  </a:lnTo>
                  <a:lnTo>
                    <a:pt x="21" y="2"/>
                  </a:lnTo>
                  <a:lnTo>
                    <a:pt x="21" y="3"/>
                  </a:lnTo>
                  <a:lnTo>
                    <a:pt x="21" y="2"/>
                  </a:lnTo>
                  <a:lnTo>
                    <a:pt x="21" y="3"/>
                  </a:lnTo>
                  <a:lnTo>
                    <a:pt x="21" y="2"/>
                  </a:lnTo>
                  <a:lnTo>
                    <a:pt x="22" y="2"/>
                  </a:lnTo>
                  <a:lnTo>
                    <a:pt x="22" y="1"/>
                  </a:lnTo>
                  <a:lnTo>
                    <a:pt x="22" y="2"/>
                  </a:lnTo>
                  <a:lnTo>
                    <a:pt x="22" y="1"/>
                  </a:lnTo>
                  <a:lnTo>
                    <a:pt x="22" y="2"/>
                  </a:lnTo>
                  <a:lnTo>
                    <a:pt x="22" y="3"/>
                  </a:lnTo>
                  <a:lnTo>
                    <a:pt x="22" y="2"/>
                  </a:lnTo>
                  <a:lnTo>
                    <a:pt x="22" y="1"/>
                  </a:lnTo>
                  <a:lnTo>
                    <a:pt x="22" y="2"/>
                  </a:lnTo>
                  <a:lnTo>
                    <a:pt x="22" y="3"/>
                  </a:lnTo>
                  <a:lnTo>
                    <a:pt x="22" y="2"/>
                  </a:lnTo>
                  <a:lnTo>
                    <a:pt x="22" y="3"/>
                  </a:lnTo>
                  <a:lnTo>
                    <a:pt x="22" y="2"/>
                  </a:lnTo>
                  <a:lnTo>
                    <a:pt x="22" y="1"/>
                  </a:lnTo>
                  <a:lnTo>
                    <a:pt x="22" y="2"/>
                  </a:lnTo>
                  <a:lnTo>
                    <a:pt x="22" y="1"/>
                  </a:lnTo>
                  <a:lnTo>
                    <a:pt x="22" y="2"/>
                  </a:lnTo>
                  <a:lnTo>
                    <a:pt x="22" y="3"/>
                  </a:lnTo>
                  <a:lnTo>
                    <a:pt x="22" y="2"/>
                  </a:lnTo>
                  <a:lnTo>
                    <a:pt x="22" y="1"/>
                  </a:lnTo>
                  <a:lnTo>
                    <a:pt x="22" y="2"/>
                  </a:lnTo>
                  <a:lnTo>
                    <a:pt x="23" y="2"/>
                  </a:lnTo>
                  <a:lnTo>
                    <a:pt x="23" y="3"/>
                  </a:lnTo>
                  <a:lnTo>
                    <a:pt x="23" y="2"/>
                  </a:lnTo>
                  <a:lnTo>
                    <a:pt x="23" y="3"/>
                  </a:lnTo>
                  <a:lnTo>
                    <a:pt x="23" y="2"/>
                  </a:lnTo>
                  <a:lnTo>
                    <a:pt x="23" y="1"/>
                  </a:lnTo>
                  <a:lnTo>
                    <a:pt x="23" y="0"/>
                  </a:lnTo>
                  <a:lnTo>
                    <a:pt x="23" y="1"/>
                  </a:lnTo>
                  <a:lnTo>
                    <a:pt x="23" y="2"/>
                  </a:lnTo>
                  <a:lnTo>
                    <a:pt x="23" y="3"/>
                  </a:lnTo>
                  <a:lnTo>
                    <a:pt x="23" y="2"/>
                  </a:lnTo>
                  <a:lnTo>
                    <a:pt x="23" y="1"/>
                  </a:lnTo>
                  <a:lnTo>
                    <a:pt x="23" y="0"/>
                  </a:lnTo>
                  <a:lnTo>
                    <a:pt x="23" y="1"/>
                  </a:lnTo>
                  <a:lnTo>
                    <a:pt x="23" y="2"/>
                  </a:lnTo>
                  <a:lnTo>
                    <a:pt x="23" y="3"/>
                  </a:lnTo>
                  <a:lnTo>
                    <a:pt x="23" y="2"/>
                  </a:lnTo>
                  <a:lnTo>
                    <a:pt x="23" y="3"/>
                  </a:lnTo>
                  <a:lnTo>
                    <a:pt x="23" y="2"/>
                  </a:lnTo>
                  <a:lnTo>
                    <a:pt x="23" y="1"/>
                  </a:lnTo>
                  <a:lnTo>
                    <a:pt x="23" y="2"/>
                  </a:lnTo>
                  <a:lnTo>
                    <a:pt x="23" y="3"/>
                  </a:lnTo>
                  <a:lnTo>
                    <a:pt x="23" y="2"/>
                  </a:lnTo>
                  <a:lnTo>
                    <a:pt x="23" y="3"/>
                  </a:lnTo>
                  <a:lnTo>
                    <a:pt x="23" y="2"/>
                  </a:lnTo>
                  <a:lnTo>
                    <a:pt x="23" y="3"/>
                  </a:lnTo>
                  <a:lnTo>
                    <a:pt x="23" y="2"/>
                  </a:lnTo>
                  <a:lnTo>
                    <a:pt x="24" y="2"/>
                  </a:lnTo>
                  <a:lnTo>
                    <a:pt x="24" y="1"/>
                  </a:lnTo>
                  <a:lnTo>
                    <a:pt x="24" y="2"/>
                  </a:lnTo>
                  <a:lnTo>
                    <a:pt x="24" y="3"/>
                  </a:lnTo>
                  <a:lnTo>
                    <a:pt x="24" y="2"/>
                  </a:lnTo>
                  <a:lnTo>
                    <a:pt x="24" y="1"/>
                  </a:lnTo>
                  <a:lnTo>
                    <a:pt x="24" y="2"/>
                  </a:lnTo>
                  <a:lnTo>
                    <a:pt x="24" y="3"/>
                  </a:lnTo>
                  <a:lnTo>
                    <a:pt x="24" y="2"/>
                  </a:lnTo>
                  <a:lnTo>
                    <a:pt x="24" y="1"/>
                  </a:lnTo>
                  <a:lnTo>
                    <a:pt x="24" y="2"/>
                  </a:lnTo>
                  <a:lnTo>
                    <a:pt x="24" y="3"/>
                  </a:lnTo>
                  <a:lnTo>
                    <a:pt x="24" y="2"/>
                  </a:lnTo>
                  <a:lnTo>
                    <a:pt x="24" y="3"/>
                  </a:lnTo>
                  <a:lnTo>
                    <a:pt x="24" y="2"/>
                  </a:lnTo>
                  <a:lnTo>
                    <a:pt x="24" y="3"/>
                  </a:lnTo>
                  <a:lnTo>
                    <a:pt x="24" y="2"/>
                  </a:lnTo>
                  <a:lnTo>
                    <a:pt x="24" y="1"/>
                  </a:lnTo>
                  <a:lnTo>
                    <a:pt x="24" y="2"/>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7" y="3"/>
                  </a:lnTo>
                  <a:lnTo>
                    <a:pt x="27" y="2"/>
                  </a:lnTo>
                  <a:lnTo>
                    <a:pt x="27" y="1"/>
                  </a:lnTo>
                  <a:lnTo>
                    <a:pt x="27" y="2"/>
                  </a:lnTo>
                  <a:lnTo>
                    <a:pt x="27" y="1"/>
                  </a:lnTo>
                  <a:lnTo>
                    <a:pt x="27" y="2"/>
                  </a:lnTo>
                  <a:lnTo>
                    <a:pt x="27" y="3"/>
                  </a:lnTo>
                  <a:lnTo>
                    <a:pt x="27" y="2"/>
                  </a:lnTo>
                  <a:lnTo>
                    <a:pt x="27" y="1"/>
                  </a:lnTo>
                  <a:lnTo>
                    <a:pt x="27" y="2"/>
                  </a:lnTo>
                  <a:lnTo>
                    <a:pt x="27" y="3"/>
                  </a:lnTo>
                  <a:lnTo>
                    <a:pt x="27" y="2"/>
                  </a:lnTo>
                  <a:lnTo>
                    <a:pt x="27" y="3"/>
                  </a:lnTo>
                  <a:lnTo>
                    <a:pt x="27" y="2"/>
                  </a:lnTo>
                  <a:lnTo>
                    <a:pt x="27" y="1"/>
                  </a:lnTo>
                  <a:lnTo>
                    <a:pt x="27" y="2"/>
                  </a:lnTo>
                  <a:lnTo>
                    <a:pt x="27" y="3"/>
                  </a:lnTo>
                  <a:lnTo>
                    <a:pt x="27" y="2"/>
                  </a:lnTo>
                  <a:lnTo>
                    <a:pt x="27" y="3"/>
                  </a:lnTo>
                  <a:lnTo>
                    <a:pt x="27" y="2"/>
                  </a:lnTo>
                  <a:lnTo>
                    <a:pt x="27" y="1"/>
                  </a:lnTo>
                  <a:lnTo>
                    <a:pt x="28" y="1"/>
                  </a:lnTo>
                  <a:lnTo>
                    <a:pt x="28" y="2"/>
                  </a:lnTo>
                  <a:lnTo>
                    <a:pt x="28" y="3"/>
                  </a:lnTo>
                  <a:lnTo>
                    <a:pt x="28" y="2"/>
                  </a:lnTo>
                  <a:lnTo>
                    <a:pt x="28" y="1"/>
                  </a:lnTo>
                  <a:lnTo>
                    <a:pt x="28" y="0"/>
                  </a:lnTo>
                  <a:lnTo>
                    <a:pt x="28" y="1"/>
                  </a:lnTo>
                  <a:lnTo>
                    <a:pt x="28" y="2"/>
                  </a:lnTo>
                  <a:lnTo>
                    <a:pt x="28" y="3"/>
                  </a:lnTo>
                  <a:lnTo>
                    <a:pt x="28" y="2"/>
                  </a:lnTo>
                  <a:lnTo>
                    <a:pt x="28" y="3"/>
                  </a:lnTo>
                  <a:lnTo>
                    <a:pt x="28" y="2"/>
                  </a:lnTo>
                  <a:lnTo>
                    <a:pt x="28" y="1"/>
                  </a:lnTo>
                  <a:lnTo>
                    <a:pt x="28" y="0"/>
                  </a:lnTo>
                  <a:lnTo>
                    <a:pt x="28" y="1"/>
                  </a:lnTo>
                  <a:lnTo>
                    <a:pt x="28" y="2"/>
                  </a:lnTo>
                  <a:lnTo>
                    <a:pt x="28" y="3"/>
                  </a:lnTo>
                  <a:lnTo>
                    <a:pt x="28" y="2"/>
                  </a:lnTo>
                  <a:lnTo>
                    <a:pt x="28" y="3"/>
                  </a:lnTo>
                  <a:lnTo>
                    <a:pt x="28" y="2"/>
                  </a:lnTo>
                  <a:lnTo>
                    <a:pt x="28" y="1"/>
                  </a:lnTo>
                  <a:lnTo>
                    <a:pt x="28" y="2"/>
                  </a:lnTo>
                  <a:lnTo>
                    <a:pt x="28" y="1"/>
                  </a:lnTo>
                  <a:lnTo>
                    <a:pt x="28" y="2"/>
                  </a:lnTo>
                  <a:lnTo>
                    <a:pt x="28" y="3"/>
                  </a:lnTo>
                  <a:lnTo>
                    <a:pt x="28" y="2"/>
                  </a:lnTo>
                  <a:lnTo>
                    <a:pt x="28" y="3"/>
                  </a:lnTo>
                  <a:lnTo>
                    <a:pt x="29" y="2"/>
                  </a:lnTo>
                  <a:lnTo>
                    <a:pt x="29" y="1"/>
                  </a:lnTo>
                  <a:lnTo>
                    <a:pt x="29" y="2"/>
                  </a:lnTo>
                  <a:lnTo>
                    <a:pt x="29" y="1"/>
                  </a:lnTo>
                  <a:lnTo>
                    <a:pt x="29" y="0"/>
                  </a:lnTo>
                  <a:lnTo>
                    <a:pt x="29" y="1"/>
                  </a:lnTo>
                  <a:lnTo>
                    <a:pt x="29" y="2"/>
                  </a:lnTo>
                  <a:lnTo>
                    <a:pt x="29" y="3"/>
                  </a:lnTo>
                  <a:lnTo>
                    <a:pt x="29" y="2"/>
                  </a:lnTo>
                  <a:lnTo>
                    <a:pt x="29" y="3"/>
                  </a:lnTo>
                  <a:lnTo>
                    <a:pt x="29" y="2"/>
                  </a:lnTo>
                  <a:lnTo>
                    <a:pt x="29" y="3"/>
                  </a:lnTo>
                  <a:lnTo>
                    <a:pt x="29" y="2"/>
                  </a:lnTo>
                  <a:lnTo>
                    <a:pt x="29" y="1"/>
                  </a:lnTo>
                  <a:lnTo>
                    <a:pt x="29" y="2"/>
                  </a:lnTo>
                  <a:lnTo>
                    <a:pt x="29" y="1"/>
                  </a:lnTo>
                  <a:lnTo>
                    <a:pt x="29" y="2"/>
                  </a:lnTo>
                  <a:lnTo>
                    <a:pt x="29" y="1"/>
                  </a:lnTo>
                  <a:lnTo>
                    <a:pt x="29" y="2"/>
                  </a:lnTo>
                  <a:lnTo>
                    <a:pt x="29" y="3"/>
                  </a:lnTo>
                  <a:lnTo>
                    <a:pt x="29" y="2"/>
                  </a:lnTo>
                  <a:lnTo>
                    <a:pt x="29" y="3"/>
                  </a:lnTo>
                  <a:lnTo>
                    <a:pt x="29" y="2"/>
                  </a:lnTo>
                  <a:lnTo>
                    <a:pt x="29" y="3"/>
                  </a:lnTo>
                  <a:lnTo>
                    <a:pt x="29" y="2"/>
                  </a:lnTo>
                  <a:lnTo>
                    <a:pt x="29" y="1"/>
                  </a:lnTo>
                  <a:lnTo>
                    <a:pt x="29" y="2"/>
                  </a:lnTo>
                  <a:lnTo>
                    <a:pt x="29" y="3"/>
                  </a:lnTo>
                  <a:lnTo>
                    <a:pt x="29" y="2"/>
                  </a:lnTo>
                  <a:lnTo>
                    <a:pt x="29" y="3"/>
                  </a:lnTo>
                  <a:lnTo>
                    <a:pt x="29" y="2"/>
                  </a:lnTo>
                  <a:lnTo>
                    <a:pt x="29" y="1"/>
                  </a:lnTo>
                  <a:lnTo>
                    <a:pt x="29" y="2"/>
                  </a:lnTo>
                  <a:lnTo>
                    <a:pt x="30" y="2"/>
                  </a:lnTo>
                  <a:lnTo>
                    <a:pt x="30" y="3"/>
                  </a:lnTo>
                  <a:lnTo>
                    <a:pt x="30" y="2"/>
                  </a:lnTo>
                  <a:lnTo>
                    <a:pt x="30" y="3"/>
                  </a:lnTo>
                  <a:lnTo>
                    <a:pt x="30" y="2"/>
                  </a:lnTo>
                  <a:lnTo>
                    <a:pt x="30" y="3"/>
                  </a:lnTo>
                  <a:lnTo>
                    <a:pt x="30" y="2"/>
                  </a:lnTo>
                  <a:lnTo>
                    <a:pt x="30" y="3"/>
                  </a:lnTo>
                  <a:lnTo>
                    <a:pt x="30" y="2"/>
                  </a:lnTo>
                  <a:lnTo>
                    <a:pt x="30" y="1"/>
                  </a:lnTo>
                  <a:lnTo>
                    <a:pt x="30" y="2"/>
                  </a:lnTo>
                  <a:lnTo>
                    <a:pt x="30" y="3"/>
                  </a:lnTo>
                  <a:lnTo>
                    <a:pt x="30" y="2"/>
                  </a:lnTo>
                  <a:lnTo>
                    <a:pt x="30" y="3"/>
                  </a:lnTo>
                  <a:lnTo>
                    <a:pt x="30" y="2"/>
                  </a:lnTo>
                  <a:lnTo>
                    <a:pt x="30" y="3"/>
                  </a:lnTo>
                  <a:lnTo>
                    <a:pt x="30" y="2"/>
                  </a:lnTo>
                  <a:lnTo>
                    <a:pt x="30" y="3"/>
                  </a:lnTo>
                  <a:lnTo>
                    <a:pt x="30" y="2"/>
                  </a:lnTo>
                  <a:lnTo>
                    <a:pt x="30" y="3"/>
                  </a:lnTo>
                  <a:lnTo>
                    <a:pt x="31" y="3"/>
                  </a:lnTo>
                  <a:lnTo>
                    <a:pt x="31" y="2"/>
                  </a:lnTo>
                  <a:lnTo>
                    <a:pt x="31" y="3"/>
                  </a:lnTo>
                  <a:lnTo>
                    <a:pt x="31" y="2"/>
                  </a:lnTo>
                  <a:lnTo>
                    <a:pt x="31" y="3"/>
                  </a:lnTo>
                  <a:lnTo>
                    <a:pt x="31" y="2"/>
                  </a:lnTo>
                  <a:lnTo>
                    <a:pt x="31" y="3"/>
                  </a:lnTo>
                  <a:lnTo>
                    <a:pt x="31" y="2"/>
                  </a:lnTo>
                  <a:lnTo>
                    <a:pt x="31" y="3"/>
                  </a:lnTo>
                  <a:lnTo>
                    <a:pt x="31" y="2"/>
                  </a:lnTo>
                  <a:lnTo>
                    <a:pt x="31" y="1"/>
                  </a:lnTo>
                  <a:lnTo>
                    <a:pt x="31" y="2"/>
                  </a:lnTo>
                  <a:lnTo>
                    <a:pt x="31" y="3"/>
                  </a:lnTo>
                  <a:lnTo>
                    <a:pt x="31" y="2"/>
                  </a:lnTo>
                  <a:lnTo>
                    <a:pt x="31" y="3"/>
                  </a:lnTo>
                  <a:lnTo>
                    <a:pt x="31" y="2"/>
                  </a:lnTo>
                  <a:lnTo>
                    <a:pt x="31" y="3"/>
                  </a:lnTo>
                  <a:lnTo>
                    <a:pt x="31" y="2"/>
                  </a:lnTo>
                  <a:lnTo>
                    <a:pt x="31" y="1"/>
                  </a:lnTo>
                  <a:lnTo>
                    <a:pt x="31" y="2"/>
                  </a:lnTo>
                  <a:lnTo>
                    <a:pt x="31" y="3"/>
                  </a:lnTo>
                  <a:lnTo>
                    <a:pt x="31" y="2"/>
                  </a:lnTo>
                  <a:lnTo>
                    <a:pt x="31" y="1"/>
                  </a:lnTo>
                  <a:lnTo>
                    <a:pt x="31" y="2"/>
                  </a:lnTo>
                  <a:lnTo>
                    <a:pt x="32" y="1"/>
                  </a:lnTo>
                  <a:lnTo>
                    <a:pt x="32" y="2"/>
                  </a:lnTo>
                  <a:lnTo>
                    <a:pt x="32" y="1"/>
                  </a:lnTo>
                  <a:lnTo>
                    <a:pt x="32" y="2"/>
                  </a:lnTo>
                  <a:lnTo>
                    <a:pt x="32" y="3"/>
                  </a:lnTo>
                  <a:lnTo>
                    <a:pt x="32" y="2"/>
                  </a:lnTo>
                  <a:lnTo>
                    <a:pt x="32" y="3"/>
                  </a:lnTo>
                  <a:lnTo>
                    <a:pt x="32" y="2"/>
                  </a:lnTo>
                  <a:lnTo>
                    <a:pt x="32" y="1"/>
                  </a:lnTo>
                  <a:lnTo>
                    <a:pt x="32" y="2"/>
                  </a:lnTo>
                  <a:lnTo>
                    <a:pt x="32" y="1"/>
                  </a:lnTo>
                  <a:lnTo>
                    <a:pt x="32" y="2"/>
                  </a:lnTo>
                  <a:lnTo>
                    <a:pt x="32" y="3"/>
                  </a:lnTo>
                  <a:lnTo>
                    <a:pt x="32" y="2"/>
                  </a:lnTo>
                  <a:lnTo>
                    <a:pt x="32" y="3"/>
                  </a:lnTo>
                  <a:lnTo>
                    <a:pt x="32" y="2"/>
                  </a:lnTo>
                  <a:lnTo>
                    <a:pt x="32" y="1"/>
                  </a:lnTo>
                  <a:lnTo>
                    <a:pt x="32" y="2"/>
                  </a:lnTo>
                  <a:lnTo>
                    <a:pt x="32" y="3"/>
                  </a:lnTo>
                  <a:lnTo>
                    <a:pt x="32" y="2"/>
                  </a:lnTo>
                  <a:lnTo>
                    <a:pt x="32" y="3"/>
                  </a:lnTo>
                  <a:lnTo>
                    <a:pt x="32" y="2"/>
                  </a:lnTo>
                  <a:lnTo>
                    <a:pt x="32" y="1"/>
                  </a:lnTo>
                  <a:lnTo>
                    <a:pt x="32" y="2"/>
                  </a:lnTo>
                  <a:lnTo>
                    <a:pt x="32" y="3"/>
                  </a:lnTo>
                  <a:lnTo>
                    <a:pt x="33" y="2"/>
                  </a:lnTo>
                  <a:lnTo>
                    <a:pt x="33" y="3"/>
                  </a:lnTo>
                  <a:lnTo>
                    <a:pt x="33" y="2"/>
                  </a:lnTo>
                  <a:lnTo>
                    <a:pt x="33" y="1"/>
                  </a:lnTo>
                  <a:lnTo>
                    <a:pt x="33" y="2"/>
                  </a:lnTo>
                  <a:lnTo>
                    <a:pt x="33" y="3"/>
                  </a:lnTo>
                  <a:lnTo>
                    <a:pt x="33" y="2"/>
                  </a:lnTo>
                  <a:lnTo>
                    <a:pt x="33" y="3"/>
                  </a:lnTo>
                  <a:lnTo>
                    <a:pt x="33" y="2"/>
                  </a:lnTo>
                  <a:lnTo>
                    <a:pt x="33" y="1"/>
                  </a:lnTo>
                  <a:lnTo>
                    <a:pt x="33" y="2"/>
                  </a:lnTo>
                  <a:lnTo>
                    <a:pt x="33" y="1"/>
                  </a:lnTo>
                  <a:lnTo>
                    <a:pt x="33" y="2"/>
                  </a:lnTo>
                  <a:lnTo>
                    <a:pt x="33" y="3"/>
                  </a:lnTo>
                  <a:lnTo>
                    <a:pt x="33" y="2"/>
                  </a:lnTo>
                  <a:lnTo>
                    <a:pt x="33" y="3"/>
                  </a:lnTo>
                  <a:lnTo>
                    <a:pt x="33" y="2"/>
                  </a:lnTo>
                  <a:lnTo>
                    <a:pt x="33" y="1"/>
                  </a:lnTo>
                  <a:lnTo>
                    <a:pt x="33" y="2"/>
                  </a:lnTo>
                  <a:lnTo>
                    <a:pt x="33" y="1"/>
                  </a:lnTo>
                  <a:lnTo>
                    <a:pt x="33" y="2"/>
                  </a:lnTo>
                  <a:lnTo>
                    <a:pt x="33" y="3"/>
                  </a:lnTo>
                  <a:lnTo>
                    <a:pt x="33" y="2"/>
                  </a:lnTo>
                  <a:lnTo>
                    <a:pt x="33" y="1"/>
                  </a:lnTo>
                  <a:lnTo>
                    <a:pt x="33" y="2"/>
                  </a:lnTo>
                  <a:lnTo>
                    <a:pt x="34" y="1"/>
                  </a:lnTo>
                  <a:lnTo>
                    <a:pt x="34" y="2"/>
                  </a:lnTo>
                  <a:lnTo>
                    <a:pt x="34" y="1"/>
                  </a:lnTo>
                  <a:lnTo>
                    <a:pt x="34" y="2"/>
                  </a:lnTo>
                  <a:lnTo>
                    <a:pt x="34" y="3"/>
                  </a:lnTo>
                  <a:lnTo>
                    <a:pt x="34" y="2"/>
                  </a:lnTo>
                  <a:lnTo>
                    <a:pt x="34" y="3"/>
                  </a:lnTo>
                  <a:lnTo>
                    <a:pt x="34" y="2"/>
                  </a:lnTo>
                  <a:lnTo>
                    <a:pt x="34" y="1"/>
                  </a:lnTo>
                  <a:lnTo>
                    <a:pt x="34" y="2"/>
                  </a:lnTo>
                  <a:lnTo>
                    <a:pt x="34" y="1"/>
                  </a:lnTo>
                  <a:lnTo>
                    <a:pt x="34" y="2"/>
                  </a:lnTo>
                  <a:lnTo>
                    <a:pt x="34" y="3"/>
                  </a:lnTo>
                  <a:lnTo>
                    <a:pt x="34" y="2"/>
                  </a:lnTo>
                  <a:lnTo>
                    <a:pt x="34" y="3"/>
                  </a:lnTo>
                  <a:lnTo>
                    <a:pt x="34" y="2"/>
                  </a:lnTo>
                  <a:lnTo>
                    <a:pt x="34" y="3"/>
                  </a:lnTo>
                  <a:lnTo>
                    <a:pt x="34" y="2"/>
                  </a:lnTo>
                  <a:lnTo>
                    <a:pt x="34" y="3"/>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92" name="Freeform 523"/>
            <p:cNvSpPr>
              <a:spLocks/>
            </p:cNvSpPr>
            <p:nvPr/>
          </p:nvSpPr>
          <p:spPr bwMode="auto">
            <a:xfrm>
              <a:off x="1973" y="2592"/>
              <a:ext cx="32" cy="129"/>
            </a:xfrm>
            <a:custGeom>
              <a:avLst/>
              <a:gdLst>
                <a:gd name="T0" fmla="*/ 1 w 32"/>
                <a:gd name="T1" fmla="*/ 129 h 129"/>
                <a:gd name="T2" fmla="*/ 1 w 32"/>
                <a:gd name="T3" fmla="*/ 128 h 129"/>
                <a:gd name="T4" fmla="*/ 2 w 32"/>
                <a:gd name="T5" fmla="*/ 129 h 129"/>
                <a:gd name="T6" fmla="*/ 2 w 32"/>
                <a:gd name="T7" fmla="*/ 128 h 129"/>
                <a:gd name="T8" fmla="*/ 3 w 32"/>
                <a:gd name="T9" fmla="*/ 128 h 129"/>
                <a:gd name="T10" fmla="*/ 3 w 32"/>
                <a:gd name="T11" fmla="*/ 129 h 129"/>
                <a:gd name="T12" fmla="*/ 4 w 32"/>
                <a:gd name="T13" fmla="*/ 129 h 129"/>
                <a:gd name="T14" fmla="*/ 6 w 32"/>
                <a:gd name="T15" fmla="*/ 128 h 129"/>
                <a:gd name="T16" fmla="*/ 6 w 32"/>
                <a:gd name="T17" fmla="*/ 129 h 129"/>
                <a:gd name="T18" fmla="*/ 7 w 32"/>
                <a:gd name="T19" fmla="*/ 129 h 129"/>
                <a:gd name="T20" fmla="*/ 7 w 32"/>
                <a:gd name="T21" fmla="*/ 128 h 129"/>
                <a:gd name="T22" fmla="*/ 8 w 32"/>
                <a:gd name="T23" fmla="*/ 128 h 129"/>
                <a:gd name="T24" fmla="*/ 8 w 32"/>
                <a:gd name="T25" fmla="*/ 129 h 129"/>
                <a:gd name="T26" fmla="*/ 8 w 32"/>
                <a:gd name="T27" fmla="*/ 128 h 129"/>
                <a:gd name="T28" fmla="*/ 9 w 32"/>
                <a:gd name="T29" fmla="*/ 129 h 129"/>
                <a:gd name="T30" fmla="*/ 9 w 32"/>
                <a:gd name="T31" fmla="*/ 128 h 129"/>
                <a:gd name="T32" fmla="*/ 10 w 32"/>
                <a:gd name="T33" fmla="*/ 129 h 129"/>
                <a:gd name="T34" fmla="*/ 10 w 32"/>
                <a:gd name="T35" fmla="*/ 128 h 129"/>
                <a:gd name="T36" fmla="*/ 11 w 32"/>
                <a:gd name="T37" fmla="*/ 128 h 129"/>
                <a:gd name="T38" fmla="*/ 11 w 32"/>
                <a:gd name="T39" fmla="*/ 129 h 129"/>
                <a:gd name="T40" fmla="*/ 12 w 32"/>
                <a:gd name="T41" fmla="*/ 128 h 129"/>
                <a:gd name="T42" fmla="*/ 13 w 32"/>
                <a:gd name="T43" fmla="*/ 128 h 129"/>
                <a:gd name="T44" fmla="*/ 13 w 32"/>
                <a:gd name="T45" fmla="*/ 129 h 129"/>
                <a:gd name="T46" fmla="*/ 13 w 32"/>
                <a:gd name="T47" fmla="*/ 128 h 129"/>
                <a:gd name="T48" fmla="*/ 14 w 32"/>
                <a:gd name="T49" fmla="*/ 129 h 129"/>
                <a:gd name="T50" fmla="*/ 14 w 32"/>
                <a:gd name="T51" fmla="*/ 128 h 129"/>
                <a:gd name="T52" fmla="*/ 15 w 32"/>
                <a:gd name="T53" fmla="*/ 128 h 129"/>
                <a:gd name="T54" fmla="*/ 16 w 32"/>
                <a:gd name="T55" fmla="*/ 128 h 129"/>
                <a:gd name="T56" fmla="*/ 16 w 32"/>
                <a:gd name="T57" fmla="*/ 129 h 129"/>
                <a:gd name="T58" fmla="*/ 17 w 32"/>
                <a:gd name="T59" fmla="*/ 129 h 129"/>
                <a:gd name="T60" fmla="*/ 18 w 32"/>
                <a:gd name="T61" fmla="*/ 129 h 129"/>
                <a:gd name="T62" fmla="*/ 20 w 32"/>
                <a:gd name="T63" fmla="*/ 128 h 129"/>
                <a:gd name="T64" fmla="*/ 21 w 32"/>
                <a:gd name="T65" fmla="*/ 128 h 129"/>
                <a:gd name="T66" fmla="*/ 21 w 32"/>
                <a:gd name="T67" fmla="*/ 129 h 129"/>
                <a:gd name="T68" fmla="*/ 22 w 32"/>
                <a:gd name="T69" fmla="*/ 129 h 129"/>
                <a:gd name="T70" fmla="*/ 22 w 32"/>
                <a:gd name="T71" fmla="*/ 128 h 129"/>
                <a:gd name="T72" fmla="*/ 23 w 32"/>
                <a:gd name="T73" fmla="*/ 129 h 129"/>
                <a:gd name="T74" fmla="*/ 24 w 32"/>
                <a:gd name="T75" fmla="*/ 128 h 129"/>
                <a:gd name="T76" fmla="*/ 24 w 32"/>
                <a:gd name="T77" fmla="*/ 127 h 129"/>
                <a:gd name="T78" fmla="*/ 25 w 32"/>
                <a:gd name="T79" fmla="*/ 128 h 129"/>
                <a:gd name="T80" fmla="*/ 25 w 32"/>
                <a:gd name="T81" fmla="*/ 127 h 129"/>
                <a:gd name="T82" fmla="*/ 26 w 32"/>
                <a:gd name="T83" fmla="*/ 122 h 129"/>
                <a:gd name="T84" fmla="*/ 26 w 32"/>
                <a:gd name="T85" fmla="*/ 111 h 129"/>
                <a:gd name="T86" fmla="*/ 26 w 32"/>
                <a:gd name="T87" fmla="*/ 92 h 129"/>
                <a:gd name="T88" fmla="*/ 26 w 32"/>
                <a:gd name="T89" fmla="*/ 78 h 129"/>
                <a:gd name="T90" fmla="*/ 26 w 32"/>
                <a:gd name="T91" fmla="*/ 60 h 129"/>
                <a:gd name="T92" fmla="*/ 26 w 32"/>
                <a:gd name="T93" fmla="*/ 67 h 129"/>
                <a:gd name="T94" fmla="*/ 27 w 32"/>
                <a:gd name="T95" fmla="*/ 77 h 129"/>
                <a:gd name="T96" fmla="*/ 27 w 32"/>
                <a:gd name="T97" fmla="*/ 92 h 129"/>
                <a:gd name="T98" fmla="*/ 27 w 32"/>
                <a:gd name="T99" fmla="*/ 106 h 129"/>
                <a:gd name="T100" fmla="*/ 27 w 32"/>
                <a:gd name="T101" fmla="*/ 114 h 129"/>
                <a:gd name="T102" fmla="*/ 27 w 32"/>
                <a:gd name="T103" fmla="*/ 120 h 129"/>
                <a:gd name="T104" fmla="*/ 28 w 32"/>
                <a:gd name="T105" fmla="*/ 124 h 129"/>
                <a:gd name="T106" fmla="*/ 28 w 32"/>
                <a:gd name="T107" fmla="*/ 127 h 129"/>
                <a:gd name="T108" fmla="*/ 28 w 32"/>
                <a:gd name="T109" fmla="*/ 126 h 129"/>
                <a:gd name="T110" fmla="*/ 29 w 32"/>
                <a:gd name="T111" fmla="*/ 120 h 129"/>
                <a:gd name="T112" fmla="*/ 29 w 32"/>
                <a:gd name="T113" fmla="*/ 123 h 129"/>
                <a:gd name="T114" fmla="*/ 29 w 32"/>
                <a:gd name="T115" fmla="*/ 123 h 129"/>
                <a:gd name="T116" fmla="*/ 30 w 32"/>
                <a:gd name="T117" fmla="*/ 124 h 129"/>
                <a:gd name="T118" fmla="*/ 30 w 32"/>
                <a:gd name="T119" fmla="*/ 125 h 129"/>
                <a:gd name="T120" fmla="*/ 30 w 32"/>
                <a:gd name="T121" fmla="*/ 128 h 129"/>
                <a:gd name="T122" fmla="*/ 31 w 32"/>
                <a:gd name="T123" fmla="*/ 128 h 129"/>
                <a:gd name="T124" fmla="*/ 32 w 32"/>
                <a:gd name="T125" fmla="*/ 128 h 1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
                <a:gd name="T190" fmla="*/ 0 h 129"/>
                <a:gd name="T191" fmla="*/ 32 w 32"/>
                <a:gd name="T192" fmla="*/ 129 h 12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 h="129">
                  <a:moveTo>
                    <a:pt x="0" y="129"/>
                  </a:moveTo>
                  <a:lnTo>
                    <a:pt x="0" y="128"/>
                  </a:lnTo>
                  <a:lnTo>
                    <a:pt x="0" y="129"/>
                  </a:lnTo>
                  <a:lnTo>
                    <a:pt x="1" y="128"/>
                  </a:lnTo>
                  <a:lnTo>
                    <a:pt x="1" y="129"/>
                  </a:lnTo>
                  <a:lnTo>
                    <a:pt x="1" y="128"/>
                  </a:lnTo>
                  <a:lnTo>
                    <a:pt x="1" y="127"/>
                  </a:lnTo>
                  <a:lnTo>
                    <a:pt x="1" y="128"/>
                  </a:lnTo>
                  <a:lnTo>
                    <a:pt x="1" y="129"/>
                  </a:lnTo>
                  <a:lnTo>
                    <a:pt x="1" y="128"/>
                  </a:lnTo>
                  <a:lnTo>
                    <a:pt x="1" y="129"/>
                  </a:lnTo>
                  <a:lnTo>
                    <a:pt x="1" y="128"/>
                  </a:lnTo>
                  <a:lnTo>
                    <a:pt x="1" y="129"/>
                  </a:lnTo>
                  <a:lnTo>
                    <a:pt x="1" y="128"/>
                  </a:lnTo>
                  <a:lnTo>
                    <a:pt x="1" y="129"/>
                  </a:lnTo>
                  <a:lnTo>
                    <a:pt x="1" y="128"/>
                  </a:lnTo>
                  <a:lnTo>
                    <a:pt x="1" y="127"/>
                  </a:lnTo>
                  <a:lnTo>
                    <a:pt x="1" y="128"/>
                  </a:lnTo>
                  <a:lnTo>
                    <a:pt x="1" y="129"/>
                  </a:lnTo>
                  <a:lnTo>
                    <a:pt x="1" y="128"/>
                  </a:lnTo>
                  <a:lnTo>
                    <a:pt x="1" y="129"/>
                  </a:lnTo>
                  <a:lnTo>
                    <a:pt x="1" y="128"/>
                  </a:lnTo>
                  <a:lnTo>
                    <a:pt x="1" y="129"/>
                  </a:lnTo>
                  <a:lnTo>
                    <a:pt x="2" y="128"/>
                  </a:lnTo>
                  <a:lnTo>
                    <a:pt x="2" y="129"/>
                  </a:lnTo>
                  <a:lnTo>
                    <a:pt x="2" y="128"/>
                  </a:lnTo>
                  <a:lnTo>
                    <a:pt x="2" y="129"/>
                  </a:lnTo>
                  <a:lnTo>
                    <a:pt x="2" y="128"/>
                  </a:lnTo>
                  <a:lnTo>
                    <a:pt x="2" y="127"/>
                  </a:lnTo>
                  <a:lnTo>
                    <a:pt x="2" y="128"/>
                  </a:lnTo>
                  <a:lnTo>
                    <a:pt x="2" y="129"/>
                  </a:lnTo>
                  <a:lnTo>
                    <a:pt x="2" y="128"/>
                  </a:lnTo>
                  <a:lnTo>
                    <a:pt x="2" y="129"/>
                  </a:lnTo>
                  <a:lnTo>
                    <a:pt x="2" y="128"/>
                  </a:lnTo>
                  <a:lnTo>
                    <a:pt x="2" y="129"/>
                  </a:lnTo>
                  <a:lnTo>
                    <a:pt x="2" y="128"/>
                  </a:lnTo>
                  <a:lnTo>
                    <a:pt x="2" y="129"/>
                  </a:lnTo>
                  <a:lnTo>
                    <a:pt x="2" y="128"/>
                  </a:lnTo>
                  <a:lnTo>
                    <a:pt x="2" y="129"/>
                  </a:lnTo>
                  <a:lnTo>
                    <a:pt x="2" y="128"/>
                  </a:lnTo>
                  <a:lnTo>
                    <a:pt x="2" y="129"/>
                  </a:lnTo>
                  <a:lnTo>
                    <a:pt x="2" y="128"/>
                  </a:lnTo>
                  <a:lnTo>
                    <a:pt x="2" y="127"/>
                  </a:lnTo>
                  <a:lnTo>
                    <a:pt x="2" y="128"/>
                  </a:lnTo>
                  <a:lnTo>
                    <a:pt x="3" y="128"/>
                  </a:lnTo>
                  <a:lnTo>
                    <a:pt x="3" y="129"/>
                  </a:lnTo>
                  <a:lnTo>
                    <a:pt x="3" y="128"/>
                  </a:lnTo>
                  <a:lnTo>
                    <a:pt x="3" y="129"/>
                  </a:lnTo>
                  <a:lnTo>
                    <a:pt x="3" y="128"/>
                  </a:lnTo>
                  <a:lnTo>
                    <a:pt x="3" y="127"/>
                  </a:lnTo>
                  <a:lnTo>
                    <a:pt x="3" y="128"/>
                  </a:lnTo>
                  <a:lnTo>
                    <a:pt x="3" y="129"/>
                  </a:lnTo>
                  <a:lnTo>
                    <a:pt x="3" y="128"/>
                  </a:lnTo>
                  <a:lnTo>
                    <a:pt x="3" y="129"/>
                  </a:lnTo>
                  <a:lnTo>
                    <a:pt x="3" y="128"/>
                  </a:lnTo>
                  <a:lnTo>
                    <a:pt x="3" y="127"/>
                  </a:lnTo>
                  <a:lnTo>
                    <a:pt x="3" y="128"/>
                  </a:lnTo>
                  <a:lnTo>
                    <a:pt x="3" y="129"/>
                  </a:lnTo>
                  <a:lnTo>
                    <a:pt x="3" y="128"/>
                  </a:lnTo>
                  <a:lnTo>
                    <a:pt x="3" y="129"/>
                  </a:lnTo>
                  <a:lnTo>
                    <a:pt x="3" y="128"/>
                  </a:lnTo>
                  <a:lnTo>
                    <a:pt x="3" y="129"/>
                  </a:lnTo>
                  <a:lnTo>
                    <a:pt x="3" y="128"/>
                  </a:lnTo>
                  <a:lnTo>
                    <a:pt x="3" y="129"/>
                  </a:lnTo>
                  <a:lnTo>
                    <a:pt x="3" y="128"/>
                  </a:lnTo>
                  <a:lnTo>
                    <a:pt x="3" y="129"/>
                  </a:lnTo>
                  <a:lnTo>
                    <a:pt x="3" y="128"/>
                  </a:lnTo>
                  <a:lnTo>
                    <a:pt x="3" y="129"/>
                  </a:lnTo>
                  <a:lnTo>
                    <a:pt x="3" y="128"/>
                  </a:lnTo>
                  <a:lnTo>
                    <a:pt x="4" y="128"/>
                  </a:lnTo>
                  <a:lnTo>
                    <a:pt x="4" y="129"/>
                  </a:lnTo>
                  <a:lnTo>
                    <a:pt x="4" y="128"/>
                  </a:lnTo>
                  <a:lnTo>
                    <a:pt x="4" y="129"/>
                  </a:lnTo>
                  <a:lnTo>
                    <a:pt x="4" y="128"/>
                  </a:lnTo>
                  <a:lnTo>
                    <a:pt x="4" y="129"/>
                  </a:lnTo>
                  <a:lnTo>
                    <a:pt x="4" y="128"/>
                  </a:lnTo>
                  <a:lnTo>
                    <a:pt x="4" y="129"/>
                  </a:lnTo>
                  <a:lnTo>
                    <a:pt x="4" y="128"/>
                  </a:lnTo>
                  <a:lnTo>
                    <a:pt x="4" y="129"/>
                  </a:lnTo>
                  <a:lnTo>
                    <a:pt x="4" y="128"/>
                  </a:lnTo>
                  <a:lnTo>
                    <a:pt x="4" y="129"/>
                  </a:lnTo>
                  <a:lnTo>
                    <a:pt x="4" y="128"/>
                  </a:lnTo>
                  <a:lnTo>
                    <a:pt x="4" y="129"/>
                  </a:lnTo>
                  <a:lnTo>
                    <a:pt x="4" y="128"/>
                  </a:lnTo>
                  <a:lnTo>
                    <a:pt x="4" y="129"/>
                  </a:lnTo>
                  <a:lnTo>
                    <a:pt x="4" y="128"/>
                  </a:lnTo>
                  <a:lnTo>
                    <a:pt x="6" y="129"/>
                  </a:lnTo>
                  <a:lnTo>
                    <a:pt x="6" y="128"/>
                  </a:lnTo>
                  <a:lnTo>
                    <a:pt x="6" y="129"/>
                  </a:lnTo>
                  <a:lnTo>
                    <a:pt x="6" y="128"/>
                  </a:lnTo>
                  <a:lnTo>
                    <a:pt x="6" y="129"/>
                  </a:lnTo>
                  <a:lnTo>
                    <a:pt x="6" y="128"/>
                  </a:lnTo>
                  <a:lnTo>
                    <a:pt x="6" y="129"/>
                  </a:lnTo>
                  <a:lnTo>
                    <a:pt x="6" y="128"/>
                  </a:lnTo>
                  <a:lnTo>
                    <a:pt x="6" y="129"/>
                  </a:lnTo>
                  <a:lnTo>
                    <a:pt x="6" y="128"/>
                  </a:lnTo>
                  <a:lnTo>
                    <a:pt x="6" y="129"/>
                  </a:lnTo>
                  <a:lnTo>
                    <a:pt x="6" y="128"/>
                  </a:lnTo>
                  <a:lnTo>
                    <a:pt x="6" y="129"/>
                  </a:lnTo>
                  <a:lnTo>
                    <a:pt x="6" y="128"/>
                  </a:lnTo>
                  <a:lnTo>
                    <a:pt x="6" y="127"/>
                  </a:lnTo>
                  <a:lnTo>
                    <a:pt x="6" y="128"/>
                  </a:lnTo>
                  <a:lnTo>
                    <a:pt x="6" y="129"/>
                  </a:lnTo>
                  <a:lnTo>
                    <a:pt x="6" y="128"/>
                  </a:lnTo>
                  <a:lnTo>
                    <a:pt x="6" y="129"/>
                  </a:lnTo>
                  <a:lnTo>
                    <a:pt x="6" y="128"/>
                  </a:lnTo>
                  <a:lnTo>
                    <a:pt x="7" y="128"/>
                  </a:lnTo>
                  <a:lnTo>
                    <a:pt x="7" y="129"/>
                  </a:lnTo>
                  <a:lnTo>
                    <a:pt x="7" y="128"/>
                  </a:lnTo>
                  <a:lnTo>
                    <a:pt x="7" y="129"/>
                  </a:lnTo>
                  <a:lnTo>
                    <a:pt x="7" y="128"/>
                  </a:lnTo>
                  <a:lnTo>
                    <a:pt x="7" y="127"/>
                  </a:lnTo>
                  <a:lnTo>
                    <a:pt x="7" y="128"/>
                  </a:lnTo>
                  <a:lnTo>
                    <a:pt x="7" y="129"/>
                  </a:lnTo>
                  <a:lnTo>
                    <a:pt x="7" y="128"/>
                  </a:lnTo>
                  <a:lnTo>
                    <a:pt x="7" y="129"/>
                  </a:lnTo>
                  <a:lnTo>
                    <a:pt x="7" y="128"/>
                  </a:lnTo>
                  <a:lnTo>
                    <a:pt x="7" y="129"/>
                  </a:lnTo>
                  <a:lnTo>
                    <a:pt x="7" y="128"/>
                  </a:lnTo>
                  <a:lnTo>
                    <a:pt x="7" y="129"/>
                  </a:lnTo>
                  <a:lnTo>
                    <a:pt x="7" y="128"/>
                  </a:lnTo>
                  <a:lnTo>
                    <a:pt x="7" y="127"/>
                  </a:lnTo>
                  <a:lnTo>
                    <a:pt x="7" y="128"/>
                  </a:lnTo>
                  <a:lnTo>
                    <a:pt x="7" y="129"/>
                  </a:lnTo>
                  <a:lnTo>
                    <a:pt x="7" y="128"/>
                  </a:lnTo>
                  <a:lnTo>
                    <a:pt x="7" y="129"/>
                  </a:lnTo>
                  <a:lnTo>
                    <a:pt x="7" y="128"/>
                  </a:lnTo>
                  <a:lnTo>
                    <a:pt x="7" y="127"/>
                  </a:lnTo>
                  <a:lnTo>
                    <a:pt x="7" y="128"/>
                  </a:lnTo>
                  <a:lnTo>
                    <a:pt x="8" y="128"/>
                  </a:lnTo>
                  <a:lnTo>
                    <a:pt x="8" y="129"/>
                  </a:lnTo>
                  <a:lnTo>
                    <a:pt x="8" y="128"/>
                  </a:lnTo>
                  <a:lnTo>
                    <a:pt x="8" y="129"/>
                  </a:lnTo>
                  <a:lnTo>
                    <a:pt x="8" y="128"/>
                  </a:lnTo>
                  <a:lnTo>
                    <a:pt x="8" y="129"/>
                  </a:lnTo>
                  <a:lnTo>
                    <a:pt x="8" y="128"/>
                  </a:lnTo>
                  <a:lnTo>
                    <a:pt x="8" y="129"/>
                  </a:lnTo>
                  <a:lnTo>
                    <a:pt x="8" y="128"/>
                  </a:lnTo>
                  <a:lnTo>
                    <a:pt x="8" y="129"/>
                  </a:lnTo>
                  <a:lnTo>
                    <a:pt x="8" y="128"/>
                  </a:lnTo>
                  <a:lnTo>
                    <a:pt x="8" y="129"/>
                  </a:lnTo>
                  <a:lnTo>
                    <a:pt x="8" y="128"/>
                  </a:lnTo>
                  <a:lnTo>
                    <a:pt x="8" y="129"/>
                  </a:lnTo>
                  <a:lnTo>
                    <a:pt x="8" y="128"/>
                  </a:lnTo>
                  <a:lnTo>
                    <a:pt x="8" y="129"/>
                  </a:lnTo>
                  <a:lnTo>
                    <a:pt x="8" y="128"/>
                  </a:lnTo>
                  <a:lnTo>
                    <a:pt x="8" y="129"/>
                  </a:lnTo>
                  <a:lnTo>
                    <a:pt x="8" y="128"/>
                  </a:lnTo>
                  <a:lnTo>
                    <a:pt x="8" y="129"/>
                  </a:lnTo>
                  <a:lnTo>
                    <a:pt x="8" y="128"/>
                  </a:lnTo>
                  <a:lnTo>
                    <a:pt x="8" y="129"/>
                  </a:lnTo>
                  <a:lnTo>
                    <a:pt x="8" y="128"/>
                  </a:lnTo>
                  <a:lnTo>
                    <a:pt x="8" y="127"/>
                  </a:lnTo>
                  <a:lnTo>
                    <a:pt x="8" y="128"/>
                  </a:lnTo>
                  <a:lnTo>
                    <a:pt x="8" y="129"/>
                  </a:lnTo>
                  <a:lnTo>
                    <a:pt x="9" y="128"/>
                  </a:lnTo>
                  <a:lnTo>
                    <a:pt x="9" y="129"/>
                  </a:lnTo>
                  <a:lnTo>
                    <a:pt x="9" y="128"/>
                  </a:lnTo>
                  <a:lnTo>
                    <a:pt x="9" y="129"/>
                  </a:lnTo>
                  <a:lnTo>
                    <a:pt x="9" y="128"/>
                  </a:lnTo>
                  <a:lnTo>
                    <a:pt x="9" y="129"/>
                  </a:lnTo>
                  <a:lnTo>
                    <a:pt x="9" y="128"/>
                  </a:lnTo>
                  <a:lnTo>
                    <a:pt x="9" y="129"/>
                  </a:lnTo>
                  <a:lnTo>
                    <a:pt x="9" y="128"/>
                  </a:lnTo>
                  <a:lnTo>
                    <a:pt x="9" y="129"/>
                  </a:lnTo>
                  <a:lnTo>
                    <a:pt x="9" y="128"/>
                  </a:lnTo>
                  <a:lnTo>
                    <a:pt x="9" y="129"/>
                  </a:lnTo>
                  <a:lnTo>
                    <a:pt x="9" y="128"/>
                  </a:lnTo>
                  <a:lnTo>
                    <a:pt x="9" y="129"/>
                  </a:lnTo>
                  <a:lnTo>
                    <a:pt x="9" y="128"/>
                  </a:lnTo>
                  <a:lnTo>
                    <a:pt x="9" y="129"/>
                  </a:lnTo>
                  <a:lnTo>
                    <a:pt x="9" y="128"/>
                  </a:lnTo>
                  <a:lnTo>
                    <a:pt x="9" y="129"/>
                  </a:lnTo>
                  <a:lnTo>
                    <a:pt x="9" y="128"/>
                  </a:lnTo>
                  <a:lnTo>
                    <a:pt x="9" y="129"/>
                  </a:lnTo>
                  <a:lnTo>
                    <a:pt x="9" y="128"/>
                  </a:lnTo>
                  <a:lnTo>
                    <a:pt x="9" y="129"/>
                  </a:lnTo>
                  <a:lnTo>
                    <a:pt x="9" y="128"/>
                  </a:lnTo>
                  <a:lnTo>
                    <a:pt x="10" y="129"/>
                  </a:lnTo>
                  <a:lnTo>
                    <a:pt x="10" y="128"/>
                  </a:lnTo>
                  <a:lnTo>
                    <a:pt x="10" y="129"/>
                  </a:lnTo>
                  <a:lnTo>
                    <a:pt x="10" y="128"/>
                  </a:lnTo>
                  <a:lnTo>
                    <a:pt x="10" y="129"/>
                  </a:lnTo>
                  <a:lnTo>
                    <a:pt x="10" y="128"/>
                  </a:lnTo>
                  <a:lnTo>
                    <a:pt x="10" y="129"/>
                  </a:lnTo>
                  <a:lnTo>
                    <a:pt x="10" y="128"/>
                  </a:lnTo>
                  <a:lnTo>
                    <a:pt x="10" y="129"/>
                  </a:lnTo>
                  <a:lnTo>
                    <a:pt x="10" y="128"/>
                  </a:lnTo>
                  <a:lnTo>
                    <a:pt x="10" y="129"/>
                  </a:lnTo>
                  <a:lnTo>
                    <a:pt x="10" y="128"/>
                  </a:lnTo>
                  <a:lnTo>
                    <a:pt x="10" y="129"/>
                  </a:lnTo>
                  <a:lnTo>
                    <a:pt x="10" y="128"/>
                  </a:lnTo>
                  <a:lnTo>
                    <a:pt x="10" y="129"/>
                  </a:lnTo>
                  <a:lnTo>
                    <a:pt x="10" y="128"/>
                  </a:lnTo>
                  <a:lnTo>
                    <a:pt x="10" y="129"/>
                  </a:lnTo>
                  <a:lnTo>
                    <a:pt x="10" y="128"/>
                  </a:lnTo>
                  <a:lnTo>
                    <a:pt x="10" y="127"/>
                  </a:lnTo>
                  <a:lnTo>
                    <a:pt x="10" y="128"/>
                  </a:lnTo>
                  <a:lnTo>
                    <a:pt x="10" y="129"/>
                  </a:lnTo>
                  <a:lnTo>
                    <a:pt x="10" y="128"/>
                  </a:lnTo>
                  <a:lnTo>
                    <a:pt x="11" y="128"/>
                  </a:lnTo>
                  <a:lnTo>
                    <a:pt x="11" y="129"/>
                  </a:lnTo>
                  <a:lnTo>
                    <a:pt x="11" y="128"/>
                  </a:lnTo>
                  <a:lnTo>
                    <a:pt x="11" y="129"/>
                  </a:lnTo>
                  <a:lnTo>
                    <a:pt x="11" y="128"/>
                  </a:lnTo>
                  <a:lnTo>
                    <a:pt x="11" y="129"/>
                  </a:lnTo>
                  <a:lnTo>
                    <a:pt x="11" y="128"/>
                  </a:lnTo>
                  <a:lnTo>
                    <a:pt x="11" y="129"/>
                  </a:lnTo>
                  <a:lnTo>
                    <a:pt x="11" y="128"/>
                  </a:lnTo>
                  <a:lnTo>
                    <a:pt x="11" y="127"/>
                  </a:lnTo>
                  <a:lnTo>
                    <a:pt x="11" y="128"/>
                  </a:lnTo>
                  <a:lnTo>
                    <a:pt x="11" y="129"/>
                  </a:lnTo>
                  <a:lnTo>
                    <a:pt x="11" y="128"/>
                  </a:lnTo>
                  <a:lnTo>
                    <a:pt x="11" y="129"/>
                  </a:lnTo>
                  <a:lnTo>
                    <a:pt x="11" y="128"/>
                  </a:lnTo>
                  <a:lnTo>
                    <a:pt x="11" y="129"/>
                  </a:lnTo>
                  <a:lnTo>
                    <a:pt x="11" y="128"/>
                  </a:lnTo>
                  <a:lnTo>
                    <a:pt x="11" y="129"/>
                  </a:lnTo>
                  <a:lnTo>
                    <a:pt x="11" y="128"/>
                  </a:lnTo>
                  <a:lnTo>
                    <a:pt x="11" y="129"/>
                  </a:lnTo>
                  <a:lnTo>
                    <a:pt x="11" y="128"/>
                  </a:lnTo>
                  <a:lnTo>
                    <a:pt x="11" y="127"/>
                  </a:lnTo>
                  <a:lnTo>
                    <a:pt x="12" y="128"/>
                  </a:lnTo>
                  <a:lnTo>
                    <a:pt x="12" y="129"/>
                  </a:lnTo>
                  <a:lnTo>
                    <a:pt x="12" y="128"/>
                  </a:lnTo>
                  <a:lnTo>
                    <a:pt x="12" y="129"/>
                  </a:lnTo>
                  <a:lnTo>
                    <a:pt x="12" y="128"/>
                  </a:lnTo>
                  <a:lnTo>
                    <a:pt x="12" y="127"/>
                  </a:lnTo>
                  <a:lnTo>
                    <a:pt x="12" y="128"/>
                  </a:lnTo>
                  <a:lnTo>
                    <a:pt x="12" y="129"/>
                  </a:lnTo>
                  <a:lnTo>
                    <a:pt x="12" y="128"/>
                  </a:lnTo>
                  <a:lnTo>
                    <a:pt x="12" y="129"/>
                  </a:lnTo>
                  <a:lnTo>
                    <a:pt x="12" y="128"/>
                  </a:lnTo>
                  <a:lnTo>
                    <a:pt x="12" y="129"/>
                  </a:lnTo>
                  <a:lnTo>
                    <a:pt x="12" y="128"/>
                  </a:lnTo>
                  <a:lnTo>
                    <a:pt x="12" y="129"/>
                  </a:lnTo>
                  <a:lnTo>
                    <a:pt x="12" y="128"/>
                  </a:lnTo>
                  <a:lnTo>
                    <a:pt x="12" y="129"/>
                  </a:lnTo>
                  <a:lnTo>
                    <a:pt x="12" y="128"/>
                  </a:lnTo>
                  <a:lnTo>
                    <a:pt x="12" y="129"/>
                  </a:lnTo>
                  <a:lnTo>
                    <a:pt x="13" y="129"/>
                  </a:lnTo>
                  <a:lnTo>
                    <a:pt x="13" y="128"/>
                  </a:lnTo>
                  <a:lnTo>
                    <a:pt x="13" y="129"/>
                  </a:lnTo>
                  <a:lnTo>
                    <a:pt x="13" y="128"/>
                  </a:lnTo>
                  <a:lnTo>
                    <a:pt x="13" y="129"/>
                  </a:lnTo>
                  <a:lnTo>
                    <a:pt x="13" y="128"/>
                  </a:lnTo>
                  <a:lnTo>
                    <a:pt x="13" y="129"/>
                  </a:lnTo>
                  <a:lnTo>
                    <a:pt x="13" y="128"/>
                  </a:lnTo>
                  <a:lnTo>
                    <a:pt x="13" y="129"/>
                  </a:lnTo>
                  <a:lnTo>
                    <a:pt x="13" y="128"/>
                  </a:lnTo>
                  <a:lnTo>
                    <a:pt x="13" y="129"/>
                  </a:lnTo>
                  <a:lnTo>
                    <a:pt x="13" y="128"/>
                  </a:lnTo>
                  <a:lnTo>
                    <a:pt x="13" y="129"/>
                  </a:lnTo>
                  <a:lnTo>
                    <a:pt x="13" y="128"/>
                  </a:lnTo>
                  <a:lnTo>
                    <a:pt x="13" y="129"/>
                  </a:lnTo>
                  <a:lnTo>
                    <a:pt x="13" y="128"/>
                  </a:lnTo>
                  <a:lnTo>
                    <a:pt x="13" y="129"/>
                  </a:lnTo>
                  <a:lnTo>
                    <a:pt x="13" y="128"/>
                  </a:lnTo>
                  <a:lnTo>
                    <a:pt x="13" y="129"/>
                  </a:lnTo>
                  <a:lnTo>
                    <a:pt x="13" y="128"/>
                  </a:lnTo>
                  <a:lnTo>
                    <a:pt x="13" y="129"/>
                  </a:lnTo>
                  <a:lnTo>
                    <a:pt x="13" y="128"/>
                  </a:lnTo>
                  <a:lnTo>
                    <a:pt x="13" y="129"/>
                  </a:lnTo>
                  <a:lnTo>
                    <a:pt x="13" y="128"/>
                  </a:lnTo>
                  <a:lnTo>
                    <a:pt x="13" y="129"/>
                  </a:lnTo>
                  <a:lnTo>
                    <a:pt x="13" y="128"/>
                  </a:lnTo>
                  <a:lnTo>
                    <a:pt x="13" y="129"/>
                  </a:lnTo>
                  <a:lnTo>
                    <a:pt x="13" y="128"/>
                  </a:lnTo>
                  <a:lnTo>
                    <a:pt x="13" y="129"/>
                  </a:lnTo>
                  <a:lnTo>
                    <a:pt x="14" y="128"/>
                  </a:lnTo>
                  <a:lnTo>
                    <a:pt x="14" y="129"/>
                  </a:lnTo>
                  <a:lnTo>
                    <a:pt x="14" y="128"/>
                  </a:lnTo>
                  <a:lnTo>
                    <a:pt x="14" y="129"/>
                  </a:lnTo>
                  <a:lnTo>
                    <a:pt x="14" y="128"/>
                  </a:lnTo>
                  <a:lnTo>
                    <a:pt x="14" y="129"/>
                  </a:lnTo>
                  <a:lnTo>
                    <a:pt x="14" y="128"/>
                  </a:lnTo>
                  <a:lnTo>
                    <a:pt x="14" y="129"/>
                  </a:lnTo>
                  <a:lnTo>
                    <a:pt x="14" y="128"/>
                  </a:lnTo>
                  <a:lnTo>
                    <a:pt x="14" y="129"/>
                  </a:lnTo>
                  <a:lnTo>
                    <a:pt x="14" y="128"/>
                  </a:lnTo>
                  <a:lnTo>
                    <a:pt x="14" y="129"/>
                  </a:lnTo>
                  <a:lnTo>
                    <a:pt x="14" y="128"/>
                  </a:lnTo>
                  <a:lnTo>
                    <a:pt x="14" y="129"/>
                  </a:lnTo>
                  <a:lnTo>
                    <a:pt x="14" y="128"/>
                  </a:lnTo>
                  <a:lnTo>
                    <a:pt x="14" y="129"/>
                  </a:lnTo>
                  <a:lnTo>
                    <a:pt x="14" y="128"/>
                  </a:lnTo>
                  <a:lnTo>
                    <a:pt x="14" y="129"/>
                  </a:lnTo>
                  <a:lnTo>
                    <a:pt x="15" y="129"/>
                  </a:lnTo>
                  <a:lnTo>
                    <a:pt x="15" y="128"/>
                  </a:lnTo>
                  <a:lnTo>
                    <a:pt x="15" y="129"/>
                  </a:lnTo>
                  <a:lnTo>
                    <a:pt x="15" y="128"/>
                  </a:lnTo>
                  <a:lnTo>
                    <a:pt x="15" y="129"/>
                  </a:lnTo>
                  <a:lnTo>
                    <a:pt x="15" y="128"/>
                  </a:lnTo>
                  <a:lnTo>
                    <a:pt x="15" y="129"/>
                  </a:lnTo>
                  <a:lnTo>
                    <a:pt x="15" y="128"/>
                  </a:lnTo>
                  <a:lnTo>
                    <a:pt x="15" y="129"/>
                  </a:lnTo>
                  <a:lnTo>
                    <a:pt x="15" y="128"/>
                  </a:lnTo>
                  <a:lnTo>
                    <a:pt x="15" y="129"/>
                  </a:lnTo>
                  <a:lnTo>
                    <a:pt x="15" y="128"/>
                  </a:lnTo>
                  <a:lnTo>
                    <a:pt x="15" y="129"/>
                  </a:lnTo>
                  <a:lnTo>
                    <a:pt x="15" y="128"/>
                  </a:lnTo>
                  <a:lnTo>
                    <a:pt x="15" y="129"/>
                  </a:lnTo>
                  <a:lnTo>
                    <a:pt x="15" y="128"/>
                  </a:lnTo>
                  <a:lnTo>
                    <a:pt x="15" y="129"/>
                  </a:lnTo>
                  <a:lnTo>
                    <a:pt x="15" y="128"/>
                  </a:lnTo>
                  <a:lnTo>
                    <a:pt x="16" y="128"/>
                  </a:lnTo>
                  <a:lnTo>
                    <a:pt x="16" y="127"/>
                  </a:lnTo>
                  <a:lnTo>
                    <a:pt x="16" y="128"/>
                  </a:lnTo>
                  <a:lnTo>
                    <a:pt x="16" y="127"/>
                  </a:lnTo>
                  <a:lnTo>
                    <a:pt x="16" y="128"/>
                  </a:lnTo>
                  <a:lnTo>
                    <a:pt x="16" y="129"/>
                  </a:lnTo>
                  <a:lnTo>
                    <a:pt x="16" y="128"/>
                  </a:lnTo>
                  <a:lnTo>
                    <a:pt x="16" y="129"/>
                  </a:lnTo>
                  <a:lnTo>
                    <a:pt x="16" y="128"/>
                  </a:lnTo>
                  <a:lnTo>
                    <a:pt x="16" y="129"/>
                  </a:lnTo>
                  <a:lnTo>
                    <a:pt x="16" y="128"/>
                  </a:lnTo>
                  <a:lnTo>
                    <a:pt x="16" y="129"/>
                  </a:lnTo>
                  <a:lnTo>
                    <a:pt x="16" y="128"/>
                  </a:lnTo>
                  <a:lnTo>
                    <a:pt x="16" y="129"/>
                  </a:lnTo>
                  <a:lnTo>
                    <a:pt x="16" y="128"/>
                  </a:lnTo>
                  <a:lnTo>
                    <a:pt x="16" y="129"/>
                  </a:lnTo>
                  <a:lnTo>
                    <a:pt x="17" y="129"/>
                  </a:lnTo>
                  <a:lnTo>
                    <a:pt x="17" y="128"/>
                  </a:lnTo>
                  <a:lnTo>
                    <a:pt x="17" y="129"/>
                  </a:lnTo>
                  <a:lnTo>
                    <a:pt x="17" y="128"/>
                  </a:lnTo>
                  <a:lnTo>
                    <a:pt x="17" y="129"/>
                  </a:lnTo>
                  <a:lnTo>
                    <a:pt x="17" y="128"/>
                  </a:lnTo>
                  <a:lnTo>
                    <a:pt x="17" y="129"/>
                  </a:lnTo>
                  <a:lnTo>
                    <a:pt x="17" y="128"/>
                  </a:lnTo>
                  <a:lnTo>
                    <a:pt x="17" y="129"/>
                  </a:lnTo>
                  <a:lnTo>
                    <a:pt x="17" y="128"/>
                  </a:lnTo>
                  <a:lnTo>
                    <a:pt x="17" y="129"/>
                  </a:lnTo>
                  <a:lnTo>
                    <a:pt x="17" y="128"/>
                  </a:lnTo>
                  <a:lnTo>
                    <a:pt x="18" y="128"/>
                  </a:lnTo>
                  <a:lnTo>
                    <a:pt x="18" y="129"/>
                  </a:lnTo>
                  <a:lnTo>
                    <a:pt x="18" y="128"/>
                  </a:lnTo>
                  <a:lnTo>
                    <a:pt x="18" y="127"/>
                  </a:lnTo>
                  <a:lnTo>
                    <a:pt x="18" y="128"/>
                  </a:lnTo>
                  <a:lnTo>
                    <a:pt x="18" y="129"/>
                  </a:lnTo>
                  <a:lnTo>
                    <a:pt x="18" y="128"/>
                  </a:lnTo>
                  <a:lnTo>
                    <a:pt x="18" y="129"/>
                  </a:lnTo>
                  <a:lnTo>
                    <a:pt x="18" y="128"/>
                  </a:lnTo>
                  <a:lnTo>
                    <a:pt x="20" y="129"/>
                  </a:lnTo>
                  <a:lnTo>
                    <a:pt x="20" y="128"/>
                  </a:lnTo>
                  <a:lnTo>
                    <a:pt x="20" y="129"/>
                  </a:lnTo>
                  <a:lnTo>
                    <a:pt x="20" y="128"/>
                  </a:lnTo>
                  <a:lnTo>
                    <a:pt x="20" y="129"/>
                  </a:lnTo>
                  <a:lnTo>
                    <a:pt x="20" y="128"/>
                  </a:lnTo>
                  <a:lnTo>
                    <a:pt x="20" y="129"/>
                  </a:lnTo>
                  <a:lnTo>
                    <a:pt x="20" y="128"/>
                  </a:lnTo>
                  <a:lnTo>
                    <a:pt x="20" y="129"/>
                  </a:lnTo>
                  <a:lnTo>
                    <a:pt x="20" y="128"/>
                  </a:lnTo>
                  <a:lnTo>
                    <a:pt x="20" y="127"/>
                  </a:lnTo>
                  <a:lnTo>
                    <a:pt x="20" y="128"/>
                  </a:lnTo>
                  <a:lnTo>
                    <a:pt x="20" y="127"/>
                  </a:lnTo>
                  <a:lnTo>
                    <a:pt x="20" y="128"/>
                  </a:lnTo>
                  <a:lnTo>
                    <a:pt x="20" y="129"/>
                  </a:lnTo>
                  <a:lnTo>
                    <a:pt x="20" y="128"/>
                  </a:lnTo>
                  <a:lnTo>
                    <a:pt x="20" y="129"/>
                  </a:lnTo>
                  <a:lnTo>
                    <a:pt x="20" y="128"/>
                  </a:lnTo>
                  <a:lnTo>
                    <a:pt x="21" y="128"/>
                  </a:lnTo>
                  <a:lnTo>
                    <a:pt x="21" y="127"/>
                  </a:lnTo>
                  <a:lnTo>
                    <a:pt x="21" y="128"/>
                  </a:lnTo>
                  <a:lnTo>
                    <a:pt x="21" y="129"/>
                  </a:lnTo>
                  <a:lnTo>
                    <a:pt x="21" y="128"/>
                  </a:lnTo>
                  <a:lnTo>
                    <a:pt x="21" y="129"/>
                  </a:lnTo>
                  <a:lnTo>
                    <a:pt x="21" y="128"/>
                  </a:lnTo>
                  <a:lnTo>
                    <a:pt x="21" y="129"/>
                  </a:lnTo>
                  <a:lnTo>
                    <a:pt x="21" y="128"/>
                  </a:lnTo>
                  <a:lnTo>
                    <a:pt x="21" y="129"/>
                  </a:lnTo>
                  <a:lnTo>
                    <a:pt x="21" y="128"/>
                  </a:lnTo>
                  <a:lnTo>
                    <a:pt x="21" y="129"/>
                  </a:lnTo>
                  <a:lnTo>
                    <a:pt x="21" y="128"/>
                  </a:lnTo>
                  <a:lnTo>
                    <a:pt x="21" y="129"/>
                  </a:lnTo>
                  <a:lnTo>
                    <a:pt x="21" y="128"/>
                  </a:lnTo>
                  <a:lnTo>
                    <a:pt x="21" y="129"/>
                  </a:lnTo>
                  <a:lnTo>
                    <a:pt x="21" y="128"/>
                  </a:lnTo>
                  <a:lnTo>
                    <a:pt x="22" y="128"/>
                  </a:lnTo>
                  <a:lnTo>
                    <a:pt x="22" y="129"/>
                  </a:lnTo>
                  <a:lnTo>
                    <a:pt x="22" y="128"/>
                  </a:lnTo>
                  <a:lnTo>
                    <a:pt x="22" y="129"/>
                  </a:lnTo>
                  <a:lnTo>
                    <a:pt x="22" y="128"/>
                  </a:lnTo>
                  <a:lnTo>
                    <a:pt x="22" y="129"/>
                  </a:lnTo>
                  <a:lnTo>
                    <a:pt x="22" y="128"/>
                  </a:lnTo>
                  <a:lnTo>
                    <a:pt x="22" y="129"/>
                  </a:lnTo>
                  <a:lnTo>
                    <a:pt x="22" y="128"/>
                  </a:lnTo>
                  <a:lnTo>
                    <a:pt x="22" y="129"/>
                  </a:lnTo>
                  <a:lnTo>
                    <a:pt x="22" y="128"/>
                  </a:lnTo>
                  <a:lnTo>
                    <a:pt x="22" y="129"/>
                  </a:lnTo>
                  <a:lnTo>
                    <a:pt x="22" y="128"/>
                  </a:lnTo>
                  <a:lnTo>
                    <a:pt x="22" y="129"/>
                  </a:lnTo>
                  <a:lnTo>
                    <a:pt x="22" y="128"/>
                  </a:lnTo>
                  <a:lnTo>
                    <a:pt x="22" y="129"/>
                  </a:lnTo>
                  <a:lnTo>
                    <a:pt x="22" y="128"/>
                  </a:lnTo>
                  <a:lnTo>
                    <a:pt x="22" y="129"/>
                  </a:lnTo>
                  <a:lnTo>
                    <a:pt x="22" y="128"/>
                  </a:lnTo>
                  <a:lnTo>
                    <a:pt x="22" y="129"/>
                  </a:lnTo>
                  <a:lnTo>
                    <a:pt x="22" y="128"/>
                  </a:lnTo>
                  <a:lnTo>
                    <a:pt x="22" y="129"/>
                  </a:lnTo>
                  <a:lnTo>
                    <a:pt x="22" y="128"/>
                  </a:lnTo>
                  <a:lnTo>
                    <a:pt x="22" y="129"/>
                  </a:lnTo>
                  <a:lnTo>
                    <a:pt x="22" y="128"/>
                  </a:lnTo>
                  <a:lnTo>
                    <a:pt x="22" y="129"/>
                  </a:lnTo>
                  <a:lnTo>
                    <a:pt x="22" y="128"/>
                  </a:lnTo>
                  <a:lnTo>
                    <a:pt x="22" y="129"/>
                  </a:lnTo>
                  <a:lnTo>
                    <a:pt x="22" y="128"/>
                  </a:lnTo>
                  <a:lnTo>
                    <a:pt x="23" y="129"/>
                  </a:lnTo>
                  <a:lnTo>
                    <a:pt x="23" y="128"/>
                  </a:lnTo>
                  <a:lnTo>
                    <a:pt x="23" y="129"/>
                  </a:lnTo>
                  <a:lnTo>
                    <a:pt x="23" y="128"/>
                  </a:lnTo>
                  <a:lnTo>
                    <a:pt x="23" y="129"/>
                  </a:lnTo>
                  <a:lnTo>
                    <a:pt x="23" y="128"/>
                  </a:lnTo>
                  <a:lnTo>
                    <a:pt x="23" y="127"/>
                  </a:lnTo>
                  <a:lnTo>
                    <a:pt x="23" y="128"/>
                  </a:lnTo>
                  <a:lnTo>
                    <a:pt x="23" y="127"/>
                  </a:lnTo>
                  <a:lnTo>
                    <a:pt x="24" y="128"/>
                  </a:lnTo>
                  <a:lnTo>
                    <a:pt x="24" y="127"/>
                  </a:lnTo>
                  <a:lnTo>
                    <a:pt x="24" y="128"/>
                  </a:lnTo>
                  <a:lnTo>
                    <a:pt x="24" y="127"/>
                  </a:lnTo>
                  <a:lnTo>
                    <a:pt x="24" y="128"/>
                  </a:lnTo>
                  <a:lnTo>
                    <a:pt x="24" y="127"/>
                  </a:lnTo>
                  <a:lnTo>
                    <a:pt x="24" y="128"/>
                  </a:lnTo>
                  <a:lnTo>
                    <a:pt x="24" y="127"/>
                  </a:lnTo>
                  <a:lnTo>
                    <a:pt x="24" y="128"/>
                  </a:lnTo>
                  <a:lnTo>
                    <a:pt x="24" y="127"/>
                  </a:lnTo>
                  <a:lnTo>
                    <a:pt x="24" y="128"/>
                  </a:lnTo>
                  <a:lnTo>
                    <a:pt x="24" y="127"/>
                  </a:lnTo>
                  <a:lnTo>
                    <a:pt x="24" y="128"/>
                  </a:lnTo>
                  <a:lnTo>
                    <a:pt x="24" y="127"/>
                  </a:lnTo>
                  <a:lnTo>
                    <a:pt x="24" y="128"/>
                  </a:lnTo>
                  <a:lnTo>
                    <a:pt x="24" y="127"/>
                  </a:lnTo>
                  <a:lnTo>
                    <a:pt x="24" y="128"/>
                  </a:lnTo>
                  <a:lnTo>
                    <a:pt x="24" y="127"/>
                  </a:lnTo>
                  <a:lnTo>
                    <a:pt x="24" y="128"/>
                  </a:lnTo>
                  <a:lnTo>
                    <a:pt x="24" y="127"/>
                  </a:lnTo>
                  <a:lnTo>
                    <a:pt x="24" y="128"/>
                  </a:lnTo>
                  <a:lnTo>
                    <a:pt x="25" y="127"/>
                  </a:lnTo>
                  <a:lnTo>
                    <a:pt x="25" y="128"/>
                  </a:lnTo>
                  <a:lnTo>
                    <a:pt x="25" y="127"/>
                  </a:lnTo>
                  <a:lnTo>
                    <a:pt x="25" y="128"/>
                  </a:lnTo>
                  <a:lnTo>
                    <a:pt x="25" y="127"/>
                  </a:lnTo>
                  <a:lnTo>
                    <a:pt x="25" y="128"/>
                  </a:lnTo>
                  <a:lnTo>
                    <a:pt x="25" y="127"/>
                  </a:lnTo>
                  <a:lnTo>
                    <a:pt x="25" y="128"/>
                  </a:lnTo>
                  <a:lnTo>
                    <a:pt x="25" y="127"/>
                  </a:lnTo>
                  <a:lnTo>
                    <a:pt x="25" y="128"/>
                  </a:lnTo>
                  <a:lnTo>
                    <a:pt x="25" y="127"/>
                  </a:lnTo>
                  <a:lnTo>
                    <a:pt x="25" y="128"/>
                  </a:lnTo>
                  <a:lnTo>
                    <a:pt x="25" y="127"/>
                  </a:lnTo>
                  <a:lnTo>
                    <a:pt x="25" y="128"/>
                  </a:lnTo>
                  <a:lnTo>
                    <a:pt x="25" y="127"/>
                  </a:lnTo>
                  <a:lnTo>
                    <a:pt x="25" y="128"/>
                  </a:lnTo>
                  <a:lnTo>
                    <a:pt x="25" y="127"/>
                  </a:lnTo>
                  <a:lnTo>
                    <a:pt x="25" y="126"/>
                  </a:lnTo>
                  <a:lnTo>
                    <a:pt x="25" y="124"/>
                  </a:lnTo>
                  <a:lnTo>
                    <a:pt x="25" y="123"/>
                  </a:lnTo>
                  <a:lnTo>
                    <a:pt x="25" y="122"/>
                  </a:lnTo>
                  <a:lnTo>
                    <a:pt x="25" y="120"/>
                  </a:lnTo>
                  <a:lnTo>
                    <a:pt x="25" y="121"/>
                  </a:lnTo>
                  <a:lnTo>
                    <a:pt x="25" y="123"/>
                  </a:lnTo>
                  <a:lnTo>
                    <a:pt x="26" y="123"/>
                  </a:lnTo>
                  <a:lnTo>
                    <a:pt x="26" y="122"/>
                  </a:lnTo>
                  <a:lnTo>
                    <a:pt x="26" y="119"/>
                  </a:lnTo>
                  <a:lnTo>
                    <a:pt x="26" y="115"/>
                  </a:lnTo>
                  <a:lnTo>
                    <a:pt x="26" y="109"/>
                  </a:lnTo>
                  <a:lnTo>
                    <a:pt x="26" y="105"/>
                  </a:lnTo>
                  <a:lnTo>
                    <a:pt x="26" y="102"/>
                  </a:lnTo>
                  <a:lnTo>
                    <a:pt x="26" y="101"/>
                  </a:lnTo>
                  <a:lnTo>
                    <a:pt x="26" y="103"/>
                  </a:lnTo>
                  <a:lnTo>
                    <a:pt x="26" y="110"/>
                  </a:lnTo>
                  <a:lnTo>
                    <a:pt x="26" y="112"/>
                  </a:lnTo>
                  <a:lnTo>
                    <a:pt x="26" y="113"/>
                  </a:lnTo>
                  <a:lnTo>
                    <a:pt x="26" y="111"/>
                  </a:lnTo>
                  <a:lnTo>
                    <a:pt x="26" y="108"/>
                  </a:lnTo>
                  <a:lnTo>
                    <a:pt x="26" y="97"/>
                  </a:lnTo>
                  <a:lnTo>
                    <a:pt x="26" y="87"/>
                  </a:lnTo>
                  <a:lnTo>
                    <a:pt x="26" y="74"/>
                  </a:lnTo>
                  <a:lnTo>
                    <a:pt x="26" y="70"/>
                  </a:lnTo>
                  <a:lnTo>
                    <a:pt x="26" y="69"/>
                  </a:lnTo>
                  <a:lnTo>
                    <a:pt x="26" y="77"/>
                  </a:lnTo>
                  <a:lnTo>
                    <a:pt x="26" y="83"/>
                  </a:lnTo>
                  <a:lnTo>
                    <a:pt x="26" y="92"/>
                  </a:lnTo>
                  <a:lnTo>
                    <a:pt x="26" y="97"/>
                  </a:lnTo>
                  <a:lnTo>
                    <a:pt x="26" y="92"/>
                  </a:lnTo>
                  <a:lnTo>
                    <a:pt x="26" y="77"/>
                  </a:lnTo>
                  <a:lnTo>
                    <a:pt x="26" y="58"/>
                  </a:lnTo>
                  <a:lnTo>
                    <a:pt x="26" y="42"/>
                  </a:lnTo>
                  <a:lnTo>
                    <a:pt x="26" y="36"/>
                  </a:lnTo>
                  <a:lnTo>
                    <a:pt x="26" y="31"/>
                  </a:lnTo>
                  <a:lnTo>
                    <a:pt x="26" y="40"/>
                  </a:lnTo>
                  <a:lnTo>
                    <a:pt x="26" y="58"/>
                  </a:lnTo>
                  <a:lnTo>
                    <a:pt x="26" y="72"/>
                  </a:lnTo>
                  <a:lnTo>
                    <a:pt x="26" y="83"/>
                  </a:lnTo>
                  <a:lnTo>
                    <a:pt x="26" y="84"/>
                  </a:lnTo>
                  <a:lnTo>
                    <a:pt x="26" y="78"/>
                  </a:lnTo>
                  <a:lnTo>
                    <a:pt x="26" y="62"/>
                  </a:lnTo>
                  <a:lnTo>
                    <a:pt x="26" y="38"/>
                  </a:lnTo>
                  <a:lnTo>
                    <a:pt x="26" y="25"/>
                  </a:lnTo>
                  <a:lnTo>
                    <a:pt x="26" y="8"/>
                  </a:lnTo>
                  <a:lnTo>
                    <a:pt x="26" y="22"/>
                  </a:lnTo>
                  <a:lnTo>
                    <a:pt x="26" y="43"/>
                  </a:lnTo>
                  <a:lnTo>
                    <a:pt x="26" y="63"/>
                  </a:lnTo>
                  <a:lnTo>
                    <a:pt x="26" y="73"/>
                  </a:lnTo>
                  <a:lnTo>
                    <a:pt x="26" y="77"/>
                  </a:lnTo>
                  <a:lnTo>
                    <a:pt x="26" y="73"/>
                  </a:lnTo>
                  <a:lnTo>
                    <a:pt x="26" y="60"/>
                  </a:lnTo>
                  <a:lnTo>
                    <a:pt x="26" y="35"/>
                  </a:lnTo>
                  <a:lnTo>
                    <a:pt x="26" y="17"/>
                  </a:lnTo>
                  <a:lnTo>
                    <a:pt x="26" y="6"/>
                  </a:lnTo>
                  <a:lnTo>
                    <a:pt x="26" y="0"/>
                  </a:lnTo>
                  <a:lnTo>
                    <a:pt x="26" y="21"/>
                  </a:lnTo>
                  <a:lnTo>
                    <a:pt x="26" y="39"/>
                  </a:lnTo>
                  <a:lnTo>
                    <a:pt x="26" y="57"/>
                  </a:lnTo>
                  <a:lnTo>
                    <a:pt x="26" y="72"/>
                  </a:lnTo>
                  <a:lnTo>
                    <a:pt x="26" y="77"/>
                  </a:lnTo>
                  <a:lnTo>
                    <a:pt x="26" y="74"/>
                  </a:lnTo>
                  <a:lnTo>
                    <a:pt x="26" y="67"/>
                  </a:lnTo>
                  <a:lnTo>
                    <a:pt x="26" y="50"/>
                  </a:lnTo>
                  <a:lnTo>
                    <a:pt x="26" y="30"/>
                  </a:lnTo>
                  <a:lnTo>
                    <a:pt x="26" y="16"/>
                  </a:lnTo>
                  <a:lnTo>
                    <a:pt x="26" y="20"/>
                  </a:lnTo>
                  <a:lnTo>
                    <a:pt x="26" y="28"/>
                  </a:lnTo>
                  <a:lnTo>
                    <a:pt x="26" y="49"/>
                  </a:lnTo>
                  <a:lnTo>
                    <a:pt x="26" y="68"/>
                  </a:lnTo>
                  <a:lnTo>
                    <a:pt x="27" y="80"/>
                  </a:lnTo>
                  <a:lnTo>
                    <a:pt x="27" y="84"/>
                  </a:lnTo>
                  <a:lnTo>
                    <a:pt x="27" y="87"/>
                  </a:lnTo>
                  <a:lnTo>
                    <a:pt x="27" y="77"/>
                  </a:lnTo>
                  <a:lnTo>
                    <a:pt x="27" y="65"/>
                  </a:lnTo>
                  <a:lnTo>
                    <a:pt x="27" y="50"/>
                  </a:lnTo>
                  <a:lnTo>
                    <a:pt x="27" y="41"/>
                  </a:lnTo>
                  <a:lnTo>
                    <a:pt x="27" y="40"/>
                  </a:lnTo>
                  <a:lnTo>
                    <a:pt x="27" y="48"/>
                  </a:lnTo>
                  <a:lnTo>
                    <a:pt x="27" y="63"/>
                  </a:lnTo>
                  <a:lnTo>
                    <a:pt x="27" y="80"/>
                  </a:lnTo>
                  <a:lnTo>
                    <a:pt x="27" y="89"/>
                  </a:lnTo>
                  <a:lnTo>
                    <a:pt x="27" y="98"/>
                  </a:lnTo>
                  <a:lnTo>
                    <a:pt x="27" y="97"/>
                  </a:lnTo>
                  <a:lnTo>
                    <a:pt x="27" y="92"/>
                  </a:lnTo>
                  <a:lnTo>
                    <a:pt x="27" y="84"/>
                  </a:lnTo>
                  <a:lnTo>
                    <a:pt x="27" y="74"/>
                  </a:lnTo>
                  <a:lnTo>
                    <a:pt x="27" y="66"/>
                  </a:lnTo>
                  <a:lnTo>
                    <a:pt x="27" y="69"/>
                  </a:lnTo>
                  <a:lnTo>
                    <a:pt x="27" y="73"/>
                  </a:lnTo>
                  <a:lnTo>
                    <a:pt x="27" y="83"/>
                  </a:lnTo>
                  <a:lnTo>
                    <a:pt x="27" y="92"/>
                  </a:lnTo>
                  <a:lnTo>
                    <a:pt x="27" y="101"/>
                  </a:lnTo>
                  <a:lnTo>
                    <a:pt x="27" y="107"/>
                  </a:lnTo>
                  <a:lnTo>
                    <a:pt x="27" y="109"/>
                  </a:lnTo>
                  <a:lnTo>
                    <a:pt x="27" y="106"/>
                  </a:lnTo>
                  <a:lnTo>
                    <a:pt x="27" y="98"/>
                  </a:lnTo>
                  <a:lnTo>
                    <a:pt x="27" y="93"/>
                  </a:lnTo>
                  <a:lnTo>
                    <a:pt x="27" y="88"/>
                  </a:lnTo>
                  <a:lnTo>
                    <a:pt x="27" y="91"/>
                  </a:lnTo>
                  <a:lnTo>
                    <a:pt x="27" y="93"/>
                  </a:lnTo>
                  <a:lnTo>
                    <a:pt x="27" y="100"/>
                  </a:lnTo>
                  <a:lnTo>
                    <a:pt x="27" y="106"/>
                  </a:lnTo>
                  <a:lnTo>
                    <a:pt x="27" y="111"/>
                  </a:lnTo>
                  <a:lnTo>
                    <a:pt x="27" y="114"/>
                  </a:lnTo>
                  <a:lnTo>
                    <a:pt x="27" y="115"/>
                  </a:lnTo>
                  <a:lnTo>
                    <a:pt x="27" y="114"/>
                  </a:lnTo>
                  <a:lnTo>
                    <a:pt x="27" y="111"/>
                  </a:lnTo>
                  <a:lnTo>
                    <a:pt x="27" y="108"/>
                  </a:lnTo>
                  <a:lnTo>
                    <a:pt x="27" y="105"/>
                  </a:lnTo>
                  <a:lnTo>
                    <a:pt x="27" y="108"/>
                  </a:lnTo>
                  <a:lnTo>
                    <a:pt x="27" y="114"/>
                  </a:lnTo>
                  <a:lnTo>
                    <a:pt x="27" y="115"/>
                  </a:lnTo>
                  <a:lnTo>
                    <a:pt x="27" y="119"/>
                  </a:lnTo>
                  <a:lnTo>
                    <a:pt x="27" y="121"/>
                  </a:lnTo>
                  <a:lnTo>
                    <a:pt x="27" y="117"/>
                  </a:lnTo>
                  <a:lnTo>
                    <a:pt x="27" y="116"/>
                  </a:lnTo>
                  <a:lnTo>
                    <a:pt x="27" y="120"/>
                  </a:lnTo>
                  <a:lnTo>
                    <a:pt x="27" y="122"/>
                  </a:lnTo>
                  <a:lnTo>
                    <a:pt x="27" y="123"/>
                  </a:lnTo>
                  <a:lnTo>
                    <a:pt x="27" y="124"/>
                  </a:lnTo>
                  <a:lnTo>
                    <a:pt x="27" y="123"/>
                  </a:lnTo>
                  <a:lnTo>
                    <a:pt x="27" y="121"/>
                  </a:lnTo>
                  <a:lnTo>
                    <a:pt x="27" y="122"/>
                  </a:lnTo>
                  <a:lnTo>
                    <a:pt x="27" y="123"/>
                  </a:lnTo>
                  <a:lnTo>
                    <a:pt x="27" y="124"/>
                  </a:lnTo>
                  <a:lnTo>
                    <a:pt x="28" y="125"/>
                  </a:lnTo>
                  <a:lnTo>
                    <a:pt x="28" y="126"/>
                  </a:lnTo>
                  <a:lnTo>
                    <a:pt x="28" y="124"/>
                  </a:lnTo>
                  <a:lnTo>
                    <a:pt x="28" y="125"/>
                  </a:lnTo>
                  <a:lnTo>
                    <a:pt x="28" y="126"/>
                  </a:lnTo>
                  <a:lnTo>
                    <a:pt x="28" y="127"/>
                  </a:lnTo>
                  <a:lnTo>
                    <a:pt x="28" y="126"/>
                  </a:lnTo>
                  <a:lnTo>
                    <a:pt x="28" y="127"/>
                  </a:lnTo>
                  <a:lnTo>
                    <a:pt x="28" y="126"/>
                  </a:lnTo>
                  <a:lnTo>
                    <a:pt x="28" y="127"/>
                  </a:lnTo>
                  <a:lnTo>
                    <a:pt x="28" y="128"/>
                  </a:lnTo>
                  <a:lnTo>
                    <a:pt x="28" y="127"/>
                  </a:lnTo>
                  <a:lnTo>
                    <a:pt x="28" y="126"/>
                  </a:lnTo>
                  <a:lnTo>
                    <a:pt x="28" y="127"/>
                  </a:lnTo>
                  <a:lnTo>
                    <a:pt x="28" y="128"/>
                  </a:lnTo>
                  <a:lnTo>
                    <a:pt x="28" y="127"/>
                  </a:lnTo>
                  <a:lnTo>
                    <a:pt x="28" y="126"/>
                  </a:lnTo>
                  <a:lnTo>
                    <a:pt x="28" y="128"/>
                  </a:lnTo>
                  <a:lnTo>
                    <a:pt x="28" y="127"/>
                  </a:lnTo>
                  <a:lnTo>
                    <a:pt x="28" y="126"/>
                  </a:lnTo>
                  <a:lnTo>
                    <a:pt x="28" y="127"/>
                  </a:lnTo>
                  <a:lnTo>
                    <a:pt x="28" y="126"/>
                  </a:lnTo>
                  <a:lnTo>
                    <a:pt x="28" y="127"/>
                  </a:lnTo>
                  <a:lnTo>
                    <a:pt x="28" y="125"/>
                  </a:lnTo>
                  <a:lnTo>
                    <a:pt x="28" y="126"/>
                  </a:lnTo>
                  <a:lnTo>
                    <a:pt x="29" y="126"/>
                  </a:lnTo>
                  <a:lnTo>
                    <a:pt x="29" y="124"/>
                  </a:lnTo>
                  <a:lnTo>
                    <a:pt x="29" y="123"/>
                  </a:lnTo>
                  <a:lnTo>
                    <a:pt x="29" y="124"/>
                  </a:lnTo>
                  <a:lnTo>
                    <a:pt x="29" y="125"/>
                  </a:lnTo>
                  <a:lnTo>
                    <a:pt x="29" y="126"/>
                  </a:lnTo>
                  <a:lnTo>
                    <a:pt x="29" y="125"/>
                  </a:lnTo>
                  <a:lnTo>
                    <a:pt x="29" y="124"/>
                  </a:lnTo>
                  <a:lnTo>
                    <a:pt x="29" y="122"/>
                  </a:lnTo>
                  <a:lnTo>
                    <a:pt x="29" y="121"/>
                  </a:lnTo>
                  <a:lnTo>
                    <a:pt x="29" y="120"/>
                  </a:lnTo>
                  <a:lnTo>
                    <a:pt x="29" y="122"/>
                  </a:lnTo>
                  <a:lnTo>
                    <a:pt x="29" y="123"/>
                  </a:lnTo>
                  <a:lnTo>
                    <a:pt x="29" y="124"/>
                  </a:lnTo>
                  <a:lnTo>
                    <a:pt x="29" y="123"/>
                  </a:lnTo>
                  <a:lnTo>
                    <a:pt x="29" y="121"/>
                  </a:lnTo>
                  <a:lnTo>
                    <a:pt x="29" y="120"/>
                  </a:lnTo>
                  <a:lnTo>
                    <a:pt x="29" y="122"/>
                  </a:lnTo>
                  <a:lnTo>
                    <a:pt x="29" y="124"/>
                  </a:lnTo>
                  <a:lnTo>
                    <a:pt x="29" y="125"/>
                  </a:lnTo>
                  <a:lnTo>
                    <a:pt x="29" y="124"/>
                  </a:lnTo>
                  <a:lnTo>
                    <a:pt x="29" y="123"/>
                  </a:lnTo>
                  <a:lnTo>
                    <a:pt x="29" y="121"/>
                  </a:lnTo>
                  <a:lnTo>
                    <a:pt x="29" y="120"/>
                  </a:lnTo>
                  <a:lnTo>
                    <a:pt x="29" y="121"/>
                  </a:lnTo>
                  <a:lnTo>
                    <a:pt x="29" y="123"/>
                  </a:lnTo>
                  <a:lnTo>
                    <a:pt x="29" y="125"/>
                  </a:lnTo>
                  <a:lnTo>
                    <a:pt x="29" y="122"/>
                  </a:lnTo>
                  <a:lnTo>
                    <a:pt x="29" y="123"/>
                  </a:lnTo>
                  <a:lnTo>
                    <a:pt x="29" y="122"/>
                  </a:lnTo>
                  <a:lnTo>
                    <a:pt x="29" y="121"/>
                  </a:lnTo>
                  <a:lnTo>
                    <a:pt x="29" y="122"/>
                  </a:lnTo>
                  <a:lnTo>
                    <a:pt x="29" y="123"/>
                  </a:lnTo>
                  <a:lnTo>
                    <a:pt x="29" y="126"/>
                  </a:lnTo>
                  <a:lnTo>
                    <a:pt x="29" y="125"/>
                  </a:lnTo>
                  <a:lnTo>
                    <a:pt x="29" y="124"/>
                  </a:lnTo>
                  <a:lnTo>
                    <a:pt x="29" y="122"/>
                  </a:lnTo>
                  <a:lnTo>
                    <a:pt x="29" y="123"/>
                  </a:lnTo>
                  <a:lnTo>
                    <a:pt x="29" y="124"/>
                  </a:lnTo>
                  <a:lnTo>
                    <a:pt x="29" y="125"/>
                  </a:lnTo>
                  <a:lnTo>
                    <a:pt x="30" y="125"/>
                  </a:lnTo>
                  <a:lnTo>
                    <a:pt x="30" y="124"/>
                  </a:lnTo>
                  <a:lnTo>
                    <a:pt x="30" y="123"/>
                  </a:lnTo>
                  <a:lnTo>
                    <a:pt x="30" y="124"/>
                  </a:lnTo>
                  <a:lnTo>
                    <a:pt x="30" y="125"/>
                  </a:lnTo>
                  <a:lnTo>
                    <a:pt x="30" y="126"/>
                  </a:lnTo>
                  <a:lnTo>
                    <a:pt x="30" y="127"/>
                  </a:lnTo>
                  <a:lnTo>
                    <a:pt x="30" y="126"/>
                  </a:lnTo>
                  <a:lnTo>
                    <a:pt x="30" y="125"/>
                  </a:lnTo>
                  <a:lnTo>
                    <a:pt x="30" y="124"/>
                  </a:lnTo>
                  <a:lnTo>
                    <a:pt x="30" y="125"/>
                  </a:lnTo>
                  <a:lnTo>
                    <a:pt x="30" y="126"/>
                  </a:lnTo>
                  <a:lnTo>
                    <a:pt x="30" y="127"/>
                  </a:lnTo>
                  <a:lnTo>
                    <a:pt x="30" y="126"/>
                  </a:lnTo>
                  <a:lnTo>
                    <a:pt x="30" y="125"/>
                  </a:lnTo>
                  <a:lnTo>
                    <a:pt x="30" y="124"/>
                  </a:lnTo>
                  <a:lnTo>
                    <a:pt x="30" y="125"/>
                  </a:lnTo>
                  <a:lnTo>
                    <a:pt x="30" y="126"/>
                  </a:lnTo>
                  <a:lnTo>
                    <a:pt x="30" y="127"/>
                  </a:lnTo>
                  <a:lnTo>
                    <a:pt x="30" y="126"/>
                  </a:lnTo>
                  <a:lnTo>
                    <a:pt x="30" y="125"/>
                  </a:lnTo>
                  <a:lnTo>
                    <a:pt x="30" y="126"/>
                  </a:lnTo>
                  <a:lnTo>
                    <a:pt x="30" y="127"/>
                  </a:lnTo>
                  <a:lnTo>
                    <a:pt x="30" y="126"/>
                  </a:lnTo>
                  <a:lnTo>
                    <a:pt x="30" y="127"/>
                  </a:lnTo>
                  <a:lnTo>
                    <a:pt x="30" y="128"/>
                  </a:lnTo>
                  <a:lnTo>
                    <a:pt x="30" y="127"/>
                  </a:lnTo>
                  <a:lnTo>
                    <a:pt x="30" y="128"/>
                  </a:lnTo>
                  <a:lnTo>
                    <a:pt x="30" y="127"/>
                  </a:lnTo>
                  <a:lnTo>
                    <a:pt x="30" y="126"/>
                  </a:lnTo>
                  <a:lnTo>
                    <a:pt x="30" y="127"/>
                  </a:lnTo>
                  <a:lnTo>
                    <a:pt x="30" y="128"/>
                  </a:lnTo>
                  <a:lnTo>
                    <a:pt x="31" y="128"/>
                  </a:lnTo>
                  <a:lnTo>
                    <a:pt x="31" y="127"/>
                  </a:lnTo>
                  <a:lnTo>
                    <a:pt x="31" y="128"/>
                  </a:lnTo>
                  <a:lnTo>
                    <a:pt x="31" y="127"/>
                  </a:lnTo>
                  <a:lnTo>
                    <a:pt x="31" y="128"/>
                  </a:lnTo>
                  <a:lnTo>
                    <a:pt x="31" y="127"/>
                  </a:lnTo>
                  <a:lnTo>
                    <a:pt x="31" y="128"/>
                  </a:lnTo>
                  <a:lnTo>
                    <a:pt x="31" y="127"/>
                  </a:lnTo>
                  <a:lnTo>
                    <a:pt x="31" y="128"/>
                  </a:lnTo>
                  <a:lnTo>
                    <a:pt x="31" y="129"/>
                  </a:lnTo>
                  <a:lnTo>
                    <a:pt x="31" y="128"/>
                  </a:lnTo>
                  <a:lnTo>
                    <a:pt x="31" y="129"/>
                  </a:lnTo>
                  <a:lnTo>
                    <a:pt x="31" y="128"/>
                  </a:lnTo>
                  <a:lnTo>
                    <a:pt x="31" y="127"/>
                  </a:lnTo>
                  <a:lnTo>
                    <a:pt x="31" y="128"/>
                  </a:lnTo>
                  <a:lnTo>
                    <a:pt x="32" y="128"/>
                  </a:lnTo>
                  <a:lnTo>
                    <a:pt x="32" y="127"/>
                  </a:lnTo>
                  <a:lnTo>
                    <a:pt x="32" y="128"/>
                  </a:lnTo>
                  <a:lnTo>
                    <a:pt x="32" y="127"/>
                  </a:lnTo>
                  <a:lnTo>
                    <a:pt x="32" y="128"/>
                  </a:lnTo>
                  <a:lnTo>
                    <a:pt x="32" y="127"/>
                  </a:lnTo>
                  <a:lnTo>
                    <a:pt x="32" y="128"/>
                  </a:lnTo>
                  <a:lnTo>
                    <a:pt x="32" y="127"/>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93" name="Freeform 524"/>
            <p:cNvSpPr>
              <a:spLocks/>
            </p:cNvSpPr>
            <p:nvPr/>
          </p:nvSpPr>
          <p:spPr bwMode="auto">
            <a:xfrm>
              <a:off x="2005" y="2717"/>
              <a:ext cx="36" cy="4"/>
            </a:xfrm>
            <a:custGeom>
              <a:avLst/>
              <a:gdLst>
                <a:gd name="T0" fmla="*/ 0 w 36"/>
                <a:gd name="T1" fmla="*/ 2 h 4"/>
                <a:gd name="T2" fmla="*/ 2 w 36"/>
                <a:gd name="T3" fmla="*/ 1 h 4"/>
                <a:gd name="T4" fmla="*/ 2 w 36"/>
                <a:gd name="T5" fmla="*/ 2 h 4"/>
                <a:gd name="T6" fmla="*/ 2 w 36"/>
                <a:gd name="T7" fmla="*/ 3 h 4"/>
                <a:gd name="T8" fmla="*/ 3 w 36"/>
                <a:gd name="T9" fmla="*/ 3 h 4"/>
                <a:gd name="T10" fmla="*/ 4 w 36"/>
                <a:gd name="T11" fmla="*/ 3 h 4"/>
                <a:gd name="T12" fmla="*/ 4 w 36"/>
                <a:gd name="T13" fmla="*/ 4 h 4"/>
                <a:gd name="T14" fmla="*/ 4 w 36"/>
                <a:gd name="T15" fmla="*/ 3 h 4"/>
                <a:gd name="T16" fmla="*/ 5 w 36"/>
                <a:gd name="T17" fmla="*/ 3 h 4"/>
                <a:gd name="T18" fmla="*/ 6 w 36"/>
                <a:gd name="T19" fmla="*/ 3 h 4"/>
                <a:gd name="T20" fmla="*/ 6 w 36"/>
                <a:gd name="T21" fmla="*/ 4 h 4"/>
                <a:gd name="T22" fmla="*/ 7 w 36"/>
                <a:gd name="T23" fmla="*/ 4 h 4"/>
                <a:gd name="T24" fmla="*/ 7 w 36"/>
                <a:gd name="T25" fmla="*/ 3 h 4"/>
                <a:gd name="T26" fmla="*/ 8 w 36"/>
                <a:gd name="T27" fmla="*/ 3 h 4"/>
                <a:gd name="T28" fmla="*/ 8 w 36"/>
                <a:gd name="T29" fmla="*/ 4 h 4"/>
                <a:gd name="T30" fmla="*/ 9 w 36"/>
                <a:gd name="T31" fmla="*/ 4 h 4"/>
                <a:gd name="T32" fmla="*/ 9 w 36"/>
                <a:gd name="T33" fmla="*/ 3 h 4"/>
                <a:gd name="T34" fmla="*/ 10 w 36"/>
                <a:gd name="T35" fmla="*/ 3 h 4"/>
                <a:gd name="T36" fmla="*/ 11 w 36"/>
                <a:gd name="T37" fmla="*/ 4 h 4"/>
                <a:gd name="T38" fmla="*/ 11 w 36"/>
                <a:gd name="T39" fmla="*/ 3 h 4"/>
                <a:gd name="T40" fmla="*/ 12 w 36"/>
                <a:gd name="T41" fmla="*/ 3 h 4"/>
                <a:gd name="T42" fmla="*/ 12 w 36"/>
                <a:gd name="T43" fmla="*/ 4 h 4"/>
                <a:gd name="T44" fmla="*/ 13 w 36"/>
                <a:gd name="T45" fmla="*/ 4 h 4"/>
                <a:gd name="T46" fmla="*/ 13 w 36"/>
                <a:gd name="T47" fmla="*/ 3 h 4"/>
                <a:gd name="T48" fmla="*/ 14 w 36"/>
                <a:gd name="T49" fmla="*/ 3 h 4"/>
                <a:gd name="T50" fmla="*/ 14 w 36"/>
                <a:gd name="T51" fmla="*/ 4 h 4"/>
                <a:gd name="T52" fmla="*/ 16 w 36"/>
                <a:gd name="T53" fmla="*/ 4 h 4"/>
                <a:gd name="T54" fmla="*/ 16 w 36"/>
                <a:gd name="T55" fmla="*/ 3 h 4"/>
                <a:gd name="T56" fmla="*/ 17 w 36"/>
                <a:gd name="T57" fmla="*/ 3 h 4"/>
                <a:gd name="T58" fmla="*/ 17 w 36"/>
                <a:gd name="T59" fmla="*/ 4 h 4"/>
                <a:gd name="T60" fmla="*/ 17 w 36"/>
                <a:gd name="T61" fmla="*/ 3 h 4"/>
                <a:gd name="T62" fmla="*/ 18 w 36"/>
                <a:gd name="T63" fmla="*/ 3 h 4"/>
                <a:gd name="T64" fmla="*/ 18 w 36"/>
                <a:gd name="T65" fmla="*/ 4 h 4"/>
                <a:gd name="T66" fmla="*/ 19 w 36"/>
                <a:gd name="T67" fmla="*/ 4 h 4"/>
                <a:gd name="T68" fmla="*/ 19 w 36"/>
                <a:gd name="T69" fmla="*/ 3 h 4"/>
                <a:gd name="T70" fmla="*/ 20 w 36"/>
                <a:gd name="T71" fmla="*/ 3 h 4"/>
                <a:gd name="T72" fmla="*/ 20 w 36"/>
                <a:gd name="T73" fmla="*/ 4 h 4"/>
                <a:gd name="T74" fmla="*/ 20 w 36"/>
                <a:gd name="T75" fmla="*/ 3 h 4"/>
                <a:gd name="T76" fmla="*/ 21 w 36"/>
                <a:gd name="T77" fmla="*/ 3 h 4"/>
                <a:gd name="T78" fmla="*/ 21 w 36"/>
                <a:gd name="T79" fmla="*/ 4 h 4"/>
                <a:gd name="T80" fmla="*/ 22 w 36"/>
                <a:gd name="T81" fmla="*/ 4 h 4"/>
                <a:gd name="T82" fmla="*/ 22 w 36"/>
                <a:gd name="T83" fmla="*/ 3 h 4"/>
                <a:gd name="T84" fmla="*/ 23 w 36"/>
                <a:gd name="T85" fmla="*/ 3 h 4"/>
                <a:gd name="T86" fmla="*/ 23 w 36"/>
                <a:gd name="T87" fmla="*/ 4 h 4"/>
                <a:gd name="T88" fmla="*/ 24 w 36"/>
                <a:gd name="T89" fmla="*/ 3 h 4"/>
                <a:gd name="T90" fmla="*/ 24 w 36"/>
                <a:gd name="T91" fmla="*/ 4 h 4"/>
                <a:gd name="T92" fmla="*/ 25 w 36"/>
                <a:gd name="T93" fmla="*/ 3 h 4"/>
                <a:gd name="T94" fmla="*/ 26 w 36"/>
                <a:gd name="T95" fmla="*/ 3 h 4"/>
                <a:gd name="T96" fmla="*/ 26 w 36"/>
                <a:gd name="T97" fmla="*/ 4 h 4"/>
                <a:gd name="T98" fmla="*/ 27 w 36"/>
                <a:gd name="T99" fmla="*/ 4 h 4"/>
                <a:gd name="T100" fmla="*/ 28 w 36"/>
                <a:gd name="T101" fmla="*/ 4 h 4"/>
                <a:gd name="T102" fmla="*/ 28 w 36"/>
                <a:gd name="T103" fmla="*/ 3 h 4"/>
                <a:gd name="T104" fmla="*/ 30 w 36"/>
                <a:gd name="T105" fmla="*/ 3 h 4"/>
                <a:gd name="T106" fmla="*/ 30 w 36"/>
                <a:gd name="T107" fmla="*/ 4 h 4"/>
                <a:gd name="T108" fmla="*/ 31 w 36"/>
                <a:gd name="T109" fmla="*/ 4 h 4"/>
                <a:gd name="T110" fmla="*/ 32 w 36"/>
                <a:gd name="T111" fmla="*/ 4 h 4"/>
                <a:gd name="T112" fmla="*/ 33 w 36"/>
                <a:gd name="T113" fmla="*/ 4 h 4"/>
                <a:gd name="T114" fmla="*/ 33 w 36"/>
                <a:gd name="T115" fmla="*/ 3 h 4"/>
                <a:gd name="T116" fmla="*/ 34 w 36"/>
                <a:gd name="T117" fmla="*/ 3 h 4"/>
                <a:gd name="T118" fmla="*/ 34 w 36"/>
                <a:gd name="T119" fmla="*/ 4 h 4"/>
                <a:gd name="T120" fmla="*/ 35 w 36"/>
                <a:gd name="T121" fmla="*/ 4 h 4"/>
                <a:gd name="T122" fmla="*/ 35 w 36"/>
                <a:gd name="T123" fmla="*/ 3 h 4"/>
                <a:gd name="T124" fmla="*/ 36 w 36"/>
                <a:gd name="T125" fmla="*/ 3 h 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
                <a:gd name="T190" fmla="*/ 0 h 4"/>
                <a:gd name="T191" fmla="*/ 36 w 36"/>
                <a:gd name="T192" fmla="*/ 4 h 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 h="4">
                  <a:moveTo>
                    <a:pt x="0" y="2"/>
                  </a:moveTo>
                  <a:lnTo>
                    <a:pt x="0" y="3"/>
                  </a:lnTo>
                  <a:lnTo>
                    <a:pt x="0" y="2"/>
                  </a:lnTo>
                  <a:lnTo>
                    <a:pt x="0" y="3"/>
                  </a:lnTo>
                  <a:lnTo>
                    <a:pt x="0" y="2"/>
                  </a:lnTo>
                  <a:lnTo>
                    <a:pt x="0" y="3"/>
                  </a:lnTo>
                  <a:lnTo>
                    <a:pt x="0" y="2"/>
                  </a:lnTo>
                  <a:lnTo>
                    <a:pt x="0" y="3"/>
                  </a:lnTo>
                  <a:lnTo>
                    <a:pt x="0" y="2"/>
                  </a:lnTo>
                  <a:lnTo>
                    <a:pt x="0" y="1"/>
                  </a:lnTo>
                  <a:lnTo>
                    <a:pt x="0" y="2"/>
                  </a:lnTo>
                  <a:lnTo>
                    <a:pt x="0" y="3"/>
                  </a:lnTo>
                  <a:lnTo>
                    <a:pt x="0" y="1"/>
                  </a:lnTo>
                  <a:lnTo>
                    <a:pt x="0" y="2"/>
                  </a:lnTo>
                  <a:lnTo>
                    <a:pt x="0" y="1"/>
                  </a:lnTo>
                  <a:lnTo>
                    <a:pt x="0" y="0"/>
                  </a:lnTo>
                  <a:lnTo>
                    <a:pt x="0" y="1"/>
                  </a:lnTo>
                  <a:lnTo>
                    <a:pt x="0" y="2"/>
                  </a:lnTo>
                  <a:lnTo>
                    <a:pt x="0" y="1"/>
                  </a:lnTo>
                  <a:lnTo>
                    <a:pt x="2" y="1"/>
                  </a:lnTo>
                  <a:lnTo>
                    <a:pt x="2" y="0"/>
                  </a:lnTo>
                  <a:lnTo>
                    <a:pt x="2" y="1"/>
                  </a:lnTo>
                  <a:lnTo>
                    <a:pt x="2" y="2"/>
                  </a:lnTo>
                  <a:lnTo>
                    <a:pt x="2" y="3"/>
                  </a:lnTo>
                  <a:lnTo>
                    <a:pt x="2" y="2"/>
                  </a:lnTo>
                  <a:lnTo>
                    <a:pt x="2" y="1"/>
                  </a:lnTo>
                  <a:lnTo>
                    <a:pt x="2" y="0"/>
                  </a:lnTo>
                  <a:lnTo>
                    <a:pt x="2" y="1"/>
                  </a:lnTo>
                  <a:lnTo>
                    <a:pt x="2" y="0"/>
                  </a:lnTo>
                  <a:lnTo>
                    <a:pt x="2" y="1"/>
                  </a:lnTo>
                  <a:lnTo>
                    <a:pt x="2" y="2"/>
                  </a:lnTo>
                  <a:lnTo>
                    <a:pt x="2" y="1"/>
                  </a:lnTo>
                  <a:lnTo>
                    <a:pt x="2" y="2"/>
                  </a:lnTo>
                  <a:lnTo>
                    <a:pt x="2" y="3"/>
                  </a:lnTo>
                  <a:lnTo>
                    <a:pt x="2" y="2"/>
                  </a:lnTo>
                  <a:lnTo>
                    <a:pt x="2" y="1"/>
                  </a:lnTo>
                  <a:lnTo>
                    <a:pt x="2" y="2"/>
                  </a:lnTo>
                  <a:lnTo>
                    <a:pt x="2" y="3"/>
                  </a:lnTo>
                  <a:lnTo>
                    <a:pt x="2" y="2"/>
                  </a:lnTo>
                  <a:lnTo>
                    <a:pt x="2" y="3"/>
                  </a:lnTo>
                  <a:lnTo>
                    <a:pt x="2" y="2"/>
                  </a:lnTo>
                  <a:lnTo>
                    <a:pt x="2" y="3"/>
                  </a:lnTo>
                  <a:lnTo>
                    <a:pt x="2" y="2"/>
                  </a:lnTo>
                  <a:lnTo>
                    <a:pt x="2" y="3"/>
                  </a:lnTo>
                  <a:lnTo>
                    <a:pt x="2" y="2"/>
                  </a:lnTo>
                  <a:lnTo>
                    <a:pt x="2" y="3"/>
                  </a:lnTo>
                  <a:lnTo>
                    <a:pt x="3" y="3"/>
                  </a:lnTo>
                  <a:lnTo>
                    <a:pt x="3" y="4"/>
                  </a:lnTo>
                  <a:lnTo>
                    <a:pt x="3" y="3"/>
                  </a:lnTo>
                  <a:lnTo>
                    <a:pt x="3" y="4"/>
                  </a:lnTo>
                  <a:lnTo>
                    <a:pt x="3" y="3"/>
                  </a:lnTo>
                  <a:lnTo>
                    <a:pt x="3" y="4"/>
                  </a:lnTo>
                  <a:lnTo>
                    <a:pt x="3" y="3"/>
                  </a:lnTo>
                  <a:lnTo>
                    <a:pt x="3" y="4"/>
                  </a:lnTo>
                  <a:lnTo>
                    <a:pt x="3" y="3"/>
                  </a:lnTo>
                  <a:lnTo>
                    <a:pt x="3" y="4"/>
                  </a:lnTo>
                  <a:lnTo>
                    <a:pt x="3" y="3"/>
                  </a:lnTo>
                  <a:lnTo>
                    <a:pt x="3" y="4"/>
                  </a:lnTo>
                  <a:lnTo>
                    <a:pt x="3" y="3"/>
                  </a:lnTo>
                  <a:lnTo>
                    <a:pt x="3" y="4"/>
                  </a:lnTo>
                  <a:lnTo>
                    <a:pt x="3" y="3"/>
                  </a:lnTo>
                  <a:lnTo>
                    <a:pt x="3" y="4"/>
                  </a:lnTo>
                  <a:lnTo>
                    <a:pt x="3" y="3"/>
                  </a:lnTo>
                  <a:lnTo>
                    <a:pt x="3" y="4"/>
                  </a:lnTo>
                  <a:lnTo>
                    <a:pt x="3" y="3"/>
                  </a:lnTo>
                  <a:lnTo>
                    <a:pt x="4" y="3"/>
                  </a:lnTo>
                  <a:lnTo>
                    <a:pt x="4" y="4"/>
                  </a:lnTo>
                  <a:lnTo>
                    <a:pt x="4" y="3"/>
                  </a:lnTo>
                  <a:lnTo>
                    <a:pt x="4" y="4"/>
                  </a:lnTo>
                  <a:lnTo>
                    <a:pt x="4" y="3"/>
                  </a:lnTo>
                  <a:lnTo>
                    <a:pt x="4" y="4"/>
                  </a:lnTo>
                  <a:lnTo>
                    <a:pt x="4" y="3"/>
                  </a:lnTo>
                  <a:lnTo>
                    <a:pt x="4" y="4"/>
                  </a:lnTo>
                  <a:lnTo>
                    <a:pt x="4" y="3"/>
                  </a:lnTo>
                  <a:lnTo>
                    <a:pt x="4" y="4"/>
                  </a:lnTo>
                  <a:lnTo>
                    <a:pt x="4" y="3"/>
                  </a:lnTo>
                  <a:lnTo>
                    <a:pt x="4" y="4"/>
                  </a:lnTo>
                  <a:lnTo>
                    <a:pt x="4" y="3"/>
                  </a:lnTo>
                  <a:lnTo>
                    <a:pt x="4" y="4"/>
                  </a:lnTo>
                  <a:lnTo>
                    <a:pt x="4" y="3"/>
                  </a:lnTo>
                  <a:lnTo>
                    <a:pt x="4" y="4"/>
                  </a:lnTo>
                  <a:lnTo>
                    <a:pt x="4" y="3"/>
                  </a:lnTo>
                  <a:lnTo>
                    <a:pt x="4" y="4"/>
                  </a:lnTo>
                  <a:lnTo>
                    <a:pt x="4" y="3"/>
                  </a:lnTo>
                  <a:lnTo>
                    <a:pt x="4" y="2"/>
                  </a:lnTo>
                  <a:lnTo>
                    <a:pt x="4" y="3"/>
                  </a:lnTo>
                  <a:lnTo>
                    <a:pt x="4" y="4"/>
                  </a:lnTo>
                  <a:lnTo>
                    <a:pt x="4" y="3"/>
                  </a:lnTo>
                  <a:lnTo>
                    <a:pt x="5" y="3"/>
                  </a:lnTo>
                  <a:lnTo>
                    <a:pt x="5" y="4"/>
                  </a:lnTo>
                  <a:lnTo>
                    <a:pt x="5" y="3"/>
                  </a:lnTo>
                  <a:lnTo>
                    <a:pt x="5" y="4"/>
                  </a:lnTo>
                  <a:lnTo>
                    <a:pt x="5" y="3"/>
                  </a:lnTo>
                  <a:lnTo>
                    <a:pt x="5" y="4"/>
                  </a:lnTo>
                  <a:lnTo>
                    <a:pt x="5" y="3"/>
                  </a:lnTo>
                  <a:lnTo>
                    <a:pt x="5" y="4"/>
                  </a:lnTo>
                  <a:lnTo>
                    <a:pt x="5" y="3"/>
                  </a:lnTo>
                  <a:lnTo>
                    <a:pt x="5" y="4"/>
                  </a:lnTo>
                  <a:lnTo>
                    <a:pt x="5" y="3"/>
                  </a:lnTo>
                  <a:lnTo>
                    <a:pt x="5" y="4"/>
                  </a:lnTo>
                  <a:lnTo>
                    <a:pt x="5" y="3"/>
                  </a:lnTo>
                  <a:lnTo>
                    <a:pt x="6" y="3"/>
                  </a:lnTo>
                  <a:lnTo>
                    <a:pt x="6" y="4"/>
                  </a:lnTo>
                  <a:lnTo>
                    <a:pt x="6" y="3"/>
                  </a:lnTo>
                  <a:lnTo>
                    <a:pt x="6" y="4"/>
                  </a:lnTo>
                  <a:lnTo>
                    <a:pt x="6" y="3"/>
                  </a:lnTo>
                  <a:lnTo>
                    <a:pt x="6" y="4"/>
                  </a:lnTo>
                  <a:lnTo>
                    <a:pt x="6" y="3"/>
                  </a:lnTo>
                  <a:lnTo>
                    <a:pt x="6" y="4"/>
                  </a:lnTo>
                  <a:lnTo>
                    <a:pt x="6" y="3"/>
                  </a:lnTo>
                  <a:lnTo>
                    <a:pt x="6" y="4"/>
                  </a:lnTo>
                  <a:lnTo>
                    <a:pt x="6" y="3"/>
                  </a:lnTo>
                  <a:lnTo>
                    <a:pt x="6" y="4"/>
                  </a:lnTo>
                  <a:lnTo>
                    <a:pt x="6" y="3"/>
                  </a:lnTo>
                  <a:lnTo>
                    <a:pt x="6" y="4"/>
                  </a:lnTo>
                  <a:lnTo>
                    <a:pt x="6" y="3"/>
                  </a:lnTo>
                  <a:lnTo>
                    <a:pt x="6" y="4"/>
                  </a:lnTo>
                  <a:lnTo>
                    <a:pt x="6" y="3"/>
                  </a:lnTo>
                  <a:lnTo>
                    <a:pt x="6" y="4"/>
                  </a:lnTo>
                  <a:lnTo>
                    <a:pt x="6" y="3"/>
                  </a:lnTo>
                  <a:lnTo>
                    <a:pt x="6" y="4"/>
                  </a:lnTo>
                  <a:lnTo>
                    <a:pt x="6" y="3"/>
                  </a:lnTo>
                  <a:lnTo>
                    <a:pt x="6" y="4"/>
                  </a:lnTo>
                  <a:lnTo>
                    <a:pt x="7" y="4"/>
                  </a:lnTo>
                  <a:lnTo>
                    <a:pt x="7" y="3"/>
                  </a:lnTo>
                  <a:lnTo>
                    <a:pt x="7" y="4"/>
                  </a:lnTo>
                  <a:lnTo>
                    <a:pt x="7" y="3"/>
                  </a:lnTo>
                  <a:lnTo>
                    <a:pt x="7" y="4"/>
                  </a:lnTo>
                  <a:lnTo>
                    <a:pt x="7" y="3"/>
                  </a:lnTo>
                  <a:lnTo>
                    <a:pt x="7" y="4"/>
                  </a:lnTo>
                  <a:lnTo>
                    <a:pt x="7" y="3"/>
                  </a:lnTo>
                  <a:lnTo>
                    <a:pt x="7" y="4"/>
                  </a:lnTo>
                  <a:lnTo>
                    <a:pt x="7" y="3"/>
                  </a:lnTo>
                  <a:lnTo>
                    <a:pt x="7" y="4"/>
                  </a:lnTo>
                  <a:lnTo>
                    <a:pt x="7" y="3"/>
                  </a:lnTo>
                  <a:lnTo>
                    <a:pt x="7" y="4"/>
                  </a:lnTo>
                  <a:lnTo>
                    <a:pt x="7" y="3"/>
                  </a:lnTo>
                  <a:lnTo>
                    <a:pt x="7" y="4"/>
                  </a:lnTo>
                  <a:lnTo>
                    <a:pt x="7" y="3"/>
                  </a:lnTo>
                  <a:lnTo>
                    <a:pt x="7" y="4"/>
                  </a:lnTo>
                  <a:lnTo>
                    <a:pt x="7" y="3"/>
                  </a:lnTo>
                  <a:lnTo>
                    <a:pt x="7" y="4"/>
                  </a:lnTo>
                  <a:lnTo>
                    <a:pt x="7" y="3"/>
                  </a:lnTo>
                  <a:lnTo>
                    <a:pt x="7" y="4"/>
                  </a:lnTo>
                  <a:lnTo>
                    <a:pt x="7" y="3"/>
                  </a:lnTo>
                  <a:lnTo>
                    <a:pt x="7" y="4"/>
                  </a:lnTo>
                  <a:lnTo>
                    <a:pt x="7" y="3"/>
                  </a:lnTo>
                  <a:lnTo>
                    <a:pt x="7" y="4"/>
                  </a:lnTo>
                  <a:lnTo>
                    <a:pt x="7" y="3"/>
                  </a:lnTo>
                  <a:lnTo>
                    <a:pt x="7" y="4"/>
                  </a:lnTo>
                  <a:lnTo>
                    <a:pt x="7" y="3"/>
                  </a:lnTo>
                  <a:lnTo>
                    <a:pt x="8" y="3"/>
                  </a:lnTo>
                  <a:lnTo>
                    <a:pt x="8" y="4"/>
                  </a:lnTo>
                  <a:lnTo>
                    <a:pt x="8" y="3"/>
                  </a:lnTo>
                  <a:lnTo>
                    <a:pt x="8" y="4"/>
                  </a:lnTo>
                  <a:lnTo>
                    <a:pt x="8" y="3"/>
                  </a:lnTo>
                  <a:lnTo>
                    <a:pt x="8" y="4"/>
                  </a:lnTo>
                  <a:lnTo>
                    <a:pt x="8" y="3"/>
                  </a:lnTo>
                  <a:lnTo>
                    <a:pt x="8" y="4"/>
                  </a:lnTo>
                  <a:lnTo>
                    <a:pt x="8" y="3"/>
                  </a:lnTo>
                  <a:lnTo>
                    <a:pt x="8" y="4"/>
                  </a:lnTo>
                  <a:lnTo>
                    <a:pt x="8" y="3"/>
                  </a:lnTo>
                  <a:lnTo>
                    <a:pt x="8" y="4"/>
                  </a:lnTo>
                  <a:lnTo>
                    <a:pt x="8" y="3"/>
                  </a:lnTo>
                  <a:lnTo>
                    <a:pt x="8" y="4"/>
                  </a:lnTo>
                  <a:lnTo>
                    <a:pt x="8" y="3"/>
                  </a:lnTo>
                  <a:lnTo>
                    <a:pt x="8" y="4"/>
                  </a:lnTo>
                  <a:lnTo>
                    <a:pt x="8" y="3"/>
                  </a:lnTo>
                  <a:lnTo>
                    <a:pt x="8" y="4"/>
                  </a:lnTo>
                  <a:lnTo>
                    <a:pt x="9" y="4"/>
                  </a:lnTo>
                  <a:lnTo>
                    <a:pt x="9" y="3"/>
                  </a:lnTo>
                  <a:lnTo>
                    <a:pt x="9" y="4"/>
                  </a:lnTo>
                  <a:lnTo>
                    <a:pt x="9" y="3"/>
                  </a:lnTo>
                  <a:lnTo>
                    <a:pt x="9" y="4"/>
                  </a:lnTo>
                  <a:lnTo>
                    <a:pt x="9" y="3"/>
                  </a:lnTo>
                  <a:lnTo>
                    <a:pt x="9" y="4"/>
                  </a:lnTo>
                  <a:lnTo>
                    <a:pt x="9" y="3"/>
                  </a:lnTo>
                  <a:lnTo>
                    <a:pt x="9" y="4"/>
                  </a:lnTo>
                  <a:lnTo>
                    <a:pt x="9" y="3"/>
                  </a:lnTo>
                  <a:lnTo>
                    <a:pt x="9" y="4"/>
                  </a:lnTo>
                  <a:lnTo>
                    <a:pt x="9" y="3"/>
                  </a:lnTo>
                  <a:lnTo>
                    <a:pt x="9" y="4"/>
                  </a:lnTo>
                  <a:lnTo>
                    <a:pt x="9" y="3"/>
                  </a:lnTo>
                  <a:lnTo>
                    <a:pt x="9" y="4"/>
                  </a:lnTo>
                  <a:lnTo>
                    <a:pt x="9" y="3"/>
                  </a:lnTo>
                  <a:lnTo>
                    <a:pt x="9" y="4"/>
                  </a:lnTo>
                  <a:lnTo>
                    <a:pt x="9" y="3"/>
                  </a:lnTo>
                  <a:lnTo>
                    <a:pt x="9" y="4"/>
                  </a:lnTo>
                  <a:lnTo>
                    <a:pt x="9" y="3"/>
                  </a:lnTo>
                  <a:lnTo>
                    <a:pt x="9" y="4"/>
                  </a:lnTo>
                  <a:lnTo>
                    <a:pt x="9" y="3"/>
                  </a:lnTo>
                  <a:lnTo>
                    <a:pt x="9" y="4"/>
                  </a:lnTo>
                  <a:lnTo>
                    <a:pt x="9" y="3"/>
                  </a:lnTo>
                  <a:lnTo>
                    <a:pt x="9" y="4"/>
                  </a:lnTo>
                  <a:lnTo>
                    <a:pt x="9" y="3"/>
                  </a:lnTo>
                  <a:lnTo>
                    <a:pt x="9" y="4"/>
                  </a:lnTo>
                  <a:lnTo>
                    <a:pt x="9" y="3"/>
                  </a:lnTo>
                  <a:lnTo>
                    <a:pt x="10" y="3"/>
                  </a:lnTo>
                  <a:lnTo>
                    <a:pt x="10" y="4"/>
                  </a:lnTo>
                  <a:lnTo>
                    <a:pt x="10" y="3"/>
                  </a:lnTo>
                  <a:lnTo>
                    <a:pt x="10" y="4"/>
                  </a:lnTo>
                  <a:lnTo>
                    <a:pt x="10" y="3"/>
                  </a:lnTo>
                  <a:lnTo>
                    <a:pt x="10" y="4"/>
                  </a:lnTo>
                  <a:lnTo>
                    <a:pt x="10" y="3"/>
                  </a:lnTo>
                  <a:lnTo>
                    <a:pt x="10" y="4"/>
                  </a:lnTo>
                  <a:lnTo>
                    <a:pt x="10" y="3"/>
                  </a:lnTo>
                  <a:lnTo>
                    <a:pt x="11" y="4"/>
                  </a:lnTo>
                  <a:lnTo>
                    <a:pt x="11" y="3"/>
                  </a:lnTo>
                  <a:lnTo>
                    <a:pt x="11" y="4"/>
                  </a:lnTo>
                  <a:lnTo>
                    <a:pt x="11" y="3"/>
                  </a:lnTo>
                  <a:lnTo>
                    <a:pt x="11" y="4"/>
                  </a:lnTo>
                  <a:lnTo>
                    <a:pt x="11" y="3"/>
                  </a:lnTo>
                  <a:lnTo>
                    <a:pt x="11" y="4"/>
                  </a:lnTo>
                  <a:lnTo>
                    <a:pt x="11" y="3"/>
                  </a:lnTo>
                  <a:lnTo>
                    <a:pt x="11" y="4"/>
                  </a:lnTo>
                  <a:lnTo>
                    <a:pt x="11" y="3"/>
                  </a:lnTo>
                  <a:lnTo>
                    <a:pt x="11" y="4"/>
                  </a:lnTo>
                  <a:lnTo>
                    <a:pt x="11" y="3"/>
                  </a:lnTo>
                  <a:lnTo>
                    <a:pt x="11" y="4"/>
                  </a:lnTo>
                  <a:lnTo>
                    <a:pt x="11" y="3"/>
                  </a:lnTo>
                  <a:lnTo>
                    <a:pt x="12" y="3"/>
                  </a:lnTo>
                  <a:lnTo>
                    <a:pt x="12" y="4"/>
                  </a:lnTo>
                  <a:lnTo>
                    <a:pt x="12" y="3"/>
                  </a:lnTo>
                  <a:lnTo>
                    <a:pt x="12" y="4"/>
                  </a:lnTo>
                  <a:lnTo>
                    <a:pt x="12" y="3"/>
                  </a:lnTo>
                  <a:lnTo>
                    <a:pt x="12" y="4"/>
                  </a:lnTo>
                  <a:lnTo>
                    <a:pt x="12" y="3"/>
                  </a:lnTo>
                  <a:lnTo>
                    <a:pt x="12" y="4"/>
                  </a:lnTo>
                  <a:lnTo>
                    <a:pt x="12" y="3"/>
                  </a:lnTo>
                  <a:lnTo>
                    <a:pt x="12" y="4"/>
                  </a:lnTo>
                  <a:lnTo>
                    <a:pt x="12" y="3"/>
                  </a:lnTo>
                  <a:lnTo>
                    <a:pt x="12" y="4"/>
                  </a:lnTo>
                  <a:lnTo>
                    <a:pt x="12" y="3"/>
                  </a:lnTo>
                  <a:lnTo>
                    <a:pt x="12" y="4"/>
                  </a:lnTo>
                  <a:lnTo>
                    <a:pt x="12" y="3"/>
                  </a:lnTo>
                  <a:lnTo>
                    <a:pt x="12" y="4"/>
                  </a:lnTo>
                  <a:lnTo>
                    <a:pt x="12" y="3"/>
                  </a:lnTo>
                  <a:lnTo>
                    <a:pt x="12" y="4"/>
                  </a:lnTo>
                  <a:lnTo>
                    <a:pt x="12" y="3"/>
                  </a:lnTo>
                  <a:lnTo>
                    <a:pt x="12" y="4"/>
                  </a:lnTo>
                  <a:lnTo>
                    <a:pt x="12" y="3"/>
                  </a:lnTo>
                  <a:lnTo>
                    <a:pt x="12" y="4"/>
                  </a:lnTo>
                  <a:lnTo>
                    <a:pt x="12" y="3"/>
                  </a:lnTo>
                  <a:lnTo>
                    <a:pt x="12" y="4"/>
                  </a:lnTo>
                  <a:lnTo>
                    <a:pt x="12" y="3"/>
                  </a:lnTo>
                  <a:lnTo>
                    <a:pt x="12" y="4"/>
                  </a:lnTo>
                  <a:lnTo>
                    <a:pt x="13" y="4"/>
                  </a:lnTo>
                  <a:lnTo>
                    <a:pt x="13" y="3"/>
                  </a:lnTo>
                  <a:lnTo>
                    <a:pt x="13" y="4"/>
                  </a:lnTo>
                  <a:lnTo>
                    <a:pt x="13" y="3"/>
                  </a:lnTo>
                  <a:lnTo>
                    <a:pt x="13" y="4"/>
                  </a:lnTo>
                  <a:lnTo>
                    <a:pt x="13" y="3"/>
                  </a:lnTo>
                  <a:lnTo>
                    <a:pt x="13" y="4"/>
                  </a:lnTo>
                  <a:lnTo>
                    <a:pt x="13" y="3"/>
                  </a:lnTo>
                  <a:lnTo>
                    <a:pt x="13" y="4"/>
                  </a:lnTo>
                  <a:lnTo>
                    <a:pt x="13" y="3"/>
                  </a:lnTo>
                  <a:lnTo>
                    <a:pt x="13" y="4"/>
                  </a:lnTo>
                  <a:lnTo>
                    <a:pt x="13" y="3"/>
                  </a:lnTo>
                  <a:lnTo>
                    <a:pt x="13" y="4"/>
                  </a:lnTo>
                  <a:lnTo>
                    <a:pt x="13" y="3"/>
                  </a:lnTo>
                  <a:lnTo>
                    <a:pt x="13" y="4"/>
                  </a:lnTo>
                  <a:lnTo>
                    <a:pt x="13" y="3"/>
                  </a:lnTo>
                  <a:lnTo>
                    <a:pt x="13" y="4"/>
                  </a:lnTo>
                  <a:lnTo>
                    <a:pt x="13" y="3"/>
                  </a:lnTo>
                  <a:lnTo>
                    <a:pt x="13" y="4"/>
                  </a:lnTo>
                  <a:lnTo>
                    <a:pt x="13" y="3"/>
                  </a:lnTo>
                  <a:lnTo>
                    <a:pt x="13" y="4"/>
                  </a:lnTo>
                  <a:lnTo>
                    <a:pt x="13" y="3"/>
                  </a:lnTo>
                  <a:lnTo>
                    <a:pt x="13" y="4"/>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4" y="4"/>
                  </a:lnTo>
                  <a:lnTo>
                    <a:pt x="14" y="3"/>
                  </a:lnTo>
                  <a:lnTo>
                    <a:pt x="16" y="3"/>
                  </a:lnTo>
                  <a:lnTo>
                    <a:pt x="16" y="4"/>
                  </a:lnTo>
                  <a:lnTo>
                    <a:pt x="16" y="3"/>
                  </a:lnTo>
                  <a:lnTo>
                    <a:pt x="16" y="4"/>
                  </a:lnTo>
                  <a:lnTo>
                    <a:pt x="16" y="3"/>
                  </a:lnTo>
                  <a:lnTo>
                    <a:pt x="16" y="4"/>
                  </a:lnTo>
                  <a:lnTo>
                    <a:pt x="16" y="3"/>
                  </a:lnTo>
                  <a:lnTo>
                    <a:pt x="16" y="4"/>
                  </a:lnTo>
                  <a:lnTo>
                    <a:pt x="16" y="3"/>
                  </a:lnTo>
                  <a:lnTo>
                    <a:pt x="16" y="4"/>
                  </a:lnTo>
                  <a:lnTo>
                    <a:pt x="16" y="3"/>
                  </a:lnTo>
                  <a:lnTo>
                    <a:pt x="16" y="4"/>
                  </a:lnTo>
                  <a:lnTo>
                    <a:pt x="16" y="3"/>
                  </a:lnTo>
                  <a:lnTo>
                    <a:pt x="16" y="4"/>
                  </a:lnTo>
                  <a:lnTo>
                    <a:pt x="16" y="3"/>
                  </a:lnTo>
                  <a:lnTo>
                    <a:pt x="16" y="4"/>
                  </a:lnTo>
                  <a:lnTo>
                    <a:pt x="16" y="3"/>
                  </a:lnTo>
                  <a:lnTo>
                    <a:pt x="16" y="4"/>
                  </a:lnTo>
                  <a:lnTo>
                    <a:pt x="16" y="3"/>
                  </a:lnTo>
                  <a:lnTo>
                    <a:pt x="16" y="4"/>
                  </a:lnTo>
                  <a:lnTo>
                    <a:pt x="16" y="3"/>
                  </a:lnTo>
                  <a:lnTo>
                    <a:pt x="16" y="4"/>
                  </a:lnTo>
                  <a:lnTo>
                    <a:pt x="17" y="4"/>
                  </a:lnTo>
                  <a:lnTo>
                    <a:pt x="17" y="3"/>
                  </a:lnTo>
                  <a:lnTo>
                    <a:pt x="17" y="4"/>
                  </a:lnTo>
                  <a:lnTo>
                    <a:pt x="17" y="3"/>
                  </a:lnTo>
                  <a:lnTo>
                    <a:pt x="17" y="4"/>
                  </a:lnTo>
                  <a:lnTo>
                    <a:pt x="17" y="3"/>
                  </a:lnTo>
                  <a:lnTo>
                    <a:pt x="17" y="4"/>
                  </a:lnTo>
                  <a:lnTo>
                    <a:pt x="17" y="3"/>
                  </a:lnTo>
                  <a:lnTo>
                    <a:pt x="17" y="4"/>
                  </a:lnTo>
                  <a:lnTo>
                    <a:pt x="17" y="3"/>
                  </a:lnTo>
                  <a:lnTo>
                    <a:pt x="17" y="4"/>
                  </a:lnTo>
                  <a:lnTo>
                    <a:pt x="17" y="3"/>
                  </a:lnTo>
                  <a:lnTo>
                    <a:pt x="17" y="4"/>
                  </a:lnTo>
                  <a:lnTo>
                    <a:pt x="17" y="3"/>
                  </a:lnTo>
                  <a:lnTo>
                    <a:pt x="17" y="4"/>
                  </a:lnTo>
                  <a:lnTo>
                    <a:pt x="17" y="3"/>
                  </a:lnTo>
                  <a:lnTo>
                    <a:pt x="17" y="4"/>
                  </a:lnTo>
                  <a:lnTo>
                    <a:pt x="17" y="3"/>
                  </a:lnTo>
                  <a:lnTo>
                    <a:pt x="17" y="4"/>
                  </a:lnTo>
                  <a:lnTo>
                    <a:pt x="17" y="3"/>
                  </a:lnTo>
                  <a:lnTo>
                    <a:pt x="17" y="4"/>
                  </a:lnTo>
                  <a:lnTo>
                    <a:pt x="17" y="3"/>
                  </a:lnTo>
                  <a:lnTo>
                    <a:pt x="17" y="4"/>
                  </a:lnTo>
                  <a:lnTo>
                    <a:pt x="17" y="3"/>
                  </a:lnTo>
                  <a:lnTo>
                    <a:pt x="17" y="4"/>
                  </a:lnTo>
                  <a:lnTo>
                    <a:pt x="17" y="3"/>
                  </a:lnTo>
                  <a:lnTo>
                    <a:pt x="17" y="4"/>
                  </a:lnTo>
                  <a:lnTo>
                    <a:pt x="17" y="3"/>
                  </a:lnTo>
                  <a:lnTo>
                    <a:pt x="17" y="4"/>
                  </a:lnTo>
                  <a:lnTo>
                    <a:pt x="18" y="4"/>
                  </a:lnTo>
                  <a:lnTo>
                    <a:pt x="18" y="3"/>
                  </a:lnTo>
                  <a:lnTo>
                    <a:pt x="18" y="4"/>
                  </a:lnTo>
                  <a:lnTo>
                    <a:pt x="18" y="3"/>
                  </a:lnTo>
                  <a:lnTo>
                    <a:pt x="18" y="4"/>
                  </a:lnTo>
                  <a:lnTo>
                    <a:pt x="18" y="3"/>
                  </a:lnTo>
                  <a:lnTo>
                    <a:pt x="18" y="4"/>
                  </a:lnTo>
                  <a:lnTo>
                    <a:pt x="18" y="3"/>
                  </a:lnTo>
                  <a:lnTo>
                    <a:pt x="18" y="4"/>
                  </a:lnTo>
                  <a:lnTo>
                    <a:pt x="18" y="3"/>
                  </a:lnTo>
                  <a:lnTo>
                    <a:pt x="18" y="4"/>
                  </a:lnTo>
                  <a:lnTo>
                    <a:pt x="18" y="3"/>
                  </a:lnTo>
                  <a:lnTo>
                    <a:pt x="18" y="4"/>
                  </a:lnTo>
                  <a:lnTo>
                    <a:pt x="18" y="3"/>
                  </a:lnTo>
                  <a:lnTo>
                    <a:pt x="18" y="4"/>
                  </a:lnTo>
                  <a:lnTo>
                    <a:pt x="18" y="3"/>
                  </a:lnTo>
                  <a:lnTo>
                    <a:pt x="18" y="4"/>
                  </a:lnTo>
                  <a:lnTo>
                    <a:pt x="18" y="3"/>
                  </a:lnTo>
                  <a:lnTo>
                    <a:pt x="18" y="4"/>
                  </a:lnTo>
                  <a:lnTo>
                    <a:pt x="18" y="3"/>
                  </a:lnTo>
                  <a:lnTo>
                    <a:pt x="18" y="4"/>
                  </a:lnTo>
                  <a:lnTo>
                    <a:pt x="19" y="4"/>
                  </a:lnTo>
                  <a:lnTo>
                    <a:pt x="19" y="3"/>
                  </a:lnTo>
                  <a:lnTo>
                    <a:pt x="19" y="4"/>
                  </a:lnTo>
                  <a:lnTo>
                    <a:pt x="19" y="3"/>
                  </a:lnTo>
                  <a:lnTo>
                    <a:pt x="19" y="4"/>
                  </a:lnTo>
                  <a:lnTo>
                    <a:pt x="19" y="3"/>
                  </a:lnTo>
                  <a:lnTo>
                    <a:pt x="19" y="4"/>
                  </a:lnTo>
                  <a:lnTo>
                    <a:pt x="19" y="3"/>
                  </a:lnTo>
                  <a:lnTo>
                    <a:pt x="19" y="4"/>
                  </a:lnTo>
                  <a:lnTo>
                    <a:pt x="19" y="3"/>
                  </a:lnTo>
                  <a:lnTo>
                    <a:pt x="19" y="4"/>
                  </a:lnTo>
                  <a:lnTo>
                    <a:pt x="19" y="3"/>
                  </a:lnTo>
                  <a:lnTo>
                    <a:pt x="19" y="4"/>
                  </a:lnTo>
                  <a:lnTo>
                    <a:pt x="19" y="3"/>
                  </a:lnTo>
                  <a:lnTo>
                    <a:pt x="19" y="4"/>
                  </a:lnTo>
                  <a:lnTo>
                    <a:pt x="19" y="3"/>
                  </a:lnTo>
                  <a:lnTo>
                    <a:pt x="19" y="4"/>
                  </a:lnTo>
                  <a:lnTo>
                    <a:pt x="19" y="3"/>
                  </a:lnTo>
                  <a:lnTo>
                    <a:pt x="19" y="4"/>
                  </a:lnTo>
                  <a:lnTo>
                    <a:pt x="19" y="3"/>
                  </a:lnTo>
                  <a:lnTo>
                    <a:pt x="19" y="4"/>
                  </a:lnTo>
                  <a:lnTo>
                    <a:pt x="19" y="3"/>
                  </a:lnTo>
                  <a:lnTo>
                    <a:pt x="19" y="4"/>
                  </a:lnTo>
                  <a:lnTo>
                    <a:pt x="19" y="3"/>
                  </a:lnTo>
                  <a:lnTo>
                    <a:pt x="19" y="4"/>
                  </a:lnTo>
                  <a:lnTo>
                    <a:pt x="19" y="3"/>
                  </a:lnTo>
                  <a:lnTo>
                    <a:pt x="19" y="4"/>
                  </a:lnTo>
                  <a:lnTo>
                    <a:pt x="19" y="3"/>
                  </a:lnTo>
                  <a:lnTo>
                    <a:pt x="20" y="3"/>
                  </a:lnTo>
                  <a:lnTo>
                    <a:pt x="20" y="4"/>
                  </a:lnTo>
                  <a:lnTo>
                    <a:pt x="20" y="3"/>
                  </a:lnTo>
                  <a:lnTo>
                    <a:pt x="20" y="4"/>
                  </a:lnTo>
                  <a:lnTo>
                    <a:pt x="20" y="3"/>
                  </a:lnTo>
                  <a:lnTo>
                    <a:pt x="20" y="4"/>
                  </a:lnTo>
                  <a:lnTo>
                    <a:pt x="20" y="3"/>
                  </a:lnTo>
                  <a:lnTo>
                    <a:pt x="20" y="4"/>
                  </a:lnTo>
                  <a:lnTo>
                    <a:pt x="20" y="3"/>
                  </a:lnTo>
                  <a:lnTo>
                    <a:pt x="20" y="4"/>
                  </a:lnTo>
                  <a:lnTo>
                    <a:pt x="20" y="3"/>
                  </a:lnTo>
                  <a:lnTo>
                    <a:pt x="20" y="4"/>
                  </a:lnTo>
                  <a:lnTo>
                    <a:pt x="20" y="3"/>
                  </a:lnTo>
                  <a:lnTo>
                    <a:pt x="20" y="4"/>
                  </a:lnTo>
                  <a:lnTo>
                    <a:pt x="20" y="3"/>
                  </a:lnTo>
                  <a:lnTo>
                    <a:pt x="20" y="4"/>
                  </a:lnTo>
                  <a:lnTo>
                    <a:pt x="20" y="3"/>
                  </a:lnTo>
                  <a:lnTo>
                    <a:pt x="20" y="4"/>
                  </a:lnTo>
                  <a:lnTo>
                    <a:pt x="20" y="3"/>
                  </a:lnTo>
                  <a:lnTo>
                    <a:pt x="20" y="4"/>
                  </a:lnTo>
                  <a:lnTo>
                    <a:pt x="20" y="3"/>
                  </a:lnTo>
                  <a:lnTo>
                    <a:pt x="20" y="4"/>
                  </a:lnTo>
                  <a:lnTo>
                    <a:pt x="20" y="3"/>
                  </a:lnTo>
                  <a:lnTo>
                    <a:pt x="20" y="4"/>
                  </a:lnTo>
                  <a:lnTo>
                    <a:pt x="20" y="3"/>
                  </a:lnTo>
                  <a:lnTo>
                    <a:pt x="20" y="4"/>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3" y="4"/>
                  </a:lnTo>
                  <a:lnTo>
                    <a:pt x="23" y="3"/>
                  </a:lnTo>
                  <a:lnTo>
                    <a:pt x="23" y="4"/>
                  </a:lnTo>
                  <a:lnTo>
                    <a:pt x="23" y="3"/>
                  </a:lnTo>
                  <a:lnTo>
                    <a:pt x="23" y="4"/>
                  </a:lnTo>
                  <a:lnTo>
                    <a:pt x="23" y="3"/>
                  </a:lnTo>
                  <a:lnTo>
                    <a:pt x="23" y="4"/>
                  </a:lnTo>
                  <a:lnTo>
                    <a:pt x="23" y="3"/>
                  </a:lnTo>
                  <a:lnTo>
                    <a:pt x="23" y="4"/>
                  </a:lnTo>
                  <a:lnTo>
                    <a:pt x="23" y="3"/>
                  </a:lnTo>
                  <a:lnTo>
                    <a:pt x="23" y="4"/>
                  </a:lnTo>
                  <a:lnTo>
                    <a:pt x="23" y="3"/>
                  </a:lnTo>
                  <a:lnTo>
                    <a:pt x="23" y="4"/>
                  </a:lnTo>
                  <a:lnTo>
                    <a:pt x="23" y="3"/>
                  </a:lnTo>
                  <a:lnTo>
                    <a:pt x="23" y="4"/>
                  </a:lnTo>
                  <a:lnTo>
                    <a:pt x="23" y="3"/>
                  </a:lnTo>
                  <a:lnTo>
                    <a:pt x="23" y="4"/>
                  </a:lnTo>
                  <a:lnTo>
                    <a:pt x="23" y="3"/>
                  </a:lnTo>
                  <a:lnTo>
                    <a:pt x="23" y="4"/>
                  </a:lnTo>
                  <a:lnTo>
                    <a:pt x="23" y="3"/>
                  </a:lnTo>
                  <a:lnTo>
                    <a:pt x="23" y="4"/>
                  </a:lnTo>
                  <a:lnTo>
                    <a:pt x="24" y="3"/>
                  </a:lnTo>
                  <a:lnTo>
                    <a:pt x="24" y="4"/>
                  </a:lnTo>
                  <a:lnTo>
                    <a:pt x="24" y="3"/>
                  </a:lnTo>
                  <a:lnTo>
                    <a:pt x="24" y="4"/>
                  </a:lnTo>
                  <a:lnTo>
                    <a:pt x="24" y="3"/>
                  </a:lnTo>
                  <a:lnTo>
                    <a:pt x="24" y="4"/>
                  </a:lnTo>
                  <a:lnTo>
                    <a:pt x="24" y="3"/>
                  </a:lnTo>
                  <a:lnTo>
                    <a:pt x="24" y="4"/>
                  </a:lnTo>
                  <a:lnTo>
                    <a:pt x="24" y="3"/>
                  </a:lnTo>
                  <a:lnTo>
                    <a:pt x="24" y="4"/>
                  </a:lnTo>
                  <a:lnTo>
                    <a:pt x="24" y="3"/>
                  </a:lnTo>
                  <a:lnTo>
                    <a:pt x="24" y="4"/>
                  </a:lnTo>
                  <a:lnTo>
                    <a:pt x="24" y="3"/>
                  </a:lnTo>
                  <a:lnTo>
                    <a:pt x="24" y="4"/>
                  </a:lnTo>
                  <a:lnTo>
                    <a:pt x="24" y="3"/>
                  </a:lnTo>
                  <a:lnTo>
                    <a:pt x="24" y="4"/>
                  </a:lnTo>
                  <a:lnTo>
                    <a:pt x="24" y="3"/>
                  </a:lnTo>
                  <a:lnTo>
                    <a:pt x="24" y="4"/>
                  </a:lnTo>
                  <a:lnTo>
                    <a:pt x="24" y="3"/>
                  </a:lnTo>
                  <a:lnTo>
                    <a:pt x="25" y="4"/>
                  </a:lnTo>
                  <a:lnTo>
                    <a:pt x="25" y="3"/>
                  </a:lnTo>
                  <a:lnTo>
                    <a:pt x="25" y="4"/>
                  </a:lnTo>
                  <a:lnTo>
                    <a:pt x="25" y="3"/>
                  </a:lnTo>
                  <a:lnTo>
                    <a:pt x="25" y="4"/>
                  </a:lnTo>
                  <a:lnTo>
                    <a:pt x="25" y="3"/>
                  </a:lnTo>
                  <a:lnTo>
                    <a:pt x="25" y="4"/>
                  </a:lnTo>
                  <a:lnTo>
                    <a:pt x="25" y="3"/>
                  </a:lnTo>
                  <a:lnTo>
                    <a:pt x="25" y="4"/>
                  </a:lnTo>
                  <a:lnTo>
                    <a:pt x="25" y="3"/>
                  </a:lnTo>
                  <a:lnTo>
                    <a:pt x="25" y="4"/>
                  </a:lnTo>
                  <a:lnTo>
                    <a:pt x="25" y="3"/>
                  </a:lnTo>
                  <a:lnTo>
                    <a:pt x="25" y="4"/>
                  </a:lnTo>
                  <a:lnTo>
                    <a:pt x="25" y="3"/>
                  </a:lnTo>
                  <a:lnTo>
                    <a:pt x="25" y="4"/>
                  </a:lnTo>
                  <a:lnTo>
                    <a:pt x="25" y="3"/>
                  </a:lnTo>
                  <a:lnTo>
                    <a:pt x="25" y="4"/>
                  </a:lnTo>
                  <a:lnTo>
                    <a:pt x="25" y="3"/>
                  </a:lnTo>
                  <a:lnTo>
                    <a:pt x="25" y="4"/>
                  </a:lnTo>
                  <a:lnTo>
                    <a:pt x="25" y="3"/>
                  </a:lnTo>
                  <a:lnTo>
                    <a:pt x="26" y="3"/>
                  </a:lnTo>
                  <a:lnTo>
                    <a:pt x="26" y="4"/>
                  </a:lnTo>
                  <a:lnTo>
                    <a:pt x="26" y="3"/>
                  </a:lnTo>
                  <a:lnTo>
                    <a:pt x="26" y="4"/>
                  </a:lnTo>
                  <a:lnTo>
                    <a:pt x="26" y="3"/>
                  </a:lnTo>
                  <a:lnTo>
                    <a:pt x="26" y="4"/>
                  </a:lnTo>
                  <a:lnTo>
                    <a:pt x="26" y="3"/>
                  </a:lnTo>
                  <a:lnTo>
                    <a:pt x="26" y="4"/>
                  </a:lnTo>
                  <a:lnTo>
                    <a:pt x="26" y="3"/>
                  </a:lnTo>
                  <a:lnTo>
                    <a:pt x="26" y="4"/>
                  </a:lnTo>
                  <a:lnTo>
                    <a:pt x="26" y="3"/>
                  </a:lnTo>
                  <a:lnTo>
                    <a:pt x="26" y="4"/>
                  </a:lnTo>
                  <a:lnTo>
                    <a:pt x="26" y="3"/>
                  </a:lnTo>
                  <a:lnTo>
                    <a:pt x="26" y="4"/>
                  </a:lnTo>
                  <a:lnTo>
                    <a:pt x="26" y="3"/>
                  </a:lnTo>
                  <a:lnTo>
                    <a:pt x="26" y="4"/>
                  </a:lnTo>
                  <a:lnTo>
                    <a:pt x="26" y="3"/>
                  </a:lnTo>
                  <a:lnTo>
                    <a:pt x="26" y="4"/>
                  </a:lnTo>
                  <a:lnTo>
                    <a:pt x="27" y="4"/>
                  </a:lnTo>
                  <a:lnTo>
                    <a:pt x="27" y="3"/>
                  </a:lnTo>
                  <a:lnTo>
                    <a:pt x="27" y="4"/>
                  </a:lnTo>
                  <a:lnTo>
                    <a:pt x="27" y="3"/>
                  </a:lnTo>
                  <a:lnTo>
                    <a:pt x="27" y="4"/>
                  </a:lnTo>
                  <a:lnTo>
                    <a:pt x="27" y="3"/>
                  </a:lnTo>
                  <a:lnTo>
                    <a:pt x="27" y="4"/>
                  </a:lnTo>
                  <a:lnTo>
                    <a:pt x="27" y="3"/>
                  </a:lnTo>
                  <a:lnTo>
                    <a:pt x="27" y="4"/>
                  </a:lnTo>
                  <a:lnTo>
                    <a:pt x="27" y="3"/>
                  </a:lnTo>
                  <a:lnTo>
                    <a:pt x="27" y="4"/>
                  </a:lnTo>
                  <a:lnTo>
                    <a:pt x="27" y="3"/>
                  </a:lnTo>
                  <a:lnTo>
                    <a:pt x="27" y="4"/>
                  </a:lnTo>
                  <a:lnTo>
                    <a:pt x="28" y="4"/>
                  </a:lnTo>
                  <a:lnTo>
                    <a:pt x="28" y="3"/>
                  </a:lnTo>
                  <a:lnTo>
                    <a:pt x="28" y="4"/>
                  </a:lnTo>
                  <a:lnTo>
                    <a:pt x="28" y="3"/>
                  </a:lnTo>
                  <a:lnTo>
                    <a:pt x="28" y="4"/>
                  </a:lnTo>
                  <a:lnTo>
                    <a:pt x="28" y="3"/>
                  </a:lnTo>
                  <a:lnTo>
                    <a:pt x="28" y="4"/>
                  </a:lnTo>
                  <a:lnTo>
                    <a:pt x="28" y="3"/>
                  </a:lnTo>
                  <a:lnTo>
                    <a:pt x="28" y="4"/>
                  </a:lnTo>
                  <a:lnTo>
                    <a:pt x="28" y="3"/>
                  </a:lnTo>
                  <a:lnTo>
                    <a:pt x="28" y="4"/>
                  </a:lnTo>
                  <a:lnTo>
                    <a:pt x="28" y="3"/>
                  </a:lnTo>
                  <a:lnTo>
                    <a:pt x="28" y="4"/>
                  </a:lnTo>
                  <a:lnTo>
                    <a:pt x="28" y="3"/>
                  </a:lnTo>
                  <a:lnTo>
                    <a:pt x="30" y="3"/>
                  </a:lnTo>
                  <a:lnTo>
                    <a:pt x="30" y="4"/>
                  </a:lnTo>
                  <a:lnTo>
                    <a:pt x="30" y="3"/>
                  </a:lnTo>
                  <a:lnTo>
                    <a:pt x="30" y="4"/>
                  </a:lnTo>
                  <a:lnTo>
                    <a:pt x="30" y="3"/>
                  </a:lnTo>
                  <a:lnTo>
                    <a:pt x="30" y="4"/>
                  </a:lnTo>
                  <a:lnTo>
                    <a:pt x="30" y="3"/>
                  </a:lnTo>
                  <a:lnTo>
                    <a:pt x="30" y="4"/>
                  </a:lnTo>
                  <a:lnTo>
                    <a:pt x="30" y="3"/>
                  </a:lnTo>
                  <a:lnTo>
                    <a:pt x="30" y="4"/>
                  </a:lnTo>
                  <a:lnTo>
                    <a:pt x="30" y="3"/>
                  </a:lnTo>
                  <a:lnTo>
                    <a:pt x="30" y="4"/>
                  </a:lnTo>
                  <a:lnTo>
                    <a:pt x="30" y="3"/>
                  </a:lnTo>
                  <a:lnTo>
                    <a:pt x="30" y="4"/>
                  </a:lnTo>
                  <a:lnTo>
                    <a:pt x="30" y="3"/>
                  </a:lnTo>
                  <a:lnTo>
                    <a:pt x="30" y="4"/>
                  </a:lnTo>
                  <a:lnTo>
                    <a:pt x="30" y="3"/>
                  </a:lnTo>
                  <a:lnTo>
                    <a:pt x="30" y="4"/>
                  </a:lnTo>
                  <a:lnTo>
                    <a:pt x="30" y="3"/>
                  </a:lnTo>
                  <a:lnTo>
                    <a:pt x="30" y="4"/>
                  </a:lnTo>
                  <a:lnTo>
                    <a:pt x="30" y="3"/>
                  </a:lnTo>
                  <a:lnTo>
                    <a:pt x="30" y="4"/>
                  </a:lnTo>
                  <a:lnTo>
                    <a:pt x="30" y="3"/>
                  </a:lnTo>
                  <a:lnTo>
                    <a:pt x="30" y="4"/>
                  </a:lnTo>
                  <a:lnTo>
                    <a:pt x="31" y="4"/>
                  </a:lnTo>
                  <a:lnTo>
                    <a:pt x="31" y="3"/>
                  </a:lnTo>
                  <a:lnTo>
                    <a:pt x="31" y="4"/>
                  </a:lnTo>
                  <a:lnTo>
                    <a:pt x="31" y="3"/>
                  </a:lnTo>
                  <a:lnTo>
                    <a:pt x="31" y="4"/>
                  </a:lnTo>
                  <a:lnTo>
                    <a:pt x="31" y="3"/>
                  </a:lnTo>
                  <a:lnTo>
                    <a:pt x="31" y="4"/>
                  </a:lnTo>
                  <a:lnTo>
                    <a:pt x="31" y="3"/>
                  </a:lnTo>
                  <a:lnTo>
                    <a:pt x="31" y="4"/>
                  </a:lnTo>
                  <a:lnTo>
                    <a:pt x="31" y="3"/>
                  </a:lnTo>
                  <a:lnTo>
                    <a:pt x="31" y="4"/>
                  </a:lnTo>
                  <a:lnTo>
                    <a:pt x="32" y="4"/>
                  </a:lnTo>
                  <a:lnTo>
                    <a:pt x="32" y="3"/>
                  </a:lnTo>
                  <a:lnTo>
                    <a:pt x="32" y="4"/>
                  </a:lnTo>
                  <a:lnTo>
                    <a:pt x="32" y="3"/>
                  </a:lnTo>
                  <a:lnTo>
                    <a:pt x="32" y="4"/>
                  </a:lnTo>
                  <a:lnTo>
                    <a:pt x="32" y="3"/>
                  </a:lnTo>
                  <a:lnTo>
                    <a:pt x="32" y="4"/>
                  </a:lnTo>
                  <a:lnTo>
                    <a:pt x="32" y="3"/>
                  </a:lnTo>
                  <a:lnTo>
                    <a:pt x="32" y="4"/>
                  </a:lnTo>
                  <a:lnTo>
                    <a:pt x="32" y="3"/>
                  </a:lnTo>
                  <a:lnTo>
                    <a:pt x="32" y="4"/>
                  </a:lnTo>
                  <a:lnTo>
                    <a:pt x="32" y="3"/>
                  </a:lnTo>
                  <a:lnTo>
                    <a:pt x="32" y="4"/>
                  </a:lnTo>
                  <a:lnTo>
                    <a:pt x="32" y="3"/>
                  </a:lnTo>
                  <a:lnTo>
                    <a:pt x="32" y="4"/>
                  </a:lnTo>
                  <a:lnTo>
                    <a:pt x="32" y="3"/>
                  </a:lnTo>
                  <a:lnTo>
                    <a:pt x="32" y="4"/>
                  </a:lnTo>
                  <a:lnTo>
                    <a:pt x="32" y="3"/>
                  </a:lnTo>
                  <a:lnTo>
                    <a:pt x="32" y="4"/>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6" y="4"/>
                  </a:lnTo>
                  <a:lnTo>
                    <a:pt x="36" y="3"/>
                  </a:lnTo>
                  <a:lnTo>
                    <a:pt x="36" y="4"/>
                  </a:lnTo>
                  <a:lnTo>
                    <a:pt x="36" y="3"/>
                  </a:lnTo>
                  <a:lnTo>
                    <a:pt x="36" y="4"/>
                  </a:lnTo>
                  <a:lnTo>
                    <a:pt x="36" y="3"/>
                  </a:lnTo>
                  <a:lnTo>
                    <a:pt x="36" y="4"/>
                  </a:lnTo>
                  <a:lnTo>
                    <a:pt x="36" y="3"/>
                  </a:lnTo>
                  <a:lnTo>
                    <a:pt x="36" y="4"/>
                  </a:lnTo>
                  <a:lnTo>
                    <a:pt x="36" y="3"/>
                  </a:lnTo>
                  <a:lnTo>
                    <a:pt x="36" y="4"/>
                  </a:lnTo>
                  <a:lnTo>
                    <a:pt x="36" y="3"/>
                  </a:lnTo>
                  <a:lnTo>
                    <a:pt x="36" y="4"/>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94" name="Freeform 525"/>
            <p:cNvSpPr>
              <a:spLocks/>
            </p:cNvSpPr>
            <p:nvPr/>
          </p:nvSpPr>
          <p:spPr bwMode="auto">
            <a:xfrm>
              <a:off x="2041" y="2719"/>
              <a:ext cx="38" cy="2"/>
            </a:xfrm>
            <a:custGeom>
              <a:avLst/>
              <a:gdLst>
                <a:gd name="T0" fmla="*/ 1 w 38"/>
                <a:gd name="T1" fmla="*/ 1 h 2"/>
                <a:gd name="T2" fmla="*/ 1 w 38"/>
                <a:gd name="T3" fmla="*/ 2 h 2"/>
                <a:gd name="T4" fmla="*/ 2 w 38"/>
                <a:gd name="T5" fmla="*/ 1 h 2"/>
                <a:gd name="T6" fmla="*/ 2 w 38"/>
                <a:gd name="T7" fmla="*/ 2 h 2"/>
                <a:gd name="T8" fmla="*/ 3 w 38"/>
                <a:gd name="T9" fmla="*/ 1 h 2"/>
                <a:gd name="T10" fmla="*/ 3 w 38"/>
                <a:gd name="T11" fmla="*/ 2 h 2"/>
                <a:gd name="T12" fmla="*/ 3 w 38"/>
                <a:gd name="T13" fmla="*/ 1 h 2"/>
                <a:gd name="T14" fmla="*/ 4 w 38"/>
                <a:gd name="T15" fmla="*/ 2 h 2"/>
                <a:gd name="T16" fmla="*/ 4 w 38"/>
                <a:gd name="T17" fmla="*/ 1 h 2"/>
                <a:gd name="T18" fmla="*/ 5 w 38"/>
                <a:gd name="T19" fmla="*/ 2 h 2"/>
                <a:gd name="T20" fmla="*/ 5 w 38"/>
                <a:gd name="T21" fmla="*/ 1 h 2"/>
                <a:gd name="T22" fmla="*/ 6 w 38"/>
                <a:gd name="T23" fmla="*/ 1 h 2"/>
                <a:gd name="T24" fmla="*/ 6 w 38"/>
                <a:gd name="T25" fmla="*/ 2 h 2"/>
                <a:gd name="T26" fmla="*/ 7 w 38"/>
                <a:gd name="T27" fmla="*/ 2 h 2"/>
                <a:gd name="T28" fmla="*/ 9 w 38"/>
                <a:gd name="T29" fmla="*/ 2 h 2"/>
                <a:gd name="T30" fmla="*/ 10 w 38"/>
                <a:gd name="T31" fmla="*/ 2 h 2"/>
                <a:gd name="T32" fmla="*/ 10 w 38"/>
                <a:gd name="T33" fmla="*/ 1 h 2"/>
                <a:gd name="T34" fmla="*/ 11 w 38"/>
                <a:gd name="T35" fmla="*/ 1 h 2"/>
                <a:gd name="T36" fmla="*/ 11 w 38"/>
                <a:gd name="T37" fmla="*/ 2 h 2"/>
                <a:gd name="T38" fmla="*/ 12 w 38"/>
                <a:gd name="T39" fmla="*/ 2 h 2"/>
                <a:gd name="T40" fmla="*/ 13 w 38"/>
                <a:gd name="T41" fmla="*/ 2 h 2"/>
                <a:gd name="T42" fmla="*/ 13 w 38"/>
                <a:gd name="T43" fmla="*/ 1 h 2"/>
                <a:gd name="T44" fmla="*/ 14 w 38"/>
                <a:gd name="T45" fmla="*/ 1 h 2"/>
                <a:gd name="T46" fmla="*/ 14 w 38"/>
                <a:gd name="T47" fmla="*/ 2 h 2"/>
                <a:gd name="T48" fmla="*/ 15 w 38"/>
                <a:gd name="T49" fmla="*/ 1 h 2"/>
                <a:gd name="T50" fmla="*/ 16 w 38"/>
                <a:gd name="T51" fmla="*/ 1 h 2"/>
                <a:gd name="T52" fmla="*/ 16 w 38"/>
                <a:gd name="T53" fmla="*/ 2 h 2"/>
                <a:gd name="T54" fmla="*/ 16 w 38"/>
                <a:gd name="T55" fmla="*/ 1 h 2"/>
                <a:gd name="T56" fmla="*/ 17 w 38"/>
                <a:gd name="T57" fmla="*/ 2 h 2"/>
                <a:gd name="T58" fmla="*/ 18 w 38"/>
                <a:gd name="T59" fmla="*/ 1 h 2"/>
                <a:gd name="T60" fmla="*/ 18 w 38"/>
                <a:gd name="T61" fmla="*/ 2 h 2"/>
                <a:gd name="T62" fmla="*/ 18 w 38"/>
                <a:gd name="T63" fmla="*/ 1 h 2"/>
                <a:gd name="T64" fmla="*/ 19 w 38"/>
                <a:gd name="T65" fmla="*/ 1 h 2"/>
                <a:gd name="T66" fmla="*/ 19 w 38"/>
                <a:gd name="T67" fmla="*/ 2 h 2"/>
                <a:gd name="T68" fmla="*/ 19 w 38"/>
                <a:gd name="T69" fmla="*/ 1 h 2"/>
                <a:gd name="T70" fmla="*/ 20 w 38"/>
                <a:gd name="T71" fmla="*/ 2 h 2"/>
                <a:gd name="T72" fmla="*/ 21 w 38"/>
                <a:gd name="T73" fmla="*/ 2 h 2"/>
                <a:gd name="T74" fmla="*/ 21 w 38"/>
                <a:gd name="T75" fmla="*/ 1 h 2"/>
                <a:gd name="T76" fmla="*/ 21 w 38"/>
                <a:gd name="T77" fmla="*/ 2 h 2"/>
                <a:gd name="T78" fmla="*/ 23 w 38"/>
                <a:gd name="T79" fmla="*/ 2 h 2"/>
                <a:gd name="T80" fmla="*/ 23 w 38"/>
                <a:gd name="T81" fmla="*/ 1 h 2"/>
                <a:gd name="T82" fmla="*/ 24 w 38"/>
                <a:gd name="T83" fmla="*/ 2 h 2"/>
                <a:gd name="T84" fmla="*/ 24 w 38"/>
                <a:gd name="T85" fmla="*/ 1 h 2"/>
                <a:gd name="T86" fmla="*/ 26 w 38"/>
                <a:gd name="T87" fmla="*/ 2 h 2"/>
                <a:gd name="T88" fmla="*/ 27 w 38"/>
                <a:gd name="T89" fmla="*/ 2 h 2"/>
                <a:gd name="T90" fmla="*/ 27 w 38"/>
                <a:gd name="T91" fmla="*/ 1 h 2"/>
                <a:gd name="T92" fmla="*/ 28 w 38"/>
                <a:gd name="T93" fmla="*/ 1 h 2"/>
                <a:gd name="T94" fmla="*/ 28 w 38"/>
                <a:gd name="T95" fmla="*/ 0 h 2"/>
                <a:gd name="T96" fmla="*/ 29 w 38"/>
                <a:gd name="T97" fmla="*/ 1 h 2"/>
                <a:gd name="T98" fmla="*/ 29 w 38"/>
                <a:gd name="T99" fmla="*/ 2 h 2"/>
                <a:gd name="T100" fmla="*/ 30 w 38"/>
                <a:gd name="T101" fmla="*/ 2 h 2"/>
                <a:gd name="T102" fmla="*/ 31 w 38"/>
                <a:gd name="T103" fmla="*/ 2 h 2"/>
                <a:gd name="T104" fmla="*/ 31 w 38"/>
                <a:gd name="T105" fmla="*/ 1 h 2"/>
                <a:gd name="T106" fmla="*/ 32 w 38"/>
                <a:gd name="T107" fmla="*/ 1 h 2"/>
                <a:gd name="T108" fmla="*/ 32 w 38"/>
                <a:gd name="T109" fmla="*/ 2 h 2"/>
                <a:gd name="T110" fmla="*/ 33 w 38"/>
                <a:gd name="T111" fmla="*/ 1 h 2"/>
                <a:gd name="T112" fmla="*/ 33 w 38"/>
                <a:gd name="T113" fmla="*/ 2 h 2"/>
                <a:gd name="T114" fmla="*/ 34 w 38"/>
                <a:gd name="T115" fmla="*/ 2 h 2"/>
                <a:gd name="T116" fmla="*/ 35 w 38"/>
                <a:gd name="T117" fmla="*/ 2 h 2"/>
                <a:gd name="T118" fmla="*/ 37 w 38"/>
                <a:gd name="T119" fmla="*/ 2 h 2"/>
                <a:gd name="T120" fmla="*/ 37 w 38"/>
                <a:gd name="T121" fmla="*/ 1 h 2"/>
                <a:gd name="T122" fmla="*/ 38 w 38"/>
                <a:gd name="T123" fmla="*/ 2 h 2"/>
                <a:gd name="T124" fmla="*/ 38 w 38"/>
                <a:gd name="T125" fmla="*/ 1 h 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
                <a:gd name="T190" fmla="*/ 0 h 2"/>
                <a:gd name="T191" fmla="*/ 38 w 38"/>
                <a:gd name="T192" fmla="*/ 2 h 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 h="2">
                  <a:moveTo>
                    <a:pt x="0" y="2"/>
                  </a:moveTo>
                  <a:lnTo>
                    <a:pt x="0" y="1"/>
                  </a:lnTo>
                  <a:lnTo>
                    <a:pt x="0" y="2"/>
                  </a:lnTo>
                  <a:lnTo>
                    <a:pt x="0" y="1"/>
                  </a:lnTo>
                  <a:lnTo>
                    <a:pt x="0" y="2"/>
                  </a:lnTo>
                  <a:lnTo>
                    <a:pt x="1" y="2"/>
                  </a:lnTo>
                  <a:lnTo>
                    <a:pt x="1" y="1"/>
                  </a:lnTo>
                  <a:lnTo>
                    <a:pt x="1" y="2"/>
                  </a:lnTo>
                  <a:lnTo>
                    <a:pt x="1" y="1"/>
                  </a:lnTo>
                  <a:lnTo>
                    <a:pt x="1" y="2"/>
                  </a:lnTo>
                  <a:lnTo>
                    <a:pt x="1" y="1"/>
                  </a:lnTo>
                  <a:lnTo>
                    <a:pt x="1" y="2"/>
                  </a:lnTo>
                  <a:lnTo>
                    <a:pt x="1" y="1"/>
                  </a:lnTo>
                  <a:lnTo>
                    <a:pt x="1" y="2"/>
                  </a:lnTo>
                  <a:lnTo>
                    <a:pt x="1" y="1"/>
                  </a:lnTo>
                  <a:lnTo>
                    <a:pt x="1" y="2"/>
                  </a:lnTo>
                  <a:lnTo>
                    <a:pt x="1" y="1"/>
                  </a:lnTo>
                  <a:lnTo>
                    <a:pt x="1" y="2"/>
                  </a:lnTo>
                  <a:lnTo>
                    <a:pt x="1" y="1"/>
                  </a:lnTo>
                  <a:lnTo>
                    <a:pt x="1" y="2"/>
                  </a:lnTo>
                  <a:lnTo>
                    <a:pt x="1" y="1"/>
                  </a:lnTo>
                  <a:lnTo>
                    <a:pt x="1"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7" y="2"/>
                  </a:lnTo>
                  <a:lnTo>
                    <a:pt x="7" y="1"/>
                  </a:lnTo>
                  <a:lnTo>
                    <a:pt x="7" y="2"/>
                  </a:lnTo>
                  <a:lnTo>
                    <a:pt x="7" y="1"/>
                  </a:lnTo>
                  <a:lnTo>
                    <a:pt x="7" y="2"/>
                  </a:lnTo>
                  <a:lnTo>
                    <a:pt x="7" y="1"/>
                  </a:lnTo>
                  <a:lnTo>
                    <a:pt x="7" y="2"/>
                  </a:lnTo>
                  <a:lnTo>
                    <a:pt x="7" y="1"/>
                  </a:lnTo>
                  <a:lnTo>
                    <a:pt x="7" y="2"/>
                  </a:lnTo>
                  <a:lnTo>
                    <a:pt x="7" y="1"/>
                  </a:lnTo>
                  <a:lnTo>
                    <a:pt x="7" y="2"/>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10" y="2"/>
                  </a:lnTo>
                  <a:lnTo>
                    <a:pt x="10" y="1"/>
                  </a:lnTo>
                  <a:lnTo>
                    <a:pt x="10" y="2"/>
                  </a:lnTo>
                  <a:lnTo>
                    <a:pt x="10" y="1"/>
                  </a:lnTo>
                  <a:lnTo>
                    <a:pt x="10" y="2"/>
                  </a:lnTo>
                  <a:lnTo>
                    <a:pt x="10" y="1"/>
                  </a:lnTo>
                  <a:lnTo>
                    <a:pt x="10" y="2"/>
                  </a:lnTo>
                  <a:lnTo>
                    <a:pt x="10" y="1"/>
                  </a:lnTo>
                  <a:lnTo>
                    <a:pt x="10" y="2"/>
                  </a:lnTo>
                  <a:lnTo>
                    <a:pt x="10" y="1"/>
                  </a:lnTo>
                  <a:lnTo>
                    <a:pt x="10" y="2"/>
                  </a:lnTo>
                  <a:lnTo>
                    <a:pt x="10" y="1"/>
                  </a:lnTo>
                  <a:lnTo>
                    <a:pt x="10" y="2"/>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8" y="1"/>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4" y="1"/>
                  </a:lnTo>
                  <a:lnTo>
                    <a:pt x="24" y="2"/>
                  </a:lnTo>
                  <a:lnTo>
                    <a:pt x="24" y="1"/>
                  </a:lnTo>
                  <a:lnTo>
                    <a:pt x="24" y="2"/>
                  </a:lnTo>
                  <a:lnTo>
                    <a:pt x="24" y="1"/>
                  </a:lnTo>
                  <a:lnTo>
                    <a:pt x="24" y="2"/>
                  </a:lnTo>
                  <a:lnTo>
                    <a:pt x="24" y="1"/>
                  </a:lnTo>
                  <a:lnTo>
                    <a:pt x="24" y="2"/>
                  </a:lnTo>
                  <a:lnTo>
                    <a:pt x="24" y="1"/>
                  </a:lnTo>
                  <a:lnTo>
                    <a:pt x="24" y="2"/>
                  </a:lnTo>
                  <a:lnTo>
                    <a:pt x="24" y="1"/>
                  </a:lnTo>
                  <a:lnTo>
                    <a:pt x="24" y="2"/>
                  </a:lnTo>
                  <a:lnTo>
                    <a:pt x="24" y="1"/>
                  </a:lnTo>
                  <a:lnTo>
                    <a:pt x="24" y="2"/>
                  </a:lnTo>
                  <a:lnTo>
                    <a:pt x="25" y="2"/>
                  </a:lnTo>
                  <a:lnTo>
                    <a:pt x="25" y="1"/>
                  </a:lnTo>
                  <a:lnTo>
                    <a:pt x="25" y="2"/>
                  </a:lnTo>
                  <a:lnTo>
                    <a:pt x="25" y="1"/>
                  </a:lnTo>
                  <a:lnTo>
                    <a:pt x="25" y="2"/>
                  </a:lnTo>
                  <a:lnTo>
                    <a:pt x="25" y="1"/>
                  </a:lnTo>
                  <a:lnTo>
                    <a:pt x="25" y="2"/>
                  </a:lnTo>
                  <a:lnTo>
                    <a:pt x="25" y="1"/>
                  </a:lnTo>
                  <a:lnTo>
                    <a:pt x="25" y="2"/>
                  </a:lnTo>
                  <a:lnTo>
                    <a:pt x="26" y="2"/>
                  </a:lnTo>
                  <a:lnTo>
                    <a:pt x="26" y="1"/>
                  </a:lnTo>
                  <a:lnTo>
                    <a:pt x="26" y="2"/>
                  </a:lnTo>
                  <a:lnTo>
                    <a:pt x="26" y="1"/>
                  </a:lnTo>
                  <a:lnTo>
                    <a:pt x="26" y="2"/>
                  </a:lnTo>
                  <a:lnTo>
                    <a:pt x="26" y="1"/>
                  </a:lnTo>
                  <a:lnTo>
                    <a:pt x="26" y="2"/>
                  </a:lnTo>
                  <a:lnTo>
                    <a:pt x="26" y="1"/>
                  </a:lnTo>
                  <a:lnTo>
                    <a:pt x="26" y="2"/>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8" y="1"/>
                  </a:lnTo>
                  <a:lnTo>
                    <a:pt x="28" y="2"/>
                  </a:lnTo>
                  <a:lnTo>
                    <a:pt x="28" y="1"/>
                  </a:lnTo>
                  <a:lnTo>
                    <a:pt x="28" y="0"/>
                  </a:lnTo>
                  <a:lnTo>
                    <a:pt x="28" y="1"/>
                  </a:lnTo>
                  <a:lnTo>
                    <a:pt x="28" y="2"/>
                  </a:lnTo>
                  <a:lnTo>
                    <a:pt x="28" y="1"/>
                  </a:lnTo>
                  <a:lnTo>
                    <a:pt x="28" y="0"/>
                  </a:lnTo>
                  <a:lnTo>
                    <a:pt x="28" y="1"/>
                  </a:lnTo>
                  <a:lnTo>
                    <a:pt x="28" y="2"/>
                  </a:lnTo>
                  <a:lnTo>
                    <a:pt x="28" y="1"/>
                  </a:lnTo>
                  <a:lnTo>
                    <a:pt x="28" y="0"/>
                  </a:lnTo>
                  <a:lnTo>
                    <a:pt x="28" y="1"/>
                  </a:lnTo>
                  <a:lnTo>
                    <a:pt x="28" y="2"/>
                  </a:lnTo>
                  <a:lnTo>
                    <a:pt x="28" y="1"/>
                  </a:lnTo>
                  <a:lnTo>
                    <a:pt x="29" y="2"/>
                  </a:lnTo>
                  <a:lnTo>
                    <a:pt x="29" y="1"/>
                  </a:lnTo>
                  <a:lnTo>
                    <a:pt x="29" y="2"/>
                  </a:lnTo>
                  <a:lnTo>
                    <a:pt x="29" y="1"/>
                  </a:lnTo>
                  <a:lnTo>
                    <a:pt x="29" y="0"/>
                  </a:lnTo>
                  <a:lnTo>
                    <a:pt x="29" y="1"/>
                  </a:lnTo>
                  <a:lnTo>
                    <a:pt x="29" y="0"/>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1" y="2"/>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1" y="1"/>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4" y="2"/>
                  </a:lnTo>
                  <a:lnTo>
                    <a:pt x="34" y="1"/>
                  </a:lnTo>
                  <a:lnTo>
                    <a:pt x="34" y="2"/>
                  </a:lnTo>
                  <a:lnTo>
                    <a:pt x="34" y="1"/>
                  </a:lnTo>
                  <a:lnTo>
                    <a:pt x="34" y="2"/>
                  </a:lnTo>
                  <a:lnTo>
                    <a:pt x="34" y="1"/>
                  </a:lnTo>
                  <a:lnTo>
                    <a:pt x="34" y="2"/>
                  </a:lnTo>
                  <a:lnTo>
                    <a:pt x="34" y="1"/>
                  </a:lnTo>
                  <a:lnTo>
                    <a:pt x="34" y="2"/>
                  </a:lnTo>
                  <a:lnTo>
                    <a:pt x="34" y="1"/>
                  </a:lnTo>
                  <a:lnTo>
                    <a:pt x="34" y="2"/>
                  </a:lnTo>
                  <a:lnTo>
                    <a:pt x="34" y="1"/>
                  </a:lnTo>
                  <a:lnTo>
                    <a:pt x="35" y="1"/>
                  </a:lnTo>
                  <a:lnTo>
                    <a:pt x="35" y="0"/>
                  </a:lnTo>
                  <a:lnTo>
                    <a:pt x="35" y="1"/>
                  </a:lnTo>
                  <a:lnTo>
                    <a:pt x="35" y="0"/>
                  </a:lnTo>
                  <a:lnTo>
                    <a:pt x="35" y="1"/>
                  </a:lnTo>
                  <a:lnTo>
                    <a:pt x="35" y="0"/>
                  </a:lnTo>
                  <a:lnTo>
                    <a:pt x="35" y="1"/>
                  </a:lnTo>
                  <a:lnTo>
                    <a:pt x="35" y="2"/>
                  </a:lnTo>
                  <a:lnTo>
                    <a:pt x="35" y="1"/>
                  </a:lnTo>
                  <a:lnTo>
                    <a:pt x="35" y="2"/>
                  </a:lnTo>
                  <a:lnTo>
                    <a:pt x="35" y="1"/>
                  </a:lnTo>
                  <a:lnTo>
                    <a:pt x="35" y="2"/>
                  </a:lnTo>
                  <a:lnTo>
                    <a:pt x="35" y="1"/>
                  </a:lnTo>
                  <a:lnTo>
                    <a:pt x="35" y="2"/>
                  </a:lnTo>
                  <a:lnTo>
                    <a:pt x="35" y="1"/>
                  </a:lnTo>
                  <a:lnTo>
                    <a:pt x="35" y="2"/>
                  </a:lnTo>
                  <a:lnTo>
                    <a:pt x="37" y="2"/>
                  </a:lnTo>
                  <a:lnTo>
                    <a:pt x="37" y="1"/>
                  </a:lnTo>
                  <a:lnTo>
                    <a:pt x="37" y="2"/>
                  </a:lnTo>
                  <a:lnTo>
                    <a:pt x="37" y="1"/>
                  </a:lnTo>
                  <a:lnTo>
                    <a:pt x="37" y="2"/>
                  </a:lnTo>
                  <a:lnTo>
                    <a:pt x="37" y="1"/>
                  </a:lnTo>
                  <a:lnTo>
                    <a:pt x="37" y="2"/>
                  </a:lnTo>
                  <a:lnTo>
                    <a:pt x="37" y="1"/>
                  </a:lnTo>
                  <a:lnTo>
                    <a:pt x="37" y="2"/>
                  </a:lnTo>
                  <a:lnTo>
                    <a:pt x="37" y="1"/>
                  </a:lnTo>
                  <a:lnTo>
                    <a:pt x="37" y="2"/>
                  </a:lnTo>
                  <a:lnTo>
                    <a:pt x="37" y="1"/>
                  </a:lnTo>
                  <a:lnTo>
                    <a:pt x="37" y="2"/>
                  </a:lnTo>
                  <a:lnTo>
                    <a:pt x="37" y="1"/>
                  </a:lnTo>
                  <a:lnTo>
                    <a:pt x="37" y="2"/>
                  </a:lnTo>
                  <a:lnTo>
                    <a:pt x="37" y="1"/>
                  </a:lnTo>
                  <a:lnTo>
                    <a:pt x="37" y="2"/>
                  </a:lnTo>
                  <a:lnTo>
                    <a:pt x="37" y="1"/>
                  </a:lnTo>
                  <a:lnTo>
                    <a:pt x="37" y="2"/>
                  </a:lnTo>
                  <a:lnTo>
                    <a:pt x="37" y="1"/>
                  </a:lnTo>
                  <a:lnTo>
                    <a:pt x="37" y="2"/>
                  </a:lnTo>
                  <a:lnTo>
                    <a:pt x="37" y="1"/>
                  </a:lnTo>
                  <a:lnTo>
                    <a:pt x="37" y="2"/>
                  </a:lnTo>
                  <a:lnTo>
                    <a:pt x="37" y="1"/>
                  </a:lnTo>
                  <a:lnTo>
                    <a:pt x="37" y="2"/>
                  </a:lnTo>
                  <a:lnTo>
                    <a:pt x="37" y="1"/>
                  </a:lnTo>
                  <a:lnTo>
                    <a:pt x="38" y="2"/>
                  </a:lnTo>
                  <a:lnTo>
                    <a:pt x="38" y="1"/>
                  </a:lnTo>
                  <a:lnTo>
                    <a:pt x="38" y="2"/>
                  </a:lnTo>
                  <a:lnTo>
                    <a:pt x="38" y="1"/>
                  </a:lnTo>
                  <a:lnTo>
                    <a:pt x="38" y="2"/>
                  </a:lnTo>
                  <a:lnTo>
                    <a:pt x="38" y="1"/>
                  </a:lnTo>
                  <a:lnTo>
                    <a:pt x="38" y="2"/>
                  </a:lnTo>
                  <a:lnTo>
                    <a:pt x="38" y="1"/>
                  </a:lnTo>
                  <a:lnTo>
                    <a:pt x="38" y="2"/>
                  </a:lnTo>
                  <a:lnTo>
                    <a:pt x="38" y="1"/>
                  </a:lnTo>
                  <a:lnTo>
                    <a:pt x="38" y="2"/>
                  </a:lnTo>
                  <a:lnTo>
                    <a:pt x="38" y="1"/>
                  </a:lnTo>
                  <a:lnTo>
                    <a:pt x="38" y="2"/>
                  </a:lnTo>
                  <a:lnTo>
                    <a:pt x="38" y="1"/>
                  </a:lnTo>
                  <a:lnTo>
                    <a:pt x="38" y="2"/>
                  </a:lnTo>
                  <a:lnTo>
                    <a:pt x="38" y="1"/>
                  </a:lnTo>
                  <a:lnTo>
                    <a:pt x="38" y="2"/>
                  </a:lnTo>
                  <a:lnTo>
                    <a:pt x="38" y="1"/>
                  </a:lnTo>
                  <a:lnTo>
                    <a:pt x="38" y="2"/>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95" name="Freeform 526"/>
            <p:cNvSpPr>
              <a:spLocks/>
            </p:cNvSpPr>
            <p:nvPr/>
          </p:nvSpPr>
          <p:spPr bwMode="auto">
            <a:xfrm>
              <a:off x="2079" y="2718"/>
              <a:ext cx="74" cy="3"/>
            </a:xfrm>
            <a:custGeom>
              <a:avLst/>
              <a:gdLst>
                <a:gd name="T0" fmla="*/ 1 w 74"/>
                <a:gd name="T1" fmla="*/ 2 h 3"/>
                <a:gd name="T2" fmla="*/ 1 w 74"/>
                <a:gd name="T3" fmla="*/ 3 h 3"/>
                <a:gd name="T4" fmla="*/ 2 w 74"/>
                <a:gd name="T5" fmla="*/ 2 h 3"/>
                <a:gd name="T6" fmla="*/ 3 w 74"/>
                <a:gd name="T7" fmla="*/ 2 h 3"/>
                <a:gd name="T8" fmla="*/ 3 w 74"/>
                <a:gd name="T9" fmla="*/ 3 h 3"/>
                <a:gd name="T10" fmla="*/ 4 w 74"/>
                <a:gd name="T11" fmla="*/ 2 h 3"/>
                <a:gd name="T12" fmla="*/ 5 w 74"/>
                <a:gd name="T13" fmla="*/ 2 h 3"/>
                <a:gd name="T14" fmla="*/ 5 w 74"/>
                <a:gd name="T15" fmla="*/ 3 h 3"/>
                <a:gd name="T16" fmla="*/ 6 w 74"/>
                <a:gd name="T17" fmla="*/ 2 h 3"/>
                <a:gd name="T18" fmla="*/ 7 w 74"/>
                <a:gd name="T19" fmla="*/ 2 h 3"/>
                <a:gd name="T20" fmla="*/ 8 w 74"/>
                <a:gd name="T21" fmla="*/ 2 h 3"/>
                <a:gd name="T22" fmla="*/ 8 w 74"/>
                <a:gd name="T23" fmla="*/ 3 h 3"/>
                <a:gd name="T24" fmla="*/ 10 w 74"/>
                <a:gd name="T25" fmla="*/ 2 h 3"/>
                <a:gd name="T26" fmla="*/ 11 w 74"/>
                <a:gd name="T27" fmla="*/ 2 h 3"/>
                <a:gd name="T28" fmla="*/ 11 w 74"/>
                <a:gd name="T29" fmla="*/ 3 h 3"/>
                <a:gd name="T30" fmla="*/ 13 w 74"/>
                <a:gd name="T31" fmla="*/ 3 h 3"/>
                <a:gd name="T32" fmla="*/ 14 w 74"/>
                <a:gd name="T33" fmla="*/ 2 h 3"/>
                <a:gd name="T34" fmla="*/ 15 w 74"/>
                <a:gd name="T35" fmla="*/ 3 h 3"/>
                <a:gd name="T36" fmla="*/ 16 w 74"/>
                <a:gd name="T37" fmla="*/ 2 h 3"/>
                <a:gd name="T38" fmla="*/ 17 w 74"/>
                <a:gd name="T39" fmla="*/ 2 h 3"/>
                <a:gd name="T40" fmla="*/ 19 w 74"/>
                <a:gd name="T41" fmla="*/ 3 h 3"/>
                <a:gd name="T42" fmla="*/ 20 w 74"/>
                <a:gd name="T43" fmla="*/ 3 h 3"/>
                <a:gd name="T44" fmla="*/ 22 w 74"/>
                <a:gd name="T45" fmla="*/ 2 h 3"/>
                <a:gd name="T46" fmla="*/ 25 w 74"/>
                <a:gd name="T47" fmla="*/ 2 h 3"/>
                <a:gd name="T48" fmla="*/ 28 w 74"/>
                <a:gd name="T49" fmla="*/ 3 h 3"/>
                <a:gd name="T50" fmla="*/ 30 w 74"/>
                <a:gd name="T51" fmla="*/ 3 h 3"/>
                <a:gd name="T52" fmla="*/ 32 w 74"/>
                <a:gd name="T53" fmla="*/ 2 h 3"/>
                <a:gd name="T54" fmla="*/ 33 w 74"/>
                <a:gd name="T55" fmla="*/ 2 h 3"/>
                <a:gd name="T56" fmla="*/ 34 w 74"/>
                <a:gd name="T57" fmla="*/ 2 h 3"/>
                <a:gd name="T58" fmla="*/ 36 w 74"/>
                <a:gd name="T59" fmla="*/ 3 h 3"/>
                <a:gd name="T60" fmla="*/ 37 w 74"/>
                <a:gd name="T61" fmla="*/ 3 h 3"/>
                <a:gd name="T62" fmla="*/ 39 w 74"/>
                <a:gd name="T63" fmla="*/ 2 h 3"/>
                <a:gd name="T64" fmla="*/ 41 w 74"/>
                <a:gd name="T65" fmla="*/ 2 h 3"/>
                <a:gd name="T66" fmla="*/ 41 w 74"/>
                <a:gd name="T67" fmla="*/ 1 h 3"/>
                <a:gd name="T68" fmla="*/ 42 w 74"/>
                <a:gd name="T69" fmla="*/ 3 h 3"/>
                <a:gd name="T70" fmla="*/ 42 w 74"/>
                <a:gd name="T71" fmla="*/ 2 h 3"/>
                <a:gd name="T72" fmla="*/ 43 w 74"/>
                <a:gd name="T73" fmla="*/ 2 h 3"/>
                <a:gd name="T74" fmla="*/ 43 w 74"/>
                <a:gd name="T75" fmla="*/ 3 h 3"/>
                <a:gd name="T76" fmla="*/ 45 w 74"/>
                <a:gd name="T77" fmla="*/ 2 h 3"/>
                <a:gd name="T78" fmla="*/ 46 w 74"/>
                <a:gd name="T79" fmla="*/ 2 h 3"/>
                <a:gd name="T80" fmla="*/ 46 w 74"/>
                <a:gd name="T81" fmla="*/ 3 h 3"/>
                <a:gd name="T82" fmla="*/ 48 w 74"/>
                <a:gd name="T83" fmla="*/ 3 h 3"/>
                <a:gd name="T84" fmla="*/ 49 w 74"/>
                <a:gd name="T85" fmla="*/ 2 h 3"/>
                <a:gd name="T86" fmla="*/ 50 w 74"/>
                <a:gd name="T87" fmla="*/ 2 h 3"/>
                <a:gd name="T88" fmla="*/ 51 w 74"/>
                <a:gd name="T89" fmla="*/ 2 h 3"/>
                <a:gd name="T90" fmla="*/ 51 w 74"/>
                <a:gd name="T91" fmla="*/ 3 h 3"/>
                <a:gd name="T92" fmla="*/ 52 w 74"/>
                <a:gd name="T93" fmla="*/ 3 h 3"/>
                <a:gd name="T94" fmla="*/ 53 w 74"/>
                <a:gd name="T95" fmla="*/ 3 h 3"/>
                <a:gd name="T96" fmla="*/ 53 w 74"/>
                <a:gd name="T97" fmla="*/ 2 h 3"/>
                <a:gd name="T98" fmla="*/ 55 w 74"/>
                <a:gd name="T99" fmla="*/ 2 h 3"/>
                <a:gd name="T100" fmla="*/ 55 w 74"/>
                <a:gd name="T101" fmla="*/ 3 h 3"/>
                <a:gd name="T102" fmla="*/ 56 w 74"/>
                <a:gd name="T103" fmla="*/ 3 h 3"/>
                <a:gd name="T104" fmla="*/ 56 w 74"/>
                <a:gd name="T105" fmla="*/ 2 h 3"/>
                <a:gd name="T106" fmla="*/ 57 w 74"/>
                <a:gd name="T107" fmla="*/ 3 h 3"/>
                <a:gd name="T108" fmla="*/ 58 w 74"/>
                <a:gd name="T109" fmla="*/ 3 h 3"/>
                <a:gd name="T110" fmla="*/ 59 w 74"/>
                <a:gd name="T111" fmla="*/ 3 h 3"/>
                <a:gd name="T112" fmla="*/ 61 w 74"/>
                <a:gd name="T113" fmla="*/ 2 h 3"/>
                <a:gd name="T114" fmla="*/ 63 w 74"/>
                <a:gd name="T115" fmla="*/ 3 h 3"/>
                <a:gd name="T116" fmla="*/ 65 w 74"/>
                <a:gd name="T117" fmla="*/ 2 h 3"/>
                <a:gd name="T118" fmla="*/ 70 w 74"/>
                <a:gd name="T119" fmla="*/ 3 h 3"/>
                <a:gd name="T120" fmla="*/ 71 w 74"/>
                <a:gd name="T121" fmla="*/ 3 h 3"/>
                <a:gd name="T122" fmla="*/ 72 w 74"/>
                <a:gd name="T123" fmla="*/ 3 h 3"/>
                <a:gd name="T124" fmla="*/ 73 w 74"/>
                <a:gd name="T125" fmla="*/ 3 h 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4"/>
                <a:gd name="T190" fmla="*/ 0 h 3"/>
                <a:gd name="T191" fmla="*/ 74 w 74"/>
                <a:gd name="T192" fmla="*/ 3 h 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4" h="3">
                  <a:moveTo>
                    <a:pt x="0" y="3"/>
                  </a:moveTo>
                  <a:lnTo>
                    <a:pt x="0" y="2"/>
                  </a:lnTo>
                  <a:lnTo>
                    <a:pt x="0" y="3"/>
                  </a:lnTo>
                  <a:lnTo>
                    <a:pt x="0" y="2"/>
                  </a:lnTo>
                  <a:lnTo>
                    <a:pt x="0" y="3"/>
                  </a:lnTo>
                  <a:lnTo>
                    <a:pt x="0" y="2"/>
                  </a:lnTo>
                  <a:lnTo>
                    <a:pt x="0" y="3"/>
                  </a:lnTo>
                  <a:lnTo>
                    <a:pt x="0" y="2"/>
                  </a:lnTo>
                  <a:lnTo>
                    <a:pt x="0" y="3"/>
                  </a:lnTo>
                  <a:lnTo>
                    <a:pt x="1" y="3"/>
                  </a:lnTo>
                  <a:lnTo>
                    <a:pt x="1" y="2"/>
                  </a:lnTo>
                  <a:lnTo>
                    <a:pt x="1" y="3"/>
                  </a:lnTo>
                  <a:lnTo>
                    <a:pt x="1" y="2"/>
                  </a:lnTo>
                  <a:lnTo>
                    <a:pt x="1" y="3"/>
                  </a:lnTo>
                  <a:lnTo>
                    <a:pt x="1" y="2"/>
                  </a:lnTo>
                  <a:lnTo>
                    <a:pt x="1" y="3"/>
                  </a:lnTo>
                  <a:lnTo>
                    <a:pt x="1" y="2"/>
                  </a:lnTo>
                  <a:lnTo>
                    <a:pt x="1" y="3"/>
                  </a:lnTo>
                  <a:lnTo>
                    <a:pt x="1" y="2"/>
                  </a:lnTo>
                  <a:lnTo>
                    <a:pt x="1" y="3"/>
                  </a:lnTo>
                  <a:lnTo>
                    <a:pt x="1" y="2"/>
                  </a:lnTo>
                  <a:lnTo>
                    <a:pt x="1" y="3"/>
                  </a:lnTo>
                  <a:lnTo>
                    <a:pt x="2" y="2"/>
                  </a:lnTo>
                  <a:lnTo>
                    <a:pt x="2" y="3"/>
                  </a:lnTo>
                  <a:lnTo>
                    <a:pt x="2" y="2"/>
                  </a:lnTo>
                  <a:lnTo>
                    <a:pt x="2" y="3"/>
                  </a:lnTo>
                  <a:lnTo>
                    <a:pt x="2" y="2"/>
                  </a:lnTo>
                  <a:lnTo>
                    <a:pt x="2" y="3"/>
                  </a:lnTo>
                  <a:lnTo>
                    <a:pt x="2" y="2"/>
                  </a:lnTo>
                  <a:lnTo>
                    <a:pt x="2" y="3"/>
                  </a:lnTo>
                  <a:lnTo>
                    <a:pt x="2" y="2"/>
                  </a:lnTo>
                  <a:lnTo>
                    <a:pt x="2" y="3"/>
                  </a:lnTo>
                  <a:lnTo>
                    <a:pt x="2" y="2"/>
                  </a:lnTo>
                  <a:lnTo>
                    <a:pt x="2" y="3"/>
                  </a:lnTo>
                  <a:lnTo>
                    <a:pt x="2" y="2"/>
                  </a:lnTo>
                  <a:lnTo>
                    <a:pt x="2" y="3"/>
                  </a:lnTo>
                  <a:lnTo>
                    <a:pt x="3" y="3"/>
                  </a:lnTo>
                  <a:lnTo>
                    <a:pt x="3" y="2"/>
                  </a:lnTo>
                  <a:lnTo>
                    <a:pt x="3" y="3"/>
                  </a:lnTo>
                  <a:lnTo>
                    <a:pt x="3" y="2"/>
                  </a:lnTo>
                  <a:lnTo>
                    <a:pt x="3" y="3"/>
                  </a:lnTo>
                  <a:lnTo>
                    <a:pt x="3" y="2"/>
                  </a:lnTo>
                  <a:lnTo>
                    <a:pt x="3" y="3"/>
                  </a:lnTo>
                  <a:lnTo>
                    <a:pt x="3" y="2"/>
                  </a:lnTo>
                  <a:lnTo>
                    <a:pt x="3" y="3"/>
                  </a:lnTo>
                  <a:lnTo>
                    <a:pt x="3" y="2"/>
                  </a:lnTo>
                  <a:lnTo>
                    <a:pt x="3" y="3"/>
                  </a:lnTo>
                  <a:lnTo>
                    <a:pt x="3" y="2"/>
                  </a:lnTo>
                  <a:lnTo>
                    <a:pt x="3" y="3"/>
                  </a:lnTo>
                  <a:lnTo>
                    <a:pt x="3" y="2"/>
                  </a:lnTo>
                  <a:lnTo>
                    <a:pt x="3" y="3"/>
                  </a:lnTo>
                  <a:lnTo>
                    <a:pt x="3" y="2"/>
                  </a:lnTo>
                  <a:lnTo>
                    <a:pt x="3" y="3"/>
                  </a:lnTo>
                  <a:lnTo>
                    <a:pt x="3" y="2"/>
                  </a:lnTo>
                  <a:lnTo>
                    <a:pt x="3" y="3"/>
                  </a:lnTo>
                  <a:lnTo>
                    <a:pt x="3" y="2"/>
                  </a:lnTo>
                  <a:lnTo>
                    <a:pt x="3" y="3"/>
                  </a:lnTo>
                  <a:lnTo>
                    <a:pt x="3" y="2"/>
                  </a:lnTo>
                  <a:lnTo>
                    <a:pt x="3" y="3"/>
                  </a:lnTo>
                  <a:lnTo>
                    <a:pt x="3" y="2"/>
                  </a:lnTo>
                  <a:lnTo>
                    <a:pt x="4" y="3"/>
                  </a:lnTo>
                  <a:lnTo>
                    <a:pt x="4" y="2"/>
                  </a:lnTo>
                  <a:lnTo>
                    <a:pt x="4" y="3"/>
                  </a:lnTo>
                  <a:lnTo>
                    <a:pt x="4" y="2"/>
                  </a:lnTo>
                  <a:lnTo>
                    <a:pt x="4" y="3"/>
                  </a:lnTo>
                  <a:lnTo>
                    <a:pt x="4" y="2"/>
                  </a:lnTo>
                  <a:lnTo>
                    <a:pt x="4" y="3"/>
                  </a:lnTo>
                  <a:lnTo>
                    <a:pt x="4" y="2"/>
                  </a:lnTo>
                  <a:lnTo>
                    <a:pt x="4" y="3"/>
                  </a:lnTo>
                  <a:lnTo>
                    <a:pt x="4" y="2"/>
                  </a:lnTo>
                  <a:lnTo>
                    <a:pt x="4" y="3"/>
                  </a:lnTo>
                  <a:lnTo>
                    <a:pt x="4" y="2"/>
                  </a:lnTo>
                  <a:lnTo>
                    <a:pt x="4" y="3"/>
                  </a:lnTo>
                  <a:lnTo>
                    <a:pt x="4" y="2"/>
                  </a:lnTo>
                  <a:lnTo>
                    <a:pt x="4" y="3"/>
                  </a:lnTo>
                  <a:lnTo>
                    <a:pt x="5" y="3"/>
                  </a:lnTo>
                  <a:lnTo>
                    <a:pt x="5" y="2"/>
                  </a:lnTo>
                  <a:lnTo>
                    <a:pt x="5" y="3"/>
                  </a:lnTo>
                  <a:lnTo>
                    <a:pt x="5" y="2"/>
                  </a:lnTo>
                  <a:lnTo>
                    <a:pt x="5" y="3"/>
                  </a:lnTo>
                  <a:lnTo>
                    <a:pt x="5" y="2"/>
                  </a:lnTo>
                  <a:lnTo>
                    <a:pt x="5" y="3"/>
                  </a:lnTo>
                  <a:lnTo>
                    <a:pt x="5" y="2"/>
                  </a:lnTo>
                  <a:lnTo>
                    <a:pt x="5" y="3"/>
                  </a:lnTo>
                  <a:lnTo>
                    <a:pt x="5" y="2"/>
                  </a:lnTo>
                  <a:lnTo>
                    <a:pt x="5" y="3"/>
                  </a:lnTo>
                  <a:lnTo>
                    <a:pt x="5" y="2"/>
                  </a:lnTo>
                  <a:lnTo>
                    <a:pt x="5" y="3"/>
                  </a:lnTo>
                  <a:lnTo>
                    <a:pt x="6" y="2"/>
                  </a:lnTo>
                  <a:lnTo>
                    <a:pt x="6" y="3"/>
                  </a:lnTo>
                  <a:lnTo>
                    <a:pt x="6" y="2"/>
                  </a:lnTo>
                  <a:lnTo>
                    <a:pt x="6" y="3"/>
                  </a:lnTo>
                  <a:lnTo>
                    <a:pt x="6" y="2"/>
                  </a:lnTo>
                  <a:lnTo>
                    <a:pt x="6" y="3"/>
                  </a:lnTo>
                  <a:lnTo>
                    <a:pt x="6" y="2"/>
                  </a:lnTo>
                  <a:lnTo>
                    <a:pt x="6" y="3"/>
                  </a:lnTo>
                  <a:lnTo>
                    <a:pt x="6" y="2"/>
                  </a:lnTo>
                  <a:lnTo>
                    <a:pt x="6" y="3"/>
                  </a:lnTo>
                  <a:lnTo>
                    <a:pt x="6" y="2"/>
                  </a:lnTo>
                  <a:lnTo>
                    <a:pt x="6" y="3"/>
                  </a:lnTo>
                  <a:lnTo>
                    <a:pt x="6" y="2"/>
                  </a:lnTo>
                  <a:lnTo>
                    <a:pt x="6" y="3"/>
                  </a:lnTo>
                  <a:lnTo>
                    <a:pt x="6" y="2"/>
                  </a:lnTo>
                  <a:lnTo>
                    <a:pt x="6" y="3"/>
                  </a:lnTo>
                  <a:lnTo>
                    <a:pt x="6" y="2"/>
                  </a:lnTo>
                  <a:lnTo>
                    <a:pt x="6" y="3"/>
                  </a:lnTo>
                  <a:lnTo>
                    <a:pt x="7" y="3"/>
                  </a:lnTo>
                  <a:lnTo>
                    <a:pt x="7" y="2"/>
                  </a:lnTo>
                  <a:lnTo>
                    <a:pt x="7" y="3"/>
                  </a:lnTo>
                  <a:lnTo>
                    <a:pt x="7" y="2"/>
                  </a:lnTo>
                  <a:lnTo>
                    <a:pt x="7" y="3"/>
                  </a:lnTo>
                  <a:lnTo>
                    <a:pt x="7" y="2"/>
                  </a:lnTo>
                  <a:lnTo>
                    <a:pt x="7" y="3"/>
                  </a:lnTo>
                  <a:lnTo>
                    <a:pt x="7" y="2"/>
                  </a:lnTo>
                  <a:lnTo>
                    <a:pt x="7" y="3"/>
                  </a:lnTo>
                  <a:lnTo>
                    <a:pt x="7" y="2"/>
                  </a:lnTo>
                  <a:lnTo>
                    <a:pt x="7" y="3"/>
                  </a:lnTo>
                  <a:lnTo>
                    <a:pt x="8" y="3"/>
                  </a:lnTo>
                  <a:lnTo>
                    <a:pt x="8" y="2"/>
                  </a:lnTo>
                  <a:lnTo>
                    <a:pt x="8" y="3"/>
                  </a:lnTo>
                  <a:lnTo>
                    <a:pt x="8" y="2"/>
                  </a:lnTo>
                  <a:lnTo>
                    <a:pt x="8" y="3"/>
                  </a:lnTo>
                  <a:lnTo>
                    <a:pt x="8" y="2"/>
                  </a:lnTo>
                  <a:lnTo>
                    <a:pt x="8" y="3"/>
                  </a:lnTo>
                  <a:lnTo>
                    <a:pt x="8" y="2"/>
                  </a:lnTo>
                  <a:lnTo>
                    <a:pt x="8" y="3"/>
                  </a:lnTo>
                  <a:lnTo>
                    <a:pt x="8" y="2"/>
                  </a:lnTo>
                  <a:lnTo>
                    <a:pt x="8" y="3"/>
                  </a:lnTo>
                  <a:lnTo>
                    <a:pt x="8" y="2"/>
                  </a:lnTo>
                  <a:lnTo>
                    <a:pt x="8" y="3"/>
                  </a:lnTo>
                  <a:lnTo>
                    <a:pt x="8" y="2"/>
                  </a:lnTo>
                  <a:lnTo>
                    <a:pt x="8" y="3"/>
                  </a:lnTo>
                  <a:lnTo>
                    <a:pt x="9" y="3"/>
                  </a:lnTo>
                  <a:lnTo>
                    <a:pt x="9" y="2"/>
                  </a:lnTo>
                  <a:lnTo>
                    <a:pt x="9" y="3"/>
                  </a:lnTo>
                  <a:lnTo>
                    <a:pt x="9" y="2"/>
                  </a:lnTo>
                  <a:lnTo>
                    <a:pt x="9" y="3"/>
                  </a:lnTo>
                  <a:lnTo>
                    <a:pt x="9" y="2"/>
                  </a:lnTo>
                  <a:lnTo>
                    <a:pt x="9" y="3"/>
                  </a:lnTo>
                  <a:lnTo>
                    <a:pt x="9" y="2"/>
                  </a:lnTo>
                  <a:lnTo>
                    <a:pt x="9" y="3"/>
                  </a:lnTo>
                  <a:lnTo>
                    <a:pt x="10" y="3"/>
                  </a:lnTo>
                  <a:lnTo>
                    <a:pt x="10" y="2"/>
                  </a:lnTo>
                  <a:lnTo>
                    <a:pt x="10" y="3"/>
                  </a:lnTo>
                  <a:lnTo>
                    <a:pt x="10" y="2"/>
                  </a:lnTo>
                  <a:lnTo>
                    <a:pt x="10" y="3"/>
                  </a:lnTo>
                  <a:lnTo>
                    <a:pt x="10" y="2"/>
                  </a:lnTo>
                  <a:lnTo>
                    <a:pt x="10" y="3"/>
                  </a:lnTo>
                  <a:lnTo>
                    <a:pt x="11" y="3"/>
                  </a:lnTo>
                  <a:lnTo>
                    <a:pt x="11" y="2"/>
                  </a:lnTo>
                  <a:lnTo>
                    <a:pt x="11" y="3"/>
                  </a:lnTo>
                  <a:lnTo>
                    <a:pt x="11" y="2"/>
                  </a:lnTo>
                  <a:lnTo>
                    <a:pt x="11" y="3"/>
                  </a:lnTo>
                  <a:lnTo>
                    <a:pt x="11" y="2"/>
                  </a:lnTo>
                  <a:lnTo>
                    <a:pt x="11" y="3"/>
                  </a:lnTo>
                  <a:lnTo>
                    <a:pt x="11" y="2"/>
                  </a:lnTo>
                  <a:lnTo>
                    <a:pt x="11" y="3"/>
                  </a:lnTo>
                  <a:lnTo>
                    <a:pt x="11" y="2"/>
                  </a:lnTo>
                  <a:lnTo>
                    <a:pt x="11" y="3"/>
                  </a:lnTo>
                  <a:lnTo>
                    <a:pt x="11" y="2"/>
                  </a:lnTo>
                  <a:lnTo>
                    <a:pt x="11" y="3"/>
                  </a:lnTo>
                  <a:lnTo>
                    <a:pt x="11" y="2"/>
                  </a:lnTo>
                  <a:lnTo>
                    <a:pt x="11" y="3"/>
                  </a:lnTo>
                  <a:lnTo>
                    <a:pt x="11" y="2"/>
                  </a:lnTo>
                  <a:lnTo>
                    <a:pt x="11" y="3"/>
                  </a:lnTo>
                  <a:lnTo>
                    <a:pt x="11" y="2"/>
                  </a:lnTo>
                  <a:lnTo>
                    <a:pt x="11" y="3"/>
                  </a:lnTo>
                  <a:lnTo>
                    <a:pt x="13" y="3"/>
                  </a:lnTo>
                  <a:lnTo>
                    <a:pt x="13" y="2"/>
                  </a:lnTo>
                  <a:lnTo>
                    <a:pt x="13" y="3"/>
                  </a:lnTo>
                  <a:lnTo>
                    <a:pt x="13" y="2"/>
                  </a:lnTo>
                  <a:lnTo>
                    <a:pt x="13" y="3"/>
                  </a:lnTo>
                  <a:lnTo>
                    <a:pt x="13" y="2"/>
                  </a:lnTo>
                  <a:lnTo>
                    <a:pt x="13" y="3"/>
                  </a:lnTo>
                  <a:lnTo>
                    <a:pt x="13" y="2"/>
                  </a:lnTo>
                  <a:lnTo>
                    <a:pt x="13" y="3"/>
                  </a:lnTo>
                  <a:lnTo>
                    <a:pt x="13" y="2"/>
                  </a:lnTo>
                  <a:lnTo>
                    <a:pt x="13"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5" y="2"/>
                  </a:lnTo>
                  <a:lnTo>
                    <a:pt x="15" y="3"/>
                  </a:lnTo>
                  <a:lnTo>
                    <a:pt x="15" y="2"/>
                  </a:lnTo>
                  <a:lnTo>
                    <a:pt x="15" y="3"/>
                  </a:lnTo>
                  <a:lnTo>
                    <a:pt x="15" y="2"/>
                  </a:lnTo>
                  <a:lnTo>
                    <a:pt x="15" y="3"/>
                  </a:lnTo>
                  <a:lnTo>
                    <a:pt x="15" y="2"/>
                  </a:lnTo>
                  <a:lnTo>
                    <a:pt x="15" y="3"/>
                  </a:lnTo>
                  <a:lnTo>
                    <a:pt x="15" y="2"/>
                  </a:lnTo>
                  <a:lnTo>
                    <a:pt x="15" y="3"/>
                  </a:lnTo>
                  <a:lnTo>
                    <a:pt x="15" y="2"/>
                  </a:lnTo>
                  <a:lnTo>
                    <a:pt x="15" y="3"/>
                  </a:lnTo>
                  <a:lnTo>
                    <a:pt x="15" y="2"/>
                  </a:lnTo>
                  <a:lnTo>
                    <a:pt x="16" y="3"/>
                  </a:lnTo>
                  <a:lnTo>
                    <a:pt x="16" y="2"/>
                  </a:lnTo>
                  <a:lnTo>
                    <a:pt x="16" y="3"/>
                  </a:lnTo>
                  <a:lnTo>
                    <a:pt x="16" y="2"/>
                  </a:lnTo>
                  <a:lnTo>
                    <a:pt x="16" y="3"/>
                  </a:lnTo>
                  <a:lnTo>
                    <a:pt x="16" y="2"/>
                  </a:lnTo>
                  <a:lnTo>
                    <a:pt x="16" y="3"/>
                  </a:lnTo>
                  <a:lnTo>
                    <a:pt x="16" y="2"/>
                  </a:lnTo>
                  <a:lnTo>
                    <a:pt x="16" y="3"/>
                  </a:lnTo>
                  <a:lnTo>
                    <a:pt x="16" y="2"/>
                  </a:lnTo>
                  <a:lnTo>
                    <a:pt x="16" y="3"/>
                  </a:lnTo>
                  <a:lnTo>
                    <a:pt x="16" y="2"/>
                  </a:lnTo>
                  <a:lnTo>
                    <a:pt x="16" y="3"/>
                  </a:lnTo>
                  <a:lnTo>
                    <a:pt x="17" y="3"/>
                  </a:lnTo>
                  <a:lnTo>
                    <a:pt x="17" y="2"/>
                  </a:lnTo>
                  <a:lnTo>
                    <a:pt x="17" y="3"/>
                  </a:lnTo>
                  <a:lnTo>
                    <a:pt x="17" y="2"/>
                  </a:lnTo>
                  <a:lnTo>
                    <a:pt x="17" y="3"/>
                  </a:lnTo>
                  <a:lnTo>
                    <a:pt x="17" y="2"/>
                  </a:lnTo>
                  <a:lnTo>
                    <a:pt x="17" y="3"/>
                  </a:lnTo>
                  <a:lnTo>
                    <a:pt x="17" y="2"/>
                  </a:lnTo>
                  <a:lnTo>
                    <a:pt x="17" y="3"/>
                  </a:lnTo>
                  <a:lnTo>
                    <a:pt x="18" y="3"/>
                  </a:lnTo>
                  <a:lnTo>
                    <a:pt x="18" y="2"/>
                  </a:lnTo>
                  <a:lnTo>
                    <a:pt x="18" y="3"/>
                  </a:lnTo>
                  <a:lnTo>
                    <a:pt x="19" y="3"/>
                  </a:lnTo>
                  <a:lnTo>
                    <a:pt x="19" y="2"/>
                  </a:lnTo>
                  <a:lnTo>
                    <a:pt x="19" y="3"/>
                  </a:lnTo>
                  <a:lnTo>
                    <a:pt x="19" y="2"/>
                  </a:lnTo>
                  <a:lnTo>
                    <a:pt x="19" y="3"/>
                  </a:lnTo>
                  <a:lnTo>
                    <a:pt x="20" y="3"/>
                  </a:lnTo>
                  <a:lnTo>
                    <a:pt x="20" y="2"/>
                  </a:lnTo>
                  <a:lnTo>
                    <a:pt x="20" y="3"/>
                  </a:lnTo>
                  <a:lnTo>
                    <a:pt x="20" y="2"/>
                  </a:lnTo>
                  <a:lnTo>
                    <a:pt x="20" y="3"/>
                  </a:lnTo>
                  <a:lnTo>
                    <a:pt x="20" y="2"/>
                  </a:lnTo>
                  <a:lnTo>
                    <a:pt x="20" y="3"/>
                  </a:lnTo>
                  <a:lnTo>
                    <a:pt x="21" y="3"/>
                  </a:lnTo>
                  <a:lnTo>
                    <a:pt x="21" y="2"/>
                  </a:lnTo>
                  <a:lnTo>
                    <a:pt x="21" y="3"/>
                  </a:lnTo>
                  <a:lnTo>
                    <a:pt x="21" y="2"/>
                  </a:lnTo>
                  <a:lnTo>
                    <a:pt x="21" y="3"/>
                  </a:lnTo>
                  <a:lnTo>
                    <a:pt x="21" y="2"/>
                  </a:lnTo>
                  <a:lnTo>
                    <a:pt x="21" y="3"/>
                  </a:lnTo>
                  <a:lnTo>
                    <a:pt x="22" y="3"/>
                  </a:lnTo>
                  <a:lnTo>
                    <a:pt x="22" y="2"/>
                  </a:lnTo>
                  <a:lnTo>
                    <a:pt x="22" y="3"/>
                  </a:lnTo>
                  <a:lnTo>
                    <a:pt x="22" y="2"/>
                  </a:lnTo>
                  <a:lnTo>
                    <a:pt x="22" y="3"/>
                  </a:lnTo>
                  <a:lnTo>
                    <a:pt x="22" y="2"/>
                  </a:lnTo>
                  <a:lnTo>
                    <a:pt x="22" y="3"/>
                  </a:lnTo>
                  <a:lnTo>
                    <a:pt x="23" y="3"/>
                  </a:lnTo>
                  <a:lnTo>
                    <a:pt x="24" y="3"/>
                  </a:lnTo>
                  <a:lnTo>
                    <a:pt x="24" y="2"/>
                  </a:lnTo>
                  <a:lnTo>
                    <a:pt x="24" y="3"/>
                  </a:lnTo>
                  <a:lnTo>
                    <a:pt x="25" y="3"/>
                  </a:lnTo>
                  <a:lnTo>
                    <a:pt x="25" y="2"/>
                  </a:lnTo>
                  <a:lnTo>
                    <a:pt x="25" y="3"/>
                  </a:lnTo>
                  <a:lnTo>
                    <a:pt x="25" y="2"/>
                  </a:lnTo>
                  <a:lnTo>
                    <a:pt x="25" y="3"/>
                  </a:lnTo>
                  <a:lnTo>
                    <a:pt x="27" y="3"/>
                  </a:lnTo>
                  <a:lnTo>
                    <a:pt x="27" y="2"/>
                  </a:lnTo>
                  <a:lnTo>
                    <a:pt x="27" y="3"/>
                  </a:lnTo>
                  <a:lnTo>
                    <a:pt x="27" y="2"/>
                  </a:lnTo>
                  <a:lnTo>
                    <a:pt x="27" y="3"/>
                  </a:lnTo>
                  <a:lnTo>
                    <a:pt x="27" y="2"/>
                  </a:lnTo>
                  <a:lnTo>
                    <a:pt x="27" y="3"/>
                  </a:lnTo>
                  <a:lnTo>
                    <a:pt x="28" y="3"/>
                  </a:lnTo>
                  <a:lnTo>
                    <a:pt x="28" y="2"/>
                  </a:lnTo>
                  <a:lnTo>
                    <a:pt x="28" y="3"/>
                  </a:lnTo>
                  <a:lnTo>
                    <a:pt x="28" y="2"/>
                  </a:lnTo>
                  <a:lnTo>
                    <a:pt x="28" y="3"/>
                  </a:lnTo>
                  <a:lnTo>
                    <a:pt x="29" y="3"/>
                  </a:lnTo>
                  <a:lnTo>
                    <a:pt x="29" y="2"/>
                  </a:lnTo>
                  <a:lnTo>
                    <a:pt x="29" y="3"/>
                  </a:lnTo>
                  <a:lnTo>
                    <a:pt x="30" y="2"/>
                  </a:lnTo>
                  <a:lnTo>
                    <a:pt x="30" y="3"/>
                  </a:lnTo>
                  <a:lnTo>
                    <a:pt x="30" y="2"/>
                  </a:lnTo>
                  <a:lnTo>
                    <a:pt x="30" y="3"/>
                  </a:lnTo>
                  <a:lnTo>
                    <a:pt x="30" y="2"/>
                  </a:lnTo>
                  <a:lnTo>
                    <a:pt x="30" y="3"/>
                  </a:lnTo>
                  <a:lnTo>
                    <a:pt x="31" y="3"/>
                  </a:lnTo>
                  <a:lnTo>
                    <a:pt x="31" y="2"/>
                  </a:lnTo>
                  <a:lnTo>
                    <a:pt x="31" y="3"/>
                  </a:lnTo>
                  <a:lnTo>
                    <a:pt x="31" y="2"/>
                  </a:lnTo>
                  <a:lnTo>
                    <a:pt x="31" y="3"/>
                  </a:lnTo>
                  <a:lnTo>
                    <a:pt x="31" y="2"/>
                  </a:lnTo>
                  <a:lnTo>
                    <a:pt x="31" y="3"/>
                  </a:lnTo>
                  <a:lnTo>
                    <a:pt x="32" y="3"/>
                  </a:lnTo>
                  <a:lnTo>
                    <a:pt x="32" y="2"/>
                  </a:lnTo>
                  <a:lnTo>
                    <a:pt x="32" y="3"/>
                  </a:lnTo>
                  <a:lnTo>
                    <a:pt x="32" y="2"/>
                  </a:lnTo>
                  <a:lnTo>
                    <a:pt x="32" y="3"/>
                  </a:lnTo>
                  <a:lnTo>
                    <a:pt x="32" y="2"/>
                  </a:lnTo>
                  <a:lnTo>
                    <a:pt x="32" y="3"/>
                  </a:lnTo>
                  <a:lnTo>
                    <a:pt x="32" y="2"/>
                  </a:lnTo>
                  <a:lnTo>
                    <a:pt x="32" y="3"/>
                  </a:lnTo>
                  <a:lnTo>
                    <a:pt x="33" y="3"/>
                  </a:lnTo>
                  <a:lnTo>
                    <a:pt x="33" y="2"/>
                  </a:lnTo>
                  <a:lnTo>
                    <a:pt x="33" y="3"/>
                  </a:lnTo>
                  <a:lnTo>
                    <a:pt x="33" y="2"/>
                  </a:lnTo>
                  <a:lnTo>
                    <a:pt x="33" y="3"/>
                  </a:lnTo>
                  <a:lnTo>
                    <a:pt x="33" y="2"/>
                  </a:lnTo>
                  <a:lnTo>
                    <a:pt x="33" y="3"/>
                  </a:lnTo>
                  <a:lnTo>
                    <a:pt x="33" y="2"/>
                  </a:lnTo>
                  <a:lnTo>
                    <a:pt x="33" y="3"/>
                  </a:lnTo>
                  <a:lnTo>
                    <a:pt x="33" y="2"/>
                  </a:lnTo>
                  <a:lnTo>
                    <a:pt x="33" y="3"/>
                  </a:lnTo>
                  <a:lnTo>
                    <a:pt x="34" y="3"/>
                  </a:lnTo>
                  <a:lnTo>
                    <a:pt x="34" y="2"/>
                  </a:lnTo>
                  <a:lnTo>
                    <a:pt x="34" y="3"/>
                  </a:lnTo>
                  <a:lnTo>
                    <a:pt x="34" y="2"/>
                  </a:lnTo>
                  <a:lnTo>
                    <a:pt x="34" y="3"/>
                  </a:lnTo>
                  <a:lnTo>
                    <a:pt x="34" y="2"/>
                  </a:lnTo>
                  <a:lnTo>
                    <a:pt x="34" y="3"/>
                  </a:lnTo>
                  <a:lnTo>
                    <a:pt x="34" y="2"/>
                  </a:lnTo>
                  <a:lnTo>
                    <a:pt x="34" y="3"/>
                  </a:lnTo>
                  <a:lnTo>
                    <a:pt x="35" y="3"/>
                  </a:lnTo>
                  <a:lnTo>
                    <a:pt x="35" y="2"/>
                  </a:lnTo>
                  <a:lnTo>
                    <a:pt x="35" y="3"/>
                  </a:lnTo>
                  <a:lnTo>
                    <a:pt x="35" y="2"/>
                  </a:lnTo>
                  <a:lnTo>
                    <a:pt x="35" y="3"/>
                  </a:lnTo>
                  <a:lnTo>
                    <a:pt x="35" y="2"/>
                  </a:lnTo>
                  <a:lnTo>
                    <a:pt x="35" y="3"/>
                  </a:lnTo>
                  <a:lnTo>
                    <a:pt x="36" y="3"/>
                  </a:lnTo>
                  <a:lnTo>
                    <a:pt x="36" y="2"/>
                  </a:lnTo>
                  <a:lnTo>
                    <a:pt x="36" y="3"/>
                  </a:lnTo>
                  <a:lnTo>
                    <a:pt x="36" y="2"/>
                  </a:lnTo>
                  <a:lnTo>
                    <a:pt x="36" y="3"/>
                  </a:lnTo>
                  <a:lnTo>
                    <a:pt x="36" y="2"/>
                  </a:lnTo>
                  <a:lnTo>
                    <a:pt x="36" y="3"/>
                  </a:lnTo>
                  <a:lnTo>
                    <a:pt x="37" y="3"/>
                  </a:lnTo>
                  <a:lnTo>
                    <a:pt x="37" y="2"/>
                  </a:lnTo>
                  <a:lnTo>
                    <a:pt x="37" y="3"/>
                  </a:lnTo>
                  <a:lnTo>
                    <a:pt x="37" y="2"/>
                  </a:lnTo>
                  <a:lnTo>
                    <a:pt x="37" y="3"/>
                  </a:lnTo>
                  <a:lnTo>
                    <a:pt x="37" y="2"/>
                  </a:lnTo>
                  <a:lnTo>
                    <a:pt x="37" y="3"/>
                  </a:lnTo>
                  <a:lnTo>
                    <a:pt x="38" y="3"/>
                  </a:lnTo>
                  <a:lnTo>
                    <a:pt x="38" y="2"/>
                  </a:lnTo>
                  <a:lnTo>
                    <a:pt x="38" y="3"/>
                  </a:lnTo>
                  <a:lnTo>
                    <a:pt x="38" y="2"/>
                  </a:lnTo>
                  <a:lnTo>
                    <a:pt x="38" y="3"/>
                  </a:lnTo>
                  <a:lnTo>
                    <a:pt x="38" y="2"/>
                  </a:lnTo>
                  <a:lnTo>
                    <a:pt x="38" y="3"/>
                  </a:lnTo>
                  <a:lnTo>
                    <a:pt x="39" y="3"/>
                  </a:lnTo>
                  <a:lnTo>
                    <a:pt x="39" y="2"/>
                  </a:lnTo>
                  <a:lnTo>
                    <a:pt x="39" y="3"/>
                  </a:lnTo>
                  <a:lnTo>
                    <a:pt x="39" y="2"/>
                  </a:lnTo>
                  <a:lnTo>
                    <a:pt x="39" y="3"/>
                  </a:lnTo>
                  <a:lnTo>
                    <a:pt x="39" y="2"/>
                  </a:lnTo>
                  <a:lnTo>
                    <a:pt x="39" y="3"/>
                  </a:lnTo>
                  <a:lnTo>
                    <a:pt x="39" y="2"/>
                  </a:lnTo>
                  <a:lnTo>
                    <a:pt x="39" y="3"/>
                  </a:lnTo>
                  <a:lnTo>
                    <a:pt x="39" y="2"/>
                  </a:lnTo>
                  <a:lnTo>
                    <a:pt x="39" y="3"/>
                  </a:lnTo>
                  <a:lnTo>
                    <a:pt x="41" y="3"/>
                  </a:lnTo>
                  <a:lnTo>
                    <a:pt x="41" y="2"/>
                  </a:lnTo>
                  <a:lnTo>
                    <a:pt x="41" y="3"/>
                  </a:lnTo>
                  <a:lnTo>
                    <a:pt x="41" y="2"/>
                  </a:lnTo>
                  <a:lnTo>
                    <a:pt x="41" y="3"/>
                  </a:lnTo>
                  <a:lnTo>
                    <a:pt x="41" y="2"/>
                  </a:lnTo>
                  <a:lnTo>
                    <a:pt x="41" y="3"/>
                  </a:lnTo>
                  <a:lnTo>
                    <a:pt x="41" y="2"/>
                  </a:lnTo>
                  <a:lnTo>
                    <a:pt x="41" y="3"/>
                  </a:lnTo>
                  <a:lnTo>
                    <a:pt x="41" y="2"/>
                  </a:lnTo>
                  <a:lnTo>
                    <a:pt x="41" y="3"/>
                  </a:lnTo>
                  <a:lnTo>
                    <a:pt x="41" y="2"/>
                  </a:lnTo>
                  <a:lnTo>
                    <a:pt x="41" y="1"/>
                  </a:lnTo>
                  <a:lnTo>
                    <a:pt x="41" y="2"/>
                  </a:lnTo>
                  <a:lnTo>
                    <a:pt x="41" y="1"/>
                  </a:lnTo>
                  <a:lnTo>
                    <a:pt x="41" y="2"/>
                  </a:lnTo>
                  <a:lnTo>
                    <a:pt x="41" y="3"/>
                  </a:lnTo>
                  <a:lnTo>
                    <a:pt x="41" y="2"/>
                  </a:lnTo>
                  <a:lnTo>
                    <a:pt x="41" y="1"/>
                  </a:lnTo>
                  <a:lnTo>
                    <a:pt x="41" y="0"/>
                  </a:lnTo>
                  <a:lnTo>
                    <a:pt x="41" y="1"/>
                  </a:lnTo>
                  <a:lnTo>
                    <a:pt x="42" y="1"/>
                  </a:lnTo>
                  <a:lnTo>
                    <a:pt x="42" y="2"/>
                  </a:lnTo>
                  <a:lnTo>
                    <a:pt x="42" y="3"/>
                  </a:lnTo>
                  <a:lnTo>
                    <a:pt x="42" y="2"/>
                  </a:lnTo>
                  <a:lnTo>
                    <a:pt x="42" y="1"/>
                  </a:lnTo>
                  <a:lnTo>
                    <a:pt x="42" y="0"/>
                  </a:lnTo>
                  <a:lnTo>
                    <a:pt x="42" y="1"/>
                  </a:lnTo>
                  <a:lnTo>
                    <a:pt x="42" y="2"/>
                  </a:lnTo>
                  <a:lnTo>
                    <a:pt x="42" y="3"/>
                  </a:lnTo>
                  <a:lnTo>
                    <a:pt x="42" y="2"/>
                  </a:lnTo>
                  <a:lnTo>
                    <a:pt x="42" y="1"/>
                  </a:lnTo>
                  <a:lnTo>
                    <a:pt x="42" y="0"/>
                  </a:lnTo>
                  <a:lnTo>
                    <a:pt x="42" y="1"/>
                  </a:lnTo>
                  <a:lnTo>
                    <a:pt x="42" y="2"/>
                  </a:lnTo>
                  <a:lnTo>
                    <a:pt x="42" y="1"/>
                  </a:lnTo>
                  <a:lnTo>
                    <a:pt x="42" y="2"/>
                  </a:lnTo>
                  <a:lnTo>
                    <a:pt x="42" y="3"/>
                  </a:lnTo>
                  <a:lnTo>
                    <a:pt x="42" y="2"/>
                  </a:lnTo>
                  <a:lnTo>
                    <a:pt x="42" y="1"/>
                  </a:lnTo>
                  <a:lnTo>
                    <a:pt x="42" y="2"/>
                  </a:lnTo>
                  <a:lnTo>
                    <a:pt x="42" y="1"/>
                  </a:lnTo>
                  <a:lnTo>
                    <a:pt x="42" y="2"/>
                  </a:lnTo>
                  <a:lnTo>
                    <a:pt x="42" y="3"/>
                  </a:lnTo>
                  <a:lnTo>
                    <a:pt x="43" y="3"/>
                  </a:lnTo>
                  <a:lnTo>
                    <a:pt x="43" y="2"/>
                  </a:lnTo>
                  <a:lnTo>
                    <a:pt x="43" y="3"/>
                  </a:lnTo>
                  <a:lnTo>
                    <a:pt x="43" y="2"/>
                  </a:lnTo>
                  <a:lnTo>
                    <a:pt x="43" y="3"/>
                  </a:lnTo>
                  <a:lnTo>
                    <a:pt x="43" y="2"/>
                  </a:lnTo>
                  <a:lnTo>
                    <a:pt x="43" y="3"/>
                  </a:lnTo>
                  <a:lnTo>
                    <a:pt x="43" y="2"/>
                  </a:lnTo>
                  <a:lnTo>
                    <a:pt x="43" y="3"/>
                  </a:lnTo>
                  <a:lnTo>
                    <a:pt x="43" y="2"/>
                  </a:lnTo>
                  <a:lnTo>
                    <a:pt x="43" y="3"/>
                  </a:lnTo>
                  <a:lnTo>
                    <a:pt x="43" y="2"/>
                  </a:lnTo>
                  <a:lnTo>
                    <a:pt x="43" y="3"/>
                  </a:lnTo>
                  <a:lnTo>
                    <a:pt x="43" y="2"/>
                  </a:lnTo>
                  <a:lnTo>
                    <a:pt x="43" y="3"/>
                  </a:lnTo>
                  <a:lnTo>
                    <a:pt x="43" y="2"/>
                  </a:lnTo>
                  <a:lnTo>
                    <a:pt x="43" y="3"/>
                  </a:lnTo>
                  <a:lnTo>
                    <a:pt x="44" y="3"/>
                  </a:lnTo>
                  <a:lnTo>
                    <a:pt x="44" y="2"/>
                  </a:lnTo>
                  <a:lnTo>
                    <a:pt x="44" y="3"/>
                  </a:lnTo>
                  <a:lnTo>
                    <a:pt x="45" y="3"/>
                  </a:lnTo>
                  <a:lnTo>
                    <a:pt x="45" y="2"/>
                  </a:lnTo>
                  <a:lnTo>
                    <a:pt x="45" y="3"/>
                  </a:lnTo>
                  <a:lnTo>
                    <a:pt x="45" y="2"/>
                  </a:lnTo>
                  <a:lnTo>
                    <a:pt x="45" y="3"/>
                  </a:lnTo>
                  <a:lnTo>
                    <a:pt x="45" y="2"/>
                  </a:lnTo>
                  <a:lnTo>
                    <a:pt x="45" y="3"/>
                  </a:lnTo>
                  <a:lnTo>
                    <a:pt x="45" y="2"/>
                  </a:lnTo>
                  <a:lnTo>
                    <a:pt x="45" y="3"/>
                  </a:lnTo>
                  <a:lnTo>
                    <a:pt x="46" y="3"/>
                  </a:lnTo>
                  <a:lnTo>
                    <a:pt x="46" y="2"/>
                  </a:lnTo>
                  <a:lnTo>
                    <a:pt x="46" y="3"/>
                  </a:lnTo>
                  <a:lnTo>
                    <a:pt x="46" y="2"/>
                  </a:lnTo>
                  <a:lnTo>
                    <a:pt x="46" y="3"/>
                  </a:lnTo>
                  <a:lnTo>
                    <a:pt x="46" y="2"/>
                  </a:lnTo>
                  <a:lnTo>
                    <a:pt x="46" y="3"/>
                  </a:lnTo>
                  <a:lnTo>
                    <a:pt x="46" y="2"/>
                  </a:lnTo>
                  <a:lnTo>
                    <a:pt x="46" y="3"/>
                  </a:lnTo>
                  <a:lnTo>
                    <a:pt x="46" y="2"/>
                  </a:lnTo>
                  <a:lnTo>
                    <a:pt x="46" y="3"/>
                  </a:lnTo>
                  <a:lnTo>
                    <a:pt x="46" y="2"/>
                  </a:lnTo>
                  <a:lnTo>
                    <a:pt x="46" y="3"/>
                  </a:lnTo>
                  <a:lnTo>
                    <a:pt x="46" y="2"/>
                  </a:lnTo>
                  <a:lnTo>
                    <a:pt x="46" y="3"/>
                  </a:lnTo>
                  <a:lnTo>
                    <a:pt x="46" y="2"/>
                  </a:lnTo>
                  <a:lnTo>
                    <a:pt x="46" y="3"/>
                  </a:lnTo>
                  <a:lnTo>
                    <a:pt x="47" y="3"/>
                  </a:lnTo>
                  <a:lnTo>
                    <a:pt x="47" y="2"/>
                  </a:lnTo>
                  <a:lnTo>
                    <a:pt x="47" y="3"/>
                  </a:lnTo>
                  <a:lnTo>
                    <a:pt x="47" y="2"/>
                  </a:lnTo>
                  <a:lnTo>
                    <a:pt x="47" y="3"/>
                  </a:lnTo>
                  <a:lnTo>
                    <a:pt x="47" y="2"/>
                  </a:lnTo>
                  <a:lnTo>
                    <a:pt x="47" y="3"/>
                  </a:lnTo>
                  <a:lnTo>
                    <a:pt x="48" y="2"/>
                  </a:lnTo>
                  <a:lnTo>
                    <a:pt x="48" y="3"/>
                  </a:lnTo>
                  <a:lnTo>
                    <a:pt x="48" y="2"/>
                  </a:lnTo>
                  <a:lnTo>
                    <a:pt x="48" y="3"/>
                  </a:lnTo>
                  <a:lnTo>
                    <a:pt x="48" y="2"/>
                  </a:lnTo>
                  <a:lnTo>
                    <a:pt x="48" y="3"/>
                  </a:lnTo>
                  <a:lnTo>
                    <a:pt x="48" y="2"/>
                  </a:lnTo>
                  <a:lnTo>
                    <a:pt x="48" y="3"/>
                  </a:lnTo>
                  <a:lnTo>
                    <a:pt x="48" y="2"/>
                  </a:lnTo>
                  <a:lnTo>
                    <a:pt x="48" y="3"/>
                  </a:lnTo>
                  <a:lnTo>
                    <a:pt x="48" y="2"/>
                  </a:lnTo>
                  <a:lnTo>
                    <a:pt x="49" y="3"/>
                  </a:lnTo>
                  <a:lnTo>
                    <a:pt x="49" y="2"/>
                  </a:lnTo>
                  <a:lnTo>
                    <a:pt x="49" y="3"/>
                  </a:lnTo>
                  <a:lnTo>
                    <a:pt x="49" y="2"/>
                  </a:lnTo>
                  <a:lnTo>
                    <a:pt x="49" y="3"/>
                  </a:lnTo>
                  <a:lnTo>
                    <a:pt x="50" y="3"/>
                  </a:lnTo>
                  <a:lnTo>
                    <a:pt x="50" y="2"/>
                  </a:lnTo>
                  <a:lnTo>
                    <a:pt x="50" y="3"/>
                  </a:lnTo>
                  <a:lnTo>
                    <a:pt x="50" y="2"/>
                  </a:lnTo>
                  <a:lnTo>
                    <a:pt x="50" y="3"/>
                  </a:lnTo>
                  <a:lnTo>
                    <a:pt x="50" y="2"/>
                  </a:lnTo>
                  <a:lnTo>
                    <a:pt x="50" y="3"/>
                  </a:lnTo>
                  <a:lnTo>
                    <a:pt x="50" y="2"/>
                  </a:lnTo>
                  <a:lnTo>
                    <a:pt x="50" y="3"/>
                  </a:lnTo>
                  <a:lnTo>
                    <a:pt x="50" y="2"/>
                  </a:lnTo>
                  <a:lnTo>
                    <a:pt x="50" y="3"/>
                  </a:lnTo>
                  <a:lnTo>
                    <a:pt x="51" y="3"/>
                  </a:lnTo>
                  <a:lnTo>
                    <a:pt x="51" y="2"/>
                  </a:lnTo>
                  <a:lnTo>
                    <a:pt x="51" y="3"/>
                  </a:lnTo>
                  <a:lnTo>
                    <a:pt x="51" y="2"/>
                  </a:lnTo>
                  <a:lnTo>
                    <a:pt x="51" y="3"/>
                  </a:lnTo>
                  <a:lnTo>
                    <a:pt x="51" y="2"/>
                  </a:lnTo>
                  <a:lnTo>
                    <a:pt x="51" y="3"/>
                  </a:lnTo>
                  <a:lnTo>
                    <a:pt x="51" y="2"/>
                  </a:lnTo>
                  <a:lnTo>
                    <a:pt x="51" y="3"/>
                  </a:lnTo>
                  <a:lnTo>
                    <a:pt x="51" y="2"/>
                  </a:lnTo>
                  <a:lnTo>
                    <a:pt x="51" y="3"/>
                  </a:lnTo>
                  <a:lnTo>
                    <a:pt x="51" y="2"/>
                  </a:lnTo>
                  <a:lnTo>
                    <a:pt x="51" y="3"/>
                  </a:lnTo>
                  <a:lnTo>
                    <a:pt x="51" y="2"/>
                  </a:lnTo>
                  <a:lnTo>
                    <a:pt x="51" y="3"/>
                  </a:lnTo>
                  <a:lnTo>
                    <a:pt x="51" y="2"/>
                  </a:lnTo>
                  <a:lnTo>
                    <a:pt x="51" y="3"/>
                  </a:lnTo>
                  <a:lnTo>
                    <a:pt x="51" y="2"/>
                  </a:lnTo>
                  <a:lnTo>
                    <a:pt x="51" y="3"/>
                  </a:lnTo>
                  <a:lnTo>
                    <a:pt x="51" y="2"/>
                  </a:lnTo>
                  <a:lnTo>
                    <a:pt x="51" y="3"/>
                  </a:lnTo>
                  <a:lnTo>
                    <a:pt x="51" y="2"/>
                  </a:lnTo>
                  <a:lnTo>
                    <a:pt x="51" y="3"/>
                  </a:lnTo>
                  <a:lnTo>
                    <a:pt x="52" y="3"/>
                  </a:lnTo>
                  <a:lnTo>
                    <a:pt x="52" y="2"/>
                  </a:lnTo>
                  <a:lnTo>
                    <a:pt x="52" y="3"/>
                  </a:lnTo>
                  <a:lnTo>
                    <a:pt x="52" y="2"/>
                  </a:lnTo>
                  <a:lnTo>
                    <a:pt x="52" y="3"/>
                  </a:lnTo>
                  <a:lnTo>
                    <a:pt x="52" y="2"/>
                  </a:lnTo>
                  <a:lnTo>
                    <a:pt x="52" y="3"/>
                  </a:lnTo>
                  <a:lnTo>
                    <a:pt x="52" y="2"/>
                  </a:lnTo>
                  <a:lnTo>
                    <a:pt x="52" y="3"/>
                  </a:lnTo>
                  <a:lnTo>
                    <a:pt x="52" y="2"/>
                  </a:lnTo>
                  <a:lnTo>
                    <a:pt x="52" y="3"/>
                  </a:lnTo>
                  <a:lnTo>
                    <a:pt x="52" y="2"/>
                  </a:lnTo>
                  <a:lnTo>
                    <a:pt x="52" y="3"/>
                  </a:lnTo>
                  <a:lnTo>
                    <a:pt x="52" y="2"/>
                  </a:lnTo>
                  <a:lnTo>
                    <a:pt x="53" y="2"/>
                  </a:lnTo>
                  <a:lnTo>
                    <a:pt x="53" y="3"/>
                  </a:lnTo>
                  <a:lnTo>
                    <a:pt x="53" y="2"/>
                  </a:lnTo>
                  <a:lnTo>
                    <a:pt x="53" y="3"/>
                  </a:lnTo>
                  <a:lnTo>
                    <a:pt x="53" y="2"/>
                  </a:lnTo>
                  <a:lnTo>
                    <a:pt x="53" y="3"/>
                  </a:lnTo>
                  <a:lnTo>
                    <a:pt x="53" y="2"/>
                  </a:lnTo>
                  <a:lnTo>
                    <a:pt x="53" y="3"/>
                  </a:lnTo>
                  <a:lnTo>
                    <a:pt x="53" y="2"/>
                  </a:lnTo>
                  <a:lnTo>
                    <a:pt x="53" y="3"/>
                  </a:lnTo>
                  <a:lnTo>
                    <a:pt x="53" y="2"/>
                  </a:lnTo>
                  <a:lnTo>
                    <a:pt x="53" y="3"/>
                  </a:lnTo>
                  <a:lnTo>
                    <a:pt x="53" y="2"/>
                  </a:lnTo>
                  <a:lnTo>
                    <a:pt x="53" y="3"/>
                  </a:lnTo>
                  <a:lnTo>
                    <a:pt x="53" y="2"/>
                  </a:lnTo>
                  <a:lnTo>
                    <a:pt x="53" y="3"/>
                  </a:lnTo>
                  <a:lnTo>
                    <a:pt x="53" y="2"/>
                  </a:lnTo>
                  <a:lnTo>
                    <a:pt x="53" y="3"/>
                  </a:lnTo>
                  <a:lnTo>
                    <a:pt x="53" y="2"/>
                  </a:lnTo>
                  <a:lnTo>
                    <a:pt x="53" y="3"/>
                  </a:lnTo>
                  <a:lnTo>
                    <a:pt x="53" y="2"/>
                  </a:lnTo>
                  <a:lnTo>
                    <a:pt x="53" y="3"/>
                  </a:lnTo>
                  <a:lnTo>
                    <a:pt x="53" y="2"/>
                  </a:lnTo>
                  <a:lnTo>
                    <a:pt x="53" y="3"/>
                  </a:lnTo>
                  <a:lnTo>
                    <a:pt x="53" y="2"/>
                  </a:lnTo>
                  <a:lnTo>
                    <a:pt x="53" y="3"/>
                  </a:lnTo>
                  <a:lnTo>
                    <a:pt x="55" y="3"/>
                  </a:lnTo>
                  <a:lnTo>
                    <a:pt x="55" y="2"/>
                  </a:lnTo>
                  <a:lnTo>
                    <a:pt x="55" y="3"/>
                  </a:lnTo>
                  <a:lnTo>
                    <a:pt x="55" y="2"/>
                  </a:lnTo>
                  <a:lnTo>
                    <a:pt x="55" y="3"/>
                  </a:lnTo>
                  <a:lnTo>
                    <a:pt x="55" y="2"/>
                  </a:lnTo>
                  <a:lnTo>
                    <a:pt x="55" y="3"/>
                  </a:lnTo>
                  <a:lnTo>
                    <a:pt x="55" y="2"/>
                  </a:lnTo>
                  <a:lnTo>
                    <a:pt x="55" y="3"/>
                  </a:lnTo>
                  <a:lnTo>
                    <a:pt x="55" y="2"/>
                  </a:lnTo>
                  <a:lnTo>
                    <a:pt x="55" y="3"/>
                  </a:lnTo>
                  <a:lnTo>
                    <a:pt x="55" y="2"/>
                  </a:lnTo>
                  <a:lnTo>
                    <a:pt x="55" y="3"/>
                  </a:lnTo>
                  <a:lnTo>
                    <a:pt x="55" y="2"/>
                  </a:lnTo>
                  <a:lnTo>
                    <a:pt x="55" y="3"/>
                  </a:lnTo>
                  <a:lnTo>
                    <a:pt x="55" y="2"/>
                  </a:lnTo>
                  <a:lnTo>
                    <a:pt x="55" y="3"/>
                  </a:lnTo>
                  <a:lnTo>
                    <a:pt x="55" y="2"/>
                  </a:lnTo>
                  <a:lnTo>
                    <a:pt x="55" y="3"/>
                  </a:lnTo>
                  <a:lnTo>
                    <a:pt x="55" y="2"/>
                  </a:lnTo>
                  <a:lnTo>
                    <a:pt x="55" y="3"/>
                  </a:lnTo>
                  <a:lnTo>
                    <a:pt x="55" y="2"/>
                  </a:lnTo>
                  <a:lnTo>
                    <a:pt x="55" y="3"/>
                  </a:lnTo>
                  <a:lnTo>
                    <a:pt x="56" y="3"/>
                  </a:lnTo>
                  <a:lnTo>
                    <a:pt x="56" y="2"/>
                  </a:lnTo>
                  <a:lnTo>
                    <a:pt x="56" y="3"/>
                  </a:lnTo>
                  <a:lnTo>
                    <a:pt x="56" y="2"/>
                  </a:lnTo>
                  <a:lnTo>
                    <a:pt x="56" y="3"/>
                  </a:lnTo>
                  <a:lnTo>
                    <a:pt x="56" y="2"/>
                  </a:lnTo>
                  <a:lnTo>
                    <a:pt x="56" y="3"/>
                  </a:lnTo>
                  <a:lnTo>
                    <a:pt x="56" y="2"/>
                  </a:lnTo>
                  <a:lnTo>
                    <a:pt x="56" y="3"/>
                  </a:lnTo>
                  <a:lnTo>
                    <a:pt x="56" y="2"/>
                  </a:lnTo>
                  <a:lnTo>
                    <a:pt x="56" y="3"/>
                  </a:lnTo>
                  <a:lnTo>
                    <a:pt x="56" y="2"/>
                  </a:lnTo>
                  <a:lnTo>
                    <a:pt x="56" y="3"/>
                  </a:lnTo>
                  <a:lnTo>
                    <a:pt x="56" y="2"/>
                  </a:lnTo>
                  <a:lnTo>
                    <a:pt x="56" y="3"/>
                  </a:lnTo>
                  <a:lnTo>
                    <a:pt x="57" y="2"/>
                  </a:lnTo>
                  <a:lnTo>
                    <a:pt x="57" y="3"/>
                  </a:lnTo>
                  <a:lnTo>
                    <a:pt x="57" y="2"/>
                  </a:lnTo>
                  <a:lnTo>
                    <a:pt x="57" y="3"/>
                  </a:lnTo>
                  <a:lnTo>
                    <a:pt x="57" y="2"/>
                  </a:lnTo>
                  <a:lnTo>
                    <a:pt x="57" y="3"/>
                  </a:lnTo>
                  <a:lnTo>
                    <a:pt x="57" y="2"/>
                  </a:lnTo>
                  <a:lnTo>
                    <a:pt x="57" y="3"/>
                  </a:lnTo>
                  <a:lnTo>
                    <a:pt x="57" y="2"/>
                  </a:lnTo>
                  <a:lnTo>
                    <a:pt x="57" y="3"/>
                  </a:lnTo>
                  <a:lnTo>
                    <a:pt x="57" y="2"/>
                  </a:lnTo>
                  <a:lnTo>
                    <a:pt x="57" y="3"/>
                  </a:lnTo>
                  <a:lnTo>
                    <a:pt x="57" y="2"/>
                  </a:lnTo>
                  <a:lnTo>
                    <a:pt x="57" y="3"/>
                  </a:lnTo>
                  <a:lnTo>
                    <a:pt x="58" y="3"/>
                  </a:lnTo>
                  <a:lnTo>
                    <a:pt x="58" y="2"/>
                  </a:lnTo>
                  <a:lnTo>
                    <a:pt x="58" y="3"/>
                  </a:lnTo>
                  <a:lnTo>
                    <a:pt x="58" y="2"/>
                  </a:lnTo>
                  <a:lnTo>
                    <a:pt x="58" y="3"/>
                  </a:lnTo>
                  <a:lnTo>
                    <a:pt x="58" y="2"/>
                  </a:lnTo>
                  <a:lnTo>
                    <a:pt x="58" y="3"/>
                  </a:lnTo>
                  <a:lnTo>
                    <a:pt x="58" y="2"/>
                  </a:lnTo>
                  <a:lnTo>
                    <a:pt x="58" y="3"/>
                  </a:lnTo>
                  <a:lnTo>
                    <a:pt x="59" y="3"/>
                  </a:lnTo>
                  <a:lnTo>
                    <a:pt x="59" y="2"/>
                  </a:lnTo>
                  <a:lnTo>
                    <a:pt x="59" y="3"/>
                  </a:lnTo>
                  <a:lnTo>
                    <a:pt x="59" y="2"/>
                  </a:lnTo>
                  <a:lnTo>
                    <a:pt x="59" y="3"/>
                  </a:lnTo>
                  <a:lnTo>
                    <a:pt x="59" y="2"/>
                  </a:lnTo>
                  <a:lnTo>
                    <a:pt x="59" y="3"/>
                  </a:lnTo>
                  <a:lnTo>
                    <a:pt x="59" y="2"/>
                  </a:lnTo>
                  <a:lnTo>
                    <a:pt x="59" y="3"/>
                  </a:lnTo>
                  <a:lnTo>
                    <a:pt x="60" y="3"/>
                  </a:lnTo>
                  <a:lnTo>
                    <a:pt x="60" y="2"/>
                  </a:lnTo>
                  <a:lnTo>
                    <a:pt x="60" y="3"/>
                  </a:lnTo>
                  <a:lnTo>
                    <a:pt x="60" y="2"/>
                  </a:lnTo>
                  <a:lnTo>
                    <a:pt x="60" y="3"/>
                  </a:lnTo>
                  <a:lnTo>
                    <a:pt x="60" y="2"/>
                  </a:lnTo>
                  <a:lnTo>
                    <a:pt x="60" y="3"/>
                  </a:lnTo>
                  <a:lnTo>
                    <a:pt x="61" y="3"/>
                  </a:lnTo>
                  <a:lnTo>
                    <a:pt x="61" y="2"/>
                  </a:lnTo>
                  <a:lnTo>
                    <a:pt x="61" y="3"/>
                  </a:lnTo>
                  <a:lnTo>
                    <a:pt x="61" y="2"/>
                  </a:lnTo>
                  <a:lnTo>
                    <a:pt x="61" y="3"/>
                  </a:lnTo>
                  <a:lnTo>
                    <a:pt x="61" y="2"/>
                  </a:lnTo>
                  <a:lnTo>
                    <a:pt x="61" y="3"/>
                  </a:lnTo>
                  <a:lnTo>
                    <a:pt x="62" y="3"/>
                  </a:lnTo>
                  <a:lnTo>
                    <a:pt x="62" y="2"/>
                  </a:lnTo>
                  <a:lnTo>
                    <a:pt x="62" y="3"/>
                  </a:lnTo>
                  <a:lnTo>
                    <a:pt x="63" y="3"/>
                  </a:lnTo>
                  <a:lnTo>
                    <a:pt x="63" y="2"/>
                  </a:lnTo>
                  <a:lnTo>
                    <a:pt x="63" y="3"/>
                  </a:lnTo>
                  <a:lnTo>
                    <a:pt x="64" y="3"/>
                  </a:lnTo>
                  <a:lnTo>
                    <a:pt x="64" y="2"/>
                  </a:lnTo>
                  <a:lnTo>
                    <a:pt x="64" y="3"/>
                  </a:lnTo>
                  <a:lnTo>
                    <a:pt x="64" y="2"/>
                  </a:lnTo>
                  <a:lnTo>
                    <a:pt x="64" y="3"/>
                  </a:lnTo>
                  <a:lnTo>
                    <a:pt x="64" y="2"/>
                  </a:lnTo>
                  <a:lnTo>
                    <a:pt x="64" y="3"/>
                  </a:lnTo>
                  <a:lnTo>
                    <a:pt x="64" y="2"/>
                  </a:lnTo>
                  <a:lnTo>
                    <a:pt x="64" y="3"/>
                  </a:lnTo>
                  <a:lnTo>
                    <a:pt x="65" y="3"/>
                  </a:lnTo>
                  <a:lnTo>
                    <a:pt x="65" y="2"/>
                  </a:lnTo>
                  <a:lnTo>
                    <a:pt x="65" y="3"/>
                  </a:lnTo>
                  <a:lnTo>
                    <a:pt x="66" y="3"/>
                  </a:lnTo>
                  <a:lnTo>
                    <a:pt x="66" y="2"/>
                  </a:lnTo>
                  <a:lnTo>
                    <a:pt x="66" y="3"/>
                  </a:lnTo>
                  <a:lnTo>
                    <a:pt x="66" y="2"/>
                  </a:lnTo>
                  <a:lnTo>
                    <a:pt x="66" y="3"/>
                  </a:lnTo>
                  <a:lnTo>
                    <a:pt x="66" y="2"/>
                  </a:lnTo>
                  <a:lnTo>
                    <a:pt x="66" y="3"/>
                  </a:lnTo>
                  <a:lnTo>
                    <a:pt x="67" y="3"/>
                  </a:lnTo>
                  <a:lnTo>
                    <a:pt x="69" y="3"/>
                  </a:lnTo>
                  <a:lnTo>
                    <a:pt x="70" y="3"/>
                  </a:lnTo>
                  <a:lnTo>
                    <a:pt x="70" y="2"/>
                  </a:lnTo>
                  <a:lnTo>
                    <a:pt x="70" y="3"/>
                  </a:lnTo>
                  <a:lnTo>
                    <a:pt x="70" y="2"/>
                  </a:lnTo>
                  <a:lnTo>
                    <a:pt x="70" y="3"/>
                  </a:lnTo>
                  <a:lnTo>
                    <a:pt x="71" y="3"/>
                  </a:lnTo>
                  <a:lnTo>
                    <a:pt x="71" y="2"/>
                  </a:lnTo>
                  <a:lnTo>
                    <a:pt x="71" y="3"/>
                  </a:lnTo>
                  <a:lnTo>
                    <a:pt x="71" y="2"/>
                  </a:lnTo>
                  <a:lnTo>
                    <a:pt x="71" y="3"/>
                  </a:lnTo>
                  <a:lnTo>
                    <a:pt x="71" y="2"/>
                  </a:lnTo>
                  <a:lnTo>
                    <a:pt x="71" y="3"/>
                  </a:lnTo>
                  <a:lnTo>
                    <a:pt x="71" y="2"/>
                  </a:lnTo>
                  <a:lnTo>
                    <a:pt x="71" y="3"/>
                  </a:lnTo>
                  <a:lnTo>
                    <a:pt x="71" y="2"/>
                  </a:lnTo>
                  <a:lnTo>
                    <a:pt x="71" y="3"/>
                  </a:lnTo>
                  <a:lnTo>
                    <a:pt x="71" y="2"/>
                  </a:lnTo>
                  <a:lnTo>
                    <a:pt x="71" y="3"/>
                  </a:lnTo>
                  <a:lnTo>
                    <a:pt x="71" y="2"/>
                  </a:lnTo>
                  <a:lnTo>
                    <a:pt x="71" y="3"/>
                  </a:lnTo>
                  <a:lnTo>
                    <a:pt x="72" y="3"/>
                  </a:lnTo>
                  <a:lnTo>
                    <a:pt x="72" y="2"/>
                  </a:lnTo>
                  <a:lnTo>
                    <a:pt x="72" y="3"/>
                  </a:lnTo>
                  <a:lnTo>
                    <a:pt x="72" y="2"/>
                  </a:lnTo>
                  <a:lnTo>
                    <a:pt x="72" y="3"/>
                  </a:lnTo>
                  <a:lnTo>
                    <a:pt x="72" y="2"/>
                  </a:lnTo>
                  <a:lnTo>
                    <a:pt x="72" y="3"/>
                  </a:lnTo>
                  <a:lnTo>
                    <a:pt x="72" y="2"/>
                  </a:lnTo>
                  <a:lnTo>
                    <a:pt x="72" y="3"/>
                  </a:lnTo>
                  <a:lnTo>
                    <a:pt x="72" y="2"/>
                  </a:lnTo>
                  <a:lnTo>
                    <a:pt x="72" y="3"/>
                  </a:lnTo>
                  <a:lnTo>
                    <a:pt x="73" y="3"/>
                  </a:lnTo>
                  <a:lnTo>
                    <a:pt x="73" y="2"/>
                  </a:lnTo>
                  <a:lnTo>
                    <a:pt x="73" y="3"/>
                  </a:lnTo>
                  <a:lnTo>
                    <a:pt x="73" y="2"/>
                  </a:lnTo>
                  <a:lnTo>
                    <a:pt x="73" y="3"/>
                  </a:lnTo>
                  <a:lnTo>
                    <a:pt x="74" y="3"/>
                  </a:lnTo>
                  <a:lnTo>
                    <a:pt x="74" y="2"/>
                  </a:lnTo>
                  <a:lnTo>
                    <a:pt x="74" y="3"/>
                  </a:lnTo>
                  <a:lnTo>
                    <a:pt x="74" y="2"/>
                  </a:lnTo>
                  <a:lnTo>
                    <a:pt x="74" y="3"/>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96" name="Freeform 527"/>
            <p:cNvSpPr>
              <a:spLocks/>
            </p:cNvSpPr>
            <p:nvPr/>
          </p:nvSpPr>
          <p:spPr bwMode="auto">
            <a:xfrm>
              <a:off x="2153" y="2720"/>
              <a:ext cx="69" cy="1"/>
            </a:xfrm>
            <a:custGeom>
              <a:avLst/>
              <a:gdLst>
                <a:gd name="T0" fmla="*/ 2 w 69"/>
                <a:gd name="T1" fmla="*/ 1 h 1"/>
                <a:gd name="T2" fmla="*/ 3 w 69"/>
                <a:gd name="T3" fmla="*/ 1 h 1"/>
                <a:gd name="T4" fmla="*/ 4 w 69"/>
                <a:gd name="T5" fmla="*/ 1 h 1"/>
                <a:gd name="T6" fmla="*/ 7 w 69"/>
                <a:gd name="T7" fmla="*/ 1 h 1"/>
                <a:gd name="T8" fmla="*/ 10 w 69"/>
                <a:gd name="T9" fmla="*/ 0 h 1"/>
                <a:gd name="T10" fmla="*/ 12 w 69"/>
                <a:gd name="T11" fmla="*/ 1 h 1"/>
                <a:gd name="T12" fmla="*/ 15 w 69"/>
                <a:gd name="T13" fmla="*/ 1 h 1"/>
                <a:gd name="T14" fmla="*/ 17 w 69"/>
                <a:gd name="T15" fmla="*/ 0 h 1"/>
                <a:gd name="T16" fmla="*/ 20 w 69"/>
                <a:gd name="T17" fmla="*/ 0 h 1"/>
                <a:gd name="T18" fmla="*/ 21 w 69"/>
                <a:gd name="T19" fmla="*/ 0 h 1"/>
                <a:gd name="T20" fmla="*/ 24 w 69"/>
                <a:gd name="T21" fmla="*/ 1 h 1"/>
                <a:gd name="T22" fmla="*/ 24 w 69"/>
                <a:gd name="T23" fmla="*/ 0 h 1"/>
                <a:gd name="T24" fmla="*/ 25 w 69"/>
                <a:gd name="T25" fmla="*/ 0 h 1"/>
                <a:gd name="T26" fmla="*/ 26 w 69"/>
                <a:gd name="T27" fmla="*/ 1 h 1"/>
                <a:gd name="T28" fmla="*/ 26 w 69"/>
                <a:gd name="T29" fmla="*/ 0 h 1"/>
                <a:gd name="T30" fmla="*/ 28 w 69"/>
                <a:gd name="T31" fmla="*/ 1 h 1"/>
                <a:gd name="T32" fmla="*/ 30 w 69"/>
                <a:gd name="T33" fmla="*/ 0 h 1"/>
                <a:gd name="T34" fmla="*/ 32 w 69"/>
                <a:gd name="T35" fmla="*/ 1 h 1"/>
                <a:gd name="T36" fmla="*/ 33 w 69"/>
                <a:gd name="T37" fmla="*/ 1 h 1"/>
                <a:gd name="T38" fmla="*/ 37 w 69"/>
                <a:gd name="T39" fmla="*/ 1 h 1"/>
                <a:gd name="T40" fmla="*/ 38 w 69"/>
                <a:gd name="T41" fmla="*/ 1 h 1"/>
                <a:gd name="T42" fmla="*/ 40 w 69"/>
                <a:gd name="T43" fmla="*/ 1 h 1"/>
                <a:gd name="T44" fmla="*/ 41 w 69"/>
                <a:gd name="T45" fmla="*/ 1 h 1"/>
                <a:gd name="T46" fmla="*/ 42 w 69"/>
                <a:gd name="T47" fmla="*/ 1 h 1"/>
                <a:gd name="T48" fmla="*/ 43 w 69"/>
                <a:gd name="T49" fmla="*/ 1 h 1"/>
                <a:gd name="T50" fmla="*/ 45 w 69"/>
                <a:gd name="T51" fmla="*/ 1 h 1"/>
                <a:gd name="T52" fmla="*/ 46 w 69"/>
                <a:gd name="T53" fmla="*/ 1 h 1"/>
                <a:gd name="T54" fmla="*/ 47 w 69"/>
                <a:gd name="T55" fmla="*/ 1 h 1"/>
                <a:gd name="T56" fmla="*/ 47 w 69"/>
                <a:gd name="T57" fmla="*/ 0 h 1"/>
                <a:gd name="T58" fmla="*/ 48 w 69"/>
                <a:gd name="T59" fmla="*/ 0 h 1"/>
                <a:gd name="T60" fmla="*/ 49 w 69"/>
                <a:gd name="T61" fmla="*/ 0 h 1"/>
                <a:gd name="T62" fmla="*/ 51 w 69"/>
                <a:gd name="T63" fmla="*/ 0 h 1"/>
                <a:gd name="T64" fmla="*/ 52 w 69"/>
                <a:gd name="T65" fmla="*/ 0 h 1"/>
                <a:gd name="T66" fmla="*/ 53 w 69"/>
                <a:gd name="T67" fmla="*/ 0 h 1"/>
                <a:gd name="T68" fmla="*/ 54 w 69"/>
                <a:gd name="T69" fmla="*/ 1 h 1"/>
                <a:gd name="T70" fmla="*/ 54 w 69"/>
                <a:gd name="T71" fmla="*/ 0 h 1"/>
                <a:gd name="T72" fmla="*/ 55 w 69"/>
                <a:gd name="T73" fmla="*/ 0 h 1"/>
                <a:gd name="T74" fmla="*/ 56 w 69"/>
                <a:gd name="T75" fmla="*/ 0 h 1"/>
                <a:gd name="T76" fmla="*/ 57 w 69"/>
                <a:gd name="T77" fmla="*/ 0 h 1"/>
                <a:gd name="T78" fmla="*/ 58 w 69"/>
                <a:gd name="T79" fmla="*/ 0 h 1"/>
                <a:gd name="T80" fmla="*/ 58 w 69"/>
                <a:gd name="T81" fmla="*/ 1 h 1"/>
                <a:gd name="T82" fmla="*/ 59 w 69"/>
                <a:gd name="T83" fmla="*/ 0 h 1"/>
                <a:gd name="T84" fmla="*/ 59 w 69"/>
                <a:gd name="T85" fmla="*/ 1 h 1"/>
                <a:gd name="T86" fmla="*/ 59 w 69"/>
                <a:gd name="T87" fmla="*/ 0 h 1"/>
                <a:gd name="T88" fmla="*/ 60 w 69"/>
                <a:gd name="T89" fmla="*/ 1 h 1"/>
                <a:gd name="T90" fmla="*/ 60 w 69"/>
                <a:gd name="T91" fmla="*/ 0 h 1"/>
                <a:gd name="T92" fmla="*/ 60 w 69"/>
                <a:gd name="T93" fmla="*/ 1 h 1"/>
                <a:gd name="T94" fmla="*/ 61 w 69"/>
                <a:gd name="T95" fmla="*/ 0 h 1"/>
                <a:gd name="T96" fmla="*/ 61 w 69"/>
                <a:gd name="T97" fmla="*/ 1 h 1"/>
                <a:gd name="T98" fmla="*/ 61 w 69"/>
                <a:gd name="T99" fmla="*/ 0 h 1"/>
                <a:gd name="T100" fmla="*/ 62 w 69"/>
                <a:gd name="T101" fmla="*/ 0 h 1"/>
                <a:gd name="T102" fmla="*/ 62 w 69"/>
                <a:gd name="T103" fmla="*/ 1 h 1"/>
                <a:gd name="T104" fmla="*/ 63 w 69"/>
                <a:gd name="T105" fmla="*/ 1 h 1"/>
                <a:gd name="T106" fmla="*/ 63 w 69"/>
                <a:gd name="T107" fmla="*/ 0 h 1"/>
                <a:gd name="T108" fmla="*/ 65 w 69"/>
                <a:gd name="T109" fmla="*/ 1 h 1"/>
                <a:gd name="T110" fmla="*/ 65 w 69"/>
                <a:gd name="T111" fmla="*/ 0 h 1"/>
                <a:gd name="T112" fmla="*/ 66 w 69"/>
                <a:gd name="T113" fmla="*/ 0 h 1"/>
                <a:gd name="T114" fmla="*/ 66 w 69"/>
                <a:gd name="T115" fmla="*/ 1 h 1"/>
                <a:gd name="T116" fmla="*/ 66 w 69"/>
                <a:gd name="T117" fmla="*/ 0 h 1"/>
                <a:gd name="T118" fmla="*/ 67 w 69"/>
                <a:gd name="T119" fmla="*/ 0 h 1"/>
                <a:gd name="T120" fmla="*/ 67 w 69"/>
                <a:gd name="T121" fmla="*/ 1 h 1"/>
                <a:gd name="T122" fmla="*/ 68 w 69"/>
                <a:gd name="T123" fmla="*/ 1 h 1"/>
                <a:gd name="T124" fmla="*/ 69 w 69"/>
                <a:gd name="T125" fmla="*/ 0 h 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9"/>
                <a:gd name="T190" fmla="*/ 0 h 1"/>
                <a:gd name="T191" fmla="*/ 69 w 69"/>
                <a:gd name="T192" fmla="*/ 1 h 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9" h="1">
                  <a:moveTo>
                    <a:pt x="0" y="1"/>
                  </a:moveTo>
                  <a:lnTo>
                    <a:pt x="0" y="0"/>
                  </a:lnTo>
                  <a:lnTo>
                    <a:pt x="0" y="1"/>
                  </a:lnTo>
                  <a:lnTo>
                    <a:pt x="1" y="1"/>
                  </a:lnTo>
                  <a:lnTo>
                    <a:pt x="1" y="0"/>
                  </a:lnTo>
                  <a:lnTo>
                    <a:pt x="1" y="1"/>
                  </a:lnTo>
                  <a:lnTo>
                    <a:pt x="1" y="0"/>
                  </a:lnTo>
                  <a:lnTo>
                    <a:pt x="1" y="1"/>
                  </a:lnTo>
                  <a:lnTo>
                    <a:pt x="2" y="1"/>
                  </a:lnTo>
                  <a:lnTo>
                    <a:pt x="2" y="0"/>
                  </a:lnTo>
                  <a:lnTo>
                    <a:pt x="2" y="1"/>
                  </a:lnTo>
                  <a:lnTo>
                    <a:pt x="2" y="0"/>
                  </a:lnTo>
                  <a:lnTo>
                    <a:pt x="2" y="1"/>
                  </a:lnTo>
                  <a:lnTo>
                    <a:pt x="2" y="0"/>
                  </a:lnTo>
                  <a:lnTo>
                    <a:pt x="2" y="1"/>
                  </a:lnTo>
                  <a:lnTo>
                    <a:pt x="2" y="0"/>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4" y="1"/>
                  </a:lnTo>
                  <a:lnTo>
                    <a:pt x="4" y="0"/>
                  </a:lnTo>
                  <a:lnTo>
                    <a:pt x="4" y="1"/>
                  </a:lnTo>
                  <a:lnTo>
                    <a:pt x="4" y="0"/>
                  </a:lnTo>
                  <a:lnTo>
                    <a:pt x="4" y="1"/>
                  </a:lnTo>
                  <a:lnTo>
                    <a:pt x="5" y="1"/>
                  </a:lnTo>
                  <a:lnTo>
                    <a:pt x="6" y="1"/>
                  </a:lnTo>
                  <a:lnTo>
                    <a:pt x="7" y="1"/>
                  </a:lnTo>
                  <a:lnTo>
                    <a:pt x="7" y="0"/>
                  </a:lnTo>
                  <a:lnTo>
                    <a:pt x="7" y="1"/>
                  </a:lnTo>
                  <a:lnTo>
                    <a:pt x="7" y="0"/>
                  </a:lnTo>
                  <a:lnTo>
                    <a:pt x="7" y="1"/>
                  </a:lnTo>
                  <a:lnTo>
                    <a:pt x="7" y="0"/>
                  </a:lnTo>
                  <a:lnTo>
                    <a:pt x="7" y="1"/>
                  </a:lnTo>
                  <a:lnTo>
                    <a:pt x="7" y="0"/>
                  </a:lnTo>
                  <a:lnTo>
                    <a:pt x="7" y="1"/>
                  </a:lnTo>
                  <a:lnTo>
                    <a:pt x="7" y="0"/>
                  </a:lnTo>
                  <a:lnTo>
                    <a:pt x="7" y="1"/>
                  </a:lnTo>
                  <a:lnTo>
                    <a:pt x="9" y="1"/>
                  </a:lnTo>
                  <a:lnTo>
                    <a:pt x="9" y="0"/>
                  </a:lnTo>
                  <a:lnTo>
                    <a:pt x="9" y="1"/>
                  </a:lnTo>
                  <a:lnTo>
                    <a:pt x="10" y="1"/>
                  </a:lnTo>
                  <a:lnTo>
                    <a:pt x="10" y="0"/>
                  </a:lnTo>
                  <a:lnTo>
                    <a:pt x="10" y="1"/>
                  </a:lnTo>
                  <a:lnTo>
                    <a:pt x="10" y="0"/>
                  </a:lnTo>
                  <a:lnTo>
                    <a:pt x="10" y="1"/>
                  </a:lnTo>
                  <a:lnTo>
                    <a:pt x="10" y="0"/>
                  </a:lnTo>
                  <a:lnTo>
                    <a:pt x="10" y="1"/>
                  </a:lnTo>
                  <a:lnTo>
                    <a:pt x="11" y="1"/>
                  </a:lnTo>
                  <a:lnTo>
                    <a:pt x="11" y="0"/>
                  </a:lnTo>
                  <a:lnTo>
                    <a:pt x="11" y="1"/>
                  </a:lnTo>
                  <a:lnTo>
                    <a:pt x="11" y="0"/>
                  </a:lnTo>
                  <a:lnTo>
                    <a:pt x="11" y="1"/>
                  </a:lnTo>
                  <a:lnTo>
                    <a:pt x="11" y="0"/>
                  </a:lnTo>
                  <a:lnTo>
                    <a:pt x="11" y="1"/>
                  </a:lnTo>
                  <a:lnTo>
                    <a:pt x="12" y="1"/>
                  </a:lnTo>
                  <a:lnTo>
                    <a:pt x="12" y="0"/>
                  </a:lnTo>
                  <a:lnTo>
                    <a:pt x="12" y="1"/>
                  </a:lnTo>
                  <a:lnTo>
                    <a:pt x="13" y="1"/>
                  </a:lnTo>
                  <a:lnTo>
                    <a:pt x="13" y="0"/>
                  </a:lnTo>
                  <a:lnTo>
                    <a:pt x="13" y="1"/>
                  </a:lnTo>
                  <a:lnTo>
                    <a:pt x="13" y="0"/>
                  </a:lnTo>
                  <a:lnTo>
                    <a:pt x="13" y="1"/>
                  </a:lnTo>
                  <a:lnTo>
                    <a:pt x="14" y="1"/>
                  </a:lnTo>
                  <a:lnTo>
                    <a:pt x="15" y="1"/>
                  </a:lnTo>
                  <a:lnTo>
                    <a:pt x="15" y="0"/>
                  </a:lnTo>
                  <a:lnTo>
                    <a:pt x="15" y="1"/>
                  </a:lnTo>
                  <a:lnTo>
                    <a:pt x="15" y="0"/>
                  </a:lnTo>
                  <a:lnTo>
                    <a:pt x="15" y="1"/>
                  </a:lnTo>
                  <a:lnTo>
                    <a:pt x="16" y="1"/>
                  </a:lnTo>
                  <a:lnTo>
                    <a:pt x="16" y="0"/>
                  </a:lnTo>
                  <a:lnTo>
                    <a:pt x="16" y="1"/>
                  </a:lnTo>
                  <a:lnTo>
                    <a:pt x="16" y="0"/>
                  </a:lnTo>
                  <a:lnTo>
                    <a:pt x="16" y="1"/>
                  </a:lnTo>
                  <a:lnTo>
                    <a:pt x="17" y="1"/>
                  </a:lnTo>
                  <a:lnTo>
                    <a:pt x="17" y="0"/>
                  </a:lnTo>
                  <a:lnTo>
                    <a:pt x="17" y="1"/>
                  </a:lnTo>
                  <a:lnTo>
                    <a:pt x="17" y="0"/>
                  </a:lnTo>
                  <a:lnTo>
                    <a:pt x="17" y="1"/>
                  </a:lnTo>
                  <a:lnTo>
                    <a:pt x="17" y="0"/>
                  </a:lnTo>
                  <a:lnTo>
                    <a:pt x="17" y="1"/>
                  </a:lnTo>
                  <a:lnTo>
                    <a:pt x="18" y="1"/>
                  </a:lnTo>
                  <a:lnTo>
                    <a:pt x="18" y="0"/>
                  </a:lnTo>
                  <a:lnTo>
                    <a:pt x="18" y="1"/>
                  </a:lnTo>
                  <a:lnTo>
                    <a:pt x="18" y="0"/>
                  </a:lnTo>
                  <a:lnTo>
                    <a:pt x="18" y="1"/>
                  </a:lnTo>
                  <a:lnTo>
                    <a:pt x="19" y="1"/>
                  </a:lnTo>
                  <a:lnTo>
                    <a:pt x="19" y="0"/>
                  </a:lnTo>
                  <a:lnTo>
                    <a:pt x="19" y="1"/>
                  </a:lnTo>
                  <a:lnTo>
                    <a:pt x="20" y="1"/>
                  </a:lnTo>
                  <a:lnTo>
                    <a:pt x="20" y="0"/>
                  </a:lnTo>
                  <a:lnTo>
                    <a:pt x="20" y="1"/>
                  </a:lnTo>
                  <a:lnTo>
                    <a:pt x="20" y="0"/>
                  </a:lnTo>
                  <a:lnTo>
                    <a:pt x="20" y="1"/>
                  </a:lnTo>
                  <a:lnTo>
                    <a:pt x="21" y="1"/>
                  </a:lnTo>
                  <a:lnTo>
                    <a:pt x="21" y="0"/>
                  </a:lnTo>
                  <a:lnTo>
                    <a:pt x="21" y="1"/>
                  </a:lnTo>
                  <a:lnTo>
                    <a:pt x="21" y="0"/>
                  </a:lnTo>
                  <a:lnTo>
                    <a:pt x="21" y="1"/>
                  </a:lnTo>
                  <a:lnTo>
                    <a:pt x="21" y="0"/>
                  </a:lnTo>
                  <a:lnTo>
                    <a:pt x="21" y="1"/>
                  </a:lnTo>
                  <a:lnTo>
                    <a:pt x="21" y="0"/>
                  </a:lnTo>
                  <a:lnTo>
                    <a:pt x="21" y="1"/>
                  </a:lnTo>
                  <a:lnTo>
                    <a:pt x="21" y="0"/>
                  </a:lnTo>
                  <a:lnTo>
                    <a:pt x="21" y="1"/>
                  </a:lnTo>
                  <a:lnTo>
                    <a:pt x="23" y="1"/>
                  </a:lnTo>
                  <a:lnTo>
                    <a:pt x="23" y="0"/>
                  </a:lnTo>
                  <a:lnTo>
                    <a:pt x="23" y="1"/>
                  </a:lnTo>
                  <a:lnTo>
                    <a:pt x="23" y="0"/>
                  </a:lnTo>
                  <a:lnTo>
                    <a:pt x="23" y="1"/>
                  </a:lnTo>
                  <a:lnTo>
                    <a:pt x="23" y="0"/>
                  </a:lnTo>
                  <a:lnTo>
                    <a:pt x="23" y="1"/>
                  </a:lnTo>
                  <a:lnTo>
                    <a:pt x="24" y="1"/>
                  </a:lnTo>
                  <a:lnTo>
                    <a:pt x="24" y="0"/>
                  </a:lnTo>
                  <a:lnTo>
                    <a:pt x="24" y="1"/>
                  </a:lnTo>
                  <a:lnTo>
                    <a:pt x="24" y="0"/>
                  </a:lnTo>
                  <a:lnTo>
                    <a:pt x="24" y="1"/>
                  </a:lnTo>
                  <a:lnTo>
                    <a:pt x="24" y="0"/>
                  </a:lnTo>
                  <a:lnTo>
                    <a:pt x="24" y="1"/>
                  </a:lnTo>
                  <a:lnTo>
                    <a:pt x="24" y="0"/>
                  </a:lnTo>
                  <a:lnTo>
                    <a:pt x="24" y="1"/>
                  </a:lnTo>
                  <a:lnTo>
                    <a:pt x="24" y="0"/>
                  </a:lnTo>
                  <a:lnTo>
                    <a:pt x="24" y="1"/>
                  </a:lnTo>
                  <a:lnTo>
                    <a:pt x="24" y="0"/>
                  </a:lnTo>
                  <a:lnTo>
                    <a:pt x="24" y="1"/>
                  </a:lnTo>
                  <a:lnTo>
                    <a:pt x="25" y="1"/>
                  </a:lnTo>
                  <a:lnTo>
                    <a:pt x="25" y="0"/>
                  </a:lnTo>
                  <a:lnTo>
                    <a:pt x="25" y="1"/>
                  </a:lnTo>
                  <a:lnTo>
                    <a:pt x="25" y="0"/>
                  </a:lnTo>
                  <a:lnTo>
                    <a:pt x="25" y="1"/>
                  </a:lnTo>
                  <a:lnTo>
                    <a:pt x="25" y="0"/>
                  </a:lnTo>
                  <a:lnTo>
                    <a:pt x="25" y="1"/>
                  </a:lnTo>
                  <a:lnTo>
                    <a:pt x="25" y="0"/>
                  </a:lnTo>
                  <a:lnTo>
                    <a:pt x="25" y="1"/>
                  </a:lnTo>
                  <a:lnTo>
                    <a:pt x="25" y="0"/>
                  </a:lnTo>
                  <a:lnTo>
                    <a:pt x="25" y="1"/>
                  </a:lnTo>
                  <a:lnTo>
                    <a:pt x="25" y="0"/>
                  </a:lnTo>
                  <a:lnTo>
                    <a:pt x="25" y="1"/>
                  </a:lnTo>
                  <a:lnTo>
                    <a:pt x="25" y="0"/>
                  </a:lnTo>
                  <a:lnTo>
                    <a:pt x="25" y="1"/>
                  </a:lnTo>
                  <a:lnTo>
                    <a:pt x="25" y="0"/>
                  </a:lnTo>
                  <a:lnTo>
                    <a:pt x="25"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7" y="1"/>
                  </a:lnTo>
                  <a:lnTo>
                    <a:pt x="27" y="0"/>
                  </a:lnTo>
                  <a:lnTo>
                    <a:pt x="27" y="1"/>
                  </a:lnTo>
                  <a:lnTo>
                    <a:pt x="28" y="1"/>
                  </a:lnTo>
                  <a:lnTo>
                    <a:pt x="28" y="0"/>
                  </a:lnTo>
                  <a:lnTo>
                    <a:pt x="28" y="1"/>
                  </a:lnTo>
                  <a:lnTo>
                    <a:pt x="28" y="0"/>
                  </a:lnTo>
                  <a:lnTo>
                    <a:pt x="28" y="1"/>
                  </a:lnTo>
                  <a:lnTo>
                    <a:pt x="28" y="0"/>
                  </a:lnTo>
                  <a:lnTo>
                    <a:pt x="28" y="1"/>
                  </a:lnTo>
                  <a:lnTo>
                    <a:pt x="28" y="0"/>
                  </a:lnTo>
                  <a:lnTo>
                    <a:pt x="28" y="1"/>
                  </a:lnTo>
                  <a:lnTo>
                    <a:pt x="29" y="1"/>
                  </a:lnTo>
                  <a:lnTo>
                    <a:pt x="29" y="0"/>
                  </a:lnTo>
                  <a:lnTo>
                    <a:pt x="29" y="1"/>
                  </a:lnTo>
                  <a:lnTo>
                    <a:pt x="29" y="0"/>
                  </a:lnTo>
                  <a:lnTo>
                    <a:pt x="29" y="1"/>
                  </a:lnTo>
                  <a:lnTo>
                    <a:pt x="29" y="0"/>
                  </a:lnTo>
                  <a:lnTo>
                    <a:pt x="29" y="1"/>
                  </a:lnTo>
                  <a:lnTo>
                    <a:pt x="30" y="1"/>
                  </a:lnTo>
                  <a:lnTo>
                    <a:pt x="30" y="0"/>
                  </a:lnTo>
                  <a:lnTo>
                    <a:pt x="30" y="1"/>
                  </a:lnTo>
                  <a:lnTo>
                    <a:pt x="31" y="1"/>
                  </a:lnTo>
                  <a:lnTo>
                    <a:pt x="31" y="0"/>
                  </a:lnTo>
                  <a:lnTo>
                    <a:pt x="31" y="1"/>
                  </a:lnTo>
                  <a:lnTo>
                    <a:pt x="31" y="0"/>
                  </a:lnTo>
                  <a:lnTo>
                    <a:pt x="31" y="1"/>
                  </a:lnTo>
                  <a:lnTo>
                    <a:pt x="31" y="0"/>
                  </a:lnTo>
                  <a:lnTo>
                    <a:pt x="31" y="1"/>
                  </a:lnTo>
                  <a:lnTo>
                    <a:pt x="31" y="0"/>
                  </a:lnTo>
                  <a:lnTo>
                    <a:pt x="31" y="1"/>
                  </a:lnTo>
                  <a:lnTo>
                    <a:pt x="32" y="1"/>
                  </a:lnTo>
                  <a:lnTo>
                    <a:pt x="32" y="0"/>
                  </a:lnTo>
                  <a:lnTo>
                    <a:pt x="32" y="1"/>
                  </a:lnTo>
                  <a:lnTo>
                    <a:pt x="32" y="0"/>
                  </a:lnTo>
                  <a:lnTo>
                    <a:pt x="32" y="1"/>
                  </a:lnTo>
                  <a:lnTo>
                    <a:pt x="32" y="0"/>
                  </a:lnTo>
                  <a:lnTo>
                    <a:pt x="32" y="1"/>
                  </a:lnTo>
                  <a:lnTo>
                    <a:pt x="33" y="1"/>
                  </a:lnTo>
                  <a:lnTo>
                    <a:pt x="33" y="0"/>
                  </a:lnTo>
                  <a:lnTo>
                    <a:pt x="33" y="1"/>
                  </a:lnTo>
                  <a:lnTo>
                    <a:pt x="33" y="0"/>
                  </a:lnTo>
                  <a:lnTo>
                    <a:pt x="33" y="1"/>
                  </a:lnTo>
                  <a:lnTo>
                    <a:pt x="33" y="0"/>
                  </a:lnTo>
                  <a:lnTo>
                    <a:pt x="33" y="1"/>
                  </a:lnTo>
                  <a:lnTo>
                    <a:pt x="33" y="0"/>
                  </a:lnTo>
                  <a:lnTo>
                    <a:pt x="33" y="1"/>
                  </a:lnTo>
                  <a:lnTo>
                    <a:pt x="34" y="1"/>
                  </a:lnTo>
                  <a:lnTo>
                    <a:pt x="34" y="0"/>
                  </a:lnTo>
                  <a:lnTo>
                    <a:pt x="34" y="1"/>
                  </a:lnTo>
                  <a:lnTo>
                    <a:pt x="35" y="1"/>
                  </a:lnTo>
                  <a:lnTo>
                    <a:pt x="35" y="0"/>
                  </a:lnTo>
                  <a:lnTo>
                    <a:pt x="35" y="1"/>
                  </a:lnTo>
                  <a:lnTo>
                    <a:pt x="37" y="1"/>
                  </a:lnTo>
                  <a:lnTo>
                    <a:pt x="37" y="0"/>
                  </a:lnTo>
                  <a:lnTo>
                    <a:pt x="37" y="1"/>
                  </a:lnTo>
                  <a:lnTo>
                    <a:pt x="37" y="0"/>
                  </a:lnTo>
                  <a:lnTo>
                    <a:pt x="37" y="1"/>
                  </a:lnTo>
                  <a:lnTo>
                    <a:pt x="38" y="1"/>
                  </a:lnTo>
                  <a:lnTo>
                    <a:pt x="38" y="0"/>
                  </a:lnTo>
                  <a:lnTo>
                    <a:pt x="38" y="1"/>
                  </a:lnTo>
                  <a:lnTo>
                    <a:pt x="38" y="0"/>
                  </a:lnTo>
                  <a:lnTo>
                    <a:pt x="38" y="1"/>
                  </a:lnTo>
                  <a:lnTo>
                    <a:pt x="38" y="0"/>
                  </a:lnTo>
                  <a:lnTo>
                    <a:pt x="38" y="1"/>
                  </a:lnTo>
                  <a:lnTo>
                    <a:pt x="38" y="0"/>
                  </a:lnTo>
                  <a:lnTo>
                    <a:pt x="38" y="1"/>
                  </a:lnTo>
                  <a:lnTo>
                    <a:pt x="39" y="0"/>
                  </a:lnTo>
                  <a:lnTo>
                    <a:pt x="39" y="1"/>
                  </a:lnTo>
                  <a:lnTo>
                    <a:pt x="39" y="0"/>
                  </a:lnTo>
                  <a:lnTo>
                    <a:pt x="39" y="1"/>
                  </a:lnTo>
                  <a:lnTo>
                    <a:pt x="39" y="0"/>
                  </a:lnTo>
                  <a:lnTo>
                    <a:pt x="39" y="1"/>
                  </a:lnTo>
                  <a:lnTo>
                    <a:pt x="40" y="1"/>
                  </a:lnTo>
                  <a:lnTo>
                    <a:pt x="40" y="0"/>
                  </a:lnTo>
                  <a:lnTo>
                    <a:pt x="40" y="1"/>
                  </a:lnTo>
                  <a:lnTo>
                    <a:pt x="40" y="0"/>
                  </a:lnTo>
                  <a:lnTo>
                    <a:pt x="40" y="1"/>
                  </a:lnTo>
                  <a:lnTo>
                    <a:pt x="41" y="1"/>
                  </a:lnTo>
                  <a:lnTo>
                    <a:pt x="41" y="0"/>
                  </a:lnTo>
                  <a:lnTo>
                    <a:pt x="41" y="1"/>
                  </a:lnTo>
                  <a:lnTo>
                    <a:pt x="41" y="0"/>
                  </a:lnTo>
                  <a:lnTo>
                    <a:pt x="41" y="1"/>
                  </a:lnTo>
                  <a:lnTo>
                    <a:pt x="41" y="0"/>
                  </a:lnTo>
                  <a:lnTo>
                    <a:pt x="41" y="1"/>
                  </a:lnTo>
                  <a:lnTo>
                    <a:pt x="41" y="0"/>
                  </a:lnTo>
                  <a:lnTo>
                    <a:pt x="41" y="1"/>
                  </a:lnTo>
                  <a:lnTo>
                    <a:pt x="41" y="0"/>
                  </a:lnTo>
                  <a:lnTo>
                    <a:pt x="41" y="1"/>
                  </a:lnTo>
                  <a:lnTo>
                    <a:pt x="42" y="1"/>
                  </a:lnTo>
                  <a:lnTo>
                    <a:pt x="42" y="0"/>
                  </a:lnTo>
                  <a:lnTo>
                    <a:pt x="42" y="1"/>
                  </a:lnTo>
                  <a:lnTo>
                    <a:pt x="42" y="0"/>
                  </a:lnTo>
                  <a:lnTo>
                    <a:pt x="42" y="1"/>
                  </a:lnTo>
                  <a:lnTo>
                    <a:pt x="42" y="0"/>
                  </a:lnTo>
                  <a:lnTo>
                    <a:pt x="42" y="1"/>
                  </a:lnTo>
                  <a:lnTo>
                    <a:pt x="42" y="0"/>
                  </a:lnTo>
                  <a:lnTo>
                    <a:pt x="42" y="1"/>
                  </a:lnTo>
                  <a:lnTo>
                    <a:pt x="42" y="0"/>
                  </a:lnTo>
                  <a:lnTo>
                    <a:pt x="42" y="1"/>
                  </a:lnTo>
                  <a:lnTo>
                    <a:pt x="42" y="0"/>
                  </a:lnTo>
                  <a:lnTo>
                    <a:pt x="42" y="1"/>
                  </a:lnTo>
                  <a:lnTo>
                    <a:pt x="42" y="0"/>
                  </a:lnTo>
                  <a:lnTo>
                    <a:pt x="42" y="1"/>
                  </a:lnTo>
                  <a:lnTo>
                    <a:pt x="43" y="1"/>
                  </a:lnTo>
                  <a:lnTo>
                    <a:pt x="43" y="0"/>
                  </a:lnTo>
                  <a:lnTo>
                    <a:pt x="43" y="1"/>
                  </a:lnTo>
                  <a:lnTo>
                    <a:pt x="43" y="0"/>
                  </a:lnTo>
                  <a:lnTo>
                    <a:pt x="43" y="1"/>
                  </a:lnTo>
                  <a:lnTo>
                    <a:pt x="43" y="0"/>
                  </a:lnTo>
                  <a:lnTo>
                    <a:pt x="43" y="1"/>
                  </a:lnTo>
                  <a:lnTo>
                    <a:pt x="44" y="1"/>
                  </a:lnTo>
                  <a:lnTo>
                    <a:pt x="44" y="0"/>
                  </a:lnTo>
                  <a:lnTo>
                    <a:pt x="44" y="1"/>
                  </a:lnTo>
                  <a:lnTo>
                    <a:pt x="44" y="0"/>
                  </a:lnTo>
                  <a:lnTo>
                    <a:pt x="44" y="1"/>
                  </a:lnTo>
                  <a:lnTo>
                    <a:pt x="44" y="0"/>
                  </a:lnTo>
                  <a:lnTo>
                    <a:pt x="44" y="1"/>
                  </a:lnTo>
                  <a:lnTo>
                    <a:pt x="45" y="0"/>
                  </a:lnTo>
                  <a:lnTo>
                    <a:pt x="45" y="1"/>
                  </a:lnTo>
                  <a:lnTo>
                    <a:pt x="45" y="0"/>
                  </a:lnTo>
                  <a:lnTo>
                    <a:pt x="45" y="1"/>
                  </a:lnTo>
                  <a:lnTo>
                    <a:pt x="45" y="0"/>
                  </a:lnTo>
                  <a:lnTo>
                    <a:pt x="45" y="1"/>
                  </a:lnTo>
                  <a:lnTo>
                    <a:pt x="45" y="0"/>
                  </a:lnTo>
                  <a:lnTo>
                    <a:pt x="45" y="1"/>
                  </a:lnTo>
                  <a:lnTo>
                    <a:pt x="46" y="1"/>
                  </a:lnTo>
                  <a:lnTo>
                    <a:pt x="46" y="0"/>
                  </a:lnTo>
                  <a:lnTo>
                    <a:pt x="46" y="1"/>
                  </a:lnTo>
                  <a:lnTo>
                    <a:pt x="46" y="0"/>
                  </a:lnTo>
                  <a:lnTo>
                    <a:pt x="46" y="1"/>
                  </a:lnTo>
                  <a:lnTo>
                    <a:pt x="46" y="0"/>
                  </a:lnTo>
                  <a:lnTo>
                    <a:pt x="46" y="1"/>
                  </a:lnTo>
                  <a:lnTo>
                    <a:pt x="46" y="0"/>
                  </a:lnTo>
                  <a:lnTo>
                    <a:pt x="46" y="1"/>
                  </a:lnTo>
                  <a:lnTo>
                    <a:pt x="46" y="0"/>
                  </a:lnTo>
                  <a:lnTo>
                    <a:pt x="46" y="1"/>
                  </a:lnTo>
                  <a:lnTo>
                    <a:pt x="47" y="1"/>
                  </a:lnTo>
                  <a:lnTo>
                    <a:pt x="47" y="0"/>
                  </a:lnTo>
                  <a:lnTo>
                    <a:pt x="47" y="1"/>
                  </a:lnTo>
                  <a:lnTo>
                    <a:pt x="47" y="0"/>
                  </a:lnTo>
                  <a:lnTo>
                    <a:pt x="47" y="1"/>
                  </a:lnTo>
                  <a:lnTo>
                    <a:pt x="47" y="0"/>
                  </a:lnTo>
                  <a:lnTo>
                    <a:pt x="47" y="1"/>
                  </a:lnTo>
                  <a:lnTo>
                    <a:pt x="47" y="0"/>
                  </a:lnTo>
                  <a:lnTo>
                    <a:pt x="47" y="1"/>
                  </a:lnTo>
                  <a:lnTo>
                    <a:pt x="47" y="0"/>
                  </a:lnTo>
                  <a:lnTo>
                    <a:pt x="47" y="1"/>
                  </a:lnTo>
                  <a:lnTo>
                    <a:pt x="47" y="0"/>
                  </a:lnTo>
                  <a:lnTo>
                    <a:pt x="47" y="1"/>
                  </a:lnTo>
                  <a:lnTo>
                    <a:pt x="47" y="0"/>
                  </a:lnTo>
                  <a:lnTo>
                    <a:pt x="47" y="1"/>
                  </a:lnTo>
                  <a:lnTo>
                    <a:pt x="47" y="0"/>
                  </a:lnTo>
                  <a:lnTo>
                    <a:pt x="47" y="1"/>
                  </a:lnTo>
                  <a:lnTo>
                    <a:pt x="48" y="1"/>
                  </a:lnTo>
                  <a:lnTo>
                    <a:pt x="48" y="0"/>
                  </a:lnTo>
                  <a:lnTo>
                    <a:pt x="48" y="1"/>
                  </a:lnTo>
                  <a:lnTo>
                    <a:pt x="48" y="0"/>
                  </a:lnTo>
                  <a:lnTo>
                    <a:pt x="48" y="1"/>
                  </a:lnTo>
                  <a:lnTo>
                    <a:pt x="48" y="0"/>
                  </a:lnTo>
                  <a:lnTo>
                    <a:pt x="48" y="1"/>
                  </a:lnTo>
                  <a:lnTo>
                    <a:pt x="48" y="0"/>
                  </a:lnTo>
                  <a:lnTo>
                    <a:pt x="48" y="1"/>
                  </a:lnTo>
                  <a:lnTo>
                    <a:pt x="48" y="0"/>
                  </a:lnTo>
                  <a:lnTo>
                    <a:pt x="48" y="1"/>
                  </a:lnTo>
                  <a:lnTo>
                    <a:pt x="48" y="0"/>
                  </a:lnTo>
                  <a:lnTo>
                    <a:pt x="48" y="1"/>
                  </a:lnTo>
                  <a:lnTo>
                    <a:pt x="49" y="1"/>
                  </a:lnTo>
                  <a:lnTo>
                    <a:pt x="49" y="0"/>
                  </a:lnTo>
                  <a:lnTo>
                    <a:pt x="49" y="1"/>
                  </a:lnTo>
                  <a:lnTo>
                    <a:pt x="49" y="0"/>
                  </a:lnTo>
                  <a:lnTo>
                    <a:pt x="49" y="1"/>
                  </a:lnTo>
                  <a:lnTo>
                    <a:pt x="49" y="0"/>
                  </a:lnTo>
                  <a:lnTo>
                    <a:pt x="49" y="1"/>
                  </a:lnTo>
                  <a:lnTo>
                    <a:pt x="49" y="0"/>
                  </a:lnTo>
                  <a:lnTo>
                    <a:pt x="49" y="1"/>
                  </a:lnTo>
                  <a:lnTo>
                    <a:pt x="49" y="0"/>
                  </a:lnTo>
                  <a:lnTo>
                    <a:pt x="49" y="1"/>
                  </a:lnTo>
                  <a:lnTo>
                    <a:pt x="49" y="0"/>
                  </a:lnTo>
                  <a:lnTo>
                    <a:pt x="49" y="1"/>
                  </a:lnTo>
                  <a:lnTo>
                    <a:pt x="51" y="1"/>
                  </a:lnTo>
                  <a:lnTo>
                    <a:pt x="51" y="0"/>
                  </a:lnTo>
                  <a:lnTo>
                    <a:pt x="51" y="1"/>
                  </a:lnTo>
                  <a:lnTo>
                    <a:pt x="51" y="0"/>
                  </a:lnTo>
                  <a:lnTo>
                    <a:pt x="51" y="1"/>
                  </a:lnTo>
                  <a:lnTo>
                    <a:pt x="51" y="0"/>
                  </a:lnTo>
                  <a:lnTo>
                    <a:pt x="51" y="1"/>
                  </a:lnTo>
                  <a:lnTo>
                    <a:pt x="51" y="0"/>
                  </a:lnTo>
                  <a:lnTo>
                    <a:pt x="51" y="1"/>
                  </a:lnTo>
                  <a:lnTo>
                    <a:pt x="52" y="1"/>
                  </a:lnTo>
                  <a:lnTo>
                    <a:pt x="52" y="0"/>
                  </a:lnTo>
                  <a:lnTo>
                    <a:pt x="52" y="1"/>
                  </a:lnTo>
                  <a:lnTo>
                    <a:pt x="52" y="0"/>
                  </a:lnTo>
                  <a:lnTo>
                    <a:pt x="52" y="1"/>
                  </a:lnTo>
                  <a:lnTo>
                    <a:pt x="52" y="0"/>
                  </a:lnTo>
                  <a:lnTo>
                    <a:pt x="52" y="1"/>
                  </a:lnTo>
                  <a:lnTo>
                    <a:pt x="52" y="0"/>
                  </a:lnTo>
                  <a:lnTo>
                    <a:pt x="52" y="1"/>
                  </a:lnTo>
                  <a:lnTo>
                    <a:pt x="53" y="1"/>
                  </a:lnTo>
                  <a:lnTo>
                    <a:pt x="53" y="0"/>
                  </a:lnTo>
                  <a:lnTo>
                    <a:pt x="53" y="1"/>
                  </a:lnTo>
                  <a:lnTo>
                    <a:pt x="53" y="0"/>
                  </a:lnTo>
                  <a:lnTo>
                    <a:pt x="53" y="1"/>
                  </a:lnTo>
                  <a:lnTo>
                    <a:pt x="53" y="0"/>
                  </a:lnTo>
                  <a:lnTo>
                    <a:pt x="53" y="1"/>
                  </a:lnTo>
                  <a:lnTo>
                    <a:pt x="53" y="0"/>
                  </a:lnTo>
                  <a:lnTo>
                    <a:pt x="53" y="1"/>
                  </a:lnTo>
                  <a:lnTo>
                    <a:pt x="53" y="0"/>
                  </a:lnTo>
                  <a:lnTo>
                    <a:pt x="53" y="1"/>
                  </a:lnTo>
                  <a:lnTo>
                    <a:pt x="53" y="0"/>
                  </a:lnTo>
                  <a:lnTo>
                    <a:pt x="53" y="1"/>
                  </a:lnTo>
                  <a:lnTo>
                    <a:pt x="53" y="0"/>
                  </a:lnTo>
                  <a:lnTo>
                    <a:pt x="53" y="1"/>
                  </a:lnTo>
                  <a:lnTo>
                    <a:pt x="53" y="0"/>
                  </a:lnTo>
                  <a:lnTo>
                    <a:pt x="53" y="1"/>
                  </a:lnTo>
                  <a:lnTo>
                    <a:pt x="54" y="0"/>
                  </a:lnTo>
                  <a:lnTo>
                    <a:pt x="54" y="1"/>
                  </a:lnTo>
                  <a:lnTo>
                    <a:pt x="54" y="0"/>
                  </a:lnTo>
                  <a:lnTo>
                    <a:pt x="54" y="1"/>
                  </a:lnTo>
                  <a:lnTo>
                    <a:pt x="54" y="0"/>
                  </a:lnTo>
                  <a:lnTo>
                    <a:pt x="54" y="1"/>
                  </a:lnTo>
                  <a:lnTo>
                    <a:pt x="54" y="0"/>
                  </a:lnTo>
                  <a:lnTo>
                    <a:pt x="54" y="1"/>
                  </a:lnTo>
                  <a:lnTo>
                    <a:pt x="54" y="0"/>
                  </a:lnTo>
                  <a:lnTo>
                    <a:pt x="54" y="1"/>
                  </a:lnTo>
                  <a:lnTo>
                    <a:pt x="54" y="0"/>
                  </a:lnTo>
                  <a:lnTo>
                    <a:pt x="54" y="1"/>
                  </a:lnTo>
                  <a:lnTo>
                    <a:pt x="54" y="0"/>
                  </a:lnTo>
                  <a:lnTo>
                    <a:pt x="54" y="1"/>
                  </a:lnTo>
                  <a:lnTo>
                    <a:pt x="54" y="0"/>
                  </a:lnTo>
                  <a:lnTo>
                    <a:pt x="54" y="1"/>
                  </a:lnTo>
                  <a:lnTo>
                    <a:pt x="55" y="1"/>
                  </a:lnTo>
                  <a:lnTo>
                    <a:pt x="55" y="0"/>
                  </a:lnTo>
                  <a:lnTo>
                    <a:pt x="55" y="1"/>
                  </a:lnTo>
                  <a:lnTo>
                    <a:pt x="55" y="0"/>
                  </a:lnTo>
                  <a:lnTo>
                    <a:pt x="55" y="1"/>
                  </a:lnTo>
                  <a:lnTo>
                    <a:pt x="55" y="0"/>
                  </a:lnTo>
                  <a:lnTo>
                    <a:pt x="55" y="1"/>
                  </a:lnTo>
                  <a:lnTo>
                    <a:pt x="55" y="0"/>
                  </a:lnTo>
                  <a:lnTo>
                    <a:pt x="55" y="1"/>
                  </a:lnTo>
                  <a:lnTo>
                    <a:pt x="55" y="0"/>
                  </a:lnTo>
                  <a:lnTo>
                    <a:pt x="55" y="1"/>
                  </a:lnTo>
                  <a:lnTo>
                    <a:pt x="56" y="1"/>
                  </a:lnTo>
                  <a:lnTo>
                    <a:pt x="56" y="0"/>
                  </a:lnTo>
                  <a:lnTo>
                    <a:pt x="56" y="1"/>
                  </a:lnTo>
                  <a:lnTo>
                    <a:pt x="56" y="0"/>
                  </a:lnTo>
                  <a:lnTo>
                    <a:pt x="56" y="1"/>
                  </a:lnTo>
                  <a:lnTo>
                    <a:pt x="56" y="0"/>
                  </a:lnTo>
                  <a:lnTo>
                    <a:pt x="56" y="1"/>
                  </a:lnTo>
                  <a:lnTo>
                    <a:pt x="56" y="0"/>
                  </a:lnTo>
                  <a:lnTo>
                    <a:pt x="56" y="1"/>
                  </a:lnTo>
                  <a:lnTo>
                    <a:pt x="56" y="0"/>
                  </a:lnTo>
                  <a:lnTo>
                    <a:pt x="56" y="1"/>
                  </a:lnTo>
                  <a:lnTo>
                    <a:pt x="56" y="0"/>
                  </a:lnTo>
                  <a:lnTo>
                    <a:pt x="56" y="1"/>
                  </a:lnTo>
                  <a:lnTo>
                    <a:pt x="56" y="0"/>
                  </a:lnTo>
                  <a:lnTo>
                    <a:pt x="56" y="1"/>
                  </a:lnTo>
                  <a:lnTo>
                    <a:pt x="56" y="0"/>
                  </a:lnTo>
                  <a:lnTo>
                    <a:pt x="56" y="1"/>
                  </a:lnTo>
                  <a:lnTo>
                    <a:pt x="57" y="1"/>
                  </a:lnTo>
                  <a:lnTo>
                    <a:pt x="57" y="0"/>
                  </a:lnTo>
                  <a:lnTo>
                    <a:pt x="57" y="1"/>
                  </a:lnTo>
                  <a:lnTo>
                    <a:pt x="57" y="0"/>
                  </a:lnTo>
                  <a:lnTo>
                    <a:pt x="57" y="1"/>
                  </a:lnTo>
                  <a:lnTo>
                    <a:pt x="57" y="0"/>
                  </a:lnTo>
                  <a:lnTo>
                    <a:pt x="57" y="1"/>
                  </a:lnTo>
                  <a:lnTo>
                    <a:pt x="57" y="0"/>
                  </a:lnTo>
                  <a:lnTo>
                    <a:pt x="57" y="1"/>
                  </a:lnTo>
                  <a:lnTo>
                    <a:pt x="57" y="0"/>
                  </a:lnTo>
                  <a:lnTo>
                    <a:pt x="57" y="1"/>
                  </a:lnTo>
                  <a:lnTo>
                    <a:pt x="57" y="0"/>
                  </a:lnTo>
                  <a:lnTo>
                    <a:pt x="57" y="1"/>
                  </a:lnTo>
                  <a:lnTo>
                    <a:pt x="58" y="1"/>
                  </a:lnTo>
                  <a:lnTo>
                    <a:pt x="58" y="0"/>
                  </a:lnTo>
                  <a:lnTo>
                    <a:pt x="58" y="1"/>
                  </a:lnTo>
                  <a:lnTo>
                    <a:pt x="58" y="0"/>
                  </a:lnTo>
                  <a:lnTo>
                    <a:pt x="58" y="1"/>
                  </a:lnTo>
                  <a:lnTo>
                    <a:pt x="58" y="0"/>
                  </a:lnTo>
                  <a:lnTo>
                    <a:pt x="58" y="1"/>
                  </a:lnTo>
                  <a:lnTo>
                    <a:pt x="58" y="0"/>
                  </a:lnTo>
                  <a:lnTo>
                    <a:pt x="58" y="1"/>
                  </a:lnTo>
                  <a:lnTo>
                    <a:pt x="58" y="0"/>
                  </a:lnTo>
                  <a:lnTo>
                    <a:pt x="58" y="1"/>
                  </a:lnTo>
                  <a:lnTo>
                    <a:pt x="58" y="0"/>
                  </a:lnTo>
                  <a:lnTo>
                    <a:pt x="58" y="1"/>
                  </a:lnTo>
                  <a:lnTo>
                    <a:pt x="58" y="0"/>
                  </a:lnTo>
                  <a:lnTo>
                    <a:pt x="58" y="1"/>
                  </a:lnTo>
                  <a:lnTo>
                    <a:pt x="58" y="0"/>
                  </a:lnTo>
                  <a:lnTo>
                    <a:pt x="58" y="1"/>
                  </a:lnTo>
                  <a:lnTo>
                    <a:pt x="58" y="0"/>
                  </a:lnTo>
                  <a:lnTo>
                    <a:pt x="58" y="1"/>
                  </a:lnTo>
                  <a:lnTo>
                    <a:pt x="58" y="0"/>
                  </a:lnTo>
                  <a:lnTo>
                    <a:pt x="59" y="1"/>
                  </a:lnTo>
                  <a:lnTo>
                    <a:pt x="59" y="0"/>
                  </a:lnTo>
                  <a:lnTo>
                    <a:pt x="59" y="1"/>
                  </a:lnTo>
                  <a:lnTo>
                    <a:pt x="59" y="0"/>
                  </a:lnTo>
                  <a:lnTo>
                    <a:pt x="59" y="1"/>
                  </a:lnTo>
                  <a:lnTo>
                    <a:pt x="59" y="0"/>
                  </a:lnTo>
                  <a:lnTo>
                    <a:pt x="59" y="1"/>
                  </a:lnTo>
                  <a:lnTo>
                    <a:pt x="59" y="0"/>
                  </a:lnTo>
                  <a:lnTo>
                    <a:pt x="59" y="1"/>
                  </a:lnTo>
                  <a:lnTo>
                    <a:pt x="59" y="0"/>
                  </a:lnTo>
                  <a:lnTo>
                    <a:pt x="59" y="1"/>
                  </a:lnTo>
                  <a:lnTo>
                    <a:pt x="59" y="0"/>
                  </a:lnTo>
                  <a:lnTo>
                    <a:pt x="59" y="1"/>
                  </a:lnTo>
                  <a:lnTo>
                    <a:pt x="59" y="0"/>
                  </a:lnTo>
                  <a:lnTo>
                    <a:pt x="59" y="1"/>
                  </a:lnTo>
                  <a:lnTo>
                    <a:pt x="59" y="0"/>
                  </a:lnTo>
                  <a:lnTo>
                    <a:pt x="59" y="1"/>
                  </a:lnTo>
                  <a:lnTo>
                    <a:pt x="59" y="0"/>
                  </a:lnTo>
                  <a:lnTo>
                    <a:pt x="59" y="1"/>
                  </a:lnTo>
                  <a:lnTo>
                    <a:pt x="59" y="0"/>
                  </a:lnTo>
                  <a:lnTo>
                    <a:pt x="59" y="1"/>
                  </a:lnTo>
                  <a:lnTo>
                    <a:pt x="59" y="0"/>
                  </a:lnTo>
                  <a:lnTo>
                    <a:pt x="59" y="1"/>
                  </a:lnTo>
                  <a:lnTo>
                    <a:pt x="59" y="0"/>
                  </a:lnTo>
                  <a:lnTo>
                    <a:pt x="59" y="1"/>
                  </a:lnTo>
                  <a:lnTo>
                    <a:pt x="59" y="0"/>
                  </a:lnTo>
                  <a:lnTo>
                    <a:pt x="59" y="1"/>
                  </a:lnTo>
                  <a:lnTo>
                    <a:pt x="59" y="0"/>
                  </a:lnTo>
                  <a:lnTo>
                    <a:pt x="60" y="1"/>
                  </a:lnTo>
                  <a:lnTo>
                    <a:pt x="60" y="0"/>
                  </a:lnTo>
                  <a:lnTo>
                    <a:pt x="60" y="1"/>
                  </a:lnTo>
                  <a:lnTo>
                    <a:pt x="60" y="0"/>
                  </a:lnTo>
                  <a:lnTo>
                    <a:pt x="60" y="1"/>
                  </a:lnTo>
                  <a:lnTo>
                    <a:pt x="60" y="0"/>
                  </a:lnTo>
                  <a:lnTo>
                    <a:pt x="60" y="1"/>
                  </a:lnTo>
                  <a:lnTo>
                    <a:pt x="60" y="0"/>
                  </a:lnTo>
                  <a:lnTo>
                    <a:pt x="60" y="1"/>
                  </a:lnTo>
                  <a:lnTo>
                    <a:pt x="60" y="0"/>
                  </a:lnTo>
                  <a:lnTo>
                    <a:pt x="60" y="1"/>
                  </a:lnTo>
                  <a:lnTo>
                    <a:pt x="60" y="0"/>
                  </a:lnTo>
                  <a:lnTo>
                    <a:pt x="60" y="1"/>
                  </a:lnTo>
                  <a:lnTo>
                    <a:pt x="60" y="0"/>
                  </a:lnTo>
                  <a:lnTo>
                    <a:pt x="60" y="1"/>
                  </a:lnTo>
                  <a:lnTo>
                    <a:pt x="60" y="0"/>
                  </a:lnTo>
                  <a:lnTo>
                    <a:pt x="60" y="1"/>
                  </a:lnTo>
                  <a:lnTo>
                    <a:pt x="60" y="0"/>
                  </a:lnTo>
                  <a:lnTo>
                    <a:pt x="60" y="1"/>
                  </a:lnTo>
                  <a:lnTo>
                    <a:pt x="60" y="0"/>
                  </a:lnTo>
                  <a:lnTo>
                    <a:pt x="60" y="1"/>
                  </a:lnTo>
                  <a:lnTo>
                    <a:pt x="60" y="0"/>
                  </a:lnTo>
                  <a:lnTo>
                    <a:pt x="60" y="1"/>
                  </a:lnTo>
                  <a:lnTo>
                    <a:pt x="60" y="0"/>
                  </a:lnTo>
                  <a:lnTo>
                    <a:pt x="60" y="1"/>
                  </a:lnTo>
                  <a:lnTo>
                    <a:pt x="60" y="0"/>
                  </a:lnTo>
                  <a:lnTo>
                    <a:pt x="60" y="1"/>
                  </a:lnTo>
                  <a:lnTo>
                    <a:pt x="60" y="0"/>
                  </a:lnTo>
                  <a:lnTo>
                    <a:pt x="60" y="1"/>
                  </a:lnTo>
                  <a:lnTo>
                    <a:pt x="60" y="0"/>
                  </a:lnTo>
                  <a:lnTo>
                    <a:pt x="60" y="1"/>
                  </a:lnTo>
                  <a:lnTo>
                    <a:pt x="60" y="0"/>
                  </a:lnTo>
                  <a:lnTo>
                    <a:pt x="60" y="1"/>
                  </a:lnTo>
                  <a:lnTo>
                    <a:pt x="60" y="0"/>
                  </a:lnTo>
                  <a:lnTo>
                    <a:pt x="61" y="1"/>
                  </a:lnTo>
                  <a:lnTo>
                    <a:pt x="61" y="0"/>
                  </a:lnTo>
                  <a:lnTo>
                    <a:pt x="61" y="1"/>
                  </a:lnTo>
                  <a:lnTo>
                    <a:pt x="61" y="0"/>
                  </a:lnTo>
                  <a:lnTo>
                    <a:pt x="61" y="1"/>
                  </a:lnTo>
                  <a:lnTo>
                    <a:pt x="61" y="0"/>
                  </a:lnTo>
                  <a:lnTo>
                    <a:pt x="61" y="1"/>
                  </a:lnTo>
                  <a:lnTo>
                    <a:pt x="61" y="0"/>
                  </a:lnTo>
                  <a:lnTo>
                    <a:pt x="61" y="1"/>
                  </a:lnTo>
                  <a:lnTo>
                    <a:pt x="61" y="0"/>
                  </a:lnTo>
                  <a:lnTo>
                    <a:pt x="61" y="1"/>
                  </a:lnTo>
                  <a:lnTo>
                    <a:pt x="61" y="0"/>
                  </a:lnTo>
                  <a:lnTo>
                    <a:pt x="61" y="1"/>
                  </a:lnTo>
                  <a:lnTo>
                    <a:pt x="61" y="0"/>
                  </a:lnTo>
                  <a:lnTo>
                    <a:pt x="61" y="1"/>
                  </a:lnTo>
                  <a:lnTo>
                    <a:pt x="61" y="0"/>
                  </a:lnTo>
                  <a:lnTo>
                    <a:pt x="61" y="1"/>
                  </a:lnTo>
                  <a:lnTo>
                    <a:pt x="61" y="0"/>
                  </a:lnTo>
                  <a:lnTo>
                    <a:pt x="61" y="1"/>
                  </a:lnTo>
                  <a:lnTo>
                    <a:pt x="61" y="0"/>
                  </a:lnTo>
                  <a:lnTo>
                    <a:pt x="61" y="1"/>
                  </a:lnTo>
                  <a:lnTo>
                    <a:pt x="61" y="0"/>
                  </a:lnTo>
                  <a:lnTo>
                    <a:pt x="61" y="1"/>
                  </a:lnTo>
                  <a:lnTo>
                    <a:pt x="61" y="0"/>
                  </a:lnTo>
                  <a:lnTo>
                    <a:pt x="61" y="1"/>
                  </a:lnTo>
                  <a:lnTo>
                    <a:pt x="61" y="0"/>
                  </a:lnTo>
                  <a:lnTo>
                    <a:pt x="61" y="1"/>
                  </a:lnTo>
                  <a:lnTo>
                    <a:pt x="61" y="0"/>
                  </a:lnTo>
                  <a:lnTo>
                    <a:pt x="61" y="1"/>
                  </a:lnTo>
                  <a:lnTo>
                    <a:pt x="61" y="0"/>
                  </a:lnTo>
                  <a:lnTo>
                    <a:pt x="61" y="1"/>
                  </a:lnTo>
                  <a:lnTo>
                    <a:pt x="61" y="0"/>
                  </a:lnTo>
                  <a:lnTo>
                    <a:pt x="62" y="0"/>
                  </a:lnTo>
                  <a:lnTo>
                    <a:pt x="62" y="1"/>
                  </a:lnTo>
                  <a:lnTo>
                    <a:pt x="62" y="0"/>
                  </a:lnTo>
                  <a:lnTo>
                    <a:pt x="62" y="1"/>
                  </a:lnTo>
                  <a:lnTo>
                    <a:pt x="62" y="0"/>
                  </a:lnTo>
                  <a:lnTo>
                    <a:pt x="62" y="1"/>
                  </a:lnTo>
                  <a:lnTo>
                    <a:pt x="62" y="0"/>
                  </a:lnTo>
                  <a:lnTo>
                    <a:pt x="62" y="1"/>
                  </a:lnTo>
                  <a:lnTo>
                    <a:pt x="62" y="0"/>
                  </a:lnTo>
                  <a:lnTo>
                    <a:pt x="62" y="1"/>
                  </a:lnTo>
                  <a:lnTo>
                    <a:pt x="62" y="0"/>
                  </a:lnTo>
                  <a:lnTo>
                    <a:pt x="62" y="1"/>
                  </a:lnTo>
                  <a:lnTo>
                    <a:pt x="62" y="0"/>
                  </a:lnTo>
                  <a:lnTo>
                    <a:pt x="62" y="1"/>
                  </a:lnTo>
                  <a:lnTo>
                    <a:pt x="62" y="0"/>
                  </a:lnTo>
                  <a:lnTo>
                    <a:pt x="62" y="1"/>
                  </a:lnTo>
                  <a:lnTo>
                    <a:pt x="62" y="0"/>
                  </a:lnTo>
                  <a:lnTo>
                    <a:pt x="62" y="1"/>
                  </a:lnTo>
                  <a:lnTo>
                    <a:pt x="62" y="0"/>
                  </a:lnTo>
                  <a:lnTo>
                    <a:pt x="62" y="1"/>
                  </a:lnTo>
                  <a:lnTo>
                    <a:pt x="62" y="0"/>
                  </a:lnTo>
                  <a:lnTo>
                    <a:pt x="62" y="1"/>
                  </a:lnTo>
                  <a:lnTo>
                    <a:pt x="62" y="0"/>
                  </a:lnTo>
                  <a:lnTo>
                    <a:pt x="62" y="1"/>
                  </a:lnTo>
                  <a:lnTo>
                    <a:pt x="62" y="0"/>
                  </a:lnTo>
                  <a:lnTo>
                    <a:pt x="62" y="1"/>
                  </a:lnTo>
                  <a:lnTo>
                    <a:pt x="62" y="0"/>
                  </a:lnTo>
                  <a:lnTo>
                    <a:pt x="63" y="0"/>
                  </a:lnTo>
                  <a:lnTo>
                    <a:pt x="63" y="1"/>
                  </a:lnTo>
                  <a:lnTo>
                    <a:pt x="63" y="0"/>
                  </a:lnTo>
                  <a:lnTo>
                    <a:pt x="63" y="1"/>
                  </a:lnTo>
                  <a:lnTo>
                    <a:pt x="63" y="0"/>
                  </a:lnTo>
                  <a:lnTo>
                    <a:pt x="63" y="1"/>
                  </a:lnTo>
                  <a:lnTo>
                    <a:pt x="63" y="0"/>
                  </a:lnTo>
                  <a:lnTo>
                    <a:pt x="63" y="1"/>
                  </a:lnTo>
                  <a:lnTo>
                    <a:pt x="63" y="0"/>
                  </a:lnTo>
                  <a:lnTo>
                    <a:pt x="63" y="1"/>
                  </a:lnTo>
                  <a:lnTo>
                    <a:pt x="63" y="0"/>
                  </a:lnTo>
                  <a:lnTo>
                    <a:pt x="63" y="1"/>
                  </a:lnTo>
                  <a:lnTo>
                    <a:pt x="63" y="0"/>
                  </a:lnTo>
                  <a:lnTo>
                    <a:pt x="63" y="1"/>
                  </a:lnTo>
                  <a:lnTo>
                    <a:pt x="63" y="0"/>
                  </a:lnTo>
                  <a:lnTo>
                    <a:pt x="63" y="1"/>
                  </a:lnTo>
                  <a:lnTo>
                    <a:pt x="63" y="0"/>
                  </a:lnTo>
                  <a:lnTo>
                    <a:pt x="63" y="1"/>
                  </a:lnTo>
                  <a:lnTo>
                    <a:pt x="63" y="0"/>
                  </a:lnTo>
                  <a:lnTo>
                    <a:pt x="63" y="1"/>
                  </a:lnTo>
                  <a:lnTo>
                    <a:pt x="65" y="0"/>
                  </a:lnTo>
                  <a:lnTo>
                    <a:pt x="65" y="1"/>
                  </a:lnTo>
                  <a:lnTo>
                    <a:pt x="65" y="0"/>
                  </a:lnTo>
                  <a:lnTo>
                    <a:pt x="65" y="1"/>
                  </a:lnTo>
                  <a:lnTo>
                    <a:pt x="65" y="0"/>
                  </a:lnTo>
                  <a:lnTo>
                    <a:pt x="65" y="1"/>
                  </a:lnTo>
                  <a:lnTo>
                    <a:pt x="65" y="0"/>
                  </a:lnTo>
                  <a:lnTo>
                    <a:pt x="65" y="1"/>
                  </a:lnTo>
                  <a:lnTo>
                    <a:pt x="65" y="0"/>
                  </a:lnTo>
                  <a:lnTo>
                    <a:pt x="65" y="1"/>
                  </a:lnTo>
                  <a:lnTo>
                    <a:pt x="65" y="0"/>
                  </a:lnTo>
                  <a:lnTo>
                    <a:pt x="65" y="1"/>
                  </a:lnTo>
                  <a:lnTo>
                    <a:pt x="65" y="0"/>
                  </a:lnTo>
                  <a:lnTo>
                    <a:pt x="65" y="1"/>
                  </a:lnTo>
                  <a:lnTo>
                    <a:pt x="65" y="0"/>
                  </a:lnTo>
                  <a:lnTo>
                    <a:pt x="65" y="1"/>
                  </a:lnTo>
                  <a:lnTo>
                    <a:pt x="65" y="0"/>
                  </a:lnTo>
                  <a:lnTo>
                    <a:pt x="65" y="1"/>
                  </a:lnTo>
                  <a:lnTo>
                    <a:pt x="65" y="0"/>
                  </a:lnTo>
                  <a:lnTo>
                    <a:pt x="65" y="1"/>
                  </a:lnTo>
                  <a:lnTo>
                    <a:pt x="65" y="0"/>
                  </a:lnTo>
                  <a:lnTo>
                    <a:pt x="65" y="1"/>
                  </a:lnTo>
                  <a:lnTo>
                    <a:pt x="65" y="0"/>
                  </a:lnTo>
                  <a:lnTo>
                    <a:pt x="66" y="0"/>
                  </a:lnTo>
                  <a:lnTo>
                    <a:pt x="66" y="1"/>
                  </a:lnTo>
                  <a:lnTo>
                    <a:pt x="66" y="0"/>
                  </a:lnTo>
                  <a:lnTo>
                    <a:pt x="66" y="1"/>
                  </a:lnTo>
                  <a:lnTo>
                    <a:pt x="66" y="0"/>
                  </a:lnTo>
                  <a:lnTo>
                    <a:pt x="66" y="1"/>
                  </a:lnTo>
                  <a:lnTo>
                    <a:pt x="66" y="0"/>
                  </a:lnTo>
                  <a:lnTo>
                    <a:pt x="66" y="1"/>
                  </a:lnTo>
                  <a:lnTo>
                    <a:pt x="66" y="0"/>
                  </a:lnTo>
                  <a:lnTo>
                    <a:pt x="66" y="1"/>
                  </a:lnTo>
                  <a:lnTo>
                    <a:pt x="66" y="0"/>
                  </a:lnTo>
                  <a:lnTo>
                    <a:pt x="66" y="1"/>
                  </a:lnTo>
                  <a:lnTo>
                    <a:pt x="66" y="0"/>
                  </a:lnTo>
                  <a:lnTo>
                    <a:pt x="66" y="1"/>
                  </a:lnTo>
                  <a:lnTo>
                    <a:pt x="66" y="0"/>
                  </a:lnTo>
                  <a:lnTo>
                    <a:pt x="66" y="1"/>
                  </a:lnTo>
                  <a:lnTo>
                    <a:pt x="66" y="0"/>
                  </a:lnTo>
                  <a:lnTo>
                    <a:pt x="66" y="1"/>
                  </a:lnTo>
                  <a:lnTo>
                    <a:pt x="66" y="0"/>
                  </a:lnTo>
                  <a:lnTo>
                    <a:pt x="66" y="1"/>
                  </a:lnTo>
                  <a:lnTo>
                    <a:pt x="66" y="0"/>
                  </a:lnTo>
                  <a:lnTo>
                    <a:pt x="66" y="1"/>
                  </a:lnTo>
                  <a:lnTo>
                    <a:pt x="66" y="0"/>
                  </a:lnTo>
                  <a:lnTo>
                    <a:pt x="66" y="1"/>
                  </a:lnTo>
                  <a:lnTo>
                    <a:pt x="66" y="0"/>
                  </a:lnTo>
                  <a:lnTo>
                    <a:pt x="66" y="1"/>
                  </a:lnTo>
                  <a:lnTo>
                    <a:pt x="66" y="0"/>
                  </a:lnTo>
                  <a:lnTo>
                    <a:pt x="66" y="1"/>
                  </a:lnTo>
                  <a:lnTo>
                    <a:pt x="66" y="0"/>
                  </a:lnTo>
                  <a:lnTo>
                    <a:pt x="67" y="0"/>
                  </a:lnTo>
                  <a:lnTo>
                    <a:pt x="67" y="1"/>
                  </a:lnTo>
                  <a:lnTo>
                    <a:pt x="67" y="0"/>
                  </a:lnTo>
                  <a:lnTo>
                    <a:pt x="67" y="1"/>
                  </a:lnTo>
                  <a:lnTo>
                    <a:pt x="67" y="0"/>
                  </a:lnTo>
                  <a:lnTo>
                    <a:pt x="67" y="1"/>
                  </a:lnTo>
                  <a:lnTo>
                    <a:pt x="67" y="0"/>
                  </a:lnTo>
                  <a:lnTo>
                    <a:pt x="67" y="1"/>
                  </a:lnTo>
                  <a:lnTo>
                    <a:pt x="67" y="0"/>
                  </a:lnTo>
                  <a:lnTo>
                    <a:pt x="67" y="1"/>
                  </a:lnTo>
                  <a:lnTo>
                    <a:pt x="67" y="0"/>
                  </a:lnTo>
                  <a:lnTo>
                    <a:pt x="67" y="1"/>
                  </a:lnTo>
                  <a:lnTo>
                    <a:pt x="67" y="0"/>
                  </a:lnTo>
                  <a:lnTo>
                    <a:pt x="67" y="1"/>
                  </a:lnTo>
                  <a:lnTo>
                    <a:pt x="67" y="0"/>
                  </a:lnTo>
                  <a:lnTo>
                    <a:pt x="67" y="1"/>
                  </a:lnTo>
                  <a:lnTo>
                    <a:pt x="67" y="0"/>
                  </a:lnTo>
                  <a:lnTo>
                    <a:pt x="67" y="1"/>
                  </a:lnTo>
                  <a:lnTo>
                    <a:pt x="67" y="0"/>
                  </a:lnTo>
                  <a:lnTo>
                    <a:pt x="67" y="1"/>
                  </a:lnTo>
                  <a:lnTo>
                    <a:pt x="67" y="0"/>
                  </a:lnTo>
                  <a:lnTo>
                    <a:pt x="68" y="0"/>
                  </a:lnTo>
                  <a:lnTo>
                    <a:pt x="68" y="1"/>
                  </a:lnTo>
                  <a:lnTo>
                    <a:pt x="68" y="0"/>
                  </a:lnTo>
                  <a:lnTo>
                    <a:pt x="68" y="1"/>
                  </a:lnTo>
                  <a:lnTo>
                    <a:pt x="68" y="0"/>
                  </a:lnTo>
                  <a:lnTo>
                    <a:pt x="68" y="1"/>
                  </a:lnTo>
                  <a:lnTo>
                    <a:pt x="68" y="0"/>
                  </a:lnTo>
                  <a:lnTo>
                    <a:pt x="68" y="1"/>
                  </a:lnTo>
                  <a:lnTo>
                    <a:pt x="68" y="0"/>
                  </a:lnTo>
                  <a:lnTo>
                    <a:pt x="68" y="1"/>
                  </a:lnTo>
                  <a:lnTo>
                    <a:pt x="68" y="0"/>
                  </a:lnTo>
                  <a:lnTo>
                    <a:pt x="68" y="1"/>
                  </a:lnTo>
                  <a:lnTo>
                    <a:pt x="68" y="0"/>
                  </a:lnTo>
                  <a:lnTo>
                    <a:pt x="68" y="1"/>
                  </a:lnTo>
                  <a:lnTo>
                    <a:pt x="68" y="0"/>
                  </a:lnTo>
                  <a:lnTo>
                    <a:pt x="68" y="1"/>
                  </a:lnTo>
                  <a:lnTo>
                    <a:pt x="68" y="0"/>
                  </a:lnTo>
                  <a:lnTo>
                    <a:pt x="69" y="1"/>
                  </a:lnTo>
                  <a:lnTo>
                    <a:pt x="69" y="0"/>
                  </a:lnTo>
                  <a:lnTo>
                    <a:pt x="69" y="1"/>
                  </a:lnTo>
                  <a:lnTo>
                    <a:pt x="69" y="0"/>
                  </a:lnTo>
                  <a:lnTo>
                    <a:pt x="69" y="1"/>
                  </a:lnTo>
                  <a:lnTo>
                    <a:pt x="69" y="0"/>
                  </a:lnTo>
                  <a:lnTo>
                    <a:pt x="69" y="1"/>
                  </a:lnTo>
                  <a:lnTo>
                    <a:pt x="69" y="0"/>
                  </a:lnTo>
                  <a:lnTo>
                    <a:pt x="69" y="1"/>
                  </a:lnTo>
                  <a:lnTo>
                    <a:pt x="69" y="0"/>
                  </a:lnTo>
                  <a:lnTo>
                    <a:pt x="69" y="1"/>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97" name="Freeform 528"/>
            <p:cNvSpPr>
              <a:spLocks/>
            </p:cNvSpPr>
            <p:nvPr/>
          </p:nvSpPr>
          <p:spPr bwMode="auto">
            <a:xfrm>
              <a:off x="2222" y="1016"/>
              <a:ext cx="34" cy="1705"/>
            </a:xfrm>
            <a:custGeom>
              <a:avLst/>
              <a:gdLst>
                <a:gd name="T0" fmla="*/ 0 w 34"/>
                <a:gd name="T1" fmla="*/ 1705 h 1705"/>
                <a:gd name="T2" fmla="*/ 0 w 34"/>
                <a:gd name="T3" fmla="*/ 1704 h 1705"/>
                <a:gd name="T4" fmla="*/ 1 w 34"/>
                <a:gd name="T5" fmla="*/ 1705 h 1705"/>
                <a:gd name="T6" fmla="*/ 1 w 34"/>
                <a:gd name="T7" fmla="*/ 1704 h 1705"/>
                <a:gd name="T8" fmla="*/ 2 w 34"/>
                <a:gd name="T9" fmla="*/ 1705 h 1705"/>
                <a:gd name="T10" fmla="*/ 2 w 34"/>
                <a:gd name="T11" fmla="*/ 1704 h 1705"/>
                <a:gd name="T12" fmla="*/ 3 w 34"/>
                <a:gd name="T13" fmla="*/ 1705 h 1705"/>
                <a:gd name="T14" fmla="*/ 4 w 34"/>
                <a:gd name="T15" fmla="*/ 1705 h 1705"/>
                <a:gd name="T16" fmla="*/ 4 w 34"/>
                <a:gd name="T17" fmla="*/ 1704 h 1705"/>
                <a:gd name="T18" fmla="*/ 5 w 34"/>
                <a:gd name="T19" fmla="*/ 1705 h 1705"/>
                <a:gd name="T20" fmla="*/ 5 w 34"/>
                <a:gd name="T21" fmla="*/ 1704 h 1705"/>
                <a:gd name="T22" fmla="*/ 6 w 34"/>
                <a:gd name="T23" fmla="*/ 1704 h 1705"/>
                <a:gd name="T24" fmla="*/ 7 w 34"/>
                <a:gd name="T25" fmla="*/ 1704 h 1705"/>
                <a:gd name="T26" fmla="*/ 10 w 34"/>
                <a:gd name="T27" fmla="*/ 1704 h 1705"/>
                <a:gd name="T28" fmla="*/ 11 w 34"/>
                <a:gd name="T29" fmla="*/ 1704 h 1705"/>
                <a:gd name="T30" fmla="*/ 12 w 34"/>
                <a:gd name="T31" fmla="*/ 1704 h 1705"/>
                <a:gd name="T32" fmla="*/ 14 w 34"/>
                <a:gd name="T33" fmla="*/ 1703 h 1705"/>
                <a:gd name="T34" fmla="*/ 14 w 34"/>
                <a:gd name="T35" fmla="*/ 1704 h 1705"/>
                <a:gd name="T36" fmla="*/ 15 w 34"/>
                <a:gd name="T37" fmla="*/ 1702 h 1705"/>
                <a:gd name="T38" fmla="*/ 15 w 34"/>
                <a:gd name="T39" fmla="*/ 1703 h 1705"/>
                <a:gd name="T40" fmla="*/ 16 w 34"/>
                <a:gd name="T41" fmla="*/ 1703 h 1705"/>
                <a:gd name="T42" fmla="*/ 16 w 34"/>
                <a:gd name="T43" fmla="*/ 1704 h 1705"/>
                <a:gd name="T44" fmla="*/ 17 w 34"/>
                <a:gd name="T45" fmla="*/ 1703 h 1705"/>
                <a:gd name="T46" fmla="*/ 18 w 34"/>
                <a:gd name="T47" fmla="*/ 1703 h 1705"/>
                <a:gd name="T48" fmla="*/ 18 w 34"/>
                <a:gd name="T49" fmla="*/ 1704 h 1705"/>
                <a:gd name="T50" fmla="*/ 19 w 34"/>
                <a:gd name="T51" fmla="*/ 1703 h 1705"/>
                <a:gd name="T52" fmla="*/ 20 w 34"/>
                <a:gd name="T53" fmla="*/ 1703 h 1705"/>
                <a:gd name="T54" fmla="*/ 20 w 34"/>
                <a:gd name="T55" fmla="*/ 1704 h 1705"/>
                <a:gd name="T56" fmla="*/ 21 w 34"/>
                <a:gd name="T57" fmla="*/ 1703 h 1705"/>
                <a:gd name="T58" fmla="*/ 21 w 34"/>
                <a:gd name="T59" fmla="*/ 1702 h 1705"/>
                <a:gd name="T60" fmla="*/ 22 w 34"/>
                <a:gd name="T61" fmla="*/ 1704 h 1705"/>
                <a:gd name="T62" fmla="*/ 22 w 34"/>
                <a:gd name="T63" fmla="*/ 1703 h 1705"/>
                <a:gd name="T64" fmla="*/ 24 w 34"/>
                <a:gd name="T65" fmla="*/ 1702 h 1705"/>
                <a:gd name="T66" fmla="*/ 24 w 34"/>
                <a:gd name="T67" fmla="*/ 1701 h 1705"/>
                <a:gd name="T68" fmla="*/ 25 w 34"/>
                <a:gd name="T69" fmla="*/ 1702 h 1705"/>
                <a:gd name="T70" fmla="*/ 26 w 34"/>
                <a:gd name="T71" fmla="*/ 1704 h 1705"/>
                <a:gd name="T72" fmla="*/ 26 w 34"/>
                <a:gd name="T73" fmla="*/ 1703 h 1705"/>
                <a:gd name="T74" fmla="*/ 27 w 34"/>
                <a:gd name="T75" fmla="*/ 1703 h 1705"/>
                <a:gd name="T76" fmla="*/ 27 w 34"/>
                <a:gd name="T77" fmla="*/ 1702 h 1705"/>
                <a:gd name="T78" fmla="*/ 28 w 34"/>
                <a:gd name="T79" fmla="*/ 1702 h 1705"/>
                <a:gd name="T80" fmla="*/ 28 w 34"/>
                <a:gd name="T81" fmla="*/ 1701 h 1705"/>
                <a:gd name="T82" fmla="*/ 28 w 34"/>
                <a:gd name="T83" fmla="*/ 1701 h 1705"/>
                <a:gd name="T84" fmla="*/ 29 w 34"/>
                <a:gd name="T85" fmla="*/ 1701 h 1705"/>
                <a:gd name="T86" fmla="*/ 29 w 34"/>
                <a:gd name="T87" fmla="*/ 1699 h 1705"/>
                <a:gd name="T88" fmla="*/ 29 w 34"/>
                <a:gd name="T89" fmla="*/ 1698 h 1705"/>
                <a:gd name="T90" fmla="*/ 30 w 34"/>
                <a:gd name="T91" fmla="*/ 1697 h 1705"/>
                <a:gd name="T92" fmla="*/ 30 w 34"/>
                <a:gd name="T93" fmla="*/ 1696 h 1705"/>
                <a:gd name="T94" fmla="*/ 31 w 34"/>
                <a:gd name="T95" fmla="*/ 1695 h 1705"/>
                <a:gd name="T96" fmla="*/ 31 w 34"/>
                <a:gd name="T97" fmla="*/ 1695 h 1705"/>
                <a:gd name="T98" fmla="*/ 31 w 34"/>
                <a:gd name="T99" fmla="*/ 1693 h 1705"/>
                <a:gd name="T100" fmla="*/ 31 w 34"/>
                <a:gd name="T101" fmla="*/ 1693 h 1705"/>
                <a:gd name="T102" fmla="*/ 32 w 34"/>
                <a:gd name="T103" fmla="*/ 1692 h 1705"/>
                <a:gd name="T104" fmla="*/ 32 w 34"/>
                <a:gd name="T105" fmla="*/ 1691 h 1705"/>
                <a:gd name="T106" fmla="*/ 32 w 34"/>
                <a:gd name="T107" fmla="*/ 1687 h 1705"/>
                <a:gd name="T108" fmla="*/ 32 w 34"/>
                <a:gd name="T109" fmla="*/ 1367 h 1705"/>
                <a:gd name="T110" fmla="*/ 33 w 34"/>
                <a:gd name="T111" fmla="*/ 1494 h 1705"/>
                <a:gd name="T112" fmla="*/ 33 w 34"/>
                <a:gd name="T113" fmla="*/ 1026 h 1705"/>
                <a:gd name="T114" fmla="*/ 33 w 34"/>
                <a:gd name="T115" fmla="*/ 1205 h 1705"/>
                <a:gd name="T116" fmla="*/ 33 w 34"/>
                <a:gd name="T117" fmla="*/ 1231 h 1705"/>
                <a:gd name="T118" fmla="*/ 33 w 34"/>
                <a:gd name="T119" fmla="*/ 855 h 1705"/>
                <a:gd name="T120" fmla="*/ 34 w 34"/>
                <a:gd name="T121" fmla="*/ 1328 h 1705"/>
                <a:gd name="T122" fmla="*/ 34 w 34"/>
                <a:gd name="T123" fmla="*/ 858 h 1705"/>
                <a:gd name="T124" fmla="*/ 34 w 34"/>
                <a:gd name="T125" fmla="*/ 1433 h 17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
                <a:gd name="T190" fmla="*/ 0 h 1705"/>
                <a:gd name="T191" fmla="*/ 34 w 34"/>
                <a:gd name="T192" fmla="*/ 1705 h 170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 h="1705">
                  <a:moveTo>
                    <a:pt x="0" y="1705"/>
                  </a:moveTo>
                  <a:lnTo>
                    <a:pt x="0" y="1704"/>
                  </a:lnTo>
                  <a:lnTo>
                    <a:pt x="0" y="1705"/>
                  </a:lnTo>
                  <a:lnTo>
                    <a:pt x="0" y="1704"/>
                  </a:lnTo>
                  <a:lnTo>
                    <a:pt x="0" y="1705"/>
                  </a:lnTo>
                  <a:lnTo>
                    <a:pt x="0" y="1704"/>
                  </a:lnTo>
                  <a:lnTo>
                    <a:pt x="0" y="1705"/>
                  </a:lnTo>
                  <a:lnTo>
                    <a:pt x="0" y="1704"/>
                  </a:lnTo>
                  <a:lnTo>
                    <a:pt x="0" y="1705"/>
                  </a:lnTo>
                  <a:lnTo>
                    <a:pt x="0" y="1704"/>
                  </a:lnTo>
                  <a:lnTo>
                    <a:pt x="0" y="1705"/>
                  </a:lnTo>
                  <a:lnTo>
                    <a:pt x="0" y="1704"/>
                  </a:lnTo>
                  <a:lnTo>
                    <a:pt x="0" y="1705"/>
                  </a:lnTo>
                  <a:lnTo>
                    <a:pt x="0" y="1704"/>
                  </a:lnTo>
                  <a:lnTo>
                    <a:pt x="0" y="1705"/>
                  </a:lnTo>
                  <a:lnTo>
                    <a:pt x="0" y="1704"/>
                  </a:lnTo>
                  <a:lnTo>
                    <a:pt x="0" y="1705"/>
                  </a:lnTo>
                  <a:lnTo>
                    <a:pt x="0" y="1704"/>
                  </a:lnTo>
                  <a:lnTo>
                    <a:pt x="0" y="1705"/>
                  </a:lnTo>
                  <a:lnTo>
                    <a:pt x="0" y="1704"/>
                  </a:lnTo>
                  <a:lnTo>
                    <a:pt x="0" y="1705"/>
                  </a:lnTo>
                  <a:lnTo>
                    <a:pt x="0" y="1704"/>
                  </a:lnTo>
                  <a:lnTo>
                    <a:pt x="1" y="1705"/>
                  </a:lnTo>
                  <a:lnTo>
                    <a:pt x="1" y="1704"/>
                  </a:lnTo>
                  <a:lnTo>
                    <a:pt x="1" y="1705"/>
                  </a:lnTo>
                  <a:lnTo>
                    <a:pt x="1" y="1704"/>
                  </a:lnTo>
                  <a:lnTo>
                    <a:pt x="1" y="1705"/>
                  </a:lnTo>
                  <a:lnTo>
                    <a:pt x="1" y="1704"/>
                  </a:lnTo>
                  <a:lnTo>
                    <a:pt x="1" y="1705"/>
                  </a:lnTo>
                  <a:lnTo>
                    <a:pt x="1" y="1704"/>
                  </a:lnTo>
                  <a:lnTo>
                    <a:pt x="1" y="1705"/>
                  </a:lnTo>
                  <a:lnTo>
                    <a:pt x="1" y="1704"/>
                  </a:lnTo>
                  <a:lnTo>
                    <a:pt x="1" y="1705"/>
                  </a:lnTo>
                  <a:lnTo>
                    <a:pt x="1" y="1704"/>
                  </a:lnTo>
                  <a:lnTo>
                    <a:pt x="1" y="1705"/>
                  </a:lnTo>
                  <a:lnTo>
                    <a:pt x="1" y="1704"/>
                  </a:lnTo>
                  <a:lnTo>
                    <a:pt x="1" y="1705"/>
                  </a:lnTo>
                  <a:lnTo>
                    <a:pt x="1" y="1704"/>
                  </a:lnTo>
                  <a:lnTo>
                    <a:pt x="1" y="1705"/>
                  </a:lnTo>
                  <a:lnTo>
                    <a:pt x="1" y="1704"/>
                  </a:lnTo>
                  <a:lnTo>
                    <a:pt x="1" y="1705"/>
                  </a:lnTo>
                  <a:lnTo>
                    <a:pt x="1" y="1704"/>
                  </a:lnTo>
                  <a:lnTo>
                    <a:pt x="1" y="1705"/>
                  </a:lnTo>
                  <a:lnTo>
                    <a:pt x="1" y="1704"/>
                  </a:lnTo>
                  <a:lnTo>
                    <a:pt x="1" y="1705"/>
                  </a:lnTo>
                  <a:lnTo>
                    <a:pt x="1" y="1704"/>
                  </a:lnTo>
                  <a:lnTo>
                    <a:pt x="1" y="1705"/>
                  </a:lnTo>
                  <a:lnTo>
                    <a:pt x="1" y="1704"/>
                  </a:lnTo>
                  <a:lnTo>
                    <a:pt x="1" y="1705"/>
                  </a:lnTo>
                  <a:lnTo>
                    <a:pt x="1" y="1704"/>
                  </a:lnTo>
                  <a:lnTo>
                    <a:pt x="1" y="1705"/>
                  </a:lnTo>
                  <a:lnTo>
                    <a:pt x="1" y="1704"/>
                  </a:lnTo>
                  <a:lnTo>
                    <a:pt x="1" y="1705"/>
                  </a:lnTo>
                  <a:lnTo>
                    <a:pt x="1" y="1704"/>
                  </a:lnTo>
                  <a:lnTo>
                    <a:pt x="2" y="1705"/>
                  </a:lnTo>
                  <a:lnTo>
                    <a:pt x="2" y="1704"/>
                  </a:lnTo>
                  <a:lnTo>
                    <a:pt x="2" y="1705"/>
                  </a:lnTo>
                  <a:lnTo>
                    <a:pt x="2" y="1704"/>
                  </a:lnTo>
                  <a:lnTo>
                    <a:pt x="2" y="1705"/>
                  </a:lnTo>
                  <a:lnTo>
                    <a:pt x="2" y="1704"/>
                  </a:lnTo>
                  <a:lnTo>
                    <a:pt x="2" y="1705"/>
                  </a:lnTo>
                  <a:lnTo>
                    <a:pt x="2" y="1704"/>
                  </a:lnTo>
                  <a:lnTo>
                    <a:pt x="2" y="1705"/>
                  </a:lnTo>
                  <a:lnTo>
                    <a:pt x="2" y="1704"/>
                  </a:lnTo>
                  <a:lnTo>
                    <a:pt x="2" y="1705"/>
                  </a:lnTo>
                  <a:lnTo>
                    <a:pt x="2" y="1704"/>
                  </a:lnTo>
                  <a:lnTo>
                    <a:pt x="2" y="1705"/>
                  </a:lnTo>
                  <a:lnTo>
                    <a:pt x="2" y="1704"/>
                  </a:lnTo>
                  <a:lnTo>
                    <a:pt x="2" y="1705"/>
                  </a:lnTo>
                  <a:lnTo>
                    <a:pt x="2" y="1704"/>
                  </a:lnTo>
                  <a:lnTo>
                    <a:pt x="2" y="1705"/>
                  </a:lnTo>
                  <a:lnTo>
                    <a:pt x="2" y="1704"/>
                  </a:lnTo>
                  <a:lnTo>
                    <a:pt x="2" y="1705"/>
                  </a:lnTo>
                  <a:lnTo>
                    <a:pt x="2" y="1704"/>
                  </a:lnTo>
                  <a:lnTo>
                    <a:pt x="2" y="1705"/>
                  </a:lnTo>
                  <a:lnTo>
                    <a:pt x="2" y="1704"/>
                  </a:lnTo>
                  <a:lnTo>
                    <a:pt x="3" y="1705"/>
                  </a:lnTo>
                  <a:lnTo>
                    <a:pt x="3" y="1704"/>
                  </a:lnTo>
                  <a:lnTo>
                    <a:pt x="3" y="1705"/>
                  </a:lnTo>
                  <a:lnTo>
                    <a:pt x="3" y="1704"/>
                  </a:lnTo>
                  <a:lnTo>
                    <a:pt x="3" y="1705"/>
                  </a:lnTo>
                  <a:lnTo>
                    <a:pt x="3" y="1704"/>
                  </a:lnTo>
                  <a:lnTo>
                    <a:pt x="3" y="1705"/>
                  </a:lnTo>
                  <a:lnTo>
                    <a:pt x="3" y="1704"/>
                  </a:lnTo>
                  <a:lnTo>
                    <a:pt x="4" y="1704"/>
                  </a:lnTo>
                  <a:lnTo>
                    <a:pt x="4" y="1705"/>
                  </a:lnTo>
                  <a:lnTo>
                    <a:pt x="4" y="1704"/>
                  </a:lnTo>
                  <a:lnTo>
                    <a:pt x="4" y="1705"/>
                  </a:lnTo>
                  <a:lnTo>
                    <a:pt x="4" y="1704"/>
                  </a:lnTo>
                  <a:lnTo>
                    <a:pt x="4" y="1705"/>
                  </a:lnTo>
                  <a:lnTo>
                    <a:pt x="4" y="1704"/>
                  </a:lnTo>
                  <a:lnTo>
                    <a:pt x="4" y="1705"/>
                  </a:lnTo>
                  <a:lnTo>
                    <a:pt x="4" y="1704"/>
                  </a:lnTo>
                  <a:lnTo>
                    <a:pt x="4" y="1705"/>
                  </a:lnTo>
                  <a:lnTo>
                    <a:pt x="4" y="1704"/>
                  </a:lnTo>
                  <a:lnTo>
                    <a:pt x="4" y="1705"/>
                  </a:lnTo>
                  <a:lnTo>
                    <a:pt x="4" y="1704"/>
                  </a:lnTo>
                  <a:lnTo>
                    <a:pt x="4" y="1705"/>
                  </a:lnTo>
                  <a:lnTo>
                    <a:pt x="4" y="1704"/>
                  </a:lnTo>
                  <a:lnTo>
                    <a:pt x="4" y="1705"/>
                  </a:lnTo>
                  <a:lnTo>
                    <a:pt x="4" y="1704"/>
                  </a:lnTo>
                  <a:lnTo>
                    <a:pt x="4" y="1705"/>
                  </a:lnTo>
                  <a:lnTo>
                    <a:pt x="5" y="1704"/>
                  </a:lnTo>
                  <a:lnTo>
                    <a:pt x="5" y="1705"/>
                  </a:lnTo>
                  <a:lnTo>
                    <a:pt x="5" y="1704"/>
                  </a:lnTo>
                  <a:lnTo>
                    <a:pt x="5" y="1705"/>
                  </a:lnTo>
                  <a:lnTo>
                    <a:pt x="5" y="1704"/>
                  </a:lnTo>
                  <a:lnTo>
                    <a:pt x="5" y="1705"/>
                  </a:lnTo>
                  <a:lnTo>
                    <a:pt x="5" y="1704"/>
                  </a:lnTo>
                  <a:lnTo>
                    <a:pt x="5" y="1705"/>
                  </a:lnTo>
                  <a:lnTo>
                    <a:pt x="5" y="1704"/>
                  </a:lnTo>
                  <a:lnTo>
                    <a:pt x="5" y="1705"/>
                  </a:lnTo>
                  <a:lnTo>
                    <a:pt x="5" y="1704"/>
                  </a:lnTo>
                  <a:lnTo>
                    <a:pt x="5" y="1705"/>
                  </a:lnTo>
                  <a:lnTo>
                    <a:pt x="5" y="1704"/>
                  </a:lnTo>
                  <a:lnTo>
                    <a:pt x="5" y="1705"/>
                  </a:lnTo>
                  <a:lnTo>
                    <a:pt x="5" y="1704"/>
                  </a:lnTo>
                  <a:lnTo>
                    <a:pt x="5" y="1705"/>
                  </a:lnTo>
                  <a:lnTo>
                    <a:pt x="5" y="1704"/>
                  </a:lnTo>
                  <a:lnTo>
                    <a:pt x="5" y="1705"/>
                  </a:lnTo>
                  <a:lnTo>
                    <a:pt x="5" y="1704"/>
                  </a:lnTo>
                  <a:lnTo>
                    <a:pt x="6" y="1704"/>
                  </a:lnTo>
                  <a:lnTo>
                    <a:pt x="6" y="1705"/>
                  </a:lnTo>
                  <a:lnTo>
                    <a:pt x="6" y="1704"/>
                  </a:lnTo>
                  <a:lnTo>
                    <a:pt x="6" y="1705"/>
                  </a:lnTo>
                  <a:lnTo>
                    <a:pt x="6" y="1704"/>
                  </a:lnTo>
                  <a:lnTo>
                    <a:pt x="6" y="1705"/>
                  </a:lnTo>
                  <a:lnTo>
                    <a:pt x="6" y="1704"/>
                  </a:lnTo>
                  <a:lnTo>
                    <a:pt x="6" y="1705"/>
                  </a:lnTo>
                  <a:lnTo>
                    <a:pt x="6" y="1704"/>
                  </a:lnTo>
                  <a:lnTo>
                    <a:pt x="6" y="1705"/>
                  </a:lnTo>
                  <a:lnTo>
                    <a:pt x="6" y="1704"/>
                  </a:lnTo>
                  <a:lnTo>
                    <a:pt x="6" y="1705"/>
                  </a:lnTo>
                  <a:lnTo>
                    <a:pt x="6" y="1704"/>
                  </a:lnTo>
                  <a:lnTo>
                    <a:pt x="6" y="1705"/>
                  </a:lnTo>
                  <a:lnTo>
                    <a:pt x="6" y="1704"/>
                  </a:lnTo>
                  <a:lnTo>
                    <a:pt x="7" y="1704"/>
                  </a:lnTo>
                  <a:lnTo>
                    <a:pt x="7" y="1703"/>
                  </a:lnTo>
                  <a:lnTo>
                    <a:pt x="7" y="1704"/>
                  </a:lnTo>
                  <a:lnTo>
                    <a:pt x="7" y="1703"/>
                  </a:lnTo>
                  <a:lnTo>
                    <a:pt x="7" y="1704"/>
                  </a:lnTo>
                  <a:lnTo>
                    <a:pt x="7" y="1703"/>
                  </a:lnTo>
                  <a:lnTo>
                    <a:pt x="7" y="1704"/>
                  </a:lnTo>
                  <a:lnTo>
                    <a:pt x="8" y="1704"/>
                  </a:lnTo>
                  <a:lnTo>
                    <a:pt x="8" y="1703"/>
                  </a:lnTo>
                  <a:lnTo>
                    <a:pt x="8" y="1704"/>
                  </a:lnTo>
                  <a:lnTo>
                    <a:pt x="8" y="1703"/>
                  </a:lnTo>
                  <a:lnTo>
                    <a:pt x="8" y="1704"/>
                  </a:lnTo>
                  <a:lnTo>
                    <a:pt x="8" y="1705"/>
                  </a:lnTo>
                  <a:lnTo>
                    <a:pt x="10" y="1704"/>
                  </a:lnTo>
                  <a:lnTo>
                    <a:pt x="10" y="1703"/>
                  </a:lnTo>
                  <a:lnTo>
                    <a:pt x="10" y="1704"/>
                  </a:lnTo>
                  <a:lnTo>
                    <a:pt x="10" y="1705"/>
                  </a:lnTo>
                  <a:lnTo>
                    <a:pt x="10" y="1704"/>
                  </a:lnTo>
                  <a:lnTo>
                    <a:pt x="11" y="1704"/>
                  </a:lnTo>
                  <a:lnTo>
                    <a:pt x="11" y="1705"/>
                  </a:lnTo>
                  <a:lnTo>
                    <a:pt x="11" y="1704"/>
                  </a:lnTo>
                  <a:lnTo>
                    <a:pt x="11" y="1705"/>
                  </a:lnTo>
                  <a:lnTo>
                    <a:pt x="11" y="1704"/>
                  </a:lnTo>
                  <a:lnTo>
                    <a:pt x="11" y="1705"/>
                  </a:lnTo>
                  <a:lnTo>
                    <a:pt x="11" y="1704"/>
                  </a:lnTo>
                  <a:lnTo>
                    <a:pt x="11" y="1705"/>
                  </a:lnTo>
                  <a:lnTo>
                    <a:pt x="11" y="1704"/>
                  </a:lnTo>
                  <a:lnTo>
                    <a:pt x="11" y="1705"/>
                  </a:lnTo>
                  <a:lnTo>
                    <a:pt x="11" y="1704"/>
                  </a:lnTo>
                  <a:lnTo>
                    <a:pt x="12" y="1704"/>
                  </a:lnTo>
                  <a:lnTo>
                    <a:pt x="12" y="1705"/>
                  </a:lnTo>
                  <a:lnTo>
                    <a:pt x="12" y="1704"/>
                  </a:lnTo>
                  <a:lnTo>
                    <a:pt x="12" y="1705"/>
                  </a:lnTo>
                  <a:lnTo>
                    <a:pt x="12" y="1704"/>
                  </a:lnTo>
                  <a:lnTo>
                    <a:pt x="12" y="1705"/>
                  </a:lnTo>
                  <a:lnTo>
                    <a:pt x="12" y="1704"/>
                  </a:lnTo>
                  <a:lnTo>
                    <a:pt x="12" y="1705"/>
                  </a:lnTo>
                  <a:lnTo>
                    <a:pt x="12" y="1704"/>
                  </a:lnTo>
                  <a:lnTo>
                    <a:pt x="12" y="1705"/>
                  </a:lnTo>
                  <a:lnTo>
                    <a:pt x="12" y="1704"/>
                  </a:lnTo>
                  <a:lnTo>
                    <a:pt x="13" y="1704"/>
                  </a:lnTo>
                  <a:lnTo>
                    <a:pt x="13" y="1705"/>
                  </a:lnTo>
                  <a:lnTo>
                    <a:pt x="13" y="1704"/>
                  </a:lnTo>
                  <a:lnTo>
                    <a:pt x="13" y="1703"/>
                  </a:lnTo>
                  <a:lnTo>
                    <a:pt x="13" y="1704"/>
                  </a:lnTo>
                  <a:lnTo>
                    <a:pt x="13" y="1703"/>
                  </a:lnTo>
                  <a:lnTo>
                    <a:pt x="13" y="1704"/>
                  </a:lnTo>
                  <a:lnTo>
                    <a:pt x="14" y="1704"/>
                  </a:lnTo>
                  <a:lnTo>
                    <a:pt x="14" y="1703"/>
                  </a:lnTo>
                  <a:lnTo>
                    <a:pt x="14" y="1704"/>
                  </a:lnTo>
                  <a:lnTo>
                    <a:pt x="14" y="1703"/>
                  </a:lnTo>
                  <a:lnTo>
                    <a:pt x="14" y="1704"/>
                  </a:lnTo>
                  <a:lnTo>
                    <a:pt x="14" y="1703"/>
                  </a:lnTo>
                  <a:lnTo>
                    <a:pt x="14" y="1704"/>
                  </a:lnTo>
                  <a:lnTo>
                    <a:pt x="14" y="1703"/>
                  </a:lnTo>
                  <a:lnTo>
                    <a:pt x="14" y="1704"/>
                  </a:lnTo>
                  <a:lnTo>
                    <a:pt x="14" y="1703"/>
                  </a:lnTo>
                  <a:lnTo>
                    <a:pt x="14" y="1704"/>
                  </a:lnTo>
                  <a:lnTo>
                    <a:pt x="14" y="1703"/>
                  </a:lnTo>
                  <a:lnTo>
                    <a:pt x="14" y="1704"/>
                  </a:lnTo>
                  <a:lnTo>
                    <a:pt x="14" y="1703"/>
                  </a:lnTo>
                  <a:lnTo>
                    <a:pt x="14" y="1704"/>
                  </a:lnTo>
                  <a:lnTo>
                    <a:pt x="14" y="1703"/>
                  </a:lnTo>
                  <a:lnTo>
                    <a:pt x="14" y="1704"/>
                  </a:lnTo>
                  <a:lnTo>
                    <a:pt x="14" y="1703"/>
                  </a:lnTo>
                  <a:lnTo>
                    <a:pt x="14" y="1704"/>
                  </a:lnTo>
                  <a:lnTo>
                    <a:pt x="14" y="1703"/>
                  </a:lnTo>
                  <a:lnTo>
                    <a:pt x="14" y="1704"/>
                  </a:lnTo>
                  <a:lnTo>
                    <a:pt x="15" y="1704"/>
                  </a:lnTo>
                  <a:lnTo>
                    <a:pt x="15" y="1703"/>
                  </a:lnTo>
                  <a:lnTo>
                    <a:pt x="15" y="1702"/>
                  </a:lnTo>
                  <a:lnTo>
                    <a:pt x="15" y="1703"/>
                  </a:lnTo>
                  <a:lnTo>
                    <a:pt x="15" y="1702"/>
                  </a:lnTo>
                  <a:lnTo>
                    <a:pt x="15" y="1703"/>
                  </a:lnTo>
                  <a:lnTo>
                    <a:pt x="15" y="1704"/>
                  </a:lnTo>
                  <a:lnTo>
                    <a:pt x="15" y="1703"/>
                  </a:lnTo>
                  <a:lnTo>
                    <a:pt x="15" y="1704"/>
                  </a:lnTo>
                  <a:lnTo>
                    <a:pt x="15" y="1703"/>
                  </a:lnTo>
                  <a:lnTo>
                    <a:pt x="15" y="1704"/>
                  </a:lnTo>
                  <a:lnTo>
                    <a:pt x="15" y="1703"/>
                  </a:lnTo>
                  <a:lnTo>
                    <a:pt x="15" y="1702"/>
                  </a:lnTo>
                  <a:lnTo>
                    <a:pt x="15" y="1703"/>
                  </a:lnTo>
                  <a:lnTo>
                    <a:pt x="15" y="1702"/>
                  </a:lnTo>
                  <a:lnTo>
                    <a:pt x="15" y="1703"/>
                  </a:lnTo>
                  <a:lnTo>
                    <a:pt x="15" y="1704"/>
                  </a:lnTo>
                  <a:lnTo>
                    <a:pt x="15" y="1703"/>
                  </a:lnTo>
                  <a:lnTo>
                    <a:pt x="15" y="1704"/>
                  </a:lnTo>
                  <a:lnTo>
                    <a:pt x="15" y="1703"/>
                  </a:lnTo>
                  <a:lnTo>
                    <a:pt x="15" y="1702"/>
                  </a:lnTo>
                  <a:lnTo>
                    <a:pt x="15" y="1703"/>
                  </a:lnTo>
                  <a:lnTo>
                    <a:pt x="15" y="1704"/>
                  </a:lnTo>
                  <a:lnTo>
                    <a:pt x="16" y="1704"/>
                  </a:lnTo>
                  <a:lnTo>
                    <a:pt x="16" y="1703"/>
                  </a:lnTo>
                  <a:lnTo>
                    <a:pt x="16" y="1704"/>
                  </a:lnTo>
                  <a:lnTo>
                    <a:pt x="16" y="1703"/>
                  </a:lnTo>
                  <a:lnTo>
                    <a:pt x="16" y="1704"/>
                  </a:lnTo>
                  <a:lnTo>
                    <a:pt x="16" y="1703"/>
                  </a:lnTo>
                  <a:lnTo>
                    <a:pt x="16" y="1704"/>
                  </a:lnTo>
                  <a:lnTo>
                    <a:pt x="16" y="1703"/>
                  </a:lnTo>
                  <a:lnTo>
                    <a:pt x="16" y="1704"/>
                  </a:lnTo>
                  <a:lnTo>
                    <a:pt x="16" y="1703"/>
                  </a:lnTo>
                  <a:lnTo>
                    <a:pt x="16" y="1704"/>
                  </a:lnTo>
                  <a:lnTo>
                    <a:pt x="16" y="1703"/>
                  </a:lnTo>
                  <a:lnTo>
                    <a:pt x="16" y="1704"/>
                  </a:lnTo>
                  <a:lnTo>
                    <a:pt x="16" y="1703"/>
                  </a:lnTo>
                  <a:lnTo>
                    <a:pt x="16" y="1704"/>
                  </a:lnTo>
                  <a:lnTo>
                    <a:pt x="17" y="1703"/>
                  </a:lnTo>
                  <a:lnTo>
                    <a:pt x="17" y="1704"/>
                  </a:lnTo>
                  <a:lnTo>
                    <a:pt x="17" y="1703"/>
                  </a:lnTo>
                  <a:lnTo>
                    <a:pt x="17" y="1704"/>
                  </a:lnTo>
                  <a:lnTo>
                    <a:pt x="17" y="1703"/>
                  </a:lnTo>
                  <a:lnTo>
                    <a:pt x="17" y="1704"/>
                  </a:lnTo>
                  <a:lnTo>
                    <a:pt x="17" y="1703"/>
                  </a:lnTo>
                  <a:lnTo>
                    <a:pt x="17" y="1704"/>
                  </a:lnTo>
                  <a:lnTo>
                    <a:pt x="17" y="1703"/>
                  </a:lnTo>
                  <a:lnTo>
                    <a:pt x="17" y="1704"/>
                  </a:lnTo>
                  <a:lnTo>
                    <a:pt x="17" y="1703"/>
                  </a:lnTo>
                  <a:lnTo>
                    <a:pt x="17" y="1704"/>
                  </a:lnTo>
                  <a:lnTo>
                    <a:pt x="17" y="1703"/>
                  </a:lnTo>
                  <a:lnTo>
                    <a:pt x="17" y="1704"/>
                  </a:lnTo>
                  <a:lnTo>
                    <a:pt x="17" y="1703"/>
                  </a:lnTo>
                  <a:lnTo>
                    <a:pt x="17" y="1704"/>
                  </a:lnTo>
                  <a:lnTo>
                    <a:pt x="18" y="1704"/>
                  </a:lnTo>
                  <a:lnTo>
                    <a:pt x="18" y="1703"/>
                  </a:lnTo>
                  <a:lnTo>
                    <a:pt x="18" y="1704"/>
                  </a:lnTo>
                  <a:lnTo>
                    <a:pt x="18" y="1703"/>
                  </a:lnTo>
                  <a:lnTo>
                    <a:pt x="18" y="1704"/>
                  </a:lnTo>
                  <a:lnTo>
                    <a:pt x="18" y="1703"/>
                  </a:lnTo>
                  <a:lnTo>
                    <a:pt x="18" y="1704"/>
                  </a:lnTo>
                  <a:lnTo>
                    <a:pt x="18" y="1703"/>
                  </a:lnTo>
                  <a:lnTo>
                    <a:pt x="18" y="1704"/>
                  </a:lnTo>
                  <a:lnTo>
                    <a:pt x="18" y="1703"/>
                  </a:lnTo>
                  <a:lnTo>
                    <a:pt x="18" y="1704"/>
                  </a:lnTo>
                  <a:lnTo>
                    <a:pt x="18" y="1703"/>
                  </a:lnTo>
                  <a:lnTo>
                    <a:pt x="18" y="1704"/>
                  </a:lnTo>
                  <a:lnTo>
                    <a:pt x="18" y="1703"/>
                  </a:lnTo>
                  <a:lnTo>
                    <a:pt x="18" y="1704"/>
                  </a:lnTo>
                  <a:lnTo>
                    <a:pt x="18" y="1703"/>
                  </a:lnTo>
                  <a:lnTo>
                    <a:pt x="18" y="1704"/>
                  </a:lnTo>
                  <a:lnTo>
                    <a:pt x="18" y="1703"/>
                  </a:lnTo>
                  <a:lnTo>
                    <a:pt x="18" y="1704"/>
                  </a:lnTo>
                  <a:lnTo>
                    <a:pt x="18" y="1703"/>
                  </a:lnTo>
                  <a:lnTo>
                    <a:pt x="18" y="1704"/>
                  </a:lnTo>
                  <a:lnTo>
                    <a:pt x="18" y="1703"/>
                  </a:lnTo>
                  <a:lnTo>
                    <a:pt x="18" y="1704"/>
                  </a:lnTo>
                  <a:lnTo>
                    <a:pt x="18" y="1703"/>
                  </a:lnTo>
                  <a:lnTo>
                    <a:pt x="18" y="1704"/>
                  </a:lnTo>
                  <a:lnTo>
                    <a:pt x="18" y="1703"/>
                  </a:lnTo>
                  <a:lnTo>
                    <a:pt x="18" y="1702"/>
                  </a:lnTo>
                  <a:lnTo>
                    <a:pt x="19" y="1703"/>
                  </a:lnTo>
                  <a:lnTo>
                    <a:pt x="19" y="1704"/>
                  </a:lnTo>
                  <a:lnTo>
                    <a:pt x="19" y="1703"/>
                  </a:lnTo>
                  <a:lnTo>
                    <a:pt x="19" y="1704"/>
                  </a:lnTo>
                  <a:lnTo>
                    <a:pt x="19" y="1703"/>
                  </a:lnTo>
                  <a:lnTo>
                    <a:pt x="19" y="1704"/>
                  </a:lnTo>
                  <a:lnTo>
                    <a:pt x="19" y="1703"/>
                  </a:lnTo>
                  <a:lnTo>
                    <a:pt x="19" y="1704"/>
                  </a:lnTo>
                  <a:lnTo>
                    <a:pt x="19" y="1703"/>
                  </a:lnTo>
                  <a:lnTo>
                    <a:pt x="20" y="1703"/>
                  </a:lnTo>
                  <a:lnTo>
                    <a:pt x="20" y="1704"/>
                  </a:lnTo>
                  <a:lnTo>
                    <a:pt x="20" y="1703"/>
                  </a:lnTo>
                  <a:lnTo>
                    <a:pt x="20" y="1704"/>
                  </a:lnTo>
                  <a:lnTo>
                    <a:pt x="20" y="1703"/>
                  </a:lnTo>
                  <a:lnTo>
                    <a:pt x="20" y="1704"/>
                  </a:lnTo>
                  <a:lnTo>
                    <a:pt x="20" y="1703"/>
                  </a:lnTo>
                  <a:lnTo>
                    <a:pt x="20" y="1704"/>
                  </a:lnTo>
                  <a:lnTo>
                    <a:pt x="20" y="1703"/>
                  </a:lnTo>
                  <a:lnTo>
                    <a:pt x="20" y="1704"/>
                  </a:lnTo>
                  <a:lnTo>
                    <a:pt x="20" y="1703"/>
                  </a:lnTo>
                  <a:lnTo>
                    <a:pt x="20" y="1704"/>
                  </a:lnTo>
                  <a:lnTo>
                    <a:pt x="20" y="1703"/>
                  </a:lnTo>
                  <a:lnTo>
                    <a:pt x="20" y="1704"/>
                  </a:lnTo>
                  <a:lnTo>
                    <a:pt x="20" y="1703"/>
                  </a:lnTo>
                  <a:lnTo>
                    <a:pt x="20" y="1704"/>
                  </a:lnTo>
                  <a:lnTo>
                    <a:pt x="20" y="1703"/>
                  </a:lnTo>
                  <a:lnTo>
                    <a:pt x="20" y="1704"/>
                  </a:lnTo>
                  <a:lnTo>
                    <a:pt x="20" y="1703"/>
                  </a:lnTo>
                  <a:lnTo>
                    <a:pt x="21" y="1704"/>
                  </a:lnTo>
                  <a:lnTo>
                    <a:pt x="21" y="1703"/>
                  </a:lnTo>
                  <a:lnTo>
                    <a:pt x="21" y="1704"/>
                  </a:lnTo>
                  <a:lnTo>
                    <a:pt x="21" y="1703"/>
                  </a:lnTo>
                  <a:lnTo>
                    <a:pt x="21" y="1704"/>
                  </a:lnTo>
                  <a:lnTo>
                    <a:pt x="21" y="1703"/>
                  </a:lnTo>
                  <a:lnTo>
                    <a:pt x="21" y="1704"/>
                  </a:lnTo>
                  <a:lnTo>
                    <a:pt x="21" y="1703"/>
                  </a:lnTo>
                  <a:lnTo>
                    <a:pt x="21" y="1704"/>
                  </a:lnTo>
                  <a:lnTo>
                    <a:pt x="21" y="1703"/>
                  </a:lnTo>
                  <a:lnTo>
                    <a:pt x="21" y="1704"/>
                  </a:lnTo>
                  <a:lnTo>
                    <a:pt x="21" y="1703"/>
                  </a:lnTo>
                  <a:lnTo>
                    <a:pt x="21" y="1704"/>
                  </a:lnTo>
                  <a:lnTo>
                    <a:pt x="21" y="1703"/>
                  </a:lnTo>
                  <a:lnTo>
                    <a:pt x="21" y="1704"/>
                  </a:lnTo>
                  <a:lnTo>
                    <a:pt x="21" y="1703"/>
                  </a:lnTo>
                  <a:lnTo>
                    <a:pt x="21" y="1702"/>
                  </a:lnTo>
                  <a:lnTo>
                    <a:pt x="21" y="1703"/>
                  </a:lnTo>
                  <a:lnTo>
                    <a:pt x="21" y="1704"/>
                  </a:lnTo>
                  <a:lnTo>
                    <a:pt x="21" y="1703"/>
                  </a:lnTo>
                  <a:lnTo>
                    <a:pt x="21" y="1704"/>
                  </a:lnTo>
                  <a:lnTo>
                    <a:pt x="21" y="1703"/>
                  </a:lnTo>
                  <a:lnTo>
                    <a:pt x="22" y="1703"/>
                  </a:lnTo>
                  <a:lnTo>
                    <a:pt x="22" y="1704"/>
                  </a:lnTo>
                  <a:lnTo>
                    <a:pt x="22" y="1703"/>
                  </a:lnTo>
                  <a:lnTo>
                    <a:pt x="22" y="1704"/>
                  </a:lnTo>
                  <a:lnTo>
                    <a:pt x="22" y="1703"/>
                  </a:lnTo>
                  <a:lnTo>
                    <a:pt x="22" y="1704"/>
                  </a:lnTo>
                  <a:lnTo>
                    <a:pt x="22" y="1703"/>
                  </a:lnTo>
                  <a:lnTo>
                    <a:pt x="22" y="1704"/>
                  </a:lnTo>
                  <a:lnTo>
                    <a:pt x="22" y="1703"/>
                  </a:lnTo>
                  <a:lnTo>
                    <a:pt x="22" y="1704"/>
                  </a:lnTo>
                  <a:lnTo>
                    <a:pt x="22" y="1703"/>
                  </a:lnTo>
                  <a:lnTo>
                    <a:pt x="22" y="1704"/>
                  </a:lnTo>
                  <a:lnTo>
                    <a:pt x="22" y="1703"/>
                  </a:lnTo>
                  <a:lnTo>
                    <a:pt x="22" y="1704"/>
                  </a:lnTo>
                  <a:lnTo>
                    <a:pt x="22" y="1703"/>
                  </a:lnTo>
                  <a:lnTo>
                    <a:pt x="22" y="1704"/>
                  </a:lnTo>
                  <a:lnTo>
                    <a:pt x="22" y="1703"/>
                  </a:lnTo>
                  <a:lnTo>
                    <a:pt x="22" y="1704"/>
                  </a:lnTo>
                  <a:lnTo>
                    <a:pt x="22" y="1703"/>
                  </a:lnTo>
                  <a:lnTo>
                    <a:pt x="22" y="1704"/>
                  </a:lnTo>
                  <a:lnTo>
                    <a:pt x="22" y="1703"/>
                  </a:lnTo>
                  <a:lnTo>
                    <a:pt x="24" y="1704"/>
                  </a:lnTo>
                  <a:lnTo>
                    <a:pt x="24" y="1703"/>
                  </a:lnTo>
                  <a:lnTo>
                    <a:pt x="24" y="1704"/>
                  </a:lnTo>
                  <a:lnTo>
                    <a:pt x="24" y="1703"/>
                  </a:lnTo>
                  <a:lnTo>
                    <a:pt x="24" y="1702"/>
                  </a:lnTo>
                  <a:lnTo>
                    <a:pt x="24" y="1703"/>
                  </a:lnTo>
                  <a:lnTo>
                    <a:pt x="24" y="1702"/>
                  </a:lnTo>
                  <a:lnTo>
                    <a:pt x="24" y="1701"/>
                  </a:lnTo>
                  <a:lnTo>
                    <a:pt x="24" y="1703"/>
                  </a:lnTo>
                  <a:lnTo>
                    <a:pt x="24" y="1702"/>
                  </a:lnTo>
                  <a:lnTo>
                    <a:pt x="24" y="1703"/>
                  </a:lnTo>
                  <a:lnTo>
                    <a:pt x="24" y="1702"/>
                  </a:lnTo>
                  <a:lnTo>
                    <a:pt x="24" y="1703"/>
                  </a:lnTo>
                  <a:lnTo>
                    <a:pt x="24" y="1702"/>
                  </a:lnTo>
                  <a:lnTo>
                    <a:pt x="24" y="1703"/>
                  </a:lnTo>
                  <a:lnTo>
                    <a:pt x="24" y="1702"/>
                  </a:lnTo>
                  <a:lnTo>
                    <a:pt x="24" y="1703"/>
                  </a:lnTo>
                  <a:lnTo>
                    <a:pt x="24" y="1701"/>
                  </a:lnTo>
                  <a:lnTo>
                    <a:pt x="24" y="1702"/>
                  </a:lnTo>
                  <a:lnTo>
                    <a:pt x="24" y="1703"/>
                  </a:lnTo>
                  <a:lnTo>
                    <a:pt x="25" y="1702"/>
                  </a:lnTo>
                  <a:lnTo>
                    <a:pt x="25" y="1703"/>
                  </a:lnTo>
                  <a:lnTo>
                    <a:pt x="25" y="1702"/>
                  </a:lnTo>
                  <a:lnTo>
                    <a:pt x="25" y="1703"/>
                  </a:lnTo>
                  <a:lnTo>
                    <a:pt x="25" y="1702"/>
                  </a:lnTo>
                  <a:lnTo>
                    <a:pt x="25" y="1703"/>
                  </a:lnTo>
                  <a:lnTo>
                    <a:pt x="25" y="1702"/>
                  </a:lnTo>
                  <a:lnTo>
                    <a:pt x="25" y="1703"/>
                  </a:lnTo>
                  <a:lnTo>
                    <a:pt x="25" y="1702"/>
                  </a:lnTo>
                  <a:lnTo>
                    <a:pt x="25" y="1703"/>
                  </a:lnTo>
                  <a:lnTo>
                    <a:pt x="25" y="1702"/>
                  </a:lnTo>
                  <a:lnTo>
                    <a:pt x="25" y="1701"/>
                  </a:lnTo>
                  <a:lnTo>
                    <a:pt x="25" y="1702"/>
                  </a:lnTo>
                  <a:lnTo>
                    <a:pt x="25" y="1703"/>
                  </a:lnTo>
                  <a:lnTo>
                    <a:pt x="25" y="1702"/>
                  </a:lnTo>
                  <a:lnTo>
                    <a:pt x="25" y="1703"/>
                  </a:lnTo>
                  <a:lnTo>
                    <a:pt x="25" y="1702"/>
                  </a:lnTo>
                  <a:lnTo>
                    <a:pt x="25" y="1703"/>
                  </a:lnTo>
                  <a:lnTo>
                    <a:pt x="26" y="1703"/>
                  </a:lnTo>
                  <a:lnTo>
                    <a:pt x="26" y="1704"/>
                  </a:lnTo>
                  <a:lnTo>
                    <a:pt x="26" y="1703"/>
                  </a:lnTo>
                  <a:lnTo>
                    <a:pt x="26" y="1702"/>
                  </a:lnTo>
                  <a:lnTo>
                    <a:pt x="26" y="1703"/>
                  </a:lnTo>
                  <a:lnTo>
                    <a:pt x="26" y="1702"/>
                  </a:lnTo>
                  <a:lnTo>
                    <a:pt x="26" y="1703"/>
                  </a:lnTo>
                  <a:lnTo>
                    <a:pt x="26" y="1702"/>
                  </a:lnTo>
                  <a:lnTo>
                    <a:pt x="26" y="1703"/>
                  </a:lnTo>
                  <a:lnTo>
                    <a:pt x="26" y="1702"/>
                  </a:lnTo>
                  <a:lnTo>
                    <a:pt x="26" y="1703"/>
                  </a:lnTo>
                  <a:lnTo>
                    <a:pt x="26" y="1702"/>
                  </a:lnTo>
                  <a:lnTo>
                    <a:pt x="26" y="1703"/>
                  </a:lnTo>
                  <a:lnTo>
                    <a:pt x="26" y="1702"/>
                  </a:lnTo>
                  <a:lnTo>
                    <a:pt x="26" y="1703"/>
                  </a:lnTo>
                  <a:lnTo>
                    <a:pt x="26" y="1702"/>
                  </a:lnTo>
                  <a:lnTo>
                    <a:pt x="26" y="1703"/>
                  </a:lnTo>
                  <a:lnTo>
                    <a:pt x="26" y="1702"/>
                  </a:lnTo>
                  <a:lnTo>
                    <a:pt x="26" y="1701"/>
                  </a:lnTo>
                  <a:lnTo>
                    <a:pt x="26" y="1702"/>
                  </a:lnTo>
                  <a:lnTo>
                    <a:pt x="26" y="1701"/>
                  </a:lnTo>
                  <a:lnTo>
                    <a:pt x="26" y="1702"/>
                  </a:lnTo>
                  <a:lnTo>
                    <a:pt x="27" y="1702"/>
                  </a:lnTo>
                  <a:lnTo>
                    <a:pt x="27" y="1703"/>
                  </a:lnTo>
                  <a:lnTo>
                    <a:pt x="27" y="1702"/>
                  </a:lnTo>
                  <a:lnTo>
                    <a:pt x="27" y="1703"/>
                  </a:lnTo>
                  <a:lnTo>
                    <a:pt x="27" y="1702"/>
                  </a:lnTo>
                  <a:lnTo>
                    <a:pt x="27" y="1703"/>
                  </a:lnTo>
                  <a:lnTo>
                    <a:pt x="27" y="1702"/>
                  </a:lnTo>
                  <a:lnTo>
                    <a:pt x="27" y="1701"/>
                  </a:lnTo>
                  <a:lnTo>
                    <a:pt x="27" y="1700"/>
                  </a:lnTo>
                  <a:lnTo>
                    <a:pt x="27" y="1701"/>
                  </a:lnTo>
                  <a:lnTo>
                    <a:pt x="27" y="1702"/>
                  </a:lnTo>
                  <a:lnTo>
                    <a:pt x="27" y="1703"/>
                  </a:lnTo>
                  <a:lnTo>
                    <a:pt x="27" y="1702"/>
                  </a:lnTo>
                  <a:lnTo>
                    <a:pt x="27" y="1703"/>
                  </a:lnTo>
                  <a:lnTo>
                    <a:pt x="27" y="1702"/>
                  </a:lnTo>
                  <a:lnTo>
                    <a:pt x="27" y="1701"/>
                  </a:lnTo>
                  <a:lnTo>
                    <a:pt x="27" y="1702"/>
                  </a:lnTo>
                  <a:lnTo>
                    <a:pt x="27" y="1701"/>
                  </a:lnTo>
                  <a:lnTo>
                    <a:pt x="28" y="1701"/>
                  </a:lnTo>
                  <a:lnTo>
                    <a:pt x="28" y="1700"/>
                  </a:lnTo>
                  <a:lnTo>
                    <a:pt x="28" y="1699"/>
                  </a:lnTo>
                  <a:lnTo>
                    <a:pt x="28" y="1700"/>
                  </a:lnTo>
                  <a:lnTo>
                    <a:pt x="28" y="1701"/>
                  </a:lnTo>
                  <a:lnTo>
                    <a:pt x="28" y="1702"/>
                  </a:lnTo>
                  <a:lnTo>
                    <a:pt x="28" y="1701"/>
                  </a:lnTo>
                  <a:lnTo>
                    <a:pt x="28" y="1702"/>
                  </a:lnTo>
                  <a:lnTo>
                    <a:pt x="28" y="1703"/>
                  </a:lnTo>
                  <a:lnTo>
                    <a:pt x="28" y="1701"/>
                  </a:lnTo>
                  <a:lnTo>
                    <a:pt x="28" y="1702"/>
                  </a:lnTo>
                  <a:lnTo>
                    <a:pt x="28" y="1701"/>
                  </a:lnTo>
                  <a:lnTo>
                    <a:pt x="28" y="1699"/>
                  </a:lnTo>
                  <a:lnTo>
                    <a:pt x="28" y="1700"/>
                  </a:lnTo>
                  <a:lnTo>
                    <a:pt x="28" y="1701"/>
                  </a:lnTo>
                  <a:lnTo>
                    <a:pt x="28" y="1702"/>
                  </a:lnTo>
                  <a:lnTo>
                    <a:pt x="28" y="1701"/>
                  </a:lnTo>
                  <a:lnTo>
                    <a:pt x="28" y="1702"/>
                  </a:lnTo>
                  <a:lnTo>
                    <a:pt x="28" y="1701"/>
                  </a:lnTo>
                  <a:lnTo>
                    <a:pt x="28" y="1702"/>
                  </a:lnTo>
                  <a:lnTo>
                    <a:pt x="28" y="1701"/>
                  </a:lnTo>
                  <a:lnTo>
                    <a:pt x="28" y="1702"/>
                  </a:lnTo>
                  <a:lnTo>
                    <a:pt x="28" y="1701"/>
                  </a:lnTo>
                  <a:lnTo>
                    <a:pt x="28" y="1702"/>
                  </a:lnTo>
                  <a:lnTo>
                    <a:pt x="28" y="1700"/>
                  </a:lnTo>
                  <a:lnTo>
                    <a:pt x="28" y="1701"/>
                  </a:lnTo>
                  <a:lnTo>
                    <a:pt x="28" y="1700"/>
                  </a:lnTo>
                  <a:lnTo>
                    <a:pt x="28" y="1701"/>
                  </a:lnTo>
                  <a:lnTo>
                    <a:pt x="28" y="1700"/>
                  </a:lnTo>
                  <a:lnTo>
                    <a:pt x="28" y="1701"/>
                  </a:lnTo>
                  <a:lnTo>
                    <a:pt x="28" y="1700"/>
                  </a:lnTo>
                  <a:lnTo>
                    <a:pt x="28" y="1701"/>
                  </a:lnTo>
                  <a:lnTo>
                    <a:pt x="28" y="1702"/>
                  </a:lnTo>
                  <a:lnTo>
                    <a:pt x="28" y="1701"/>
                  </a:lnTo>
                  <a:lnTo>
                    <a:pt x="29" y="1701"/>
                  </a:lnTo>
                  <a:lnTo>
                    <a:pt x="29" y="1700"/>
                  </a:lnTo>
                  <a:lnTo>
                    <a:pt x="29" y="1701"/>
                  </a:lnTo>
                  <a:lnTo>
                    <a:pt x="29" y="1700"/>
                  </a:lnTo>
                  <a:lnTo>
                    <a:pt x="29" y="1701"/>
                  </a:lnTo>
                  <a:lnTo>
                    <a:pt x="29" y="1702"/>
                  </a:lnTo>
                  <a:lnTo>
                    <a:pt x="29" y="1701"/>
                  </a:lnTo>
                  <a:lnTo>
                    <a:pt x="29" y="1702"/>
                  </a:lnTo>
                  <a:lnTo>
                    <a:pt x="29" y="1701"/>
                  </a:lnTo>
                  <a:lnTo>
                    <a:pt x="29" y="1700"/>
                  </a:lnTo>
                  <a:lnTo>
                    <a:pt x="29" y="1702"/>
                  </a:lnTo>
                  <a:lnTo>
                    <a:pt x="29" y="1701"/>
                  </a:lnTo>
                  <a:lnTo>
                    <a:pt x="29" y="1700"/>
                  </a:lnTo>
                  <a:lnTo>
                    <a:pt x="29" y="1699"/>
                  </a:lnTo>
                  <a:lnTo>
                    <a:pt x="29" y="1700"/>
                  </a:lnTo>
                  <a:lnTo>
                    <a:pt x="29" y="1699"/>
                  </a:lnTo>
                  <a:lnTo>
                    <a:pt x="29" y="1701"/>
                  </a:lnTo>
                  <a:lnTo>
                    <a:pt x="29" y="1702"/>
                  </a:lnTo>
                  <a:lnTo>
                    <a:pt x="29" y="1701"/>
                  </a:lnTo>
                  <a:lnTo>
                    <a:pt x="29" y="1702"/>
                  </a:lnTo>
                  <a:lnTo>
                    <a:pt x="29" y="1701"/>
                  </a:lnTo>
                  <a:lnTo>
                    <a:pt x="29" y="1700"/>
                  </a:lnTo>
                  <a:lnTo>
                    <a:pt x="29" y="1701"/>
                  </a:lnTo>
                  <a:lnTo>
                    <a:pt x="29" y="1700"/>
                  </a:lnTo>
                  <a:lnTo>
                    <a:pt x="29" y="1699"/>
                  </a:lnTo>
                  <a:lnTo>
                    <a:pt x="29" y="1697"/>
                  </a:lnTo>
                  <a:lnTo>
                    <a:pt x="29" y="1698"/>
                  </a:lnTo>
                  <a:lnTo>
                    <a:pt x="30" y="1699"/>
                  </a:lnTo>
                  <a:lnTo>
                    <a:pt x="30" y="1701"/>
                  </a:lnTo>
                  <a:lnTo>
                    <a:pt x="30" y="1700"/>
                  </a:lnTo>
                  <a:lnTo>
                    <a:pt x="30" y="1701"/>
                  </a:lnTo>
                  <a:lnTo>
                    <a:pt x="30" y="1700"/>
                  </a:lnTo>
                  <a:lnTo>
                    <a:pt x="30" y="1701"/>
                  </a:lnTo>
                  <a:lnTo>
                    <a:pt x="30" y="1700"/>
                  </a:lnTo>
                  <a:lnTo>
                    <a:pt x="30" y="1699"/>
                  </a:lnTo>
                  <a:lnTo>
                    <a:pt x="30" y="1697"/>
                  </a:lnTo>
                  <a:lnTo>
                    <a:pt x="30" y="1698"/>
                  </a:lnTo>
                  <a:lnTo>
                    <a:pt x="30" y="1697"/>
                  </a:lnTo>
                  <a:lnTo>
                    <a:pt x="30" y="1698"/>
                  </a:lnTo>
                  <a:lnTo>
                    <a:pt x="30" y="1699"/>
                  </a:lnTo>
                  <a:lnTo>
                    <a:pt x="30" y="1700"/>
                  </a:lnTo>
                  <a:lnTo>
                    <a:pt x="30" y="1699"/>
                  </a:lnTo>
                  <a:lnTo>
                    <a:pt x="30" y="1700"/>
                  </a:lnTo>
                  <a:lnTo>
                    <a:pt x="30" y="1699"/>
                  </a:lnTo>
                  <a:lnTo>
                    <a:pt x="30" y="1698"/>
                  </a:lnTo>
                  <a:lnTo>
                    <a:pt x="30" y="1697"/>
                  </a:lnTo>
                  <a:lnTo>
                    <a:pt x="30" y="1696"/>
                  </a:lnTo>
                  <a:lnTo>
                    <a:pt x="30" y="1695"/>
                  </a:lnTo>
                  <a:lnTo>
                    <a:pt x="30" y="1696"/>
                  </a:lnTo>
                  <a:lnTo>
                    <a:pt x="30" y="1698"/>
                  </a:lnTo>
                  <a:lnTo>
                    <a:pt x="30" y="1697"/>
                  </a:lnTo>
                  <a:lnTo>
                    <a:pt x="30" y="1698"/>
                  </a:lnTo>
                  <a:lnTo>
                    <a:pt x="30" y="1697"/>
                  </a:lnTo>
                  <a:lnTo>
                    <a:pt x="30" y="1698"/>
                  </a:lnTo>
                  <a:lnTo>
                    <a:pt x="30" y="1697"/>
                  </a:lnTo>
                  <a:lnTo>
                    <a:pt x="31" y="1698"/>
                  </a:lnTo>
                  <a:lnTo>
                    <a:pt x="31" y="1697"/>
                  </a:lnTo>
                  <a:lnTo>
                    <a:pt x="31" y="1696"/>
                  </a:lnTo>
                  <a:lnTo>
                    <a:pt x="31" y="1697"/>
                  </a:lnTo>
                  <a:lnTo>
                    <a:pt x="31" y="1695"/>
                  </a:lnTo>
                  <a:lnTo>
                    <a:pt x="31" y="1696"/>
                  </a:lnTo>
                  <a:lnTo>
                    <a:pt x="31" y="1695"/>
                  </a:lnTo>
                  <a:lnTo>
                    <a:pt x="31" y="1696"/>
                  </a:lnTo>
                  <a:lnTo>
                    <a:pt x="31" y="1695"/>
                  </a:lnTo>
                  <a:lnTo>
                    <a:pt x="31" y="1697"/>
                  </a:lnTo>
                  <a:lnTo>
                    <a:pt x="31" y="1696"/>
                  </a:lnTo>
                  <a:lnTo>
                    <a:pt x="31" y="1695"/>
                  </a:lnTo>
                  <a:lnTo>
                    <a:pt x="31" y="1696"/>
                  </a:lnTo>
                  <a:lnTo>
                    <a:pt x="31" y="1695"/>
                  </a:lnTo>
                  <a:lnTo>
                    <a:pt x="31" y="1693"/>
                  </a:lnTo>
                  <a:lnTo>
                    <a:pt x="31" y="1695"/>
                  </a:lnTo>
                  <a:lnTo>
                    <a:pt x="31" y="1696"/>
                  </a:lnTo>
                  <a:lnTo>
                    <a:pt x="31" y="1695"/>
                  </a:lnTo>
                  <a:lnTo>
                    <a:pt x="31" y="1693"/>
                  </a:lnTo>
                  <a:lnTo>
                    <a:pt x="31" y="1695"/>
                  </a:lnTo>
                  <a:lnTo>
                    <a:pt x="31" y="1693"/>
                  </a:lnTo>
                  <a:lnTo>
                    <a:pt x="31" y="1692"/>
                  </a:lnTo>
                  <a:lnTo>
                    <a:pt x="31" y="1693"/>
                  </a:lnTo>
                  <a:lnTo>
                    <a:pt x="31" y="1695"/>
                  </a:lnTo>
                  <a:lnTo>
                    <a:pt x="31" y="1696"/>
                  </a:lnTo>
                  <a:lnTo>
                    <a:pt x="31" y="1692"/>
                  </a:lnTo>
                  <a:lnTo>
                    <a:pt x="31" y="1693"/>
                  </a:lnTo>
                  <a:lnTo>
                    <a:pt x="31" y="1696"/>
                  </a:lnTo>
                  <a:lnTo>
                    <a:pt x="31" y="1693"/>
                  </a:lnTo>
                  <a:lnTo>
                    <a:pt x="31" y="1696"/>
                  </a:lnTo>
                  <a:lnTo>
                    <a:pt x="31" y="1692"/>
                  </a:lnTo>
                  <a:lnTo>
                    <a:pt x="31" y="1693"/>
                  </a:lnTo>
                  <a:lnTo>
                    <a:pt x="31" y="1695"/>
                  </a:lnTo>
                  <a:lnTo>
                    <a:pt x="31" y="1696"/>
                  </a:lnTo>
                  <a:lnTo>
                    <a:pt x="31" y="1695"/>
                  </a:lnTo>
                  <a:lnTo>
                    <a:pt x="31" y="1693"/>
                  </a:lnTo>
                  <a:lnTo>
                    <a:pt x="31" y="1692"/>
                  </a:lnTo>
                  <a:lnTo>
                    <a:pt x="31" y="1693"/>
                  </a:lnTo>
                  <a:lnTo>
                    <a:pt x="31" y="1692"/>
                  </a:lnTo>
                  <a:lnTo>
                    <a:pt x="31" y="1693"/>
                  </a:lnTo>
                  <a:lnTo>
                    <a:pt x="31" y="1695"/>
                  </a:lnTo>
                  <a:lnTo>
                    <a:pt x="32" y="1692"/>
                  </a:lnTo>
                  <a:lnTo>
                    <a:pt x="32" y="1693"/>
                  </a:lnTo>
                  <a:lnTo>
                    <a:pt x="32" y="1695"/>
                  </a:lnTo>
                  <a:lnTo>
                    <a:pt x="32" y="1692"/>
                  </a:lnTo>
                  <a:lnTo>
                    <a:pt x="32" y="1693"/>
                  </a:lnTo>
                  <a:lnTo>
                    <a:pt x="32" y="1695"/>
                  </a:lnTo>
                  <a:lnTo>
                    <a:pt x="32" y="1693"/>
                  </a:lnTo>
                  <a:lnTo>
                    <a:pt x="32" y="1692"/>
                  </a:lnTo>
                  <a:lnTo>
                    <a:pt x="32" y="1691"/>
                  </a:lnTo>
                  <a:lnTo>
                    <a:pt x="32" y="1692"/>
                  </a:lnTo>
                  <a:lnTo>
                    <a:pt x="32" y="1690"/>
                  </a:lnTo>
                  <a:lnTo>
                    <a:pt x="32" y="1691"/>
                  </a:lnTo>
                  <a:lnTo>
                    <a:pt x="32" y="1692"/>
                  </a:lnTo>
                  <a:lnTo>
                    <a:pt x="32" y="1691"/>
                  </a:lnTo>
                  <a:lnTo>
                    <a:pt x="32" y="1692"/>
                  </a:lnTo>
                  <a:lnTo>
                    <a:pt x="32" y="1691"/>
                  </a:lnTo>
                  <a:lnTo>
                    <a:pt x="32" y="1692"/>
                  </a:lnTo>
                  <a:lnTo>
                    <a:pt x="32" y="1690"/>
                  </a:lnTo>
                  <a:lnTo>
                    <a:pt x="32" y="1691"/>
                  </a:lnTo>
                  <a:lnTo>
                    <a:pt x="32" y="1690"/>
                  </a:lnTo>
                  <a:lnTo>
                    <a:pt x="32" y="1691"/>
                  </a:lnTo>
                  <a:lnTo>
                    <a:pt x="32" y="1690"/>
                  </a:lnTo>
                  <a:lnTo>
                    <a:pt x="32" y="1688"/>
                  </a:lnTo>
                  <a:lnTo>
                    <a:pt x="32" y="1687"/>
                  </a:lnTo>
                  <a:lnTo>
                    <a:pt x="32" y="1686"/>
                  </a:lnTo>
                  <a:lnTo>
                    <a:pt x="32" y="1685"/>
                  </a:lnTo>
                  <a:lnTo>
                    <a:pt x="32" y="1683"/>
                  </a:lnTo>
                  <a:lnTo>
                    <a:pt x="32" y="1685"/>
                  </a:lnTo>
                  <a:lnTo>
                    <a:pt x="32" y="1686"/>
                  </a:lnTo>
                  <a:lnTo>
                    <a:pt x="32" y="1687"/>
                  </a:lnTo>
                  <a:lnTo>
                    <a:pt x="32" y="1686"/>
                  </a:lnTo>
                  <a:lnTo>
                    <a:pt x="32" y="1688"/>
                  </a:lnTo>
                  <a:lnTo>
                    <a:pt x="32" y="1684"/>
                  </a:lnTo>
                  <a:lnTo>
                    <a:pt x="32" y="1677"/>
                  </a:lnTo>
                  <a:lnTo>
                    <a:pt x="32" y="1669"/>
                  </a:lnTo>
                  <a:lnTo>
                    <a:pt x="32" y="1660"/>
                  </a:lnTo>
                  <a:lnTo>
                    <a:pt x="32" y="1638"/>
                  </a:lnTo>
                  <a:lnTo>
                    <a:pt x="32" y="1604"/>
                  </a:lnTo>
                  <a:lnTo>
                    <a:pt x="32" y="1545"/>
                  </a:lnTo>
                  <a:lnTo>
                    <a:pt x="32" y="1470"/>
                  </a:lnTo>
                  <a:lnTo>
                    <a:pt x="32" y="1367"/>
                  </a:lnTo>
                  <a:lnTo>
                    <a:pt x="33" y="1251"/>
                  </a:lnTo>
                  <a:lnTo>
                    <a:pt x="33" y="1150"/>
                  </a:lnTo>
                  <a:lnTo>
                    <a:pt x="33" y="1063"/>
                  </a:lnTo>
                  <a:lnTo>
                    <a:pt x="33" y="1035"/>
                  </a:lnTo>
                  <a:lnTo>
                    <a:pt x="33" y="1039"/>
                  </a:lnTo>
                  <a:lnTo>
                    <a:pt x="33" y="1092"/>
                  </a:lnTo>
                  <a:lnTo>
                    <a:pt x="33" y="1172"/>
                  </a:lnTo>
                  <a:lnTo>
                    <a:pt x="33" y="1266"/>
                  </a:lnTo>
                  <a:lnTo>
                    <a:pt x="33" y="1357"/>
                  </a:lnTo>
                  <a:lnTo>
                    <a:pt x="33" y="1438"/>
                  </a:lnTo>
                  <a:lnTo>
                    <a:pt x="33" y="1494"/>
                  </a:lnTo>
                  <a:lnTo>
                    <a:pt x="33" y="1529"/>
                  </a:lnTo>
                  <a:lnTo>
                    <a:pt x="33" y="1547"/>
                  </a:lnTo>
                  <a:lnTo>
                    <a:pt x="33" y="1556"/>
                  </a:lnTo>
                  <a:lnTo>
                    <a:pt x="33" y="1551"/>
                  </a:lnTo>
                  <a:lnTo>
                    <a:pt x="33" y="1554"/>
                  </a:lnTo>
                  <a:lnTo>
                    <a:pt x="33" y="1547"/>
                  </a:lnTo>
                  <a:lnTo>
                    <a:pt x="33" y="1532"/>
                  </a:lnTo>
                  <a:lnTo>
                    <a:pt x="33" y="1490"/>
                  </a:lnTo>
                  <a:lnTo>
                    <a:pt x="33" y="1395"/>
                  </a:lnTo>
                  <a:lnTo>
                    <a:pt x="33" y="1251"/>
                  </a:lnTo>
                  <a:lnTo>
                    <a:pt x="33" y="1026"/>
                  </a:lnTo>
                  <a:lnTo>
                    <a:pt x="33" y="772"/>
                  </a:lnTo>
                  <a:lnTo>
                    <a:pt x="33" y="523"/>
                  </a:lnTo>
                  <a:lnTo>
                    <a:pt x="33" y="325"/>
                  </a:lnTo>
                  <a:lnTo>
                    <a:pt x="33" y="209"/>
                  </a:lnTo>
                  <a:lnTo>
                    <a:pt x="33" y="217"/>
                  </a:lnTo>
                  <a:lnTo>
                    <a:pt x="33" y="315"/>
                  </a:lnTo>
                  <a:lnTo>
                    <a:pt x="33" y="478"/>
                  </a:lnTo>
                  <a:lnTo>
                    <a:pt x="33" y="671"/>
                  </a:lnTo>
                  <a:lnTo>
                    <a:pt x="33" y="888"/>
                  </a:lnTo>
                  <a:lnTo>
                    <a:pt x="33" y="1065"/>
                  </a:lnTo>
                  <a:lnTo>
                    <a:pt x="33" y="1205"/>
                  </a:lnTo>
                  <a:lnTo>
                    <a:pt x="33" y="1294"/>
                  </a:lnTo>
                  <a:lnTo>
                    <a:pt x="33" y="1338"/>
                  </a:lnTo>
                  <a:lnTo>
                    <a:pt x="33" y="1348"/>
                  </a:lnTo>
                  <a:lnTo>
                    <a:pt x="33" y="1337"/>
                  </a:lnTo>
                  <a:lnTo>
                    <a:pt x="33" y="1320"/>
                  </a:lnTo>
                  <a:lnTo>
                    <a:pt x="33" y="1318"/>
                  </a:lnTo>
                  <a:lnTo>
                    <a:pt x="33" y="1322"/>
                  </a:lnTo>
                  <a:lnTo>
                    <a:pt x="33" y="1352"/>
                  </a:lnTo>
                  <a:lnTo>
                    <a:pt x="33" y="1351"/>
                  </a:lnTo>
                  <a:lnTo>
                    <a:pt x="33" y="1330"/>
                  </a:lnTo>
                  <a:lnTo>
                    <a:pt x="33" y="1231"/>
                  </a:lnTo>
                  <a:lnTo>
                    <a:pt x="33" y="1067"/>
                  </a:lnTo>
                  <a:lnTo>
                    <a:pt x="33" y="826"/>
                  </a:lnTo>
                  <a:lnTo>
                    <a:pt x="33" y="544"/>
                  </a:lnTo>
                  <a:lnTo>
                    <a:pt x="33" y="271"/>
                  </a:lnTo>
                  <a:lnTo>
                    <a:pt x="33" y="77"/>
                  </a:lnTo>
                  <a:lnTo>
                    <a:pt x="33" y="0"/>
                  </a:lnTo>
                  <a:lnTo>
                    <a:pt x="33" y="36"/>
                  </a:lnTo>
                  <a:lnTo>
                    <a:pt x="33" y="189"/>
                  </a:lnTo>
                  <a:lnTo>
                    <a:pt x="33" y="397"/>
                  </a:lnTo>
                  <a:lnTo>
                    <a:pt x="33" y="643"/>
                  </a:lnTo>
                  <a:lnTo>
                    <a:pt x="33" y="855"/>
                  </a:lnTo>
                  <a:lnTo>
                    <a:pt x="33" y="1056"/>
                  </a:lnTo>
                  <a:lnTo>
                    <a:pt x="33" y="1193"/>
                  </a:lnTo>
                  <a:lnTo>
                    <a:pt x="33" y="1282"/>
                  </a:lnTo>
                  <a:lnTo>
                    <a:pt x="33" y="1322"/>
                  </a:lnTo>
                  <a:lnTo>
                    <a:pt x="33" y="1321"/>
                  </a:lnTo>
                  <a:lnTo>
                    <a:pt x="33" y="1308"/>
                  </a:lnTo>
                  <a:lnTo>
                    <a:pt x="34" y="1288"/>
                  </a:lnTo>
                  <a:lnTo>
                    <a:pt x="34" y="1292"/>
                  </a:lnTo>
                  <a:lnTo>
                    <a:pt x="34" y="1316"/>
                  </a:lnTo>
                  <a:lnTo>
                    <a:pt x="34" y="1332"/>
                  </a:lnTo>
                  <a:lnTo>
                    <a:pt x="34" y="1328"/>
                  </a:lnTo>
                  <a:lnTo>
                    <a:pt x="34" y="1286"/>
                  </a:lnTo>
                  <a:lnTo>
                    <a:pt x="34" y="1177"/>
                  </a:lnTo>
                  <a:lnTo>
                    <a:pt x="34" y="1001"/>
                  </a:lnTo>
                  <a:lnTo>
                    <a:pt x="34" y="792"/>
                  </a:lnTo>
                  <a:lnTo>
                    <a:pt x="34" y="589"/>
                  </a:lnTo>
                  <a:lnTo>
                    <a:pt x="34" y="466"/>
                  </a:lnTo>
                  <a:lnTo>
                    <a:pt x="34" y="386"/>
                  </a:lnTo>
                  <a:lnTo>
                    <a:pt x="34" y="422"/>
                  </a:lnTo>
                  <a:lnTo>
                    <a:pt x="34" y="521"/>
                  </a:lnTo>
                  <a:lnTo>
                    <a:pt x="34" y="684"/>
                  </a:lnTo>
                  <a:lnTo>
                    <a:pt x="34" y="858"/>
                  </a:lnTo>
                  <a:lnTo>
                    <a:pt x="34" y="1041"/>
                  </a:lnTo>
                  <a:lnTo>
                    <a:pt x="34" y="1188"/>
                  </a:lnTo>
                  <a:lnTo>
                    <a:pt x="34" y="1304"/>
                  </a:lnTo>
                  <a:lnTo>
                    <a:pt x="34" y="1377"/>
                  </a:lnTo>
                  <a:lnTo>
                    <a:pt x="34" y="1414"/>
                  </a:lnTo>
                  <a:lnTo>
                    <a:pt x="34" y="1422"/>
                  </a:lnTo>
                  <a:lnTo>
                    <a:pt x="34" y="1417"/>
                  </a:lnTo>
                  <a:lnTo>
                    <a:pt x="34" y="1396"/>
                  </a:lnTo>
                  <a:lnTo>
                    <a:pt x="34" y="1402"/>
                  </a:lnTo>
                  <a:lnTo>
                    <a:pt x="34" y="1413"/>
                  </a:lnTo>
                  <a:lnTo>
                    <a:pt x="34" y="1433"/>
                  </a:lnTo>
                  <a:lnTo>
                    <a:pt x="34" y="1452"/>
                  </a:lnTo>
                  <a:lnTo>
                    <a:pt x="34" y="1451"/>
                  </a:lnTo>
                  <a:lnTo>
                    <a:pt x="34" y="1429"/>
                  </a:lnTo>
                  <a:lnTo>
                    <a:pt x="34" y="1367"/>
                  </a:lnTo>
                  <a:lnTo>
                    <a:pt x="34" y="1265"/>
                  </a:lnTo>
                  <a:lnTo>
                    <a:pt x="34" y="1145"/>
                  </a:lnTo>
                  <a:lnTo>
                    <a:pt x="34" y="1015"/>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98" name="Freeform 529"/>
            <p:cNvSpPr>
              <a:spLocks/>
            </p:cNvSpPr>
            <p:nvPr/>
          </p:nvSpPr>
          <p:spPr bwMode="auto">
            <a:xfrm>
              <a:off x="2256" y="1894"/>
              <a:ext cx="15" cy="826"/>
            </a:xfrm>
            <a:custGeom>
              <a:avLst/>
              <a:gdLst>
                <a:gd name="T0" fmla="*/ 0 w 15"/>
                <a:gd name="T1" fmla="*/ 617 h 826"/>
                <a:gd name="T2" fmla="*/ 0 w 15"/>
                <a:gd name="T3" fmla="*/ 578 h 826"/>
                <a:gd name="T4" fmla="*/ 1 w 15"/>
                <a:gd name="T5" fmla="*/ 678 h 826"/>
                <a:gd name="T6" fmla="*/ 1 w 15"/>
                <a:gd name="T7" fmla="*/ 746 h 826"/>
                <a:gd name="T8" fmla="*/ 1 w 15"/>
                <a:gd name="T9" fmla="*/ 690 h 826"/>
                <a:gd name="T10" fmla="*/ 1 w 15"/>
                <a:gd name="T11" fmla="*/ 796 h 826"/>
                <a:gd name="T12" fmla="*/ 1 w 15"/>
                <a:gd name="T13" fmla="*/ 726 h 826"/>
                <a:gd name="T14" fmla="*/ 2 w 15"/>
                <a:gd name="T15" fmla="*/ 809 h 826"/>
                <a:gd name="T16" fmla="*/ 2 w 15"/>
                <a:gd name="T17" fmla="*/ 777 h 826"/>
                <a:gd name="T18" fmla="*/ 2 w 15"/>
                <a:gd name="T19" fmla="*/ 811 h 826"/>
                <a:gd name="T20" fmla="*/ 2 w 15"/>
                <a:gd name="T21" fmla="*/ 800 h 826"/>
                <a:gd name="T22" fmla="*/ 2 w 15"/>
                <a:gd name="T23" fmla="*/ 810 h 826"/>
                <a:gd name="T24" fmla="*/ 3 w 15"/>
                <a:gd name="T25" fmla="*/ 805 h 826"/>
                <a:gd name="T26" fmla="*/ 3 w 15"/>
                <a:gd name="T27" fmla="*/ 809 h 826"/>
                <a:gd name="T28" fmla="*/ 3 w 15"/>
                <a:gd name="T29" fmla="*/ 807 h 826"/>
                <a:gd name="T30" fmla="*/ 3 w 15"/>
                <a:gd name="T31" fmla="*/ 811 h 826"/>
                <a:gd name="T32" fmla="*/ 3 w 15"/>
                <a:gd name="T33" fmla="*/ 812 h 826"/>
                <a:gd name="T34" fmla="*/ 3 w 15"/>
                <a:gd name="T35" fmla="*/ 812 h 826"/>
                <a:gd name="T36" fmla="*/ 5 w 15"/>
                <a:gd name="T37" fmla="*/ 809 h 826"/>
                <a:gd name="T38" fmla="*/ 5 w 15"/>
                <a:gd name="T39" fmla="*/ 807 h 826"/>
                <a:gd name="T40" fmla="*/ 5 w 15"/>
                <a:gd name="T41" fmla="*/ 814 h 826"/>
                <a:gd name="T42" fmla="*/ 5 w 15"/>
                <a:gd name="T43" fmla="*/ 818 h 826"/>
                <a:gd name="T44" fmla="*/ 6 w 15"/>
                <a:gd name="T45" fmla="*/ 805 h 826"/>
                <a:gd name="T46" fmla="*/ 6 w 15"/>
                <a:gd name="T47" fmla="*/ 814 h 826"/>
                <a:gd name="T48" fmla="*/ 6 w 15"/>
                <a:gd name="T49" fmla="*/ 810 h 826"/>
                <a:gd name="T50" fmla="*/ 6 w 15"/>
                <a:gd name="T51" fmla="*/ 813 h 826"/>
                <a:gd name="T52" fmla="*/ 7 w 15"/>
                <a:gd name="T53" fmla="*/ 810 h 826"/>
                <a:gd name="T54" fmla="*/ 7 w 15"/>
                <a:gd name="T55" fmla="*/ 810 h 826"/>
                <a:gd name="T56" fmla="*/ 7 w 15"/>
                <a:gd name="T57" fmla="*/ 814 h 826"/>
                <a:gd name="T58" fmla="*/ 7 w 15"/>
                <a:gd name="T59" fmla="*/ 803 h 826"/>
                <a:gd name="T60" fmla="*/ 7 w 15"/>
                <a:gd name="T61" fmla="*/ 814 h 826"/>
                <a:gd name="T62" fmla="*/ 8 w 15"/>
                <a:gd name="T63" fmla="*/ 801 h 826"/>
                <a:gd name="T64" fmla="*/ 8 w 15"/>
                <a:gd name="T65" fmla="*/ 812 h 826"/>
                <a:gd name="T66" fmla="*/ 8 w 15"/>
                <a:gd name="T67" fmla="*/ 754 h 826"/>
                <a:gd name="T68" fmla="*/ 8 w 15"/>
                <a:gd name="T69" fmla="*/ 811 h 826"/>
                <a:gd name="T70" fmla="*/ 8 w 15"/>
                <a:gd name="T71" fmla="*/ 678 h 826"/>
                <a:gd name="T72" fmla="*/ 9 w 15"/>
                <a:gd name="T73" fmla="*/ 812 h 826"/>
                <a:gd name="T74" fmla="*/ 9 w 15"/>
                <a:gd name="T75" fmla="*/ 664 h 826"/>
                <a:gd name="T76" fmla="*/ 9 w 15"/>
                <a:gd name="T77" fmla="*/ 809 h 826"/>
                <a:gd name="T78" fmla="*/ 9 w 15"/>
                <a:gd name="T79" fmla="*/ 704 h 826"/>
                <a:gd name="T80" fmla="*/ 9 w 15"/>
                <a:gd name="T81" fmla="*/ 810 h 826"/>
                <a:gd name="T82" fmla="*/ 10 w 15"/>
                <a:gd name="T83" fmla="*/ 739 h 826"/>
                <a:gd name="T84" fmla="*/ 10 w 15"/>
                <a:gd name="T85" fmla="*/ 815 h 826"/>
                <a:gd name="T86" fmla="*/ 10 w 15"/>
                <a:gd name="T87" fmla="*/ 776 h 826"/>
                <a:gd name="T88" fmla="*/ 10 w 15"/>
                <a:gd name="T89" fmla="*/ 820 h 826"/>
                <a:gd name="T90" fmla="*/ 10 w 15"/>
                <a:gd name="T91" fmla="*/ 797 h 826"/>
                <a:gd name="T92" fmla="*/ 11 w 15"/>
                <a:gd name="T93" fmla="*/ 823 h 826"/>
                <a:gd name="T94" fmla="*/ 11 w 15"/>
                <a:gd name="T95" fmla="*/ 813 h 826"/>
                <a:gd name="T96" fmla="*/ 11 w 15"/>
                <a:gd name="T97" fmla="*/ 825 h 826"/>
                <a:gd name="T98" fmla="*/ 11 w 15"/>
                <a:gd name="T99" fmla="*/ 824 h 826"/>
                <a:gd name="T100" fmla="*/ 12 w 15"/>
                <a:gd name="T101" fmla="*/ 825 h 826"/>
                <a:gd name="T102" fmla="*/ 12 w 15"/>
                <a:gd name="T103" fmla="*/ 824 h 826"/>
                <a:gd name="T104" fmla="*/ 12 w 15"/>
                <a:gd name="T105" fmla="*/ 822 h 826"/>
                <a:gd name="T106" fmla="*/ 13 w 15"/>
                <a:gd name="T107" fmla="*/ 822 h 826"/>
                <a:gd name="T108" fmla="*/ 13 w 15"/>
                <a:gd name="T109" fmla="*/ 826 h 826"/>
                <a:gd name="T110" fmla="*/ 14 w 15"/>
                <a:gd name="T111" fmla="*/ 825 h 826"/>
                <a:gd name="T112" fmla="*/ 14 w 15"/>
                <a:gd name="T113" fmla="*/ 825 h 826"/>
                <a:gd name="T114" fmla="*/ 14 w 15"/>
                <a:gd name="T115" fmla="*/ 797 h 826"/>
                <a:gd name="T116" fmla="*/ 14 w 15"/>
                <a:gd name="T117" fmla="*/ 822 h 826"/>
                <a:gd name="T118" fmla="*/ 15 w 15"/>
                <a:gd name="T119" fmla="*/ 774 h 826"/>
                <a:gd name="T120" fmla="*/ 15 w 15"/>
                <a:gd name="T121" fmla="*/ 820 h 826"/>
                <a:gd name="T122" fmla="*/ 15 w 15"/>
                <a:gd name="T123" fmla="*/ 771 h 826"/>
                <a:gd name="T124" fmla="*/ 15 w 15"/>
                <a:gd name="T125" fmla="*/ 814 h 8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
                <a:gd name="T190" fmla="*/ 0 h 826"/>
                <a:gd name="T191" fmla="*/ 15 w 15"/>
                <a:gd name="T192" fmla="*/ 826 h 8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 h="826">
                  <a:moveTo>
                    <a:pt x="0" y="137"/>
                  </a:moveTo>
                  <a:lnTo>
                    <a:pt x="0" y="46"/>
                  </a:lnTo>
                  <a:lnTo>
                    <a:pt x="0" y="0"/>
                  </a:lnTo>
                  <a:lnTo>
                    <a:pt x="0" y="8"/>
                  </a:lnTo>
                  <a:lnTo>
                    <a:pt x="0" y="69"/>
                  </a:lnTo>
                  <a:lnTo>
                    <a:pt x="0" y="169"/>
                  </a:lnTo>
                  <a:lnTo>
                    <a:pt x="0" y="269"/>
                  </a:lnTo>
                  <a:lnTo>
                    <a:pt x="0" y="390"/>
                  </a:lnTo>
                  <a:lnTo>
                    <a:pt x="0" y="483"/>
                  </a:lnTo>
                  <a:lnTo>
                    <a:pt x="0" y="565"/>
                  </a:lnTo>
                  <a:lnTo>
                    <a:pt x="0" y="617"/>
                  </a:lnTo>
                  <a:lnTo>
                    <a:pt x="0" y="649"/>
                  </a:lnTo>
                  <a:lnTo>
                    <a:pt x="0" y="659"/>
                  </a:lnTo>
                  <a:lnTo>
                    <a:pt x="0" y="666"/>
                  </a:lnTo>
                  <a:lnTo>
                    <a:pt x="0" y="664"/>
                  </a:lnTo>
                  <a:lnTo>
                    <a:pt x="0" y="671"/>
                  </a:lnTo>
                  <a:lnTo>
                    <a:pt x="0" y="686"/>
                  </a:lnTo>
                  <a:lnTo>
                    <a:pt x="0" y="697"/>
                  </a:lnTo>
                  <a:lnTo>
                    <a:pt x="0" y="690"/>
                  </a:lnTo>
                  <a:lnTo>
                    <a:pt x="0" y="678"/>
                  </a:lnTo>
                  <a:lnTo>
                    <a:pt x="0" y="635"/>
                  </a:lnTo>
                  <a:lnTo>
                    <a:pt x="0" y="578"/>
                  </a:lnTo>
                  <a:lnTo>
                    <a:pt x="0" y="510"/>
                  </a:lnTo>
                  <a:lnTo>
                    <a:pt x="0" y="436"/>
                  </a:lnTo>
                  <a:lnTo>
                    <a:pt x="0" y="386"/>
                  </a:lnTo>
                  <a:lnTo>
                    <a:pt x="0" y="349"/>
                  </a:lnTo>
                  <a:lnTo>
                    <a:pt x="1" y="351"/>
                  </a:lnTo>
                  <a:lnTo>
                    <a:pt x="1" y="382"/>
                  </a:lnTo>
                  <a:lnTo>
                    <a:pt x="1" y="432"/>
                  </a:lnTo>
                  <a:lnTo>
                    <a:pt x="1" y="508"/>
                  </a:lnTo>
                  <a:lnTo>
                    <a:pt x="1" y="565"/>
                  </a:lnTo>
                  <a:lnTo>
                    <a:pt x="1" y="629"/>
                  </a:lnTo>
                  <a:lnTo>
                    <a:pt x="1" y="678"/>
                  </a:lnTo>
                  <a:lnTo>
                    <a:pt x="1" y="708"/>
                  </a:lnTo>
                  <a:lnTo>
                    <a:pt x="1" y="733"/>
                  </a:lnTo>
                  <a:lnTo>
                    <a:pt x="1" y="742"/>
                  </a:lnTo>
                  <a:lnTo>
                    <a:pt x="1" y="748"/>
                  </a:lnTo>
                  <a:lnTo>
                    <a:pt x="1" y="752"/>
                  </a:lnTo>
                  <a:lnTo>
                    <a:pt x="1" y="755"/>
                  </a:lnTo>
                  <a:lnTo>
                    <a:pt x="1" y="763"/>
                  </a:lnTo>
                  <a:lnTo>
                    <a:pt x="1" y="767"/>
                  </a:lnTo>
                  <a:lnTo>
                    <a:pt x="1" y="764"/>
                  </a:lnTo>
                  <a:lnTo>
                    <a:pt x="1" y="762"/>
                  </a:lnTo>
                  <a:lnTo>
                    <a:pt x="1" y="746"/>
                  </a:lnTo>
                  <a:lnTo>
                    <a:pt x="1" y="723"/>
                  </a:lnTo>
                  <a:lnTo>
                    <a:pt x="1" y="688"/>
                  </a:lnTo>
                  <a:lnTo>
                    <a:pt x="1" y="650"/>
                  </a:lnTo>
                  <a:lnTo>
                    <a:pt x="1" y="611"/>
                  </a:lnTo>
                  <a:lnTo>
                    <a:pt x="1" y="578"/>
                  </a:lnTo>
                  <a:lnTo>
                    <a:pt x="1" y="565"/>
                  </a:lnTo>
                  <a:lnTo>
                    <a:pt x="1" y="566"/>
                  </a:lnTo>
                  <a:lnTo>
                    <a:pt x="1" y="579"/>
                  </a:lnTo>
                  <a:lnTo>
                    <a:pt x="1" y="621"/>
                  </a:lnTo>
                  <a:lnTo>
                    <a:pt x="1" y="654"/>
                  </a:lnTo>
                  <a:lnTo>
                    <a:pt x="1" y="690"/>
                  </a:lnTo>
                  <a:lnTo>
                    <a:pt x="1" y="727"/>
                  </a:lnTo>
                  <a:lnTo>
                    <a:pt x="1" y="750"/>
                  </a:lnTo>
                  <a:lnTo>
                    <a:pt x="1" y="767"/>
                  </a:lnTo>
                  <a:lnTo>
                    <a:pt x="1" y="781"/>
                  </a:lnTo>
                  <a:lnTo>
                    <a:pt x="1" y="791"/>
                  </a:lnTo>
                  <a:lnTo>
                    <a:pt x="1" y="793"/>
                  </a:lnTo>
                  <a:lnTo>
                    <a:pt x="1" y="794"/>
                  </a:lnTo>
                  <a:lnTo>
                    <a:pt x="1" y="797"/>
                  </a:lnTo>
                  <a:lnTo>
                    <a:pt x="1" y="798"/>
                  </a:lnTo>
                  <a:lnTo>
                    <a:pt x="1" y="800"/>
                  </a:lnTo>
                  <a:lnTo>
                    <a:pt x="1" y="796"/>
                  </a:lnTo>
                  <a:lnTo>
                    <a:pt x="1" y="791"/>
                  </a:lnTo>
                  <a:lnTo>
                    <a:pt x="1" y="779"/>
                  </a:lnTo>
                  <a:lnTo>
                    <a:pt x="1" y="767"/>
                  </a:lnTo>
                  <a:lnTo>
                    <a:pt x="1" y="750"/>
                  </a:lnTo>
                  <a:lnTo>
                    <a:pt x="1" y="732"/>
                  </a:lnTo>
                  <a:lnTo>
                    <a:pt x="1" y="713"/>
                  </a:lnTo>
                  <a:lnTo>
                    <a:pt x="1" y="701"/>
                  </a:lnTo>
                  <a:lnTo>
                    <a:pt x="1" y="697"/>
                  </a:lnTo>
                  <a:lnTo>
                    <a:pt x="1" y="698"/>
                  </a:lnTo>
                  <a:lnTo>
                    <a:pt x="1" y="708"/>
                  </a:lnTo>
                  <a:lnTo>
                    <a:pt x="1" y="726"/>
                  </a:lnTo>
                  <a:lnTo>
                    <a:pt x="1" y="743"/>
                  </a:lnTo>
                  <a:lnTo>
                    <a:pt x="1" y="762"/>
                  </a:lnTo>
                  <a:lnTo>
                    <a:pt x="1" y="775"/>
                  </a:lnTo>
                  <a:lnTo>
                    <a:pt x="1" y="787"/>
                  </a:lnTo>
                  <a:lnTo>
                    <a:pt x="1" y="797"/>
                  </a:lnTo>
                  <a:lnTo>
                    <a:pt x="1" y="800"/>
                  </a:lnTo>
                  <a:lnTo>
                    <a:pt x="1" y="806"/>
                  </a:lnTo>
                  <a:lnTo>
                    <a:pt x="1" y="809"/>
                  </a:lnTo>
                  <a:lnTo>
                    <a:pt x="1" y="810"/>
                  </a:lnTo>
                  <a:lnTo>
                    <a:pt x="1" y="811"/>
                  </a:lnTo>
                  <a:lnTo>
                    <a:pt x="2" y="809"/>
                  </a:lnTo>
                  <a:lnTo>
                    <a:pt x="2" y="804"/>
                  </a:lnTo>
                  <a:lnTo>
                    <a:pt x="2" y="800"/>
                  </a:lnTo>
                  <a:lnTo>
                    <a:pt x="2" y="795"/>
                  </a:lnTo>
                  <a:lnTo>
                    <a:pt x="2" y="784"/>
                  </a:lnTo>
                  <a:lnTo>
                    <a:pt x="2" y="774"/>
                  </a:lnTo>
                  <a:lnTo>
                    <a:pt x="2" y="772"/>
                  </a:lnTo>
                  <a:lnTo>
                    <a:pt x="2" y="766"/>
                  </a:lnTo>
                  <a:lnTo>
                    <a:pt x="2" y="762"/>
                  </a:lnTo>
                  <a:lnTo>
                    <a:pt x="2" y="765"/>
                  </a:lnTo>
                  <a:lnTo>
                    <a:pt x="2" y="769"/>
                  </a:lnTo>
                  <a:lnTo>
                    <a:pt x="2" y="777"/>
                  </a:lnTo>
                  <a:lnTo>
                    <a:pt x="2" y="786"/>
                  </a:lnTo>
                  <a:lnTo>
                    <a:pt x="2" y="793"/>
                  </a:lnTo>
                  <a:lnTo>
                    <a:pt x="2" y="797"/>
                  </a:lnTo>
                  <a:lnTo>
                    <a:pt x="2" y="804"/>
                  </a:lnTo>
                  <a:lnTo>
                    <a:pt x="2" y="805"/>
                  </a:lnTo>
                  <a:lnTo>
                    <a:pt x="2" y="808"/>
                  </a:lnTo>
                  <a:lnTo>
                    <a:pt x="2" y="809"/>
                  </a:lnTo>
                  <a:lnTo>
                    <a:pt x="2" y="811"/>
                  </a:lnTo>
                  <a:lnTo>
                    <a:pt x="2" y="810"/>
                  </a:lnTo>
                  <a:lnTo>
                    <a:pt x="2" y="812"/>
                  </a:lnTo>
                  <a:lnTo>
                    <a:pt x="2" y="811"/>
                  </a:lnTo>
                  <a:lnTo>
                    <a:pt x="2" y="809"/>
                  </a:lnTo>
                  <a:lnTo>
                    <a:pt x="2" y="807"/>
                  </a:lnTo>
                  <a:lnTo>
                    <a:pt x="2" y="801"/>
                  </a:lnTo>
                  <a:lnTo>
                    <a:pt x="2" y="798"/>
                  </a:lnTo>
                  <a:lnTo>
                    <a:pt x="2" y="794"/>
                  </a:lnTo>
                  <a:lnTo>
                    <a:pt x="2" y="789"/>
                  </a:lnTo>
                  <a:lnTo>
                    <a:pt x="2" y="787"/>
                  </a:lnTo>
                  <a:lnTo>
                    <a:pt x="2" y="791"/>
                  </a:lnTo>
                  <a:lnTo>
                    <a:pt x="2" y="794"/>
                  </a:lnTo>
                  <a:lnTo>
                    <a:pt x="2" y="796"/>
                  </a:lnTo>
                  <a:lnTo>
                    <a:pt x="2" y="800"/>
                  </a:lnTo>
                  <a:lnTo>
                    <a:pt x="2" y="803"/>
                  </a:lnTo>
                  <a:lnTo>
                    <a:pt x="2" y="804"/>
                  </a:lnTo>
                  <a:lnTo>
                    <a:pt x="2" y="805"/>
                  </a:lnTo>
                  <a:lnTo>
                    <a:pt x="2" y="804"/>
                  </a:lnTo>
                  <a:lnTo>
                    <a:pt x="2" y="803"/>
                  </a:lnTo>
                  <a:lnTo>
                    <a:pt x="2" y="805"/>
                  </a:lnTo>
                  <a:lnTo>
                    <a:pt x="2" y="806"/>
                  </a:lnTo>
                  <a:lnTo>
                    <a:pt x="2" y="807"/>
                  </a:lnTo>
                  <a:lnTo>
                    <a:pt x="2" y="810"/>
                  </a:lnTo>
                  <a:lnTo>
                    <a:pt x="2" y="807"/>
                  </a:lnTo>
                  <a:lnTo>
                    <a:pt x="2" y="810"/>
                  </a:lnTo>
                  <a:lnTo>
                    <a:pt x="2" y="806"/>
                  </a:lnTo>
                  <a:lnTo>
                    <a:pt x="2" y="804"/>
                  </a:lnTo>
                  <a:lnTo>
                    <a:pt x="2" y="799"/>
                  </a:lnTo>
                  <a:lnTo>
                    <a:pt x="2" y="795"/>
                  </a:lnTo>
                  <a:lnTo>
                    <a:pt x="2" y="794"/>
                  </a:lnTo>
                  <a:lnTo>
                    <a:pt x="2" y="796"/>
                  </a:lnTo>
                  <a:lnTo>
                    <a:pt x="2" y="797"/>
                  </a:lnTo>
                  <a:lnTo>
                    <a:pt x="2" y="800"/>
                  </a:lnTo>
                  <a:lnTo>
                    <a:pt x="2" y="804"/>
                  </a:lnTo>
                  <a:lnTo>
                    <a:pt x="3" y="807"/>
                  </a:lnTo>
                  <a:lnTo>
                    <a:pt x="3" y="805"/>
                  </a:lnTo>
                  <a:lnTo>
                    <a:pt x="3" y="803"/>
                  </a:lnTo>
                  <a:lnTo>
                    <a:pt x="3" y="800"/>
                  </a:lnTo>
                  <a:lnTo>
                    <a:pt x="3" y="798"/>
                  </a:lnTo>
                  <a:lnTo>
                    <a:pt x="3" y="799"/>
                  </a:lnTo>
                  <a:lnTo>
                    <a:pt x="3" y="804"/>
                  </a:lnTo>
                  <a:lnTo>
                    <a:pt x="3" y="805"/>
                  </a:lnTo>
                  <a:lnTo>
                    <a:pt x="3" y="807"/>
                  </a:lnTo>
                  <a:lnTo>
                    <a:pt x="3" y="809"/>
                  </a:lnTo>
                  <a:lnTo>
                    <a:pt x="3" y="810"/>
                  </a:lnTo>
                  <a:lnTo>
                    <a:pt x="3" y="808"/>
                  </a:lnTo>
                  <a:lnTo>
                    <a:pt x="3" y="809"/>
                  </a:lnTo>
                  <a:lnTo>
                    <a:pt x="3" y="808"/>
                  </a:lnTo>
                  <a:lnTo>
                    <a:pt x="3" y="804"/>
                  </a:lnTo>
                  <a:lnTo>
                    <a:pt x="3" y="801"/>
                  </a:lnTo>
                  <a:lnTo>
                    <a:pt x="3" y="800"/>
                  </a:lnTo>
                  <a:lnTo>
                    <a:pt x="3" y="803"/>
                  </a:lnTo>
                  <a:lnTo>
                    <a:pt x="3" y="801"/>
                  </a:lnTo>
                  <a:lnTo>
                    <a:pt x="3" y="804"/>
                  </a:lnTo>
                  <a:lnTo>
                    <a:pt x="3" y="806"/>
                  </a:lnTo>
                  <a:lnTo>
                    <a:pt x="3" y="808"/>
                  </a:lnTo>
                  <a:lnTo>
                    <a:pt x="3" y="809"/>
                  </a:lnTo>
                  <a:lnTo>
                    <a:pt x="3" y="807"/>
                  </a:lnTo>
                  <a:lnTo>
                    <a:pt x="3" y="808"/>
                  </a:lnTo>
                  <a:lnTo>
                    <a:pt x="3" y="805"/>
                  </a:lnTo>
                  <a:lnTo>
                    <a:pt x="3" y="804"/>
                  </a:lnTo>
                  <a:lnTo>
                    <a:pt x="3" y="805"/>
                  </a:lnTo>
                  <a:lnTo>
                    <a:pt x="3" y="803"/>
                  </a:lnTo>
                  <a:lnTo>
                    <a:pt x="3" y="806"/>
                  </a:lnTo>
                  <a:lnTo>
                    <a:pt x="3" y="807"/>
                  </a:lnTo>
                  <a:lnTo>
                    <a:pt x="3" y="809"/>
                  </a:lnTo>
                  <a:lnTo>
                    <a:pt x="3" y="810"/>
                  </a:lnTo>
                  <a:lnTo>
                    <a:pt x="3" y="813"/>
                  </a:lnTo>
                  <a:lnTo>
                    <a:pt x="3" y="811"/>
                  </a:lnTo>
                  <a:lnTo>
                    <a:pt x="3" y="814"/>
                  </a:lnTo>
                  <a:lnTo>
                    <a:pt x="3" y="809"/>
                  </a:lnTo>
                  <a:lnTo>
                    <a:pt x="3" y="808"/>
                  </a:lnTo>
                  <a:lnTo>
                    <a:pt x="3" y="807"/>
                  </a:lnTo>
                  <a:lnTo>
                    <a:pt x="3" y="806"/>
                  </a:lnTo>
                  <a:lnTo>
                    <a:pt x="3" y="805"/>
                  </a:lnTo>
                  <a:lnTo>
                    <a:pt x="3" y="804"/>
                  </a:lnTo>
                  <a:lnTo>
                    <a:pt x="3" y="806"/>
                  </a:lnTo>
                  <a:lnTo>
                    <a:pt x="3" y="808"/>
                  </a:lnTo>
                  <a:lnTo>
                    <a:pt x="3" y="810"/>
                  </a:lnTo>
                  <a:lnTo>
                    <a:pt x="3" y="812"/>
                  </a:lnTo>
                  <a:lnTo>
                    <a:pt x="3" y="811"/>
                  </a:lnTo>
                  <a:lnTo>
                    <a:pt x="3" y="808"/>
                  </a:lnTo>
                  <a:lnTo>
                    <a:pt x="3" y="806"/>
                  </a:lnTo>
                  <a:lnTo>
                    <a:pt x="3" y="807"/>
                  </a:lnTo>
                  <a:lnTo>
                    <a:pt x="3" y="805"/>
                  </a:lnTo>
                  <a:lnTo>
                    <a:pt x="3" y="803"/>
                  </a:lnTo>
                  <a:lnTo>
                    <a:pt x="3" y="806"/>
                  </a:lnTo>
                  <a:lnTo>
                    <a:pt x="3" y="809"/>
                  </a:lnTo>
                  <a:lnTo>
                    <a:pt x="3" y="811"/>
                  </a:lnTo>
                  <a:lnTo>
                    <a:pt x="3" y="815"/>
                  </a:lnTo>
                  <a:lnTo>
                    <a:pt x="3" y="812"/>
                  </a:lnTo>
                  <a:lnTo>
                    <a:pt x="5" y="809"/>
                  </a:lnTo>
                  <a:lnTo>
                    <a:pt x="5" y="807"/>
                  </a:lnTo>
                  <a:lnTo>
                    <a:pt x="5" y="805"/>
                  </a:lnTo>
                  <a:lnTo>
                    <a:pt x="5" y="806"/>
                  </a:lnTo>
                  <a:lnTo>
                    <a:pt x="5" y="809"/>
                  </a:lnTo>
                  <a:lnTo>
                    <a:pt x="5" y="810"/>
                  </a:lnTo>
                  <a:lnTo>
                    <a:pt x="5" y="812"/>
                  </a:lnTo>
                  <a:lnTo>
                    <a:pt x="5" y="814"/>
                  </a:lnTo>
                  <a:lnTo>
                    <a:pt x="5" y="812"/>
                  </a:lnTo>
                  <a:lnTo>
                    <a:pt x="5" y="810"/>
                  </a:lnTo>
                  <a:lnTo>
                    <a:pt x="5" y="809"/>
                  </a:lnTo>
                  <a:lnTo>
                    <a:pt x="5" y="805"/>
                  </a:lnTo>
                  <a:lnTo>
                    <a:pt x="5" y="804"/>
                  </a:lnTo>
                  <a:lnTo>
                    <a:pt x="5" y="805"/>
                  </a:lnTo>
                  <a:lnTo>
                    <a:pt x="5" y="807"/>
                  </a:lnTo>
                  <a:lnTo>
                    <a:pt x="5" y="811"/>
                  </a:lnTo>
                  <a:lnTo>
                    <a:pt x="5" y="810"/>
                  </a:lnTo>
                  <a:lnTo>
                    <a:pt x="5" y="814"/>
                  </a:lnTo>
                  <a:lnTo>
                    <a:pt x="5" y="813"/>
                  </a:lnTo>
                  <a:lnTo>
                    <a:pt x="5" y="811"/>
                  </a:lnTo>
                  <a:lnTo>
                    <a:pt x="5" y="809"/>
                  </a:lnTo>
                  <a:lnTo>
                    <a:pt x="5" y="807"/>
                  </a:lnTo>
                  <a:lnTo>
                    <a:pt x="5" y="808"/>
                  </a:lnTo>
                  <a:lnTo>
                    <a:pt x="5" y="810"/>
                  </a:lnTo>
                  <a:lnTo>
                    <a:pt x="5" y="814"/>
                  </a:lnTo>
                  <a:lnTo>
                    <a:pt x="5" y="815"/>
                  </a:lnTo>
                  <a:lnTo>
                    <a:pt x="5" y="817"/>
                  </a:lnTo>
                  <a:lnTo>
                    <a:pt x="5" y="815"/>
                  </a:lnTo>
                  <a:lnTo>
                    <a:pt x="5" y="812"/>
                  </a:lnTo>
                  <a:lnTo>
                    <a:pt x="5" y="811"/>
                  </a:lnTo>
                  <a:lnTo>
                    <a:pt x="5" y="812"/>
                  </a:lnTo>
                  <a:lnTo>
                    <a:pt x="5" y="813"/>
                  </a:lnTo>
                  <a:lnTo>
                    <a:pt x="5" y="814"/>
                  </a:lnTo>
                  <a:lnTo>
                    <a:pt x="5" y="815"/>
                  </a:lnTo>
                  <a:lnTo>
                    <a:pt x="5" y="817"/>
                  </a:lnTo>
                  <a:lnTo>
                    <a:pt x="5" y="814"/>
                  </a:lnTo>
                  <a:lnTo>
                    <a:pt x="5" y="813"/>
                  </a:lnTo>
                  <a:lnTo>
                    <a:pt x="5" y="812"/>
                  </a:lnTo>
                  <a:lnTo>
                    <a:pt x="5" y="811"/>
                  </a:lnTo>
                  <a:lnTo>
                    <a:pt x="5" y="812"/>
                  </a:lnTo>
                  <a:lnTo>
                    <a:pt x="5" y="813"/>
                  </a:lnTo>
                  <a:lnTo>
                    <a:pt x="5" y="814"/>
                  </a:lnTo>
                  <a:lnTo>
                    <a:pt x="5" y="815"/>
                  </a:lnTo>
                  <a:lnTo>
                    <a:pt x="5" y="818"/>
                  </a:lnTo>
                  <a:lnTo>
                    <a:pt x="5" y="819"/>
                  </a:lnTo>
                  <a:lnTo>
                    <a:pt x="5" y="818"/>
                  </a:lnTo>
                  <a:lnTo>
                    <a:pt x="6" y="818"/>
                  </a:lnTo>
                  <a:lnTo>
                    <a:pt x="6" y="819"/>
                  </a:lnTo>
                  <a:lnTo>
                    <a:pt x="6" y="818"/>
                  </a:lnTo>
                  <a:lnTo>
                    <a:pt x="6" y="814"/>
                  </a:lnTo>
                  <a:lnTo>
                    <a:pt x="6" y="812"/>
                  </a:lnTo>
                  <a:lnTo>
                    <a:pt x="6" y="809"/>
                  </a:lnTo>
                  <a:lnTo>
                    <a:pt x="6" y="806"/>
                  </a:lnTo>
                  <a:lnTo>
                    <a:pt x="6" y="807"/>
                  </a:lnTo>
                  <a:lnTo>
                    <a:pt x="6" y="805"/>
                  </a:lnTo>
                  <a:lnTo>
                    <a:pt x="6" y="804"/>
                  </a:lnTo>
                  <a:lnTo>
                    <a:pt x="6" y="808"/>
                  </a:lnTo>
                  <a:lnTo>
                    <a:pt x="6" y="809"/>
                  </a:lnTo>
                  <a:lnTo>
                    <a:pt x="6" y="812"/>
                  </a:lnTo>
                  <a:lnTo>
                    <a:pt x="6" y="815"/>
                  </a:lnTo>
                  <a:lnTo>
                    <a:pt x="6" y="818"/>
                  </a:lnTo>
                  <a:lnTo>
                    <a:pt x="6" y="820"/>
                  </a:lnTo>
                  <a:lnTo>
                    <a:pt x="6" y="821"/>
                  </a:lnTo>
                  <a:lnTo>
                    <a:pt x="6" y="820"/>
                  </a:lnTo>
                  <a:lnTo>
                    <a:pt x="6" y="818"/>
                  </a:lnTo>
                  <a:lnTo>
                    <a:pt x="6" y="814"/>
                  </a:lnTo>
                  <a:lnTo>
                    <a:pt x="6" y="811"/>
                  </a:lnTo>
                  <a:lnTo>
                    <a:pt x="6" y="806"/>
                  </a:lnTo>
                  <a:lnTo>
                    <a:pt x="6" y="800"/>
                  </a:lnTo>
                  <a:lnTo>
                    <a:pt x="6" y="795"/>
                  </a:lnTo>
                  <a:lnTo>
                    <a:pt x="6" y="793"/>
                  </a:lnTo>
                  <a:lnTo>
                    <a:pt x="6" y="791"/>
                  </a:lnTo>
                  <a:lnTo>
                    <a:pt x="6" y="793"/>
                  </a:lnTo>
                  <a:lnTo>
                    <a:pt x="6" y="796"/>
                  </a:lnTo>
                  <a:lnTo>
                    <a:pt x="6" y="801"/>
                  </a:lnTo>
                  <a:lnTo>
                    <a:pt x="6" y="807"/>
                  </a:lnTo>
                  <a:lnTo>
                    <a:pt x="6" y="810"/>
                  </a:lnTo>
                  <a:lnTo>
                    <a:pt x="6" y="813"/>
                  </a:lnTo>
                  <a:lnTo>
                    <a:pt x="6" y="818"/>
                  </a:lnTo>
                  <a:lnTo>
                    <a:pt x="6" y="820"/>
                  </a:lnTo>
                  <a:lnTo>
                    <a:pt x="6" y="819"/>
                  </a:lnTo>
                  <a:lnTo>
                    <a:pt x="6" y="820"/>
                  </a:lnTo>
                  <a:lnTo>
                    <a:pt x="6" y="821"/>
                  </a:lnTo>
                  <a:lnTo>
                    <a:pt x="6" y="820"/>
                  </a:lnTo>
                  <a:lnTo>
                    <a:pt x="6" y="821"/>
                  </a:lnTo>
                  <a:lnTo>
                    <a:pt x="6" y="818"/>
                  </a:lnTo>
                  <a:lnTo>
                    <a:pt x="6" y="817"/>
                  </a:lnTo>
                  <a:lnTo>
                    <a:pt x="6" y="813"/>
                  </a:lnTo>
                  <a:lnTo>
                    <a:pt x="6" y="808"/>
                  </a:lnTo>
                  <a:lnTo>
                    <a:pt x="6" y="804"/>
                  </a:lnTo>
                  <a:lnTo>
                    <a:pt x="6" y="795"/>
                  </a:lnTo>
                  <a:lnTo>
                    <a:pt x="6" y="792"/>
                  </a:lnTo>
                  <a:lnTo>
                    <a:pt x="6" y="789"/>
                  </a:lnTo>
                  <a:lnTo>
                    <a:pt x="7" y="786"/>
                  </a:lnTo>
                  <a:lnTo>
                    <a:pt x="7" y="789"/>
                  </a:lnTo>
                  <a:lnTo>
                    <a:pt x="7" y="794"/>
                  </a:lnTo>
                  <a:lnTo>
                    <a:pt x="7" y="799"/>
                  </a:lnTo>
                  <a:lnTo>
                    <a:pt x="7" y="804"/>
                  </a:lnTo>
                  <a:lnTo>
                    <a:pt x="7" y="810"/>
                  </a:lnTo>
                  <a:lnTo>
                    <a:pt x="7" y="814"/>
                  </a:lnTo>
                  <a:lnTo>
                    <a:pt x="7" y="818"/>
                  </a:lnTo>
                  <a:lnTo>
                    <a:pt x="7" y="819"/>
                  </a:lnTo>
                  <a:lnTo>
                    <a:pt x="7" y="820"/>
                  </a:lnTo>
                  <a:lnTo>
                    <a:pt x="7" y="821"/>
                  </a:lnTo>
                  <a:lnTo>
                    <a:pt x="7" y="822"/>
                  </a:lnTo>
                  <a:lnTo>
                    <a:pt x="7" y="821"/>
                  </a:lnTo>
                  <a:lnTo>
                    <a:pt x="7" y="819"/>
                  </a:lnTo>
                  <a:lnTo>
                    <a:pt x="7" y="818"/>
                  </a:lnTo>
                  <a:lnTo>
                    <a:pt x="7" y="813"/>
                  </a:lnTo>
                  <a:lnTo>
                    <a:pt x="7" y="810"/>
                  </a:lnTo>
                  <a:lnTo>
                    <a:pt x="7" y="805"/>
                  </a:lnTo>
                  <a:lnTo>
                    <a:pt x="7" y="800"/>
                  </a:lnTo>
                  <a:lnTo>
                    <a:pt x="7" y="795"/>
                  </a:lnTo>
                  <a:lnTo>
                    <a:pt x="7" y="793"/>
                  </a:lnTo>
                  <a:lnTo>
                    <a:pt x="7" y="792"/>
                  </a:lnTo>
                  <a:lnTo>
                    <a:pt x="7" y="795"/>
                  </a:lnTo>
                  <a:lnTo>
                    <a:pt x="7" y="798"/>
                  </a:lnTo>
                  <a:lnTo>
                    <a:pt x="7" y="804"/>
                  </a:lnTo>
                  <a:lnTo>
                    <a:pt x="7" y="810"/>
                  </a:lnTo>
                  <a:lnTo>
                    <a:pt x="7" y="812"/>
                  </a:lnTo>
                  <a:lnTo>
                    <a:pt x="7" y="814"/>
                  </a:lnTo>
                  <a:lnTo>
                    <a:pt x="7" y="818"/>
                  </a:lnTo>
                  <a:lnTo>
                    <a:pt x="7" y="820"/>
                  </a:lnTo>
                  <a:lnTo>
                    <a:pt x="7" y="819"/>
                  </a:lnTo>
                  <a:lnTo>
                    <a:pt x="7" y="820"/>
                  </a:lnTo>
                  <a:lnTo>
                    <a:pt x="7" y="821"/>
                  </a:lnTo>
                  <a:lnTo>
                    <a:pt x="7" y="819"/>
                  </a:lnTo>
                  <a:lnTo>
                    <a:pt x="7" y="818"/>
                  </a:lnTo>
                  <a:lnTo>
                    <a:pt x="7" y="814"/>
                  </a:lnTo>
                  <a:lnTo>
                    <a:pt x="7" y="811"/>
                  </a:lnTo>
                  <a:lnTo>
                    <a:pt x="7" y="807"/>
                  </a:lnTo>
                  <a:lnTo>
                    <a:pt x="7" y="803"/>
                  </a:lnTo>
                  <a:lnTo>
                    <a:pt x="7" y="800"/>
                  </a:lnTo>
                  <a:lnTo>
                    <a:pt x="7" y="799"/>
                  </a:lnTo>
                  <a:lnTo>
                    <a:pt x="7" y="801"/>
                  </a:lnTo>
                  <a:lnTo>
                    <a:pt x="7" y="806"/>
                  </a:lnTo>
                  <a:lnTo>
                    <a:pt x="7" y="809"/>
                  </a:lnTo>
                  <a:lnTo>
                    <a:pt x="7" y="813"/>
                  </a:lnTo>
                  <a:lnTo>
                    <a:pt x="7" y="814"/>
                  </a:lnTo>
                  <a:lnTo>
                    <a:pt x="7" y="815"/>
                  </a:lnTo>
                  <a:lnTo>
                    <a:pt x="7" y="814"/>
                  </a:lnTo>
                  <a:lnTo>
                    <a:pt x="7" y="812"/>
                  </a:lnTo>
                  <a:lnTo>
                    <a:pt x="7" y="814"/>
                  </a:lnTo>
                  <a:lnTo>
                    <a:pt x="7" y="815"/>
                  </a:lnTo>
                  <a:lnTo>
                    <a:pt x="7" y="817"/>
                  </a:lnTo>
                  <a:lnTo>
                    <a:pt x="7" y="818"/>
                  </a:lnTo>
                  <a:lnTo>
                    <a:pt x="8" y="819"/>
                  </a:lnTo>
                  <a:lnTo>
                    <a:pt x="8" y="818"/>
                  </a:lnTo>
                  <a:lnTo>
                    <a:pt x="8" y="815"/>
                  </a:lnTo>
                  <a:lnTo>
                    <a:pt x="8" y="814"/>
                  </a:lnTo>
                  <a:lnTo>
                    <a:pt x="8" y="810"/>
                  </a:lnTo>
                  <a:lnTo>
                    <a:pt x="8" y="807"/>
                  </a:lnTo>
                  <a:lnTo>
                    <a:pt x="8" y="806"/>
                  </a:lnTo>
                  <a:lnTo>
                    <a:pt x="8" y="801"/>
                  </a:lnTo>
                  <a:lnTo>
                    <a:pt x="8" y="800"/>
                  </a:lnTo>
                  <a:lnTo>
                    <a:pt x="8" y="806"/>
                  </a:lnTo>
                  <a:lnTo>
                    <a:pt x="8" y="807"/>
                  </a:lnTo>
                  <a:lnTo>
                    <a:pt x="8" y="811"/>
                  </a:lnTo>
                  <a:lnTo>
                    <a:pt x="8" y="812"/>
                  </a:lnTo>
                  <a:lnTo>
                    <a:pt x="8" y="815"/>
                  </a:lnTo>
                  <a:lnTo>
                    <a:pt x="8" y="813"/>
                  </a:lnTo>
                  <a:lnTo>
                    <a:pt x="8" y="811"/>
                  </a:lnTo>
                  <a:lnTo>
                    <a:pt x="8" y="812"/>
                  </a:lnTo>
                  <a:lnTo>
                    <a:pt x="8" y="811"/>
                  </a:lnTo>
                  <a:lnTo>
                    <a:pt x="8" y="812"/>
                  </a:lnTo>
                  <a:lnTo>
                    <a:pt x="8" y="813"/>
                  </a:lnTo>
                  <a:lnTo>
                    <a:pt x="8" y="812"/>
                  </a:lnTo>
                  <a:lnTo>
                    <a:pt x="8" y="808"/>
                  </a:lnTo>
                  <a:lnTo>
                    <a:pt x="8" y="801"/>
                  </a:lnTo>
                  <a:lnTo>
                    <a:pt x="8" y="793"/>
                  </a:lnTo>
                  <a:lnTo>
                    <a:pt x="8" y="783"/>
                  </a:lnTo>
                  <a:lnTo>
                    <a:pt x="8" y="774"/>
                  </a:lnTo>
                  <a:lnTo>
                    <a:pt x="8" y="762"/>
                  </a:lnTo>
                  <a:lnTo>
                    <a:pt x="8" y="754"/>
                  </a:lnTo>
                  <a:lnTo>
                    <a:pt x="8" y="749"/>
                  </a:lnTo>
                  <a:lnTo>
                    <a:pt x="8" y="754"/>
                  </a:lnTo>
                  <a:lnTo>
                    <a:pt x="8" y="763"/>
                  </a:lnTo>
                  <a:lnTo>
                    <a:pt x="8" y="771"/>
                  </a:lnTo>
                  <a:lnTo>
                    <a:pt x="8" y="782"/>
                  </a:lnTo>
                  <a:lnTo>
                    <a:pt x="8" y="794"/>
                  </a:lnTo>
                  <a:lnTo>
                    <a:pt x="8" y="799"/>
                  </a:lnTo>
                  <a:lnTo>
                    <a:pt x="8" y="806"/>
                  </a:lnTo>
                  <a:lnTo>
                    <a:pt x="8" y="810"/>
                  </a:lnTo>
                  <a:lnTo>
                    <a:pt x="8" y="812"/>
                  </a:lnTo>
                  <a:lnTo>
                    <a:pt x="8" y="811"/>
                  </a:lnTo>
                  <a:lnTo>
                    <a:pt x="8" y="810"/>
                  </a:lnTo>
                  <a:lnTo>
                    <a:pt x="8" y="811"/>
                  </a:lnTo>
                  <a:lnTo>
                    <a:pt x="8" y="812"/>
                  </a:lnTo>
                  <a:lnTo>
                    <a:pt x="8" y="809"/>
                  </a:lnTo>
                  <a:lnTo>
                    <a:pt x="8" y="804"/>
                  </a:lnTo>
                  <a:lnTo>
                    <a:pt x="8" y="793"/>
                  </a:lnTo>
                  <a:lnTo>
                    <a:pt x="8" y="781"/>
                  </a:lnTo>
                  <a:lnTo>
                    <a:pt x="8" y="757"/>
                  </a:lnTo>
                  <a:lnTo>
                    <a:pt x="8" y="737"/>
                  </a:lnTo>
                  <a:lnTo>
                    <a:pt x="8" y="712"/>
                  </a:lnTo>
                  <a:lnTo>
                    <a:pt x="8" y="694"/>
                  </a:lnTo>
                  <a:lnTo>
                    <a:pt x="8" y="681"/>
                  </a:lnTo>
                  <a:lnTo>
                    <a:pt x="8" y="678"/>
                  </a:lnTo>
                  <a:lnTo>
                    <a:pt x="8" y="684"/>
                  </a:lnTo>
                  <a:lnTo>
                    <a:pt x="8" y="706"/>
                  </a:lnTo>
                  <a:lnTo>
                    <a:pt x="8" y="725"/>
                  </a:lnTo>
                  <a:lnTo>
                    <a:pt x="8" y="749"/>
                  </a:lnTo>
                  <a:lnTo>
                    <a:pt x="9" y="770"/>
                  </a:lnTo>
                  <a:lnTo>
                    <a:pt x="9" y="785"/>
                  </a:lnTo>
                  <a:lnTo>
                    <a:pt x="9" y="795"/>
                  </a:lnTo>
                  <a:lnTo>
                    <a:pt x="9" y="804"/>
                  </a:lnTo>
                  <a:lnTo>
                    <a:pt x="9" y="808"/>
                  </a:lnTo>
                  <a:lnTo>
                    <a:pt x="9" y="811"/>
                  </a:lnTo>
                  <a:lnTo>
                    <a:pt x="9" y="812"/>
                  </a:lnTo>
                  <a:lnTo>
                    <a:pt x="9" y="813"/>
                  </a:lnTo>
                  <a:lnTo>
                    <a:pt x="9" y="814"/>
                  </a:lnTo>
                  <a:lnTo>
                    <a:pt x="9" y="811"/>
                  </a:lnTo>
                  <a:lnTo>
                    <a:pt x="9" y="807"/>
                  </a:lnTo>
                  <a:lnTo>
                    <a:pt x="9" y="799"/>
                  </a:lnTo>
                  <a:lnTo>
                    <a:pt x="9" y="783"/>
                  </a:lnTo>
                  <a:lnTo>
                    <a:pt x="9" y="766"/>
                  </a:lnTo>
                  <a:lnTo>
                    <a:pt x="9" y="739"/>
                  </a:lnTo>
                  <a:lnTo>
                    <a:pt x="9" y="709"/>
                  </a:lnTo>
                  <a:lnTo>
                    <a:pt x="9" y="684"/>
                  </a:lnTo>
                  <a:lnTo>
                    <a:pt x="9" y="664"/>
                  </a:lnTo>
                  <a:lnTo>
                    <a:pt x="9" y="645"/>
                  </a:lnTo>
                  <a:lnTo>
                    <a:pt x="9" y="652"/>
                  </a:lnTo>
                  <a:lnTo>
                    <a:pt x="9" y="665"/>
                  </a:lnTo>
                  <a:lnTo>
                    <a:pt x="9" y="692"/>
                  </a:lnTo>
                  <a:lnTo>
                    <a:pt x="9" y="715"/>
                  </a:lnTo>
                  <a:lnTo>
                    <a:pt x="9" y="743"/>
                  </a:lnTo>
                  <a:lnTo>
                    <a:pt x="9" y="765"/>
                  </a:lnTo>
                  <a:lnTo>
                    <a:pt x="9" y="781"/>
                  </a:lnTo>
                  <a:lnTo>
                    <a:pt x="9" y="797"/>
                  </a:lnTo>
                  <a:lnTo>
                    <a:pt x="9" y="805"/>
                  </a:lnTo>
                  <a:lnTo>
                    <a:pt x="9" y="809"/>
                  </a:lnTo>
                  <a:lnTo>
                    <a:pt x="9" y="814"/>
                  </a:lnTo>
                  <a:lnTo>
                    <a:pt x="9" y="815"/>
                  </a:lnTo>
                  <a:lnTo>
                    <a:pt x="9" y="817"/>
                  </a:lnTo>
                  <a:lnTo>
                    <a:pt x="9" y="814"/>
                  </a:lnTo>
                  <a:lnTo>
                    <a:pt x="9" y="810"/>
                  </a:lnTo>
                  <a:lnTo>
                    <a:pt x="9" y="801"/>
                  </a:lnTo>
                  <a:lnTo>
                    <a:pt x="9" y="790"/>
                  </a:lnTo>
                  <a:lnTo>
                    <a:pt x="9" y="772"/>
                  </a:lnTo>
                  <a:lnTo>
                    <a:pt x="9" y="750"/>
                  </a:lnTo>
                  <a:lnTo>
                    <a:pt x="9" y="723"/>
                  </a:lnTo>
                  <a:lnTo>
                    <a:pt x="9" y="704"/>
                  </a:lnTo>
                  <a:lnTo>
                    <a:pt x="9" y="685"/>
                  </a:lnTo>
                  <a:lnTo>
                    <a:pt x="9" y="672"/>
                  </a:lnTo>
                  <a:lnTo>
                    <a:pt x="9" y="681"/>
                  </a:lnTo>
                  <a:lnTo>
                    <a:pt x="9" y="694"/>
                  </a:lnTo>
                  <a:lnTo>
                    <a:pt x="9" y="711"/>
                  </a:lnTo>
                  <a:lnTo>
                    <a:pt x="9" y="735"/>
                  </a:lnTo>
                  <a:lnTo>
                    <a:pt x="9" y="757"/>
                  </a:lnTo>
                  <a:lnTo>
                    <a:pt x="9" y="778"/>
                  </a:lnTo>
                  <a:lnTo>
                    <a:pt x="9" y="791"/>
                  </a:lnTo>
                  <a:lnTo>
                    <a:pt x="9" y="804"/>
                  </a:lnTo>
                  <a:lnTo>
                    <a:pt x="9" y="810"/>
                  </a:lnTo>
                  <a:lnTo>
                    <a:pt x="9" y="814"/>
                  </a:lnTo>
                  <a:lnTo>
                    <a:pt x="9" y="817"/>
                  </a:lnTo>
                  <a:lnTo>
                    <a:pt x="9" y="819"/>
                  </a:lnTo>
                  <a:lnTo>
                    <a:pt x="9" y="818"/>
                  </a:lnTo>
                  <a:lnTo>
                    <a:pt x="9" y="814"/>
                  </a:lnTo>
                  <a:lnTo>
                    <a:pt x="9" y="809"/>
                  </a:lnTo>
                  <a:lnTo>
                    <a:pt x="9" y="798"/>
                  </a:lnTo>
                  <a:lnTo>
                    <a:pt x="9" y="785"/>
                  </a:lnTo>
                  <a:lnTo>
                    <a:pt x="10" y="769"/>
                  </a:lnTo>
                  <a:lnTo>
                    <a:pt x="10" y="756"/>
                  </a:lnTo>
                  <a:lnTo>
                    <a:pt x="10" y="739"/>
                  </a:lnTo>
                  <a:lnTo>
                    <a:pt x="10" y="728"/>
                  </a:lnTo>
                  <a:lnTo>
                    <a:pt x="10" y="721"/>
                  </a:lnTo>
                  <a:lnTo>
                    <a:pt x="10" y="726"/>
                  </a:lnTo>
                  <a:lnTo>
                    <a:pt x="10" y="737"/>
                  </a:lnTo>
                  <a:lnTo>
                    <a:pt x="10" y="752"/>
                  </a:lnTo>
                  <a:lnTo>
                    <a:pt x="10" y="767"/>
                  </a:lnTo>
                  <a:lnTo>
                    <a:pt x="10" y="782"/>
                  </a:lnTo>
                  <a:lnTo>
                    <a:pt x="10" y="796"/>
                  </a:lnTo>
                  <a:lnTo>
                    <a:pt x="10" y="805"/>
                  </a:lnTo>
                  <a:lnTo>
                    <a:pt x="10" y="812"/>
                  </a:lnTo>
                  <a:lnTo>
                    <a:pt x="10" y="815"/>
                  </a:lnTo>
                  <a:lnTo>
                    <a:pt x="10" y="818"/>
                  </a:lnTo>
                  <a:lnTo>
                    <a:pt x="10" y="821"/>
                  </a:lnTo>
                  <a:lnTo>
                    <a:pt x="10" y="822"/>
                  </a:lnTo>
                  <a:lnTo>
                    <a:pt x="10" y="821"/>
                  </a:lnTo>
                  <a:lnTo>
                    <a:pt x="10" y="819"/>
                  </a:lnTo>
                  <a:lnTo>
                    <a:pt x="10" y="812"/>
                  </a:lnTo>
                  <a:lnTo>
                    <a:pt x="10" y="809"/>
                  </a:lnTo>
                  <a:lnTo>
                    <a:pt x="10" y="801"/>
                  </a:lnTo>
                  <a:lnTo>
                    <a:pt x="10" y="792"/>
                  </a:lnTo>
                  <a:lnTo>
                    <a:pt x="10" y="785"/>
                  </a:lnTo>
                  <a:lnTo>
                    <a:pt x="10" y="776"/>
                  </a:lnTo>
                  <a:lnTo>
                    <a:pt x="10" y="768"/>
                  </a:lnTo>
                  <a:lnTo>
                    <a:pt x="10" y="767"/>
                  </a:lnTo>
                  <a:lnTo>
                    <a:pt x="10" y="772"/>
                  </a:lnTo>
                  <a:lnTo>
                    <a:pt x="10" y="778"/>
                  </a:lnTo>
                  <a:lnTo>
                    <a:pt x="10" y="786"/>
                  </a:lnTo>
                  <a:lnTo>
                    <a:pt x="10" y="795"/>
                  </a:lnTo>
                  <a:lnTo>
                    <a:pt x="10" y="804"/>
                  </a:lnTo>
                  <a:lnTo>
                    <a:pt x="10" y="809"/>
                  </a:lnTo>
                  <a:lnTo>
                    <a:pt x="10" y="814"/>
                  </a:lnTo>
                  <a:lnTo>
                    <a:pt x="10" y="818"/>
                  </a:lnTo>
                  <a:lnTo>
                    <a:pt x="10" y="820"/>
                  </a:lnTo>
                  <a:lnTo>
                    <a:pt x="10" y="821"/>
                  </a:lnTo>
                  <a:lnTo>
                    <a:pt x="10" y="822"/>
                  </a:lnTo>
                  <a:lnTo>
                    <a:pt x="10" y="823"/>
                  </a:lnTo>
                  <a:lnTo>
                    <a:pt x="10" y="822"/>
                  </a:lnTo>
                  <a:lnTo>
                    <a:pt x="10" y="821"/>
                  </a:lnTo>
                  <a:lnTo>
                    <a:pt x="10" y="819"/>
                  </a:lnTo>
                  <a:lnTo>
                    <a:pt x="10" y="817"/>
                  </a:lnTo>
                  <a:lnTo>
                    <a:pt x="10" y="811"/>
                  </a:lnTo>
                  <a:lnTo>
                    <a:pt x="10" y="806"/>
                  </a:lnTo>
                  <a:lnTo>
                    <a:pt x="10" y="803"/>
                  </a:lnTo>
                  <a:lnTo>
                    <a:pt x="10" y="797"/>
                  </a:lnTo>
                  <a:lnTo>
                    <a:pt x="10" y="798"/>
                  </a:lnTo>
                  <a:lnTo>
                    <a:pt x="10" y="797"/>
                  </a:lnTo>
                  <a:lnTo>
                    <a:pt x="10" y="801"/>
                  </a:lnTo>
                  <a:lnTo>
                    <a:pt x="10" y="807"/>
                  </a:lnTo>
                  <a:lnTo>
                    <a:pt x="10" y="813"/>
                  </a:lnTo>
                  <a:lnTo>
                    <a:pt x="10" y="815"/>
                  </a:lnTo>
                  <a:lnTo>
                    <a:pt x="10" y="819"/>
                  </a:lnTo>
                  <a:lnTo>
                    <a:pt x="10" y="821"/>
                  </a:lnTo>
                  <a:lnTo>
                    <a:pt x="10" y="823"/>
                  </a:lnTo>
                  <a:lnTo>
                    <a:pt x="11" y="822"/>
                  </a:lnTo>
                  <a:lnTo>
                    <a:pt x="11" y="823"/>
                  </a:lnTo>
                  <a:lnTo>
                    <a:pt x="11" y="824"/>
                  </a:lnTo>
                  <a:lnTo>
                    <a:pt x="11" y="823"/>
                  </a:lnTo>
                  <a:lnTo>
                    <a:pt x="11" y="824"/>
                  </a:lnTo>
                  <a:lnTo>
                    <a:pt x="11" y="823"/>
                  </a:lnTo>
                  <a:lnTo>
                    <a:pt x="11" y="824"/>
                  </a:lnTo>
                  <a:lnTo>
                    <a:pt x="11" y="823"/>
                  </a:lnTo>
                  <a:lnTo>
                    <a:pt x="11" y="822"/>
                  </a:lnTo>
                  <a:lnTo>
                    <a:pt x="11" y="821"/>
                  </a:lnTo>
                  <a:lnTo>
                    <a:pt x="11" y="818"/>
                  </a:lnTo>
                  <a:lnTo>
                    <a:pt x="11" y="815"/>
                  </a:lnTo>
                  <a:lnTo>
                    <a:pt x="11" y="813"/>
                  </a:lnTo>
                  <a:lnTo>
                    <a:pt x="11" y="811"/>
                  </a:lnTo>
                  <a:lnTo>
                    <a:pt x="11" y="812"/>
                  </a:lnTo>
                  <a:lnTo>
                    <a:pt x="11" y="814"/>
                  </a:lnTo>
                  <a:lnTo>
                    <a:pt x="11" y="818"/>
                  </a:lnTo>
                  <a:lnTo>
                    <a:pt x="11" y="819"/>
                  </a:lnTo>
                  <a:lnTo>
                    <a:pt x="11" y="821"/>
                  </a:lnTo>
                  <a:lnTo>
                    <a:pt x="11" y="823"/>
                  </a:lnTo>
                  <a:lnTo>
                    <a:pt x="11" y="824"/>
                  </a:lnTo>
                  <a:lnTo>
                    <a:pt x="11" y="823"/>
                  </a:lnTo>
                  <a:lnTo>
                    <a:pt x="11" y="824"/>
                  </a:lnTo>
                  <a:lnTo>
                    <a:pt x="11" y="825"/>
                  </a:lnTo>
                  <a:lnTo>
                    <a:pt x="11" y="824"/>
                  </a:lnTo>
                  <a:lnTo>
                    <a:pt x="11" y="823"/>
                  </a:lnTo>
                  <a:lnTo>
                    <a:pt x="11" y="822"/>
                  </a:lnTo>
                  <a:lnTo>
                    <a:pt x="11" y="821"/>
                  </a:lnTo>
                  <a:lnTo>
                    <a:pt x="11" y="819"/>
                  </a:lnTo>
                  <a:lnTo>
                    <a:pt x="11" y="820"/>
                  </a:lnTo>
                  <a:lnTo>
                    <a:pt x="11" y="819"/>
                  </a:lnTo>
                  <a:lnTo>
                    <a:pt x="11" y="820"/>
                  </a:lnTo>
                  <a:lnTo>
                    <a:pt x="11" y="822"/>
                  </a:lnTo>
                  <a:lnTo>
                    <a:pt x="11" y="823"/>
                  </a:lnTo>
                  <a:lnTo>
                    <a:pt x="11" y="824"/>
                  </a:lnTo>
                  <a:lnTo>
                    <a:pt x="11" y="825"/>
                  </a:lnTo>
                  <a:lnTo>
                    <a:pt x="11" y="824"/>
                  </a:lnTo>
                  <a:lnTo>
                    <a:pt x="11" y="823"/>
                  </a:lnTo>
                  <a:lnTo>
                    <a:pt x="11" y="822"/>
                  </a:lnTo>
                  <a:lnTo>
                    <a:pt x="11" y="821"/>
                  </a:lnTo>
                  <a:lnTo>
                    <a:pt x="12" y="821"/>
                  </a:lnTo>
                  <a:lnTo>
                    <a:pt x="12" y="822"/>
                  </a:lnTo>
                  <a:lnTo>
                    <a:pt x="12" y="823"/>
                  </a:lnTo>
                  <a:lnTo>
                    <a:pt x="12" y="822"/>
                  </a:lnTo>
                  <a:lnTo>
                    <a:pt x="12" y="824"/>
                  </a:lnTo>
                  <a:lnTo>
                    <a:pt x="12" y="825"/>
                  </a:lnTo>
                  <a:lnTo>
                    <a:pt x="12" y="824"/>
                  </a:lnTo>
                  <a:lnTo>
                    <a:pt x="12" y="825"/>
                  </a:lnTo>
                  <a:lnTo>
                    <a:pt x="12" y="824"/>
                  </a:lnTo>
                  <a:lnTo>
                    <a:pt x="12" y="823"/>
                  </a:lnTo>
                  <a:lnTo>
                    <a:pt x="12" y="822"/>
                  </a:lnTo>
                  <a:lnTo>
                    <a:pt x="12" y="821"/>
                  </a:lnTo>
                  <a:lnTo>
                    <a:pt x="12" y="822"/>
                  </a:lnTo>
                  <a:lnTo>
                    <a:pt x="12" y="823"/>
                  </a:lnTo>
                  <a:lnTo>
                    <a:pt x="12" y="824"/>
                  </a:lnTo>
                  <a:lnTo>
                    <a:pt x="12" y="823"/>
                  </a:lnTo>
                  <a:lnTo>
                    <a:pt x="12" y="824"/>
                  </a:lnTo>
                  <a:lnTo>
                    <a:pt x="12" y="823"/>
                  </a:lnTo>
                  <a:lnTo>
                    <a:pt x="12" y="824"/>
                  </a:lnTo>
                  <a:lnTo>
                    <a:pt x="12" y="825"/>
                  </a:lnTo>
                  <a:lnTo>
                    <a:pt x="12" y="824"/>
                  </a:lnTo>
                  <a:lnTo>
                    <a:pt x="12" y="825"/>
                  </a:lnTo>
                  <a:lnTo>
                    <a:pt x="12" y="824"/>
                  </a:lnTo>
                  <a:lnTo>
                    <a:pt x="12" y="823"/>
                  </a:lnTo>
                  <a:lnTo>
                    <a:pt x="12" y="822"/>
                  </a:lnTo>
                  <a:lnTo>
                    <a:pt x="12" y="821"/>
                  </a:lnTo>
                  <a:lnTo>
                    <a:pt x="12" y="823"/>
                  </a:lnTo>
                  <a:lnTo>
                    <a:pt x="12" y="822"/>
                  </a:lnTo>
                  <a:lnTo>
                    <a:pt x="12" y="823"/>
                  </a:lnTo>
                  <a:lnTo>
                    <a:pt x="12" y="824"/>
                  </a:lnTo>
                  <a:lnTo>
                    <a:pt x="12" y="825"/>
                  </a:lnTo>
                  <a:lnTo>
                    <a:pt x="12" y="824"/>
                  </a:lnTo>
                  <a:lnTo>
                    <a:pt x="12" y="825"/>
                  </a:lnTo>
                  <a:lnTo>
                    <a:pt x="12" y="824"/>
                  </a:lnTo>
                  <a:lnTo>
                    <a:pt x="12" y="825"/>
                  </a:lnTo>
                  <a:lnTo>
                    <a:pt x="13" y="825"/>
                  </a:lnTo>
                  <a:lnTo>
                    <a:pt x="13" y="824"/>
                  </a:lnTo>
                  <a:lnTo>
                    <a:pt x="13" y="823"/>
                  </a:lnTo>
                  <a:lnTo>
                    <a:pt x="13" y="822"/>
                  </a:lnTo>
                  <a:lnTo>
                    <a:pt x="13" y="823"/>
                  </a:lnTo>
                  <a:lnTo>
                    <a:pt x="13" y="824"/>
                  </a:lnTo>
                  <a:lnTo>
                    <a:pt x="13" y="825"/>
                  </a:lnTo>
                  <a:lnTo>
                    <a:pt x="13" y="826"/>
                  </a:lnTo>
                  <a:lnTo>
                    <a:pt x="13" y="825"/>
                  </a:lnTo>
                  <a:lnTo>
                    <a:pt x="13" y="823"/>
                  </a:lnTo>
                  <a:lnTo>
                    <a:pt x="13" y="824"/>
                  </a:lnTo>
                  <a:lnTo>
                    <a:pt x="13" y="823"/>
                  </a:lnTo>
                  <a:lnTo>
                    <a:pt x="13" y="824"/>
                  </a:lnTo>
                  <a:lnTo>
                    <a:pt x="13" y="825"/>
                  </a:lnTo>
                  <a:lnTo>
                    <a:pt x="13" y="826"/>
                  </a:lnTo>
                  <a:lnTo>
                    <a:pt x="13" y="825"/>
                  </a:lnTo>
                  <a:lnTo>
                    <a:pt x="13" y="826"/>
                  </a:lnTo>
                  <a:lnTo>
                    <a:pt x="13" y="825"/>
                  </a:lnTo>
                  <a:lnTo>
                    <a:pt x="13" y="826"/>
                  </a:lnTo>
                  <a:lnTo>
                    <a:pt x="13" y="825"/>
                  </a:lnTo>
                  <a:lnTo>
                    <a:pt x="13" y="826"/>
                  </a:lnTo>
                  <a:lnTo>
                    <a:pt x="13" y="825"/>
                  </a:lnTo>
                  <a:lnTo>
                    <a:pt x="13" y="824"/>
                  </a:lnTo>
                  <a:lnTo>
                    <a:pt x="13" y="823"/>
                  </a:lnTo>
                  <a:lnTo>
                    <a:pt x="13" y="824"/>
                  </a:lnTo>
                  <a:lnTo>
                    <a:pt x="14" y="825"/>
                  </a:lnTo>
                  <a:lnTo>
                    <a:pt x="14" y="826"/>
                  </a:lnTo>
                  <a:lnTo>
                    <a:pt x="14" y="825"/>
                  </a:lnTo>
                  <a:lnTo>
                    <a:pt x="14" y="826"/>
                  </a:lnTo>
                  <a:lnTo>
                    <a:pt x="14" y="825"/>
                  </a:lnTo>
                  <a:lnTo>
                    <a:pt x="14" y="826"/>
                  </a:lnTo>
                  <a:lnTo>
                    <a:pt x="14" y="824"/>
                  </a:lnTo>
                  <a:lnTo>
                    <a:pt x="14" y="825"/>
                  </a:lnTo>
                  <a:lnTo>
                    <a:pt x="14" y="824"/>
                  </a:lnTo>
                  <a:lnTo>
                    <a:pt x="14" y="823"/>
                  </a:lnTo>
                  <a:lnTo>
                    <a:pt x="14" y="824"/>
                  </a:lnTo>
                  <a:lnTo>
                    <a:pt x="14" y="825"/>
                  </a:lnTo>
                  <a:lnTo>
                    <a:pt x="14" y="824"/>
                  </a:lnTo>
                  <a:lnTo>
                    <a:pt x="14" y="823"/>
                  </a:lnTo>
                  <a:lnTo>
                    <a:pt x="14" y="822"/>
                  </a:lnTo>
                  <a:lnTo>
                    <a:pt x="14" y="817"/>
                  </a:lnTo>
                  <a:lnTo>
                    <a:pt x="14" y="815"/>
                  </a:lnTo>
                  <a:lnTo>
                    <a:pt x="14" y="809"/>
                  </a:lnTo>
                  <a:lnTo>
                    <a:pt x="14" y="804"/>
                  </a:lnTo>
                  <a:lnTo>
                    <a:pt x="14" y="801"/>
                  </a:lnTo>
                  <a:lnTo>
                    <a:pt x="14" y="799"/>
                  </a:lnTo>
                  <a:lnTo>
                    <a:pt x="14" y="796"/>
                  </a:lnTo>
                  <a:lnTo>
                    <a:pt x="14" y="797"/>
                  </a:lnTo>
                  <a:lnTo>
                    <a:pt x="14" y="800"/>
                  </a:lnTo>
                  <a:lnTo>
                    <a:pt x="14" y="805"/>
                  </a:lnTo>
                  <a:lnTo>
                    <a:pt x="14" y="809"/>
                  </a:lnTo>
                  <a:lnTo>
                    <a:pt x="14" y="813"/>
                  </a:lnTo>
                  <a:lnTo>
                    <a:pt x="14" y="817"/>
                  </a:lnTo>
                  <a:lnTo>
                    <a:pt x="14" y="820"/>
                  </a:lnTo>
                  <a:lnTo>
                    <a:pt x="14" y="822"/>
                  </a:lnTo>
                  <a:lnTo>
                    <a:pt x="14" y="823"/>
                  </a:lnTo>
                  <a:lnTo>
                    <a:pt x="14" y="824"/>
                  </a:lnTo>
                  <a:lnTo>
                    <a:pt x="14" y="823"/>
                  </a:lnTo>
                  <a:lnTo>
                    <a:pt x="14" y="822"/>
                  </a:lnTo>
                  <a:lnTo>
                    <a:pt x="14" y="818"/>
                  </a:lnTo>
                  <a:lnTo>
                    <a:pt x="14" y="813"/>
                  </a:lnTo>
                  <a:lnTo>
                    <a:pt x="14" y="806"/>
                  </a:lnTo>
                  <a:lnTo>
                    <a:pt x="14" y="797"/>
                  </a:lnTo>
                  <a:lnTo>
                    <a:pt x="15" y="787"/>
                  </a:lnTo>
                  <a:lnTo>
                    <a:pt x="15" y="775"/>
                  </a:lnTo>
                  <a:lnTo>
                    <a:pt x="15" y="765"/>
                  </a:lnTo>
                  <a:lnTo>
                    <a:pt x="15" y="761"/>
                  </a:lnTo>
                  <a:lnTo>
                    <a:pt x="15" y="760"/>
                  </a:lnTo>
                  <a:lnTo>
                    <a:pt x="15" y="761"/>
                  </a:lnTo>
                  <a:lnTo>
                    <a:pt x="15" y="774"/>
                  </a:lnTo>
                  <a:lnTo>
                    <a:pt x="15" y="782"/>
                  </a:lnTo>
                  <a:lnTo>
                    <a:pt x="15" y="789"/>
                  </a:lnTo>
                  <a:lnTo>
                    <a:pt x="15" y="801"/>
                  </a:lnTo>
                  <a:lnTo>
                    <a:pt x="15" y="809"/>
                  </a:lnTo>
                  <a:lnTo>
                    <a:pt x="15" y="815"/>
                  </a:lnTo>
                  <a:lnTo>
                    <a:pt x="15" y="819"/>
                  </a:lnTo>
                  <a:lnTo>
                    <a:pt x="15" y="821"/>
                  </a:lnTo>
                  <a:lnTo>
                    <a:pt x="15" y="822"/>
                  </a:lnTo>
                  <a:lnTo>
                    <a:pt x="15" y="823"/>
                  </a:lnTo>
                  <a:lnTo>
                    <a:pt x="15" y="822"/>
                  </a:lnTo>
                  <a:lnTo>
                    <a:pt x="15" y="820"/>
                  </a:lnTo>
                  <a:lnTo>
                    <a:pt x="15" y="813"/>
                  </a:lnTo>
                  <a:lnTo>
                    <a:pt x="15" y="808"/>
                  </a:lnTo>
                  <a:lnTo>
                    <a:pt x="15" y="796"/>
                  </a:lnTo>
                  <a:lnTo>
                    <a:pt x="15" y="787"/>
                  </a:lnTo>
                  <a:lnTo>
                    <a:pt x="15" y="774"/>
                  </a:lnTo>
                  <a:lnTo>
                    <a:pt x="15" y="756"/>
                  </a:lnTo>
                  <a:lnTo>
                    <a:pt x="15" y="747"/>
                  </a:lnTo>
                  <a:lnTo>
                    <a:pt x="15" y="740"/>
                  </a:lnTo>
                  <a:lnTo>
                    <a:pt x="15" y="749"/>
                  </a:lnTo>
                  <a:lnTo>
                    <a:pt x="15" y="761"/>
                  </a:lnTo>
                  <a:lnTo>
                    <a:pt x="15" y="771"/>
                  </a:lnTo>
                  <a:lnTo>
                    <a:pt x="15" y="785"/>
                  </a:lnTo>
                  <a:lnTo>
                    <a:pt x="15" y="796"/>
                  </a:lnTo>
                  <a:lnTo>
                    <a:pt x="15" y="806"/>
                  </a:lnTo>
                  <a:lnTo>
                    <a:pt x="15" y="812"/>
                  </a:lnTo>
                  <a:lnTo>
                    <a:pt x="15" y="818"/>
                  </a:lnTo>
                  <a:lnTo>
                    <a:pt x="15" y="820"/>
                  </a:lnTo>
                  <a:lnTo>
                    <a:pt x="15" y="822"/>
                  </a:lnTo>
                  <a:lnTo>
                    <a:pt x="15" y="823"/>
                  </a:lnTo>
                  <a:lnTo>
                    <a:pt x="15" y="822"/>
                  </a:lnTo>
                  <a:lnTo>
                    <a:pt x="15" y="818"/>
                  </a:lnTo>
                  <a:lnTo>
                    <a:pt x="15" y="814"/>
                  </a:lnTo>
                  <a:lnTo>
                    <a:pt x="15" y="807"/>
                  </a:lnTo>
                  <a:lnTo>
                    <a:pt x="15" y="798"/>
                  </a:lnTo>
                  <a:lnTo>
                    <a:pt x="15" y="786"/>
                  </a:lnTo>
                  <a:lnTo>
                    <a:pt x="15" y="772"/>
                  </a:lnTo>
                  <a:lnTo>
                    <a:pt x="15" y="764"/>
                  </a:lnTo>
                  <a:lnTo>
                    <a:pt x="15" y="754"/>
                  </a:lnTo>
                  <a:lnTo>
                    <a:pt x="15" y="749"/>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199" name="Freeform 530"/>
            <p:cNvSpPr>
              <a:spLocks/>
            </p:cNvSpPr>
            <p:nvPr/>
          </p:nvSpPr>
          <p:spPr bwMode="auto">
            <a:xfrm>
              <a:off x="2271" y="2643"/>
              <a:ext cx="29" cy="78"/>
            </a:xfrm>
            <a:custGeom>
              <a:avLst/>
              <a:gdLst>
                <a:gd name="T0" fmla="*/ 1 w 29"/>
                <a:gd name="T1" fmla="*/ 73 h 78"/>
                <a:gd name="T2" fmla="*/ 1 w 29"/>
                <a:gd name="T3" fmla="*/ 28 h 78"/>
                <a:gd name="T4" fmla="*/ 1 w 29"/>
                <a:gd name="T5" fmla="*/ 72 h 78"/>
                <a:gd name="T6" fmla="*/ 1 w 29"/>
                <a:gd name="T7" fmla="*/ 44 h 78"/>
                <a:gd name="T8" fmla="*/ 1 w 29"/>
                <a:gd name="T9" fmla="*/ 76 h 78"/>
                <a:gd name="T10" fmla="*/ 2 w 29"/>
                <a:gd name="T11" fmla="*/ 58 h 78"/>
                <a:gd name="T12" fmla="*/ 2 w 29"/>
                <a:gd name="T13" fmla="*/ 75 h 78"/>
                <a:gd name="T14" fmla="*/ 2 w 29"/>
                <a:gd name="T15" fmla="*/ 71 h 78"/>
                <a:gd name="T16" fmla="*/ 2 w 29"/>
                <a:gd name="T17" fmla="*/ 64 h 78"/>
                <a:gd name="T18" fmla="*/ 2 w 29"/>
                <a:gd name="T19" fmla="*/ 76 h 78"/>
                <a:gd name="T20" fmla="*/ 4 w 29"/>
                <a:gd name="T21" fmla="*/ 70 h 78"/>
                <a:gd name="T22" fmla="*/ 4 w 29"/>
                <a:gd name="T23" fmla="*/ 74 h 78"/>
                <a:gd name="T24" fmla="*/ 4 w 29"/>
                <a:gd name="T25" fmla="*/ 74 h 78"/>
                <a:gd name="T26" fmla="*/ 5 w 29"/>
                <a:gd name="T27" fmla="*/ 76 h 78"/>
                <a:gd name="T28" fmla="*/ 5 w 29"/>
                <a:gd name="T29" fmla="*/ 74 h 78"/>
                <a:gd name="T30" fmla="*/ 6 w 29"/>
                <a:gd name="T31" fmla="*/ 76 h 78"/>
                <a:gd name="T32" fmla="*/ 6 w 29"/>
                <a:gd name="T33" fmla="*/ 77 h 78"/>
                <a:gd name="T34" fmla="*/ 7 w 29"/>
                <a:gd name="T35" fmla="*/ 77 h 78"/>
                <a:gd name="T36" fmla="*/ 8 w 29"/>
                <a:gd name="T37" fmla="*/ 76 h 78"/>
                <a:gd name="T38" fmla="*/ 8 w 29"/>
                <a:gd name="T39" fmla="*/ 75 h 78"/>
                <a:gd name="T40" fmla="*/ 9 w 29"/>
                <a:gd name="T41" fmla="*/ 75 h 78"/>
                <a:gd name="T42" fmla="*/ 9 w 29"/>
                <a:gd name="T43" fmla="*/ 68 h 78"/>
                <a:gd name="T44" fmla="*/ 9 w 29"/>
                <a:gd name="T45" fmla="*/ 74 h 78"/>
                <a:gd name="T46" fmla="*/ 10 w 29"/>
                <a:gd name="T47" fmla="*/ 76 h 78"/>
                <a:gd name="T48" fmla="*/ 10 w 29"/>
                <a:gd name="T49" fmla="*/ 72 h 78"/>
                <a:gd name="T50" fmla="*/ 10 w 29"/>
                <a:gd name="T51" fmla="*/ 73 h 78"/>
                <a:gd name="T52" fmla="*/ 11 w 29"/>
                <a:gd name="T53" fmla="*/ 77 h 78"/>
                <a:gd name="T54" fmla="*/ 11 w 29"/>
                <a:gd name="T55" fmla="*/ 76 h 78"/>
                <a:gd name="T56" fmla="*/ 12 w 29"/>
                <a:gd name="T57" fmla="*/ 76 h 78"/>
                <a:gd name="T58" fmla="*/ 13 w 29"/>
                <a:gd name="T59" fmla="*/ 77 h 78"/>
                <a:gd name="T60" fmla="*/ 13 w 29"/>
                <a:gd name="T61" fmla="*/ 76 h 78"/>
                <a:gd name="T62" fmla="*/ 13 w 29"/>
                <a:gd name="T63" fmla="*/ 77 h 78"/>
                <a:gd name="T64" fmla="*/ 14 w 29"/>
                <a:gd name="T65" fmla="*/ 77 h 78"/>
                <a:gd name="T66" fmla="*/ 15 w 29"/>
                <a:gd name="T67" fmla="*/ 77 h 78"/>
                <a:gd name="T68" fmla="*/ 15 w 29"/>
                <a:gd name="T69" fmla="*/ 78 h 78"/>
                <a:gd name="T70" fmla="*/ 15 w 29"/>
                <a:gd name="T71" fmla="*/ 77 h 78"/>
                <a:gd name="T72" fmla="*/ 16 w 29"/>
                <a:gd name="T73" fmla="*/ 77 h 78"/>
                <a:gd name="T74" fmla="*/ 16 w 29"/>
                <a:gd name="T75" fmla="*/ 78 h 78"/>
                <a:gd name="T76" fmla="*/ 18 w 29"/>
                <a:gd name="T77" fmla="*/ 77 h 78"/>
                <a:gd name="T78" fmla="*/ 18 w 29"/>
                <a:gd name="T79" fmla="*/ 76 h 78"/>
                <a:gd name="T80" fmla="*/ 19 w 29"/>
                <a:gd name="T81" fmla="*/ 76 h 78"/>
                <a:gd name="T82" fmla="*/ 19 w 29"/>
                <a:gd name="T83" fmla="*/ 77 h 78"/>
                <a:gd name="T84" fmla="*/ 20 w 29"/>
                <a:gd name="T85" fmla="*/ 78 h 78"/>
                <a:gd name="T86" fmla="*/ 21 w 29"/>
                <a:gd name="T87" fmla="*/ 78 h 78"/>
                <a:gd name="T88" fmla="*/ 21 w 29"/>
                <a:gd name="T89" fmla="*/ 77 h 78"/>
                <a:gd name="T90" fmla="*/ 22 w 29"/>
                <a:gd name="T91" fmla="*/ 78 h 78"/>
                <a:gd name="T92" fmla="*/ 22 w 29"/>
                <a:gd name="T93" fmla="*/ 77 h 78"/>
                <a:gd name="T94" fmla="*/ 23 w 29"/>
                <a:gd name="T95" fmla="*/ 77 h 78"/>
                <a:gd name="T96" fmla="*/ 23 w 29"/>
                <a:gd name="T97" fmla="*/ 78 h 78"/>
                <a:gd name="T98" fmla="*/ 23 w 29"/>
                <a:gd name="T99" fmla="*/ 77 h 78"/>
                <a:gd name="T100" fmla="*/ 24 w 29"/>
                <a:gd name="T101" fmla="*/ 77 h 78"/>
                <a:gd name="T102" fmla="*/ 24 w 29"/>
                <a:gd name="T103" fmla="*/ 74 h 78"/>
                <a:gd name="T104" fmla="*/ 25 w 29"/>
                <a:gd name="T105" fmla="*/ 73 h 78"/>
                <a:gd name="T106" fmla="*/ 25 w 29"/>
                <a:gd name="T107" fmla="*/ 74 h 78"/>
                <a:gd name="T108" fmla="*/ 25 w 29"/>
                <a:gd name="T109" fmla="*/ 76 h 78"/>
                <a:gd name="T110" fmla="*/ 26 w 29"/>
                <a:gd name="T111" fmla="*/ 70 h 78"/>
                <a:gd name="T112" fmla="*/ 26 w 29"/>
                <a:gd name="T113" fmla="*/ 73 h 78"/>
                <a:gd name="T114" fmla="*/ 26 w 29"/>
                <a:gd name="T115" fmla="*/ 77 h 78"/>
                <a:gd name="T116" fmla="*/ 26 w 29"/>
                <a:gd name="T117" fmla="*/ 75 h 78"/>
                <a:gd name="T118" fmla="*/ 27 w 29"/>
                <a:gd name="T119" fmla="*/ 77 h 78"/>
                <a:gd name="T120" fmla="*/ 27 w 29"/>
                <a:gd name="T121" fmla="*/ 76 h 78"/>
                <a:gd name="T122" fmla="*/ 28 w 29"/>
                <a:gd name="T123" fmla="*/ 77 h 78"/>
                <a:gd name="T124" fmla="*/ 28 w 29"/>
                <a:gd name="T125" fmla="*/ 78 h 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
                <a:gd name="T190" fmla="*/ 0 h 78"/>
                <a:gd name="T191" fmla="*/ 29 w 29"/>
                <a:gd name="T192" fmla="*/ 78 h 7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 h="78">
                  <a:moveTo>
                    <a:pt x="0" y="0"/>
                  </a:moveTo>
                  <a:lnTo>
                    <a:pt x="0" y="13"/>
                  </a:lnTo>
                  <a:lnTo>
                    <a:pt x="0" y="22"/>
                  </a:lnTo>
                  <a:lnTo>
                    <a:pt x="0" y="30"/>
                  </a:lnTo>
                  <a:lnTo>
                    <a:pt x="0" y="44"/>
                  </a:lnTo>
                  <a:lnTo>
                    <a:pt x="0" y="52"/>
                  </a:lnTo>
                  <a:lnTo>
                    <a:pt x="0" y="61"/>
                  </a:lnTo>
                  <a:lnTo>
                    <a:pt x="0" y="66"/>
                  </a:lnTo>
                  <a:lnTo>
                    <a:pt x="0" y="70"/>
                  </a:lnTo>
                  <a:lnTo>
                    <a:pt x="1" y="72"/>
                  </a:lnTo>
                  <a:lnTo>
                    <a:pt x="1" y="73"/>
                  </a:lnTo>
                  <a:lnTo>
                    <a:pt x="1" y="74"/>
                  </a:lnTo>
                  <a:lnTo>
                    <a:pt x="1" y="75"/>
                  </a:lnTo>
                  <a:lnTo>
                    <a:pt x="1" y="74"/>
                  </a:lnTo>
                  <a:lnTo>
                    <a:pt x="1" y="73"/>
                  </a:lnTo>
                  <a:lnTo>
                    <a:pt x="1" y="71"/>
                  </a:lnTo>
                  <a:lnTo>
                    <a:pt x="1" y="66"/>
                  </a:lnTo>
                  <a:lnTo>
                    <a:pt x="1" y="63"/>
                  </a:lnTo>
                  <a:lnTo>
                    <a:pt x="1" y="54"/>
                  </a:lnTo>
                  <a:lnTo>
                    <a:pt x="1" y="45"/>
                  </a:lnTo>
                  <a:lnTo>
                    <a:pt x="1" y="36"/>
                  </a:lnTo>
                  <a:lnTo>
                    <a:pt x="1" y="28"/>
                  </a:lnTo>
                  <a:lnTo>
                    <a:pt x="1" y="22"/>
                  </a:lnTo>
                  <a:lnTo>
                    <a:pt x="1" y="25"/>
                  </a:lnTo>
                  <a:lnTo>
                    <a:pt x="1" y="26"/>
                  </a:lnTo>
                  <a:lnTo>
                    <a:pt x="1" y="30"/>
                  </a:lnTo>
                  <a:lnTo>
                    <a:pt x="1" y="37"/>
                  </a:lnTo>
                  <a:lnTo>
                    <a:pt x="1" y="49"/>
                  </a:lnTo>
                  <a:lnTo>
                    <a:pt x="1" y="56"/>
                  </a:lnTo>
                  <a:lnTo>
                    <a:pt x="1" y="62"/>
                  </a:lnTo>
                  <a:lnTo>
                    <a:pt x="1" y="66"/>
                  </a:lnTo>
                  <a:lnTo>
                    <a:pt x="1" y="70"/>
                  </a:lnTo>
                  <a:lnTo>
                    <a:pt x="1" y="72"/>
                  </a:lnTo>
                  <a:lnTo>
                    <a:pt x="1" y="74"/>
                  </a:lnTo>
                  <a:lnTo>
                    <a:pt x="1" y="75"/>
                  </a:lnTo>
                  <a:lnTo>
                    <a:pt x="1" y="74"/>
                  </a:lnTo>
                  <a:lnTo>
                    <a:pt x="1" y="73"/>
                  </a:lnTo>
                  <a:lnTo>
                    <a:pt x="1" y="71"/>
                  </a:lnTo>
                  <a:lnTo>
                    <a:pt x="1" y="65"/>
                  </a:lnTo>
                  <a:lnTo>
                    <a:pt x="1" y="61"/>
                  </a:lnTo>
                  <a:lnTo>
                    <a:pt x="1" y="57"/>
                  </a:lnTo>
                  <a:lnTo>
                    <a:pt x="1" y="52"/>
                  </a:lnTo>
                  <a:lnTo>
                    <a:pt x="1" y="45"/>
                  </a:lnTo>
                  <a:lnTo>
                    <a:pt x="1" y="44"/>
                  </a:lnTo>
                  <a:lnTo>
                    <a:pt x="1" y="43"/>
                  </a:lnTo>
                  <a:lnTo>
                    <a:pt x="1" y="45"/>
                  </a:lnTo>
                  <a:lnTo>
                    <a:pt x="1" y="49"/>
                  </a:lnTo>
                  <a:lnTo>
                    <a:pt x="1" y="54"/>
                  </a:lnTo>
                  <a:lnTo>
                    <a:pt x="1" y="60"/>
                  </a:lnTo>
                  <a:lnTo>
                    <a:pt x="1" y="65"/>
                  </a:lnTo>
                  <a:lnTo>
                    <a:pt x="1" y="70"/>
                  </a:lnTo>
                  <a:lnTo>
                    <a:pt x="1" y="71"/>
                  </a:lnTo>
                  <a:lnTo>
                    <a:pt x="1" y="73"/>
                  </a:lnTo>
                  <a:lnTo>
                    <a:pt x="1" y="75"/>
                  </a:lnTo>
                  <a:lnTo>
                    <a:pt x="1" y="76"/>
                  </a:lnTo>
                  <a:lnTo>
                    <a:pt x="1" y="75"/>
                  </a:lnTo>
                  <a:lnTo>
                    <a:pt x="1" y="74"/>
                  </a:lnTo>
                  <a:lnTo>
                    <a:pt x="1" y="72"/>
                  </a:lnTo>
                  <a:lnTo>
                    <a:pt x="1" y="70"/>
                  </a:lnTo>
                  <a:lnTo>
                    <a:pt x="1" y="66"/>
                  </a:lnTo>
                  <a:lnTo>
                    <a:pt x="1" y="63"/>
                  </a:lnTo>
                  <a:lnTo>
                    <a:pt x="1" y="60"/>
                  </a:lnTo>
                  <a:lnTo>
                    <a:pt x="1" y="55"/>
                  </a:lnTo>
                  <a:lnTo>
                    <a:pt x="2" y="57"/>
                  </a:lnTo>
                  <a:lnTo>
                    <a:pt x="2" y="55"/>
                  </a:lnTo>
                  <a:lnTo>
                    <a:pt x="2" y="58"/>
                  </a:lnTo>
                  <a:lnTo>
                    <a:pt x="2" y="60"/>
                  </a:lnTo>
                  <a:lnTo>
                    <a:pt x="2" y="64"/>
                  </a:lnTo>
                  <a:lnTo>
                    <a:pt x="2" y="66"/>
                  </a:lnTo>
                  <a:lnTo>
                    <a:pt x="2" y="70"/>
                  </a:lnTo>
                  <a:lnTo>
                    <a:pt x="2" y="72"/>
                  </a:lnTo>
                  <a:lnTo>
                    <a:pt x="2" y="74"/>
                  </a:lnTo>
                  <a:lnTo>
                    <a:pt x="2" y="75"/>
                  </a:lnTo>
                  <a:lnTo>
                    <a:pt x="2" y="76"/>
                  </a:lnTo>
                  <a:lnTo>
                    <a:pt x="2" y="77"/>
                  </a:lnTo>
                  <a:lnTo>
                    <a:pt x="2" y="76"/>
                  </a:lnTo>
                  <a:lnTo>
                    <a:pt x="2" y="75"/>
                  </a:lnTo>
                  <a:lnTo>
                    <a:pt x="2" y="74"/>
                  </a:lnTo>
                  <a:lnTo>
                    <a:pt x="2" y="73"/>
                  </a:lnTo>
                  <a:lnTo>
                    <a:pt x="2" y="71"/>
                  </a:lnTo>
                  <a:lnTo>
                    <a:pt x="2" y="68"/>
                  </a:lnTo>
                  <a:lnTo>
                    <a:pt x="2" y="65"/>
                  </a:lnTo>
                  <a:lnTo>
                    <a:pt x="2" y="63"/>
                  </a:lnTo>
                  <a:lnTo>
                    <a:pt x="2" y="62"/>
                  </a:lnTo>
                  <a:lnTo>
                    <a:pt x="2" y="63"/>
                  </a:lnTo>
                  <a:lnTo>
                    <a:pt x="2" y="66"/>
                  </a:lnTo>
                  <a:lnTo>
                    <a:pt x="2" y="70"/>
                  </a:lnTo>
                  <a:lnTo>
                    <a:pt x="2" y="71"/>
                  </a:lnTo>
                  <a:lnTo>
                    <a:pt x="2" y="74"/>
                  </a:lnTo>
                  <a:lnTo>
                    <a:pt x="2" y="75"/>
                  </a:lnTo>
                  <a:lnTo>
                    <a:pt x="2" y="76"/>
                  </a:lnTo>
                  <a:lnTo>
                    <a:pt x="2" y="77"/>
                  </a:lnTo>
                  <a:lnTo>
                    <a:pt x="2" y="76"/>
                  </a:lnTo>
                  <a:lnTo>
                    <a:pt x="2" y="74"/>
                  </a:lnTo>
                  <a:lnTo>
                    <a:pt x="2" y="73"/>
                  </a:lnTo>
                  <a:lnTo>
                    <a:pt x="2" y="72"/>
                  </a:lnTo>
                  <a:lnTo>
                    <a:pt x="2" y="69"/>
                  </a:lnTo>
                  <a:lnTo>
                    <a:pt x="2" y="68"/>
                  </a:lnTo>
                  <a:lnTo>
                    <a:pt x="2" y="64"/>
                  </a:lnTo>
                  <a:lnTo>
                    <a:pt x="2" y="63"/>
                  </a:lnTo>
                  <a:lnTo>
                    <a:pt x="2" y="64"/>
                  </a:lnTo>
                  <a:lnTo>
                    <a:pt x="2" y="66"/>
                  </a:lnTo>
                  <a:lnTo>
                    <a:pt x="2" y="69"/>
                  </a:lnTo>
                  <a:lnTo>
                    <a:pt x="2" y="72"/>
                  </a:lnTo>
                  <a:lnTo>
                    <a:pt x="2" y="74"/>
                  </a:lnTo>
                  <a:lnTo>
                    <a:pt x="2" y="76"/>
                  </a:lnTo>
                  <a:lnTo>
                    <a:pt x="2" y="75"/>
                  </a:lnTo>
                  <a:lnTo>
                    <a:pt x="2" y="76"/>
                  </a:lnTo>
                  <a:lnTo>
                    <a:pt x="2" y="77"/>
                  </a:lnTo>
                  <a:lnTo>
                    <a:pt x="2" y="76"/>
                  </a:lnTo>
                  <a:lnTo>
                    <a:pt x="4" y="77"/>
                  </a:lnTo>
                  <a:lnTo>
                    <a:pt x="4" y="76"/>
                  </a:lnTo>
                  <a:lnTo>
                    <a:pt x="4" y="75"/>
                  </a:lnTo>
                  <a:lnTo>
                    <a:pt x="4" y="73"/>
                  </a:lnTo>
                  <a:lnTo>
                    <a:pt x="4" y="71"/>
                  </a:lnTo>
                  <a:lnTo>
                    <a:pt x="4" y="70"/>
                  </a:lnTo>
                  <a:lnTo>
                    <a:pt x="4" y="68"/>
                  </a:lnTo>
                  <a:lnTo>
                    <a:pt x="4" y="69"/>
                  </a:lnTo>
                  <a:lnTo>
                    <a:pt x="4" y="68"/>
                  </a:lnTo>
                  <a:lnTo>
                    <a:pt x="4" y="69"/>
                  </a:lnTo>
                  <a:lnTo>
                    <a:pt x="4" y="70"/>
                  </a:lnTo>
                  <a:lnTo>
                    <a:pt x="4" y="72"/>
                  </a:lnTo>
                  <a:lnTo>
                    <a:pt x="4" y="73"/>
                  </a:lnTo>
                  <a:lnTo>
                    <a:pt x="4" y="74"/>
                  </a:lnTo>
                  <a:lnTo>
                    <a:pt x="4" y="75"/>
                  </a:lnTo>
                  <a:lnTo>
                    <a:pt x="4" y="76"/>
                  </a:lnTo>
                  <a:lnTo>
                    <a:pt x="4" y="77"/>
                  </a:lnTo>
                  <a:lnTo>
                    <a:pt x="4" y="76"/>
                  </a:lnTo>
                  <a:lnTo>
                    <a:pt x="4" y="77"/>
                  </a:lnTo>
                  <a:lnTo>
                    <a:pt x="4" y="76"/>
                  </a:lnTo>
                  <a:lnTo>
                    <a:pt x="4" y="75"/>
                  </a:lnTo>
                  <a:lnTo>
                    <a:pt x="4" y="74"/>
                  </a:lnTo>
                  <a:lnTo>
                    <a:pt x="4" y="73"/>
                  </a:lnTo>
                  <a:lnTo>
                    <a:pt x="4" y="72"/>
                  </a:lnTo>
                  <a:lnTo>
                    <a:pt x="4" y="71"/>
                  </a:lnTo>
                  <a:lnTo>
                    <a:pt x="4" y="72"/>
                  </a:lnTo>
                  <a:lnTo>
                    <a:pt x="4" y="74"/>
                  </a:lnTo>
                  <a:lnTo>
                    <a:pt x="4" y="75"/>
                  </a:lnTo>
                  <a:lnTo>
                    <a:pt x="4" y="76"/>
                  </a:lnTo>
                  <a:lnTo>
                    <a:pt x="4" y="77"/>
                  </a:lnTo>
                  <a:lnTo>
                    <a:pt x="4" y="76"/>
                  </a:lnTo>
                  <a:lnTo>
                    <a:pt x="4" y="75"/>
                  </a:lnTo>
                  <a:lnTo>
                    <a:pt x="4" y="74"/>
                  </a:lnTo>
                  <a:lnTo>
                    <a:pt x="4" y="73"/>
                  </a:lnTo>
                  <a:lnTo>
                    <a:pt x="4" y="74"/>
                  </a:lnTo>
                  <a:lnTo>
                    <a:pt x="4" y="75"/>
                  </a:lnTo>
                  <a:lnTo>
                    <a:pt x="5" y="76"/>
                  </a:lnTo>
                  <a:lnTo>
                    <a:pt x="5" y="77"/>
                  </a:lnTo>
                  <a:lnTo>
                    <a:pt x="5" y="76"/>
                  </a:lnTo>
                  <a:lnTo>
                    <a:pt x="5" y="74"/>
                  </a:lnTo>
                  <a:lnTo>
                    <a:pt x="5" y="75"/>
                  </a:lnTo>
                  <a:lnTo>
                    <a:pt x="5" y="76"/>
                  </a:lnTo>
                  <a:lnTo>
                    <a:pt x="5" y="75"/>
                  </a:lnTo>
                  <a:lnTo>
                    <a:pt x="5" y="76"/>
                  </a:lnTo>
                  <a:lnTo>
                    <a:pt x="5" y="75"/>
                  </a:lnTo>
                  <a:lnTo>
                    <a:pt x="5" y="76"/>
                  </a:lnTo>
                  <a:lnTo>
                    <a:pt x="5" y="75"/>
                  </a:lnTo>
                  <a:lnTo>
                    <a:pt x="5" y="76"/>
                  </a:lnTo>
                  <a:lnTo>
                    <a:pt x="5" y="75"/>
                  </a:lnTo>
                  <a:lnTo>
                    <a:pt x="5" y="74"/>
                  </a:lnTo>
                  <a:lnTo>
                    <a:pt x="5" y="73"/>
                  </a:lnTo>
                  <a:lnTo>
                    <a:pt x="5" y="75"/>
                  </a:lnTo>
                  <a:lnTo>
                    <a:pt x="5" y="76"/>
                  </a:lnTo>
                  <a:lnTo>
                    <a:pt x="5" y="75"/>
                  </a:lnTo>
                  <a:lnTo>
                    <a:pt x="5" y="74"/>
                  </a:lnTo>
                  <a:lnTo>
                    <a:pt x="5" y="75"/>
                  </a:lnTo>
                  <a:lnTo>
                    <a:pt x="5" y="74"/>
                  </a:lnTo>
                  <a:lnTo>
                    <a:pt x="5" y="75"/>
                  </a:lnTo>
                  <a:lnTo>
                    <a:pt x="5" y="76"/>
                  </a:lnTo>
                  <a:lnTo>
                    <a:pt x="6" y="75"/>
                  </a:lnTo>
                  <a:lnTo>
                    <a:pt x="6" y="74"/>
                  </a:lnTo>
                  <a:lnTo>
                    <a:pt x="6" y="73"/>
                  </a:lnTo>
                  <a:lnTo>
                    <a:pt x="6" y="75"/>
                  </a:lnTo>
                  <a:lnTo>
                    <a:pt x="6" y="76"/>
                  </a:lnTo>
                  <a:lnTo>
                    <a:pt x="6" y="75"/>
                  </a:lnTo>
                  <a:lnTo>
                    <a:pt x="6" y="76"/>
                  </a:lnTo>
                  <a:lnTo>
                    <a:pt x="6" y="75"/>
                  </a:lnTo>
                  <a:lnTo>
                    <a:pt x="6" y="76"/>
                  </a:lnTo>
                  <a:lnTo>
                    <a:pt x="6" y="75"/>
                  </a:lnTo>
                  <a:lnTo>
                    <a:pt x="6" y="74"/>
                  </a:lnTo>
                  <a:lnTo>
                    <a:pt x="6" y="75"/>
                  </a:lnTo>
                  <a:lnTo>
                    <a:pt x="6" y="76"/>
                  </a:lnTo>
                  <a:lnTo>
                    <a:pt x="6" y="77"/>
                  </a:lnTo>
                  <a:lnTo>
                    <a:pt x="6" y="76"/>
                  </a:lnTo>
                  <a:lnTo>
                    <a:pt x="6" y="77"/>
                  </a:lnTo>
                  <a:lnTo>
                    <a:pt x="6" y="76"/>
                  </a:lnTo>
                  <a:lnTo>
                    <a:pt x="6" y="77"/>
                  </a:lnTo>
                  <a:lnTo>
                    <a:pt x="6" y="76"/>
                  </a:lnTo>
                  <a:lnTo>
                    <a:pt x="6" y="75"/>
                  </a:lnTo>
                  <a:lnTo>
                    <a:pt x="6" y="76"/>
                  </a:lnTo>
                  <a:lnTo>
                    <a:pt x="6" y="75"/>
                  </a:lnTo>
                  <a:lnTo>
                    <a:pt x="6" y="76"/>
                  </a:lnTo>
                  <a:lnTo>
                    <a:pt x="6" y="77"/>
                  </a:lnTo>
                  <a:lnTo>
                    <a:pt x="7" y="77"/>
                  </a:lnTo>
                  <a:lnTo>
                    <a:pt x="7" y="76"/>
                  </a:lnTo>
                  <a:lnTo>
                    <a:pt x="7" y="75"/>
                  </a:lnTo>
                  <a:lnTo>
                    <a:pt x="7" y="76"/>
                  </a:lnTo>
                  <a:lnTo>
                    <a:pt x="7" y="77"/>
                  </a:lnTo>
                  <a:lnTo>
                    <a:pt x="7" y="76"/>
                  </a:lnTo>
                  <a:lnTo>
                    <a:pt x="7" y="75"/>
                  </a:lnTo>
                  <a:lnTo>
                    <a:pt x="7" y="76"/>
                  </a:lnTo>
                  <a:lnTo>
                    <a:pt x="7" y="77"/>
                  </a:lnTo>
                  <a:lnTo>
                    <a:pt x="7" y="78"/>
                  </a:lnTo>
                  <a:lnTo>
                    <a:pt x="7" y="77"/>
                  </a:lnTo>
                  <a:lnTo>
                    <a:pt x="7" y="76"/>
                  </a:lnTo>
                  <a:lnTo>
                    <a:pt x="7" y="75"/>
                  </a:lnTo>
                  <a:lnTo>
                    <a:pt x="7" y="74"/>
                  </a:lnTo>
                  <a:lnTo>
                    <a:pt x="8" y="75"/>
                  </a:lnTo>
                  <a:lnTo>
                    <a:pt x="8" y="76"/>
                  </a:lnTo>
                  <a:lnTo>
                    <a:pt x="8" y="77"/>
                  </a:lnTo>
                  <a:lnTo>
                    <a:pt x="8" y="76"/>
                  </a:lnTo>
                  <a:lnTo>
                    <a:pt x="8" y="75"/>
                  </a:lnTo>
                  <a:lnTo>
                    <a:pt x="8" y="76"/>
                  </a:lnTo>
                  <a:lnTo>
                    <a:pt x="8" y="77"/>
                  </a:lnTo>
                  <a:lnTo>
                    <a:pt x="8" y="78"/>
                  </a:lnTo>
                  <a:lnTo>
                    <a:pt x="8" y="77"/>
                  </a:lnTo>
                  <a:lnTo>
                    <a:pt x="8" y="76"/>
                  </a:lnTo>
                  <a:lnTo>
                    <a:pt x="8" y="75"/>
                  </a:lnTo>
                  <a:lnTo>
                    <a:pt x="8" y="74"/>
                  </a:lnTo>
                  <a:lnTo>
                    <a:pt x="8" y="75"/>
                  </a:lnTo>
                  <a:lnTo>
                    <a:pt x="8" y="76"/>
                  </a:lnTo>
                  <a:lnTo>
                    <a:pt x="8" y="77"/>
                  </a:lnTo>
                  <a:lnTo>
                    <a:pt x="9" y="77"/>
                  </a:lnTo>
                  <a:lnTo>
                    <a:pt x="9" y="76"/>
                  </a:lnTo>
                  <a:lnTo>
                    <a:pt x="9" y="75"/>
                  </a:lnTo>
                  <a:lnTo>
                    <a:pt x="9" y="74"/>
                  </a:lnTo>
                  <a:lnTo>
                    <a:pt x="9" y="73"/>
                  </a:lnTo>
                  <a:lnTo>
                    <a:pt x="9" y="72"/>
                  </a:lnTo>
                  <a:lnTo>
                    <a:pt x="9" y="73"/>
                  </a:lnTo>
                  <a:lnTo>
                    <a:pt x="9" y="74"/>
                  </a:lnTo>
                  <a:lnTo>
                    <a:pt x="9" y="75"/>
                  </a:lnTo>
                  <a:lnTo>
                    <a:pt x="9" y="76"/>
                  </a:lnTo>
                  <a:lnTo>
                    <a:pt x="9" y="77"/>
                  </a:lnTo>
                  <a:lnTo>
                    <a:pt x="9" y="76"/>
                  </a:lnTo>
                  <a:lnTo>
                    <a:pt x="9" y="77"/>
                  </a:lnTo>
                  <a:lnTo>
                    <a:pt x="9" y="76"/>
                  </a:lnTo>
                  <a:lnTo>
                    <a:pt x="9" y="75"/>
                  </a:lnTo>
                  <a:lnTo>
                    <a:pt x="9" y="73"/>
                  </a:lnTo>
                  <a:lnTo>
                    <a:pt x="9" y="72"/>
                  </a:lnTo>
                  <a:lnTo>
                    <a:pt x="9" y="70"/>
                  </a:lnTo>
                  <a:lnTo>
                    <a:pt x="9" y="69"/>
                  </a:lnTo>
                  <a:lnTo>
                    <a:pt x="9" y="68"/>
                  </a:lnTo>
                  <a:lnTo>
                    <a:pt x="9" y="69"/>
                  </a:lnTo>
                  <a:lnTo>
                    <a:pt x="9" y="70"/>
                  </a:lnTo>
                  <a:lnTo>
                    <a:pt x="9" y="71"/>
                  </a:lnTo>
                  <a:lnTo>
                    <a:pt x="9" y="72"/>
                  </a:lnTo>
                  <a:lnTo>
                    <a:pt x="9" y="73"/>
                  </a:lnTo>
                  <a:lnTo>
                    <a:pt x="9" y="74"/>
                  </a:lnTo>
                  <a:lnTo>
                    <a:pt x="9" y="75"/>
                  </a:lnTo>
                  <a:lnTo>
                    <a:pt x="9" y="76"/>
                  </a:lnTo>
                  <a:lnTo>
                    <a:pt x="9" y="77"/>
                  </a:lnTo>
                  <a:lnTo>
                    <a:pt x="9" y="76"/>
                  </a:lnTo>
                  <a:lnTo>
                    <a:pt x="9" y="74"/>
                  </a:lnTo>
                  <a:lnTo>
                    <a:pt x="9" y="73"/>
                  </a:lnTo>
                  <a:lnTo>
                    <a:pt x="9" y="72"/>
                  </a:lnTo>
                  <a:lnTo>
                    <a:pt x="9" y="70"/>
                  </a:lnTo>
                  <a:lnTo>
                    <a:pt x="9" y="66"/>
                  </a:lnTo>
                  <a:lnTo>
                    <a:pt x="9" y="68"/>
                  </a:lnTo>
                  <a:lnTo>
                    <a:pt x="9" y="66"/>
                  </a:lnTo>
                  <a:lnTo>
                    <a:pt x="9" y="68"/>
                  </a:lnTo>
                  <a:lnTo>
                    <a:pt x="9" y="70"/>
                  </a:lnTo>
                  <a:lnTo>
                    <a:pt x="10" y="73"/>
                  </a:lnTo>
                  <a:lnTo>
                    <a:pt x="10" y="75"/>
                  </a:lnTo>
                  <a:lnTo>
                    <a:pt x="10" y="76"/>
                  </a:lnTo>
                  <a:lnTo>
                    <a:pt x="10" y="77"/>
                  </a:lnTo>
                  <a:lnTo>
                    <a:pt x="10" y="76"/>
                  </a:lnTo>
                  <a:lnTo>
                    <a:pt x="10" y="75"/>
                  </a:lnTo>
                  <a:lnTo>
                    <a:pt x="10" y="74"/>
                  </a:lnTo>
                  <a:lnTo>
                    <a:pt x="10" y="73"/>
                  </a:lnTo>
                  <a:lnTo>
                    <a:pt x="10" y="72"/>
                  </a:lnTo>
                  <a:lnTo>
                    <a:pt x="10" y="70"/>
                  </a:lnTo>
                  <a:lnTo>
                    <a:pt x="10" y="68"/>
                  </a:lnTo>
                  <a:lnTo>
                    <a:pt x="10" y="69"/>
                  </a:lnTo>
                  <a:lnTo>
                    <a:pt x="10" y="70"/>
                  </a:lnTo>
                  <a:lnTo>
                    <a:pt x="10" y="72"/>
                  </a:lnTo>
                  <a:lnTo>
                    <a:pt x="10" y="74"/>
                  </a:lnTo>
                  <a:lnTo>
                    <a:pt x="10" y="75"/>
                  </a:lnTo>
                  <a:lnTo>
                    <a:pt x="10" y="76"/>
                  </a:lnTo>
                  <a:lnTo>
                    <a:pt x="10" y="77"/>
                  </a:lnTo>
                  <a:lnTo>
                    <a:pt x="10" y="76"/>
                  </a:lnTo>
                  <a:lnTo>
                    <a:pt x="10" y="75"/>
                  </a:lnTo>
                  <a:lnTo>
                    <a:pt x="10" y="73"/>
                  </a:lnTo>
                  <a:lnTo>
                    <a:pt x="10" y="74"/>
                  </a:lnTo>
                  <a:lnTo>
                    <a:pt x="10" y="71"/>
                  </a:lnTo>
                  <a:lnTo>
                    <a:pt x="10" y="72"/>
                  </a:lnTo>
                  <a:lnTo>
                    <a:pt x="10" y="73"/>
                  </a:lnTo>
                  <a:lnTo>
                    <a:pt x="10" y="74"/>
                  </a:lnTo>
                  <a:lnTo>
                    <a:pt x="10" y="76"/>
                  </a:lnTo>
                  <a:lnTo>
                    <a:pt x="10" y="77"/>
                  </a:lnTo>
                  <a:lnTo>
                    <a:pt x="10" y="76"/>
                  </a:lnTo>
                  <a:lnTo>
                    <a:pt x="11" y="75"/>
                  </a:lnTo>
                  <a:lnTo>
                    <a:pt x="11" y="74"/>
                  </a:lnTo>
                  <a:lnTo>
                    <a:pt x="11" y="73"/>
                  </a:lnTo>
                  <a:lnTo>
                    <a:pt x="11" y="72"/>
                  </a:lnTo>
                  <a:lnTo>
                    <a:pt x="11" y="74"/>
                  </a:lnTo>
                  <a:lnTo>
                    <a:pt x="11" y="75"/>
                  </a:lnTo>
                  <a:lnTo>
                    <a:pt x="11" y="77"/>
                  </a:lnTo>
                  <a:lnTo>
                    <a:pt x="11" y="76"/>
                  </a:lnTo>
                  <a:lnTo>
                    <a:pt x="11" y="77"/>
                  </a:lnTo>
                  <a:lnTo>
                    <a:pt x="11" y="76"/>
                  </a:lnTo>
                  <a:lnTo>
                    <a:pt x="11" y="75"/>
                  </a:lnTo>
                  <a:lnTo>
                    <a:pt x="11" y="74"/>
                  </a:lnTo>
                  <a:lnTo>
                    <a:pt x="11" y="75"/>
                  </a:lnTo>
                  <a:lnTo>
                    <a:pt x="11" y="76"/>
                  </a:lnTo>
                  <a:lnTo>
                    <a:pt x="11" y="77"/>
                  </a:lnTo>
                  <a:lnTo>
                    <a:pt x="11" y="76"/>
                  </a:lnTo>
                  <a:lnTo>
                    <a:pt x="11" y="75"/>
                  </a:lnTo>
                  <a:lnTo>
                    <a:pt x="11" y="76"/>
                  </a:lnTo>
                  <a:lnTo>
                    <a:pt x="11" y="75"/>
                  </a:lnTo>
                  <a:lnTo>
                    <a:pt x="11" y="76"/>
                  </a:lnTo>
                  <a:lnTo>
                    <a:pt x="11" y="77"/>
                  </a:lnTo>
                  <a:lnTo>
                    <a:pt x="12" y="77"/>
                  </a:lnTo>
                  <a:lnTo>
                    <a:pt x="12" y="76"/>
                  </a:lnTo>
                  <a:lnTo>
                    <a:pt x="12" y="77"/>
                  </a:lnTo>
                  <a:lnTo>
                    <a:pt x="12" y="78"/>
                  </a:lnTo>
                  <a:lnTo>
                    <a:pt x="12" y="77"/>
                  </a:lnTo>
                  <a:lnTo>
                    <a:pt x="12" y="78"/>
                  </a:lnTo>
                  <a:lnTo>
                    <a:pt x="12" y="77"/>
                  </a:lnTo>
                  <a:lnTo>
                    <a:pt x="12" y="76"/>
                  </a:lnTo>
                  <a:lnTo>
                    <a:pt x="12" y="77"/>
                  </a:lnTo>
                  <a:lnTo>
                    <a:pt x="12" y="78"/>
                  </a:lnTo>
                  <a:lnTo>
                    <a:pt x="12" y="77"/>
                  </a:lnTo>
                  <a:lnTo>
                    <a:pt x="12" y="78"/>
                  </a:lnTo>
                  <a:lnTo>
                    <a:pt x="12" y="77"/>
                  </a:lnTo>
                  <a:lnTo>
                    <a:pt x="12" y="78"/>
                  </a:lnTo>
                  <a:lnTo>
                    <a:pt x="12" y="77"/>
                  </a:lnTo>
                  <a:lnTo>
                    <a:pt x="12" y="76"/>
                  </a:lnTo>
                  <a:lnTo>
                    <a:pt x="13" y="77"/>
                  </a:lnTo>
                  <a:lnTo>
                    <a:pt x="13" y="76"/>
                  </a:lnTo>
                  <a:lnTo>
                    <a:pt x="13" y="77"/>
                  </a:lnTo>
                  <a:lnTo>
                    <a:pt x="13" y="78"/>
                  </a:lnTo>
                  <a:lnTo>
                    <a:pt x="13" y="77"/>
                  </a:lnTo>
                  <a:lnTo>
                    <a:pt x="13" y="78"/>
                  </a:lnTo>
                  <a:lnTo>
                    <a:pt x="13" y="77"/>
                  </a:lnTo>
                  <a:lnTo>
                    <a:pt x="13" y="78"/>
                  </a:lnTo>
                  <a:lnTo>
                    <a:pt x="13" y="77"/>
                  </a:lnTo>
                  <a:lnTo>
                    <a:pt x="13" y="78"/>
                  </a:lnTo>
                  <a:lnTo>
                    <a:pt x="13" y="77"/>
                  </a:lnTo>
                  <a:lnTo>
                    <a:pt x="13" y="78"/>
                  </a:lnTo>
                  <a:lnTo>
                    <a:pt x="13" y="77"/>
                  </a:lnTo>
                  <a:lnTo>
                    <a:pt x="13" y="76"/>
                  </a:lnTo>
                  <a:lnTo>
                    <a:pt x="13" y="77"/>
                  </a:lnTo>
                  <a:lnTo>
                    <a:pt x="13" y="78"/>
                  </a:lnTo>
                  <a:lnTo>
                    <a:pt x="13" y="77"/>
                  </a:lnTo>
                  <a:lnTo>
                    <a:pt x="13" y="78"/>
                  </a:lnTo>
                  <a:lnTo>
                    <a:pt x="13" y="77"/>
                  </a:lnTo>
                  <a:lnTo>
                    <a:pt x="13" y="78"/>
                  </a:lnTo>
                  <a:lnTo>
                    <a:pt x="13" y="77"/>
                  </a:lnTo>
                  <a:lnTo>
                    <a:pt x="13" y="78"/>
                  </a:lnTo>
                  <a:lnTo>
                    <a:pt x="13" y="77"/>
                  </a:lnTo>
                  <a:lnTo>
                    <a:pt x="13" y="78"/>
                  </a:lnTo>
                  <a:lnTo>
                    <a:pt x="13" y="77"/>
                  </a:lnTo>
                  <a:lnTo>
                    <a:pt x="13" y="78"/>
                  </a:lnTo>
                  <a:lnTo>
                    <a:pt x="13" y="77"/>
                  </a:lnTo>
                  <a:lnTo>
                    <a:pt x="13" y="78"/>
                  </a:lnTo>
                  <a:lnTo>
                    <a:pt x="13" y="77"/>
                  </a:lnTo>
                  <a:lnTo>
                    <a:pt x="14" y="77"/>
                  </a:lnTo>
                  <a:lnTo>
                    <a:pt x="14" y="78"/>
                  </a:lnTo>
                  <a:lnTo>
                    <a:pt x="14" y="77"/>
                  </a:lnTo>
                  <a:lnTo>
                    <a:pt x="14" y="78"/>
                  </a:lnTo>
                  <a:lnTo>
                    <a:pt x="14" y="77"/>
                  </a:lnTo>
                  <a:lnTo>
                    <a:pt x="14" y="78"/>
                  </a:lnTo>
                  <a:lnTo>
                    <a:pt x="14" y="77"/>
                  </a:lnTo>
                  <a:lnTo>
                    <a:pt x="14" y="78"/>
                  </a:lnTo>
                  <a:lnTo>
                    <a:pt x="14" y="77"/>
                  </a:lnTo>
                  <a:lnTo>
                    <a:pt x="14" y="78"/>
                  </a:lnTo>
                  <a:lnTo>
                    <a:pt x="14" y="77"/>
                  </a:lnTo>
                  <a:lnTo>
                    <a:pt x="14" y="78"/>
                  </a:lnTo>
                  <a:lnTo>
                    <a:pt x="14" y="77"/>
                  </a:lnTo>
                  <a:lnTo>
                    <a:pt x="14" y="78"/>
                  </a:lnTo>
                  <a:lnTo>
                    <a:pt x="14" y="77"/>
                  </a:lnTo>
                  <a:lnTo>
                    <a:pt x="14" y="78"/>
                  </a:lnTo>
                  <a:lnTo>
                    <a:pt x="14" y="77"/>
                  </a:lnTo>
                  <a:lnTo>
                    <a:pt x="15" y="77"/>
                  </a:lnTo>
                  <a:lnTo>
                    <a:pt x="15" y="78"/>
                  </a:lnTo>
                  <a:lnTo>
                    <a:pt x="15" y="77"/>
                  </a:lnTo>
                  <a:lnTo>
                    <a:pt x="15" y="78"/>
                  </a:lnTo>
                  <a:lnTo>
                    <a:pt x="15" y="77"/>
                  </a:lnTo>
                  <a:lnTo>
                    <a:pt x="15" y="78"/>
                  </a:lnTo>
                  <a:lnTo>
                    <a:pt x="15" y="77"/>
                  </a:lnTo>
                  <a:lnTo>
                    <a:pt x="15" y="76"/>
                  </a:lnTo>
                  <a:lnTo>
                    <a:pt x="15" y="77"/>
                  </a:lnTo>
                  <a:lnTo>
                    <a:pt x="15" y="76"/>
                  </a:lnTo>
                  <a:lnTo>
                    <a:pt x="15" y="77"/>
                  </a:lnTo>
                  <a:lnTo>
                    <a:pt x="15" y="78"/>
                  </a:lnTo>
                  <a:lnTo>
                    <a:pt x="15" y="77"/>
                  </a:lnTo>
                  <a:lnTo>
                    <a:pt x="15" y="78"/>
                  </a:lnTo>
                  <a:lnTo>
                    <a:pt x="15" y="77"/>
                  </a:lnTo>
                  <a:lnTo>
                    <a:pt x="15" y="78"/>
                  </a:lnTo>
                  <a:lnTo>
                    <a:pt x="15" y="77"/>
                  </a:lnTo>
                  <a:lnTo>
                    <a:pt x="15" y="76"/>
                  </a:lnTo>
                  <a:lnTo>
                    <a:pt x="15" y="75"/>
                  </a:lnTo>
                  <a:lnTo>
                    <a:pt x="15" y="76"/>
                  </a:lnTo>
                  <a:lnTo>
                    <a:pt x="15" y="77"/>
                  </a:lnTo>
                  <a:lnTo>
                    <a:pt x="15" y="78"/>
                  </a:lnTo>
                  <a:lnTo>
                    <a:pt x="15" y="77"/>
                  </a:lnTo>
                  <a:lnTo>
                    <a:pt x="15" y="76"/>
                  </a:lnTo>
                  <a:lnTo>
                    <a:pt x="16" y="76"/>
                  </a:lnTo>
                  <a:lnTo>
                    <a:pt x="16" y="75"/>
                  </a:lnTo>
                  <a:lnTo>
                    <a:pt x="16" y="74"/>
                  </a:lnTo>
                  <a:lnTo>
                    <a:pt x="16" y="75"/>
                  </a:lnTo>
                  <a:lnTo>
                    <a:pt x="16" y="74"/>
                  </a:lnTo>
                  <a:lnTo>
                    <a:pt x="16" y="75"/>
                  </a:lnTo>
                  <a:lnTo>
                    <a:pt x="16" y="76"/>
                  </a:lnTo>
                  <a:lnTo>
                    <a:pt x="16" y="77"/>
                  </a:lnTo>
                  <a:lnTo>
                    <a:pt x="16" y="76"/>
                  </a:lnTo>
                  <a:lnTo>
                    <a:pt x="16" y="77"/>
                  </a:lnTo>
                  <a:lnTo>
                    <a:pt x="16" y="76"/>
                  </a:lnTo>
                  <a:lnTo>
                    <a:pt x="16" y="75"/>
                  </a:lnTo>
                  <a:lnTo>
                    <a:pt x="16" y="76"/>
                  </a:lnTo>
                  <a:lnTo>
                    <a:pt x="16" y="77"/>
                  </a:lnTo>
                  <a:lnTo>
                    <a:pt x="16" y="76"/>
                  </a:lnTo>
                  <a:lnTo>
                    <a:pt x="16" y="75"/>
                  </a:lnTo>
                  <a:lnTo>
                    <a:pt x="16" y="76"/>
                  </a:lnTo>
                  <a:lnTo>
                    <a:pt x="16" y="75"/>
                  </a:lnTo>
                  <a:lnTo>
                    <a:pt x="16" y="76"/>
                  </a:lnTo>
                  <a:lnTo>
                    <a:pt x="16" y="77"/>
                  </a:lnTo>
                  <a:lnTo>
                    <a:pt x="16" y="78"/>
                  </a:lnTo>
                  <a:lnTo>
                    <a:pt x="18" y="77"/>
                  </a:lnTo>
                  <a:lnTo>
                    <a:pt x="18" y="76"/>
                  </a:lnTo>
                  <a:lnTo>
                    <a:pt x="18" y="77"/>
                  </a:lnTo>
                  <a:lnTo>
                    <a:pt x="18" y="76"/>
                  </a:lnTo>
                  <a:lnTo>
                    <a:pt x="18" y="77"/>
                  </a:lnTo>
                  <a:lnTo>
                    <a:pt x="18" y="78"/>
                  </a:lnTo>
                  <a:lnTo>
                    <a:pt x="18" y="77"/>
                  </a:lnTo>
                  <a:lnTo>
                    <a:pt x="18" y="78"/>
                  </a:lnTo>
                  <a:lnTo>
                    <a:pt x="18" y="77"/>
                  </a:lnTo>
                  <a:lnTo>
                    <a:pt x="18" y="78"/>
                  </a:lnTo>
                  <a:lnTo>
                    <a:pt x="18" y="77"/>
                  </a:lnTo>
                  <a:lnTo>
                    <a:pt x="18" y="76"/>
                  </a:lnTo>
                  <a:lnTo>
                    <a:pt x="18" y="77"/>
                  </a:lnTo>
                  <a:lnTo>
                    <a:pt x="18" y="78"/>
                  </a:lnTo>
                  <a:lnTo>
                    <a:pt x="18" y="77"/>
                  </a:lnTo>
                  <a:lnTo>
                    <a:pt x="18" y="78"/>
                  </a:lnTo>
                  <a:lnTo>
                    <a:pt x="18" y="77"/>
                  </a:lnTo>
                  <a:lnTo>
                    <a:pt x="18" y="78"/>
                  </a:lnTo>
                  <a:lnTo>
                    <a:pt x="18" y="77"/>
                  </a:lnTo>
                  <a:lnTo>
                    <a:pt x="18" y="78"/>
                  </a:lnTo>
                  <a:lnTo>
                    <a:pt x="18" y="77"/>
                  </a:lnTo>
                  <a:lnTo>
                    <a:pt x="18" y="76"/>
                  </a:lnTo>
                  <a:lnTo>
                    <a:pt x="19" y="76"/>
                  </a:lnTo>
                  <a:lnTo>
                    <a:pt x="19" y="77"/>
                  </a:lnTo>
                  <a:lnTo>
                    <a:pt x="19" y="78"/>
                  </a:lnTo>
                  <a:lnTo>
                    <a:pt x="19" y="77"/>
                  </a:lnTo>
                  <a:lnTo>
                    <a:pt x="19" y="78"/>
                  </a:lnTo>
                  <a:lnTo>
                    <a:pt x="19" y="77"/>
                  </a:lnTo>
                  <a:lnTo>
                    <a:pt x="19" y="78"/>
                  </a:lnTo>
                  <a:lnTo>
                    <a:pt x="19" y="77"/>
                  </a:lnTo>
                  <a:lnTo>
                    <a:pt x="19" y="76"/>
                  </a:lnTo>
                  <a:lnTo>
                    <a:pt x="19" y="77"/>
                  </a:lnTo>
                  <a:lnTo>
                    <a:pt x="19" y="76"/>
                  </a:lnTo>
                  <a:lnTo>
                    <a:pt x="19" y="77"/>
                  </a:lnTo>
                  <a:lnTo>
                    <a:pt x="19" y="76"/>
                  </a:lnTo>
                  <a:lnTo>
                    <a:pt x="19" y="77"/>
                  </a:lnTo>
                  <a:lnTo>
                    <a:pt x="19" y="78"/>
                  </a:lnTo>
                  <a:lnTo>
                    <a:pt x="19" y="77"/>
                  </a:lnTo>
                  <a:lnTo>
                    <a:pt x="19" y="78"/>
                  </a:lnTo>
                  <a:lnTo>
                    <a:pt x="19" y="77"/>
                  </a:lnTo>
                  <a:lnTo>
                    <a:pt x="19" y="78"/>
                  </a:lnTo>
                  <a:lnTo>
                    <a:pt x="19" y="77"/>
                  </a:lnTo>
                  <a:lnTo>
                    <a:pt x="19" y="76"/>
                  </a:lnTo>
                  <a:lnTo>
                    <a:pt x="19" y="77"/>
                  </a:lnTo>
                  <a:lnTo>
                    <a:pt x="19" y="78"/>
                  </a:lnTo>
                  <a:lnTo>
                    <a:pt x="19" y="77"/>
                  </a:lnTo>
                  <a:lnTo>
                    <a:pt x="20" y="78"/>
                  </a:lnTo>
                  <a:lnTo>
                    <a:pt x="20" y="77"/>
                  </a:lnTo>
                  <a:lnTo>
                    <a:pt x="20" y="78"/>
                  </a:lnTo>
                  <a:lnTo>
                    <a:pt x="20" y="77"/>
                  </a:lnTo>
                  <a:lnTo>
                    <a:pt x="20" y="76"/>
                  </a:lnTo>
                  <a:lnTo>
                    <a:pt x="20" y="77"/>
                  </a:lnTo>
                  <a:lnTo>
                    <a:pt x="20" y="76"/>
                  </a:lnTo>
                  <a:lnTo>
                    <a:pt x="20" y="77"/>
                  </a:lnTo>
                  <a:lnTo>
                    <a:pt x="20" y="78"/>
                  </a:lnTo>
                  <a:lnTo>
                    <a:pt x="20" y="77"/>
                  </a:lnTo>
                  <a:lnTo>
                    <a:pt x="20" y="78"/>
                  </a:lnTo>
                  <a:lnTo>
                    <a:pt x="20" y="77"/>
                  </a:lnTo>
                  <a:lnTo>
                    <a:pt x="20" y="78"/>
                  </a:lnTo>
                  <a:lnTo>
                    <a:pt x="20" y="77"/>
                  </a:lnTo>
                  <a:lnTo>
                    <a:pt x="20" y="78"/>
                  </a:lnTo>
                  <a:lnTo>
                    <a:pt x="20" y="77"/>
                  </a:lnTo>
                  <a:lnTo>
                    <a:pt x="21" y="77"/>
                  </a:lnTo>
                  <a:lnTo>
                    <a:pt x="21" y="78"/>
                  </a:lnTo>
                  <a:lnTo>
                    <a:pt x="21" y="77"/>
                  </a:lnTo>
                  <a:lnTo>
                    <a:pt x="21" y="78"/>
                  </a:lnTo>
                  <a:lnTo>
                    <a:pt x="21" y="77"/>
                  </a:lnTo>
                  <a:lnTo>
                    <a:pt x="21" y="78"/>
                  </a:lnTo>
                  <a:lnTo>
                    <a:pt x="21" y="77"/>
                  </a:lnTo>
                  <a:lnTo>
                    <a:pt x="21" y="78"/>
                  </a:lnTo>
                  <a:lnTo>
                    <a:pt x="21" y="77"/>
                  </a:lnTo>
                  <a:lnTo>
                    <a:pt x="21" y="78"/>
                  </a:lnTo>
                  <a:lnTo>
                    <a:pt x="21" y="77"/>
                  </a:lnTo>
                  <a:lnTo>
                    <a:pt x="21" y="78"/>
                  </a:lnTo>
                  <a:lnTo>
                    <a:pt x="21" y="77"/>
                  </a:lnTo>
                  <a:lnTo>
                    <a:pt x="21" y="78"/>
                  </a:lnTo>
                  <a:lnTo>
                    <a:pt x="21" y="77"/>
                  </a:lnTo>
                  <a:lnTo>
                    <a:pt x="21" y="78"/>
                  </a:lnTo>
                  <a:lnTo>
                    <a:pt x="21" y="77"/>
                  </a:lnTo>
                  <a:lnTo>
                    <a:pt x="21" y="78"/>
                  </a:lnTo>
                  <a:lnTo>
                    <a:pt x="21" y="77"/>
                  </a:lnTo>
                  <a:lnTo>
                    <a:pt x="21" y="78"/>
                  </a:lnTo>
                  <a:lnTo>
                    <a:pt x="22" y="77"/>
                  </a:lnTo>
                  <a:lnTo>
                    <a:pt x="22" y="78"/>
                  </a:lnTo>
                  <a:lnTo>
                    <a:pt x="22" y="77"/>
                  </a:lnTo>
                  <a:lnTo>
                    <a:pt x="22" y="78"/>
                  </a:lnTo>
                  <a:lnTo>
                    <a:pt x="22" y="77"/>
                  </a:lnTo>
                  <a:lnTo>
                    <a:pt x="22" y="78"/>
                  </a:lnTo>
                  <a:lnTo>
                    <a:pt x="22" y="77"/>
                  </a:lnTo>
                  <a:lnTo>
                    <a:pt x="22" y="78"/>
                  </a:lnTo>
                  <a:lnTo>
                    <a:pt x="22" y="77"/>
                  </a:lnTo>
                  <a:lnTo>
                    <a:pt x="22" y="78"/>
                  </a:lnTo>
                  <a:lnTo>
                    <a:pt x="22" y="77"/>
                  </a:lnTo>
                  <a:lnTo>
                    <a:pt x="22" y="78"/>
                  </a:lnTo>
                  <a:lnTo>
                    <a:pt x="22" y="77"/>
                  </a:lnTo>
                  <a:lnTo>
                    <a:pt x="22" y="78"/>
                  </a:lnTo>
                  <a:lnTo>
                    <a:pt x="22" y="77"/>
                  </a:lnTo>
                  <a:lnTo>
                    <a:pt x="22" y="78"/>
                  </a:lnTo>
                  <a:lnTo>
                    <a:pt x="22" y="77"/>
                  </a:lnTo>
                  <a:lnTo>
                    <a:pt x="22" y="78"/>
                  </a:lnTo>
                  <a:lnTo>
                    <a:pt x="22" y="77"/>
                  </a:lnTo>
                  <a:lnTo>
                    <a:pt x="22" y="78"/>
                  </a:lnTo>
                  <a:lnTo>
                    <a:pt x="22" y="77"/>
                  </a:lnTo>
                  <a:lnTo>
                    <a:pt x="22" y="78"/>
                  </a:lnTo>
                  <a:lnTo>
                    <a:pt x="22" y="77"/>
                  </a:lnTo>
                  <a:lnTo>
                    <a:pt x="22" y="78"/>
                  </a:lnTo>
                  <a:lnTo>
                    <a:pt x="22" y="77"/>
                  </a:lnTo>
                  <a:lnTo>
                    <a:pt x="22" y="78"/>
                  </a:lnTo>
                  <a:lnTo>
                    <a:pt x="23" y="78"/>
                  </a:lnTo>
                  <a:lnTo>
                    <a:pt x="23" y="77"/>
                  </a:lnTo>
                  <a:lnTo>
                    <a:pt x="23" y="78"/>
                  </a:lnTo>
                  <a:lnTo>
                    <a:pt x="23" y="77"/>
                  </a:lnTo>
                  <a:lnTo>
                    <a:pt x="23" y="78"/>
                  </a:lnTo>
                  <a:lnTo>
                    <a:pt x="23" y="77"/>
                  </a:lnTo>
                  <a:lnTo>
                    <a:pt x="23" y="78"/>
                  </a:lnTo>
                  <a:lnTo>
                    <a:pt x="23" y="77"/>
                  </a:lnTo>
                  <a:lnTo>
                    <a:pt x="23" y="78"/>
                  </a:lnTo>
                  <a:lnTo>
                    <a:pt x="23" y="77"/>
                  </a:lnTo>
                  <a:lnTo>
                    <a:pt x="23" y="78"/>
                  </a:lnTo>
                  <a:lnTo>
                    <a:pt x="23" y="77"/>
                  </a:lnTo>
                  <a:lnTo>
                    <a:pt x="23" y="78"/>
                  </a:lnTo>
                  <a:lnTo>
                    <a:pt x="23" y="77"/>
                  </a:lnTo>
                  <a:lnTo>
                    <a:pt x="23" y="78"/>
                  </a:lnTo>
                  <a:lnTo>
                    <a:pt x="23" y="77"/>
                  </a:lnTo>
                  <a:lnTo>
                    <a:pt x="23" y="78"/>
                  </a:lnTo>
                  <a:lnTo>
                    <a:pt x="23" y="77"/>
                  </a:lnTo>
                  <a:lnTo>
                    <a:pt x="23" y="78"/>
                  </a:lnTo>
                  <a:lnTo>
                    <a:pt x="23" y="77"/>
                  </a:lnTo>
                  <a:lnTo>
                    <a:pt x="23" y="78"/>
                  </a:lnTo>
                  <a:lnTo>
                    <a:pt x="23" y="77"/>
                  </a:lnTo>
                  <a:lnTo>
                    <a:pt x="23" y="78"/>
                  </a:lnTo>
                  <a:lnTo>
                    <a:pt x="23" y="77"/>
                  </a:lnTo>
                  <a:lnTo>
                    <a:pt x="24" y="77"/>
                  </a:lnTo>
                  <a:lnTo>
                    <a:pt x="24" y="78"/>
                  </a:lnTo>
                  <a:lnTo>
                    <a:pt x="24" y="77"/>
                  </a:lnTo>
                  <a:lnTo>
                    <a:pt x="24" y="78"/>
                  </a:lnTo>
                  <a:lnTo>
                    <a:pt x="24" y="77"/>
                  </a:lnTo>
                  <a:lnTo>
                    <a:pt x="24" y="78"/>
                  </a:lnTo>
                  <a:lnTo>
                    <a:pt x="24" y="77"/>
                  </a:lnTo>
                  <a:lnTo>
                    <a:pt x="24" y="78"/>
                  </a:lnTo>
                  <a:lnTo>
                    <a:pt x="24" y="77"/>
                  </a:lnTo>
                  <a:lnTo>
                    <a:pt x="24" y="78"/>
                  </a:lnTo>
                  <a:lnTo>
                    <a:pt x="24" y="77"/>
                  </a:lnTo>
                  <a:lnTo>
                    <a:pt x="24" y="78"/>
                  </a:lnTo>
                  <a:lnTo>
                    <a:pt x="24" y="77"/>
                  </a:lnTo>
                  <a:lnTo>
                    <a:pt x="24" y="78"/>
                  </a:lnTo>
                  <a:lnTo>
                    <a:pt x="24" y="77"/>
                  </a:lnTo>
                  <a:lnTo>
                    <a:pt x="24" y="78"/>
                  </a:lnTo>
                  <a:lnTo>
                    <a:pt x="24" y="77"/>
                  </a:lnTo>
                  <a:lnTo>
                    <a:pt x="24" y="78"/>
                  </a:lnTo>
                  <a:lnTo>
                    <a:pt x="24" y="77"/>
                  </a:lnTo>
                  <a:lnTo>
                    <a:pt x="24" y="76"/>
                  </a:lnTo>
                  <a:lnTo>
                    <a:pt x="24" y="75"/>
                  </a:lnTo>
                  <a:lnTo>
                    <a:pt x="24" y="74"/>
                  </a:lnTo>
                  <a:lnTo>
                    <a:pt x="24" y="73"/>
                  </a:lnTo>
                  <a:lnTo>
                    <a:pt x="24" y="74"/>
                  </a:lnTo>
                  <a:lnTo>
                    <a:pt x="24" y="75"/>
                  </a:lnTo>
                  <a:lnTo>
                    <a:pt x="24" y="76"/>
                  </a:lnTo>
                  <a:lnTo>
                    <a:pt x="24" y="77"/>
                  </a:lnTo>
                  <a:lnTo>
                    <a:pt x="24" y="78"/>
                  </a:lnTo>
                  <a:lnTo>
                    <a:pt x="24" y="77"/>
                  </a:lnTo>
                  <a:lnTo>
                    <a:pt x="25" y="77"/>
                  </a:lnTo>
                  <a:lnTo>
                    <a:pt x="25" y="76"/>
                  </a:lnTo>
                  <a:lnTo>
                    <a:pt x="25" y="75"/>
                  </a:lnTo>
                  <a:lnTo>
                    <a:pt x="25" y="73"/>
                  </a:lnTo>
                  <a:lnTo>
                    <a:pt x="25" y="72"/>
                  </a:lnTo>
                  <a:lnTo>
                    <a:pt x="25" y="70"/>
                  </a:lnTo>
                  <a:lnTo>
                    <a:pt x="25" y="69"/>
                  </a:lnTo>
                  <a:lnTo>
                    <a:pt x="25" y="70"/>
                  </a:lnTo>
                  <a:lnTo>
                    <a:pt x="25" y="72"/>
                  </a:lnTo>
                  <a:lnTo>
                    <a:pt x="25" y="73"/>
                  </a:lnTo>
                  <a:lnTo>
                    <a:pt x="25" y="74"/>
                  </a:lnTo>
                  <a:lnTo>
                    <a:pt x="25" y="76"/>
                  </a:lnTo>
                  <a:lnTo>
                    <a:pt x="25" y="77"/>
                  </a:lnTo>
                  <a:lnTo>
                    <a:pt x="25" y="76"/>
                  </a:lnTo>
                  <a:lnTo>
                    <a:pt x="25" y="74"/>
                  </a:lnTo>
                  <a:lnTo>
                    <a:pt x="25" y="70"/>
                  </a:lnTo>
                  <a:lnTo>
                    <a:pt x="25" y="66"/>
                  </a:lnTo>
                  <a:lnTo>
                    <a:pt x="25" y="65"/>
                  </a:lnTo>
                  <a:lnTo>
                    <a:pt x="25" y="66"/>
                  </a:lnTo>
                  <a:lnTo>
                    <a:pt x="25" y="68"/>
                  </a:lnTo>
                  <a:lnTo>
                    <a:pt x="25" y="69"/>
                  </a:lnTo>
                  <a:lnTo>
                    <a:pt x="25" y="71"/>
                  </a:lnTo>
                  <a:lnTo>
                    <a:pt x="25" y="73"/>
                  </a:lnTo>
                  <a:lnTo>
                    <a:pt x="25" y="74"/>
                  </a:lnTo>
                  <a:lnTo>
                    <a:pt x="25" y="75"/>
                  </a:lnTo>
                  <a:lnTo>
                    <a:pt x="25" y="76"/>
                  </a:lnTo>
                  <a:lnTo>
                    <a:pt x="25" y="77"/>
                  </a:lnTo>
                  <a:lnTo>
                    <a:pt x="25" y="76"/>
                  </a:lnTo>
                  <a:lnTo>
                    <a:pt x="25" y="75"/>
                  </a:lnTo>
                  <a:lnTo>
                    <a:pt x="25" y="74"/>
                  </a:lnTo>
                  <a:lnTo>
                    <a:pt x="25" y="73"/>
                  </a:lnTo>
                  <a:lnTo>
                    <a:pt x="25" y="71"/>
                  </a:lnTo>
                  <a:lnTo>
                    <a:pt x="25" y="66"/>
                  </a:lnTo>
                  <a:lnTo>
                    <a:pt x="25" y="68"/>
                  </a:lnTo>
                  <a:lnTo>
                    <a:pt x="25" y="65"/>
                  </a:lnTo>
                  <a:lnTo>
                    <a:pt x="25" y="68"/>
                  </a:lnTo>
                  <a:lnTo>
                    <a:pt x="26" y="70"/>
                  </a:lnTo>
                  <a:lnTo>
                    <a:pt x="26" y="72"/>
                  </a:lnTo>
                  <a:lnTo>
                    <a:pt x="26" y="73"/>
                  </a:lnTo>
                  <a:lnTo>
                    <a:pt x="26" y="75"/>
                  </a:lnTo>
                  <a:lnTo>
                    <a:pt x="26" y="76"/>
                  </a:lnTo>
                  <a:lnTo>
                    <a:pt x="26" y="77"/>
                  </a:lnTo>
                  <a:lnTo>
                    <a:pt x="26" y="76"/>
                  </a:lnTo>
                  <a:lnTo>
                    <a:pt x="26" y="77"/>
                  </a:lnTo>
                  <a:lnTo>
                    <a:pt x="26" y="76"/>
                  </a:lnTo>
                  <a:lnTo>
                    <a:pt x="26" y="75"/>
                  </a:lnTo>
                  <a:lnTo>
                    <a:pt x="26" y="74"/>
                  </a:lnTo>
                  <a:lnTo>
                    <a:pt x="26" y="73"/>
                  </a:lnTo>
                  <a:lnTo>
                    <a:pt x="26" y="71"/>
                  </a:lnTo>
                  <a:lnTo>
                    <a:pt x="26" y="68"/>
                  </a:lnTo>
                  <a:lnTo>
                    <a:pt x="26" y="66"/>
                  </a:lnTo>
                  <a:lnTo>
                    <a:pt x="26" y="68"/>
                  </a:lnTo>
                  <a:lnTo>
                    <a:pt x="26" y="69"/>
                  </a:lnTo>
                  <a:lnTo>
                    <a:pt x="26" y="71"/>
                  </a:lnTo>
                  <a:lnTo>
                    <a:pt x="26" y="72"/>
                  </a:lnTo>
                  <a:lnTo>
                    <a:pt x="26" y="73"/>
                  </a:lnTo>
                  <a:lnTo>
                    <a:pt x="26" y="74"/>
                  </a:lnTo>
                  <a:lnTo>
                    <a:pt x="26" y="75"/>
                  </a:lnTo>
                  <a:lnTo>
                    <a:pt x="26" y="77"/>
                  </a:lnTo>
                  <a:lnTo>
                    <a:pt x="26" y="76"/>
                  </a:lnTo>
                  <a:lnTo>
                    <a:pt x="26" y="75"/>
                  </a:lnTo>
                  <a:lnTo>
                    <a:pt x="26" y="74"/>
                  </a:lnTo>
                  <a:lnTo>
                    <a:pt x="26" y="73"/>
                  </a:lnTo>
                  <a:lnTo>
                    <a:pt x="26" y="72"/>
                  </a:lnTo>
                  <a:lnTo>
                    <a:pt x="26" y="71"/>
                  </a:lnTo>
                  <a:lnTo>
                    <a:pt x="26" y="72"/>
                  </a:lnTo>
                  <a:lnTo>
                    <a:pt x="26" y="71"/>
                  </a:lnTo>
                  <a:lnTo>
                    <a:pt x="26" y="73"/>
                  </a:lnTo>
                  <a:lnTo>
                    <a:pt x="26" y="74"/>
                  </a:lnTo>
                  <a:lnTo>
                    <a:pt x="26" y="75"/>
                  </a:lnTo>
                  <a:lnTo>
                    <a:pt x="26" y="76"/>
                  </a:lnTo>
                  <a:lnTo>
                    <a:pt x="26" y="77"/>
                  </a:lnTo>
                  <a:lnTo>
                    <a:pt x="27" y="77"/>
                  </a:lnTo>
                  <a:lnTo>
                    <a:pt x="27" y="76"/>
                  </a:lnTo>
                  <a:lnTo>
                    <a:pt x="27" y="75"/>
                  </a:lnTo>
                  <a:lnTo>
                    <a:pt x="27" y="74"/>
                  </a:lnTo>
                  <a:lnTo>
                    <a:pt x="27" y="73"/>
                  </a:lnTo>
                  <a:lnTo>
                    <a:pt x="27" y="74"/>
                  </a:lnTo>
                  <a:lnTo>
                    <a:pt x="27" y="75"/>
                  </a:lnTo>
                  <a:lnTo>
                    <a:pt x="27" y="76"/>
                  </a:lnTo>
                  <a:lnTo>
                    <a:pt x="27" y="77"/>
                  </a:lnTo>
                  <a:lnTo>
                    <a:pt x="27" y="78"/>
                  </a:lnTo>
                  <a:lnTo>
                    <a:pt x="27" y="77"/>
                  </a:lnTo>
                  <a:lnTo>
                    <a:pt x="27" y="78"/>
                  </a:lnTo>
                  <a:lnTo>
                    <a:pt x="27" y="77"/>
                  </a:lnTo>
                  <a:lnTo>
                    <a:pt x="27" y="76"/>
                  </a:lnTo>
                  <a:lnTo>
                    <a:pt x="27" y="77"/>
                  </a:lnTo>
                  <a:lnTo>
                    <a:pt x="27" y="76"/>
                  </a:lnTo>
                  <a:lnTo>
                    <a:pt x="27" y="75"/>
                  </a:lnTo>
                  <a:lnTo>
                    <a:pt x="27" y="76"/>
                  </a:lnTo>
                  <a:lnTo>
                    <a:pt x="27" y="75"/>
                  </a:lnTo>
                  <a:lnTo>
                    <a:pt x="27" y="76"/>
                  </a:lnTo>
                  <a:lnTo>
                    <a:pt x="27" y="75"/>
                  </a:lnTo>
                  <a:lnTo>
                    <a:pt x="27" y="76"/>
                  </a:lnTo>
                  <a:lnTo>
                    <a:pt x="27" y="77"/>
                  </a:lnTo>
                  <a:lnTo>
                    <a:pt x="27" y="78"/>
                  </a:lnTo>
                  <a:lnTo>
                    <a:pt x="27" y="77"/>
                  </a:lnTo>
                  <a:lnTo>
                    <a:pt x="27" y="76"/>
                  </a:lnTo>
                  <a:lnTo>
                    <a:pt x="27" y="77"/>
                  </a:lnTo>
                  <a:lnTo>
                    <a:pt x="27" y="76"/>
                  </a:lnTo>
                  <a:lnTo>
                    <a:pt x="27" y="77"/>
                  </a:lnTo>
                  <a:lnTo>
                    <a:pt x="28" y="78"/>
                  </a:lnTo>
                  <a:lnTo>
                    <a:pt x="28" y="77"/>
                  </a:lnTo>
                  <a:lnTo>
                    <a:pt x="28" y="76"/>
                  </a:lnTo>
                  <a:lnTo>
                    <a:pt x="28" y="77"/>
                  </a:lnTo>
                  <a:lnTo>
                    <a:pt x="28" y="78"/>
                  </a:lnTo>
                  <a:lnTo>
                    <a:pt x="28" y="77"/>
                  </a:lnTo>
                  <a:lnTo>
                    <a:pt x="28" y="78"/>
                  </a:lnTo>
                  <a:lnTo>
                    <a:pt x="28" y="77"/>
                  </a:lnTo>
                  <a:lnTo>
                    <a:pt x="28" y="78"/>
                  </a:lnTo>
                  <a:lnTo>
                    <a:pt x="28" y="77"/>
                  </a:lnTo>
                  <a:lnTo>
                    <a:pt x="28" y="78"/>
                  </a:lnTo>
                  <a:lnTo>
                    <a:pt x="28" y="77"/>
                  </a:lnTo>
                  <a:lnTo>
                    <a:pt x="28" y="78"/>
                  </a:lnTo>
                  <a:lnTo>
                    <a:pt x="28" y="77"/>
                  </a:lnTo>
                  <a:lnTo>
                    <a:pt x="29" y="77"/>
                  </a:lnTo>
                  <a:lnTo>
                    <a:pt x="29" y="78"/>
                  </a:lnTo>
                  <a:lnTo>
                    <a:pt x="29" y="77"/>
                  </a:lnTo>
                  <a:lnTo>
                    <a:pt x="29" y="78"/>
                  </a:lnTo>
                  <a:lnTo>
                    <a:pt x="29" y="77"/>
                  </a:lnTo>
                  <a:lnTo>
                    <a:pt x="29" y="78"/>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00" name="Freeform 531"/>
            <p:cNvSpPr>
              <a:spLocks/>
            </p:cNvSpPr>
            <p:nvPr/>
          </p:nvSpPr>
          <p:spPr bwMode="auto">
            <a:xfrm>
              <a:off x="2300" y="2717"/>
              <a:ext cx="47" cy="4"/>
            </a:xfrm>
            <a:custGeom>
              <a:avLst/>
              <a:gdLst>
                <a:gd name="T0" fmla="*/ 1 w 47"/>
                <a:gd name="T1" fmla="*/ 3 h 4"/>
                <a:gd name="T2" fmla="*/ 1 w 47"/>
                <a:gd name="T3" fmla="*/ 4 h 4"/>
                <a:gd name="T4" fmla="*/ 1 w 47"/>
                <a:gd name="T5" fmla="*/ 3 h 4"/>
                <a:gd name="T6" fmla="*/ 3 w 47"/>
                <a:gd name="T7" fmla="*/ 3 h 4"/>
                <a:gd name="T8" fmla="*/ 4 w 47"/>
                <a:gd name="T9" fmla="*/ 3 h 4"/>
                <a:gd name="T10" fmla="*/ 4 w 47"/>
                <a:gd name="T11" fmla="*/ 4 h 4"/>
                <a:gd name="T12" fmla="*/ 4 w 47"/>
                <a:gd name="T13" fmla="*/ 3 h 4"/>
                <a:gd name="T14" fmla="*/ 5 w 47"/>
                <a:gd name="T15" fmla="*/ 4 h 4"/>
                <a:gd name="T16" fmla="*/ 5 w 47"/>
                <a:gd name="T17" fmla="*/ 3 h 4"/>
                <a:gd name="T18" fmla="*/ 6 w 47"/>
                <a:gd name="T19" fmla="*/ 2 h 4"/>
                <a:gd name="T20" fmla="*/ 6 w 47"/>
                <a:gd name="T21" fmla="*/ 3 h 4"/>
                <a:gd name="T22" fmla="*/ 7 w 47"/>
                <a:gd name="T23" fmla="*/ 2 h 4"/>
                <a:gd name="T24" fmla="*/ 7 w 47"/>
                <a:gd name="T25" fmla="*/ 3 h 4"/>
                <a:gd name="T26" fmla="*/ 8 w 47"/>
                <a:gd name="T27" fmla="*/ 4 h 4"/>
                <a:gd name="T28" fmla="*/ 9 w 47"/>
                <a:gd name="T29" fmla="*/ 2 h 4"/>
                <a:gd name="T30" fmla="*/ 9 w 47"/>
                <a:gd name="T31" fmla="*/ 4 h 4"/>
                <a:gd name="T32" fmla="*/ 10 w 47"/>
                <a:gd name="T33" fmla="*/ 4 h 4"/>
                <a:gd name="T34" fmla="*/ 10 w 47"/>
                <a:gd name="T35" fmla="*/ 3 h 4"/>
                <a:gd name="T36" fmla="*/ 11 w 47"/>
                <a:gd name="T37" fmla="*/ 3 h 4"/>
                <a:gd name="T38" fmla="*/ 12 w 47"/>
                <a:gd name="T39" fmla="*/ 3 h 4"/>
                <a:gd name="T40" fmla="*/ 12 w 47"/>
                <a:gd name="T41" fmla="*/ 2 h 4"/>
                <a:gd name="T42" fmla="*/ 14 w 47"/>
                <a:gd name="T43" fmla="*/ 3 h 4"/>
                <a:gd name="T44" fmla="*/ 14 w 47"/>
                <a:gd name="T45" fmla="*/ 2 h 4"/>
                <a:gd name="T46" fmla="*/ 17 w 47"/>
                <a:gd name="T47" fmla="*/ 3 h 4"/>
                <a:gd name="T48" fmla="*/ 17 w 47"/>
                <a:gd name="T49" fmla="*/ 2 h 4"/>
                <a:gd name="T50" fmla="*/ 18 w 47"/>
                <a:gd name="T51" fmla="*/ 2 h 4"/>
                <a:gd name="T52" fmla="*/ 19 w 47"/>
                <a:gd name="T53" fmla="*/ 2 h 4"/>
                <a:gd name="T54" fmla="*/ 19 w 47"/>
                <a:gd name="T55" fmla="*/ 3 h 4"/>
                <a:gd name="T56" fmla="*/ 20 w 47"/>
                <a:gd name="T57" fmla="*/ 3 h 4"/>
                <a:gd name="T58" fmla="*/ 21 w 47"/>
                <a:gd name="T59" fmla="*/ 2 h 4"/>
                <a:gd name="T60" fmla="*/ 21 w 47"/>
                <a:gd name="T61" fmla="*/ 2 h 4"/>
                <a:gd name="T62" fmla="*/ 22 w 47"/>
                <a:gd name="T63" fmla="*/ 3 h 4"/>
                <a:gd name="T64" fmla="*/ 22 w 47"/>
                <a:gd name="T65" fmla="*/ 4 h 4"/>
                <a:gd name="T66" fmla="*/ 23 w 47"/>
                <a:gd name="T67" fmla="*/ 2 h 4"/>
                <a:gd name="T68" fmla="*/ 24 w 47"/>
                <a:gd name="T69" fmla="*/ 2 h 4"/>
                <a:gd name="T70" fmla="*/ 24 w 47"/>
                <a:gd name="T71" fmla="*/ 1 h 4"/>
                <a:gd name="T72" fmla="*/ 25 w 47"/>
                <a:gd name="T73" fmla="*/ 2 h 4"/>
                <a:gd name="T74" fmla="*/ 26 w 47"/>
                <a:gd name="T75" fmla="*/ 2 h 4"/>
                <a:gd name="T76" fmla="*/ 26 w 47"/>
                <a:gd name="T77" fmla="*/ 3 h 4"/>
                <a:gd name="T78" fmla="*/ 27 w 47"/>
                <a:gd name="T79" fmla="*/ 1 h 4"/>
                <a:gd name="T80" fmla="*/ 27 w 47"/>
                <a:gd name="T81" fmla="*/ 2 h 4"/>
                <a:gd name="T82" fmla="*/ 28 w 47"/>
                <a:gd name="T83" fmla="*/ 2 h 4"/>
                <a:gd name="T84" fmla="*/ 29 w 47"/>
                <a:gd name="T85" fmla="*/ 3 h 4"/>
                <a:gd name="T86" fmla="*/ 29 w 47"/>
                <a:gd name="T87" fmla="*/ 2 h 4"/>
                <a:gd name="T88" fmla="*/ 31 w 47"/>
                <a:gd name="T89" fmla="*/ 2 h 4"/>
                <a:gd name="T90" fmla="*/ 32 w 47"/>
                <a:gd name="T91" fmla="*/ 2 h 4"/>
                <a:gd name="T92" fmla="*/ 33 w 47"/>
                <a:gd name="T93" fmla="*/ 2 h 4"/>
                <a:gd name="T94" fmla="*/ 33 w 47"/>
                <a:gd name="T95" fmla="*/ 3 h 4"/>
                <a:gd name="T96" fmla="*/ 34 w 47"/>
                <a:gd name="T97" fmla="*/ 3 h 4"/>
                <a:gd name="T98" fmla="*/ 35 w 47"/>
                <a:gd name="T99" fmla="*/ 3 h 4"/>
                <a:gd name="T100" fmla="*/ 36 w 47"/>
                <a:gd name="T101" fmla="*/ 3 h 4"/>
                <a:gd name="T102" fmla="*/ 37 w 47"/>
                <a:gd name="T103" fmla="*/ 3 h 4"/>
                <a:gd name="T104" fmla="*/ 38 w 47"/>
                <a:gd name="T105" fmla="*/ 3 h 4"/>
                <a:gd name="T106" fmla="*/ 39 w 47"/>
                <a:gd name="T107" fmla="*/ 4 h 4"/>
                <a:gd name="T108" fmla="*/ 40 w 47"/>
                <a:gd name="T109" fmla="*/ 3 h 4"/>
                <a:gd name="T110" fmla="*/ 41 w 47"/>
                <a:gd name="T111" fmla="*/ 3 h 4"/>
                <a:gd name="T112" fmla="*/ 42 w 47"/>
                <a:gd name="T113" fmla="*/ 4 h 4"/>
                <a:gd name="T114" fmla="*/ 43 w 47"/>
                <a:gd name="T115" fmla="*/ 3 h 4"/>
                <a:gd name="T116" fmla="*/ 43 w 47"/>
                <a:gd name="T117" fmla="*/ 4 h 4"/>
                <a:gd name="T118" fmla="*/ 45 w 47"/>
                <a:gd name="T119" fmla="*/ 3 h 4"/>
                <a:gd name="T120" fmla="*/ 45 w 47"/>
                <a:gd name="T121" fmla="*/ 4 h 4"/>
                <a:gd name="T122" fmla="*/ 46 w 47"/>
                <a:gd name="T123" fmla="*/ 3 h 4"/>
                <a:gd name="T124" fmla="*/ 46 w 47"/>
                <a:gd name="T125" fmla="*/ 2 h 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7"/>
                <a:gd name="T190" fmla="*/ 0 h 4"/>
                <a:gd name="T191" fmla="*/ 47 w 47"/>
                <a:gd name="T192" fmla="*/ 4 h 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7" h="4">
                  <a:moveTo>
                    <a:pt x="0" y="4"/>
                  </a:moveTo>
                  <a:lnTo>
                    <a:pt x="0" y="3"/>
                  </a:lnTo>
                  <a:lnTo>
                    <a:pt x="0" y="4"/>
                  </a:lnTo>
                  <a:lnTo>
                    <a:pt x="0" y="3"/>
                  </a:lnTo>
                  <a:lnTo>
                    <a:pt x="0" y="4"/>
                  </a:lnTo>
                  <a:lnTo>
                    <a:pt x="0" y="3"/>
                  </a:lnTo>
                  <a:lnTo>
                    <a:pt x="0" y="4"/>
                  </a:lnTo>
                  <a:lnTo>
                    <a:pt x="0" y="3"/>
                  </a:lnTo>
                  <a:lnTo>
                    <a:pt x="1" y="3"/>
                  </a:lnTo>
                  <a:lnTo>
                    <a:pt x="1" y="4"/>
                  </a:lnTo>
                  <a:lnTo>
                    <a:pt x="1" y="3"/>
                  </a:lnTo>
                  <a:lnTo>
                    <a:pt x="1" y="4"/>
                  </a:lnTo>
                  <a:lnTo>
                    <a:pt x="1" y="3"/>
                  </a:lnTo>
                  <a:lnTo>
                    <a:pt x="1" y="4"/>
                  </a:lnTo>
                  <a:lnTo>
                    <a:pt x="1" y="3"/>
                  </a:lnTo>
                  <a:lnTo>
                    <a:pt x="1" y="4"/>
                  </a:lnTo>
                  <a:lnTo>
                    <a:pt x="1" y="3"/>
                  </a:lnTo>
                  <a:lnTo>
                    <a:pt x="1" y="4"/>
                  </a:lnTo>
                  <a:lnTo>
                    <a:pt x="1" y="3"/>
                  </a:lnTo>
                  <a:lnTo>
                    <a:pt x="1" y="4"/>
                  </a:lnTo>
                  <a:lnTo>
                    <a:pt x="1" y="3"/>
                  </a:lnTo>
                  <a:lnTo>
                    <a:pt x="1" y="4"/>
                  </a:lnTo>
                  <a:lnTo>
                    <a:pt x="1" y="3"/>
                  </a:lnTo>
                  <a:lnTo>
                    <a:pt x="1" y="4"/>
                  </a:lnTo>
                  <a:lnTo>
                    <a:pt x="1" y="3"/>
                  </a:lnTo>
                  <a:lnTo>
                    <a:pt x="1" y="4"/>
                  </a:lnTo>
                  <a:lnTo>
                    <a:pt x="1" y="3"/>
                  </a:lnTo>
                  <a:lnTo>
                    <a:pt x="1" y="4"/>
                  </a:lnTo>
                  <a:lnTo>
                    <a:pt x="1" y="3"/>
                  </a:lnTo>
                  <a:lnTo>
                    <a:pt x="1" y="4"/>
                  </a:lnTo>
                  <a:lnTo>
                    <a:pt x="1" y="3"/>
                  </a:lnTo>
                  <a:lnTo>
                    <a:pt x="1" y="4"/>
                  </a:lnTo>
                  <a:lnTo>
                    <a:pt x="1" y="3"/>
                  </a:lnTo>
                  <a:lnTo>
                    <a:pt x="1" y="4"/>
                  </a:lnTo>
                  <a:lnTo>
                    <a:pt x="1" y="3"/>
                  </a:lnTo>
                  <a:lnTo>
                    <a:pt x="3" y="3"/>
                  </a:lnTo>
                  <a:lnTo>
                    <a:pt x="3" y="4"/>
                  </a:lnTo>
                  <a:lnTo>
                    <a:pt x="3" y="3"/>
                  </a:lnTo>
                  <a:lnTo>
                    <a:pt x="3" y="4"/>
                  </a:lnTo>
                  <a:lnTo>
                    <a:pt x="3" y="3"/>
                  </a:lnTo>
                  <a:lnTo>
                    <a:pt x="3" y="4"/>
                  </a:lnTo>
                  <a:lnTo>
                    <a:pt x="3" y="3"/>
                  </a:lnTo>
                  <a:lnTo>
                    <a:pt x="3" y="2"/>
                  </a:lnTo>
                  <a:lnTo>
                    <a:pt x="3" y="3"/>
                  </a:lnTo>
                  <a:lnTo>
                    <a:pt x="3" y="2"/>
                  </a:lnTo>
                  <a:lnTo>
                    <a:pt x="3" y="3"/>
                  </a:lnTo>
                  <a:lnTo>
                    <a:pt x="3" y="4"/>
                  </a:lnTo>
                  <a:lnTo>
                    <a:pt x="3" y="3"/>
                  </a:lnTo>
                  <a:lnTo>
                    <a:pt x="3" y="2"/>
                  </a:lnTo>
                  <a:lnTo>
                    <a:pt x="3" y="3"/>
                  </a:lnTo>
                  <a:lnTo>
                    <a:pt x="3" y="2"/>
                  </a:lnTo>
                  <a:lnTo>
                    <a:pt x="3" y="3"/>
                  </a:lnTo>
                  <a:lnTo>
                    <a:pt x="3" y="4"/>
                  </a:lnTo>
                  <a:lnTo>
                    <a:pt x="3" y="3"/>
                  </a:lnTo>
                  <a:lnTo>
                    <a:pt x="4" y="3"/>
                  </a:lnTo>
                  <a:lnTo>
                    <a:pt x="4" y="2"/>
                  </a:lnTo>
                  <a:lnTo>
                    <a:pt x="4" y="3"/>
                  </a:lnTo>
                  <a:lnTo>
                    <a:pt x="4" y="2"/>
                  </a:lnTo>
                  <a:lnTo>
                    <a:pt x="4" y="3"/>
                  </a:lnTo>
                  <a:lnTo>
                    <a:pt x="4" y="4"/>
                  </a:lnTo>
                  <a:lnTo>
                    <a:pt x="4" y="3"/>
                  </a:lnTo>
                  <a:lnTo>
                    <a:pt x="4" y="4"/>
                  </a:lnTo>
                  <a:lnTo>
                    <a:pt x="4" y="3"/>
                  </a:lnTo>
                  <a:lnTo>
                    <a:pt x="4" y="2"/>
                  </a:lnTo>
                  <a:lnTo>
                    <a:pt x="4" y="3"/>
                  </a:lnTo>
                  <a:lnTo>
                    <a:pt x="4" y="4"/>
                  </a:lnTo>
                  <a:lnTo>
                    <a:pt x="4" y="3"/>
                  </a:lnTo>
                  <a:lnTo>
                    <a:pt x="4" y="4"/>
                  </a:lnTo>
                  <a:lnTo>
                    <a:pt x="4" y="3"/>
                  </a:lnTo>
                  <a:lnTo>
                    <a:pt x="4" y="4"/>
                  </a:lnTo>
                  <a:lnTo>
                    <a:pt x="4" y="3"/>
                  </a:lnTo>
                  <a:lnTo>
                    <a:pt x="4" y="4"/>
                  </a:lnTo>
                  <a:lnTo>
                    <a:pt x="4" y="3"/>
                  </a:lnTo>
                  <a:lnTo>
                    <a:pt x="4" y="4"/>
                  </a:lnTo>
                  <a:lnTo>
                    <a:pt x="4" y="3"/>
                  </a:lnTo>
                  <a:lnTo>
                    <a:pt x="4" y="4"/>
                  </a:lnTo>
                  <a:lnTo>
                    <a:pt x="4" y="3"/>
                  </a:lnTo>
                  <a:lnTo>
                    <a:pt x="5" y="4"/>
                  </a:lnTo>
                  <a:lnTo>
                    <a:pt x="5" y="3"/>
                  </a:lnTo>
                  <a:lnTo>
                    <a:pt x="5" y="4"/>
                  </a:lnTo>
                  <a:lnTo>
                    <a:pt x="5" y="3"/>
                  </a:lnTo>
                  <a:lnTo>
                    <a:pt x="5" y="4"/>
                  </a:lnTo>
                  <a:lnTo>
                    <a:pt x="5" y="3"/>
                  </a:lnTo>
                  <a:lnTo>
                    <a:pt x="5" y="2"/>
                  </a:lnTo>
                  <a:lnTo>
                    <a:pt x="5" y="3"/>
                  </a:lnTo>
                  <a:lnTo>
                    <a:pt x="5" y="2"/>
                  </a:lnTo>
                  <a:lnTo>
                    <a:pt x="5" y="3"/>
                  </a:lnTo>
                  <a:lnTo>
                    <a:pt x="5" y="4"/>
                  </a:lnTo>
                  <a:lnTo>
                    <a:pt x="5" y="3"/>
                  </a:lnTo>
                  <a:lnTo>
                    <a:pt x="5" y="4"/>
                  </a:lnTo>
                  <a:lnTo>
                    <a:pt x="5" y="3"/>
                  </a:lnTo>
                  <a:lnTo>
                    <a:pt x="5" y="4"/>
                  </a:lnTo>
                  <a:lnTo>
                    <a:pt x="5" y="3"/>
                  </a:lnTo>
                  <a:lnTo>
                    <a:pt x="5" y="4"/>
                  </a:lnTo>
                  <a:lnTo>
                    <a:pt x="5" y="3"/>
                  </a:lnTo>
                  <a:lnTo>
                    <a:pt x="5" y="2"/>
                  </a:lnTo>
                  <a:lnTo>
                    <a:pt x="5" y="3"/>
                  </a:lnTo>
                  <a:lnTo>
                    <a:pt x="5" y="2"/>
                  </a:lnTo>
                  <a:lnTo>
                    <a:pt x="5" y="3"/>
                  </a:lnTo>
                  <a:lnTo>
                    <a:pt x="5" y="4"/>
                  </a:lnTo>
                  <a:lnTo>
                    <a:pt x="5" y="3"/>
                  </a:lnTo>
                  <a:lnTo>
                    <a:pt x="5" y="4"/>
                  </a:lnTo>
                  <a:lnTo>
                    <a:pt x="5" y="3"/>
                  </a:lnTo>
                  <a:lnTo>
                    <a:pt x="5" y="4"/>
                  </a:lnTo>
                  <a:lnTo>
                    <a:pt x="5" y="3"/>
                  </a:lnTo>
                  <a:lnTo>
                    <a:pt x="5" y="2"/>
                  </a:lnTo>
                  <a:lnTo>
                    <a:pt x="6" y="1"/>
                  </a:lnTo>
                  <a:lnTo>
                    <a:pt x="6" y="0"/>
                  </a:lnTo>
                  <a:lnTo>
                    <a:pt x="6" y="1"/>
                  </a:lnTo>
                  <a:lnTo>
                    <a:pt x="6" y="2"/>
                  </a:lnTo>
                  <a:lnTo>
                    <a:pt x="6" y="3"/>
                  </a:lnTo>
                  <a:lnTo>
                    <a:pt x="6" y="4"/>
                  </a:lnTo>
                  <a:lnTo>
                    <a:pt x="6" y="3"/>
                  </a:lnTo>
                  <a:lnTo>
                    <a:pt x="6" y="2"/>
                  </a:lnTo>
                  <a:lnTo>
                    <a:pt x="6" y="1"/>
                  </a:lnTo>
                  <a:lnTo>
                    <a:pt x="6" y="0"/>
                  </a:lnTo>
                  <a:lnTo>
                    <a:pt x="6" y="1"/>
                  </a:lnTo>
                  <a:lnTo>
                    <a:pt x="6" y="2"/>
                  </a:lnTo>
                  <a:lnTo>
                    <a:pt x="6" y="3"/>
                  </a:lnTo>
                  <a:lnTo>
                    <a:pt x="6" y="2"/>
                  </a:lnTo>
                  <a:lnTo>
                    <a:pt x="6" y="3"/>
                  </a:lnTo>
                  <a:lnTo>
                    <a:pt x="6" y="2"/>
                  </a:lnTo>
                  <a:lnTo>
                    <a:pt x="6" y="1"/>
                  </a:lnTo>
                  <a:lnTo>
                    <a:pt x="6" y="2"/>
                  </a:lnTo>
                  <a:lnTo>
                    <a:pt x="6" y="1"/>
                  </a:lnTo>
                  <a:lnTo>
                    <a:pt x="6" y="2"/>
                  </a:lnTo>
                  <a:lnTo>
                    <a:pt x="6" y="3"/>
                  </a:lnTo>
                  <a:lnTo>
                    <a:pt x="6" y="4"/>
                  </a:lnTo>
                  <a:lnTo>
                    <a:pt x="7" y="3"/>
                  </a:lnTo>
                  <a:lnTo>
                    <a:pt x="7" y="2"/>
                  </a:lnTo>
                  <a:lnTo>
                    <a:pt x="7" y="3"/>
                  </a:lnTo>
                  <a:lnTo>
                    <a:pt x="7" y="2"/>
                  </a:lnTo>
                  <a:lnTo>
                    <a:pt x="7" y="3"/>
                  </a:lnTo>
                  <a:lnTo>
                    <a:pt x="7" y="4"/>
                  </a:lnTo>
                  <a:lnTo>
                    <a:pt x="7" y="3"/>
                  </a:lnTo>
                  <a:lnTo>
                    <a:pt x="7" y="2"/>
                  </a:lnTo>
                  <a:lnTo>
                    <a:pt x="7" y="3"/>
                  </a:lnTo>
                  <a:lnTo>
                    <a:pt x="7" y="2"/>
                  </a:lnTo>
                  <a:lnTo>
                    <a:pt x="7" y="3"/>
                  </a:lnTo>
                  <a:lnTo>
                    <a:pt x="7" y="4"/>
                  </a:lnTo>
                  <a:lnTo>
                    <a:pt x="7" y="3"/>
                  </a:lnTo>
                  <a:lnTo>
                    <a:pt x="7" y="4"/>
                  </a:lnTo>
                  <a:lnTo>
                    <a:pt x="7" y="3"/>
                  </a:lnTo>
                  <a:lnTo>
                    <a:pt x="7" y="4"/>
                  </a:lnTo>
                  <a:lnTo>
                    <a:pt x="7" y="3"/>
                  </a:lnTo>
                  <a:lnTo>
                    <a:pt x="7" y="2"/>
                  </a:lnTo>
                  <a:lnTo>
                    <a:pt x="8" y="3"/>
                  </a:lnTo>
                  <a:lnTo>
                    <a:pt x="8" y="2"/>
                  </a:lnTo>
                  <a:lnTo>
                    <a:pt x="8" y="3"/>
                  </a:lnTo>
                  <a:lnTo>
                    <a:pt x="8" y="4"/>
                  </a:lnTo>
                  <a:lnTo>
                    <a:pt x="8" y="3"/>
                  </a:lnTo>
                  <a:lnTo>
                    <a:pt x="8" y="4"/>
                  </a:lnTo>
                  <a:lnTo>
                    <a:pt x="8" y="3"/>
                  </a:lnTo>
                  <a:lnTo>
                    <a:pt x="8" y="4"/>
                  </a:lnTo>
                  <a:lnTo>
                    <a:pt x="8" y="3"/>
                  </a:lnTo>
                  <a:lnTo>
                    <a:pt x="8" y="2"/>
                  </a:lnTo>
                  <a:lnTo>
                    <a:pt x="8" y="3"/>
                  </a:lnTo>
                  <a:lnTo>
                    <a:pt x="8" y="4"/>
                  </a:lnTo>
                  <a:lnTo>
                    <a:pt x="8" y="3"/>
                  </a:lnTo>
                  <a:lnTo>
                    <a:pt x="8" y="2"/>
                  </a:lnTo>
                  <a:lnTo>
                    <a:pt x="8" y="3"/>
                  </a:lnTo>
                  <a:lnTo>
                    <a:pt x="8" y="2"/>
                  </a:lnTo>
                  <a:lnTo>
                    <a:pt x="8" y="3"/>
                  </a:lnTo>
                  <a:lnTo>
                    <a:pt x="9" y="3"/>
                  </a:lnTo>
                  <a:lnTo>
                    <a:pt x="9" y="2"/>
                  </a:lnTo>
                  <a:lnTo>
                    <a:pt x="9" y="3"/>
                  </a:lnTo>
                  <a:lnTo>
                    <a:pt x="9" y="2"/>
                  </a:lnTo>
                  <a:lnTo>
                    <a:pt x="9" y="1"/>
                  </a:lnTo>
                  <a:lnTo>
                    <a:pt x="9" y="2"/>
                  </a:lnTo>
                  <a:lnTo>
                    <a:pt x="9" y="3"/>
                  </a:lnTo>
                  <a:lnTo>
                    <a:pt x="9" y="2"/>
                  </a:lnTo>
                  <a:lnTo>
                    <a:pt x="9" y="1"/>
                  </a:lnTo>
                  <a:lnTo>
                    <a:pt x="9" y="3"/>
                  </a:lnTo>
                  <a:lnTo>
                    <a:pt x="9" y="2"/>
                  </a:lnTo>
                  <a:lnTo>
                    <a:pt x="9" y="3"/>
                  </a:lnTo>
                  <a:lnTo>
                    <a:pt x="9" y="4"/>
                  </a:lnTo>
                  <a:lnTo>
                    <a:pt x="9" y="3"/>
                  </a:lnTo>
                  <a:lnTo>
                    <a:pt x="9" y="2"/>
                  </a:lnTo>
                  <a:lnTo>
                    <a:pt x="9" y="3"/>
                  </a:lnTo>
                  <a:lnTo>
                    <a:pt x="9" y="2"/>
                  </a:lnTo>
                  <a:lnTo>
                    <a:pt x="9" y="3"/>
                  </a:lnTo>
                  <a:lnTo>
                    <a:pt x="10" y="3"/>
                  </a:lnTo>
                  <a:lnTo>
                    <a:pt x="10" y="4"/>
                  </a:lnTo>
                  <a:lnTo>
                    <a:pt x="10" y="3"/>
                  </a:lnTo>
                  <a:lnTo>
                    <a:pt x="10" y="4"/>
                  </a:lnTo>
                  <a:lnTo>
                    <a:pt x="10" y="3"/>
                  </a:lnTo>
                  <a:lnTo>
                    <a:pt x="10" y="4"/>
                  </a:lnTo>
                  <a:lnTo>
                    <a:pt x="10" y="3"/>
                  </a:lnTo>
                  <a:lnTo>
                    <a:pt x="10" y="4"/>
                  </a:lnTo>
                  <a:lnTo>
                    <a:pt x="10" y="3"/>
                  </a:lnTo>
                  <a:lnTo>
                    <a:pt x="10" y="2"/>
                  </a:lnTo>
                  <a:lnTo>
                    <a:pt x="10" y="3"/>
                  </a:lnTo>
                  <a:lnTo>
                    <a:pt x="10" y="4"/>
                  </a:lnTo>
                  <a:lnTo>
                    <a:pt x="10" y="3"/>
                  </a:lnTo>
                  <a:lnTo>
                    <a:pt x="10" y="4"/>
                  </a:lnTo>
                  <a:lnTo>
                    <a:pt x="10" y="3"/>
                  </a:lnTo>
                  <a:lnTo>
                    <a:pt x="10" y="4"/>
                  </a:lnTo>
                  <a:lnTo>
                    <a:pt x="10" y="3"/>
                  </a:lnTo>
                  <a:lnTo>
                    <a:pt x="10" y="4"/>
                  </a:lnTo>
                  <a:lnTo>
                    <a:pt x="10" y="3"/>
                  </a:lnTo>
                  <a:lnTo>
                    <a:pt x="10" y="4"/>
                  </a:lnTo>
                  <a:lnTo>
                    <a:pt x="10" y="3"/>
                  </a:lnTo>
                  <a:lnTo>
                    <a:pt x="11" y="3"/>
                  </a:lnTo>
                  <a:lnTo>
                    <a:pt x="11" y="2"/>
                  </a:lnTo>
                  <a:lnTo>
                    <a:pt x="11" y="3"/>
                  </a:lnTo>
                  <a:lnTo>
                    <a:pt x="11" y="2"/>
                  </a:lnTo>
                  <a:lnTo>
                    <a:pt x="11" y="3"/>
                  </a:lnTo>
                  <a:lnTo>
                    <a:pt x="11" y="2"/>
                  </a:lnTo>
                  <a:lnTo>
                    <a:pt x="11" y="3"/>
                  </a:lnTo>
                  <a:lnTo>
                    <a:pt x="11" y="2"/>
                  </a:lnTo>
                  <a:lnTo>
                    <a:pt x="11" y="3"/>
                  </a:lnTo>
                  <a:lnTo>
                    <a:pt x="11" y="2"/>
                  </a:lnTo>
                  <a:lnTo>
                    <a:pt x="11" y="3"/>
                  </a:lnTo>
                  <a:lnTo>
                    <a:pt x="12" y="3"/>
                  </a:lnTo>
                  <a:lnTo>
                    <a:pt x="12" y="2"/>
                  </a:lnTo>
                  <a:lnTo>
                    <a:pt x="12" y="3"/>
                  </a:lnTo>
                  <a:lnTo>
                    <a:pt x="12" y="4"/>
                  </a:lnTo>
                  <a:lnTo>
                    <a:pt x="12" y="3"/>
                  </a:lnTo>
                  <a:lnTo>
                    <a:pt x="12" y="4"/>
                  </a:lnTo>
                  <a:lnTo>
                    <a:pt x="12" y="3"/>
                  </a:lnTo>
                  <a:lnTo>
                    <a:pt x="12" y="2"/>
                  </a:lnTo>
                  <a:lnTo>
                    <a:pt x="12" y="3"/>
                  </a:lnTo>
                  <a:lnTo>
                    <a:pt x="12" y="4"/>
                  </a:lnTo>
                  <a:lnTo>
                    <a:pt x="12" y="3"/>
                  </a:lnTo>
                  <a:lnTo>
                    <a:pt x="12" y="4"/>
                  </a:lnTo>
                  <a:lnTo>
                    <a:pt x="12" y="3"/>
                  </a:lnTo>
                  <a:lnTo>
                    <a:pt x="12" y="4"/>
                  </a:lnTo>
                  <a:lnTo>
                    <a:pt x="12" y="3"/>
                  </a:lnTo>
                  <a:lnTo>
                    <a:pt x="12" y="2"/>
                  </a:lnTo>
                  <a:lnTo>
                    <a:pt x="12" y="3"/>
                  </a:lnTo>
                  <a:lnTo>
                    <a:pt x="12" y="2"/>
                  </a:lnTo>
                  <a:lnTo>
                    <a:pt x="13" y="2"/>
                  </a:lnTo>
                  <a:lnTo>
                    <a:pt x="13" y="3"/>
                  </a:lnTo>
                  <a:lnTo>
                    <a:pt x="13" y="2"/>
                  </a:lnTo>
                  <a:lnTo>
                    <a:pt x="13" y="3"/>
                  </a:lnTo>
                  <a:lnTo>
                    <a:pt x="13" y="4"/>
                  </a:lnTo>
                  <a:lnTo>
                    <a:pt x="13" y="3"/>
                  </a:lnTo>
                  <a:lnTo>
                    <a:pt x="13" y="2"/>
                  </a:lnTo>
                  <a:lnTo>
                    <a:pt x="13" y="3"/>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5" y="3"/>
                  </a:lnTo>
                  <a:lnTo>
                    <a:pt x="15" y="4"/>
                  </a:lnTo>
                  <a:lnTo>
                    <a:pt x="15" y="3"/>
                  </a:lnTo>
                  <a:lnTo>
                    <a:pt x="15" y="2"/>
                  </a:lnTo>
                  <a:lnTo>
                    <a:pt x="15" y="3"/>
                  </a:lnTo>
                  <a:lnTo>
                    <a:pt x="15" y="4"/>
                  </a:lnTo>
                  <a:lnTo>
                    <a:pt x="15" y="3"/>
                  </a:lnTo>
                  <a:lnTo>
                    <a:pt x="15" y="4"/>
                  </a:lnTo>
                  <a:lnTo>
                    <a:pt x="15" y="3"/>
                  </a:lnTo>
                  <a:lnTo>
                    <a:pt x="17" y="3"/>
                  </a:lnTo>
                  <a:lnTo>
                    <a:pt x="17" y="2"/>
                  </a:lnTo>
                  <a:lnTo>
                    <a:pt x="17" y="3"/>
                  </a:lnTo>
                  <a:lnTo>
                    <a:pt x="17" y="2"/>
                  </a:lnTo>
                  <a:lnTo>
                    <a:pt x="17" y="3"/>
                  </a:lnTo>
                  <a:lnTo>
                    <a:pt x="17" y="2"/>
                  </a:lnTo>
                  <a:lnTo>
                    <a:pt x="17" y="3"/>
                  </a:lnTo>
                  <a:lnTo>
                    <a:pt x="17" y="2"/>
                  </a:lnTo>
                  <a:lnTo>
                    <a:pt x="17" y="3"/>
                  </a:lnTo>
                  <a:lnTo>
                    <a:pt x="17" y="2"/>
                  </a:lnTo>
                  <a:lnTo>
                    <a:pt x="17" y="3"/>
                  </a:lnTo>
                  <a:lnTo>
                    <a:pt x="17" y="2"/>
                  </a:lnTo>
                  <a:lnTo>
                    <a:pt x="17" y="3"/>
                  </a:lnTo>
                  <a:lnTo>
                    <a:pt x="17" y="2"/>
                  </a:lnTo>
                  <a:lnTo>
                    <a:pt x="17" y="3"/>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9" y="2"/>
                  </a:lnTo>
                  <a:lnTo>
                    <a:pt x="19" y="3"/>
                  </a:lnTo>
                  <a:lnTo>
                    <a:pt x="19" y="2"/>
                  </a:lnTo>
                  <a:lnTo>
                    <a:pt x="19" y="3"/>
                  </a:lnTo>
                  <a:lnTo>
                    <a:pt x="19" y="2"/>
                  </a:lnTo>
                  <a:lnTo>
                    <a:pt x="19" y="3"/>
                  </a:lnTo>
                  <a:lnTo>
                    <a:pt x="19" y="2"/>
                  </a:lnTo>
                  <a:lnTo>
                    <a:pt x="19" y="3"/>
                  </a:lnTo>
                  <a:lnTo>
                    <a:pt x="19" y="2"/>
                  </a:lnTo>
                  <a:lnTo>
                    <a:pt x="19" y="3"/>
                  </a:lnTo>
                  <a:lnTo>
                    <a:pt x="19" y="2"/>
                  </a:lnTo>
                  <a:lnTo>
                    <a:pt x="19" y="3"/>
                  </a:lnTo>
                  <a:lnTo>
                    <a:pt x="20" y="3"/>
                  </a:lnTo>
                  <a:lnTo>
                    <a:pt x="20" y="2"/>
                  </a:lnTo>
                  <a:lnTo>
                    <a:pt x="20" y="3"/>
                  </a:lnTo>
                  <a:lnTo>
                    <a:pt x="20" y="2"/>
                  </a:lnTo>
                  <a:lnTo>
                    <a:pt x="20" y="3"/>
                  </a:lnTo>
                  <a:lnTo>
                    <a:pt x="20" y="2"/>
                  </a:lnTo>
                  <a:lnTo>
                    <a:pt x="20" y="3"/>
                  </a:lnTo>
                  <a:lnTo>
                    <a:pt x="20" y="2"/>
                  </a:lnTo>
                  <a:lnTo>
                    <a:pt x="20" y="1"/>
                  </a:lnTo>
                  <a:lnTo>
                    <a:pt x="20" y="2"/>
                  </a:lnTo>
                  <a:lnTo>
                    <a:pt x="20" y="3"/>
                  </a:lnTo>
                  <a:lnTo>
                    <a:pt x="20" y="2"/>
                  </a:lnTo>
                  <a:lnTo>
                    <a:pt x="20" y="1"/>
                  </a:lnTo>
                  <a:lnTo>
                    <a:pt x="20" y="2"/>
                  </a:lnTo>
                  <a:lnTo>
                    <a:pt x="20" y="1"/>
                  </a:lnTo>
                  <a:lnTo>
                    <a:pt x="20" y="2"/>
                  </a:lnTo>
                  <a:lnTo>
                    <a:pt x="20" y="1"/>
                  </a:lnTo>
                  <a:lnTo>
                    <a:pt x="20" y="0"/>
                  </a:lnTo>
                  <a:lnTo>
                    <a:pt x="20" y="1"/>
                  </a:lnTo>
                  <a:lnTo>
                    <a:pt x="21" y="2"/>
                  </a:lnTo>
                  <a:lnTo>
                    <a:pt x="21" y="1"/>
                  </a:lnTo>
                  <a:lnTo>
                    <a:pt x="21" y="2"/>
                  </a:lnTo>
                  <a:lnTo>
                    <a:pt x="21" y="1"/>
                  </a:lnTo>
                  <a:lnTo>
                    <a:pt x="21" y="0"/>
                  </a:lnTo>
                  <a:lnTo>
                    <a:pt x="21" y="2"/>
                  </a:lnTo>
                  <a:lnTo>
                    <a:pt x="21" y="1"/>
                  </a:lnTo>
                  <a:lnTo>
                    <a:pt x="21" y="2"/>
                  </a:lnTo>
                  <a:lnTo>
                    <a:pt x="21" y="3"/>
                  </a:lnTo>
                  <a:lnTo>
                    <a:pt x="21" y="2"/>
                  </a:lnTo>
                  <a:lnTo>
                    <a:pt x="21" y="3"/>
                  </a:lnTo>
                  <a:lnTo>
                    <a:pt x="21" y="2"/>
                  </a:lnTo>
                  <a:lnTo>
                    <a:pt x="21" y="1"/>
                  </a:lnTo>
                  <a:lnTo>
                    <a:pt x="21" y="2"/>
                  </a:lnTo>
                  <a:lnTo>
                    <a:pt x="21" y="1"/>
                  </a:lnTo>
                  <a:lnTo>
                    <a:pt x="21" y="2"/>
                  </a:lnTo>
                  <a:lnTo>
                    <a:pt x="21" y="1"/>
                  </a:lnTo>
                  <a:lnTo>
                    <a:pt x="21" y="2"/>
                  </a:lnTo>
                  <a:lnTo>
                    <a:pt x="21" y="1"/>
                  </a:lnTo>
                  <a:lnTo>
                    <a:pt x="21" y="2"/>
                  </a:lnTo>
                  <a:lnTo>
                    <a:pt x="21" y="3"/>
                  </a:lnTo>
                  <a:lnTo>
                    <a:pt x="21" y="2"/>
                  </a:lnTo>
                  <a:lnTo>
                    <a:pt x="22" y="3"/>
                  </a:lnTo>
                  <a:lnTo>
                    <a:pt x="22" y="2"/>
                  </a:lnTo>
                  <a:lnTo>
                    <a:pt x="22" y="3"/>
                  </a:lnTo>
                  <a:lnTo>
                    <a:pt x="22" y="2"/>
                  </a:lnTo>
                  <a:lnTo>
                    <a:pt x="22" y="3"/>
                  </a:lnTo>
                  <a:lnTo>
                    <a:pt x="22" y="2"/>
                  </a:lnTo>
                  <a:lnTo>
                    <a:pt x="22" y="3"/>
                  </a:lnTo>
                  <a:lnTo>
                    <a:pt x="22" y="2"/>
                  </a:lnTo>
                  <a:lnTo>
                    <a:pt x="22" y="3"/>
                  </a:lnTo>
                  <a:lnTo>
                    <a:pt x="22" y="2"/>
                  </a:lnTo>
                  <a:lnTo>
                    <a:pt x="22" y="3"/>
                  </a:lnTo>
                  <a:lnTo>
                    <a:pt x="22" y="4"/>
                  </a:lnTo>
                  <a:lnTo>
                    <a:pt x="22" y="3"/>
                  </a:lnTo>
                  <a:lnTo>
                    <a:pt x="22" y="4"/>
                  </a:lnTo>
                  <a:lnTo>
                    <a:pt x="22" y="3"/>
                  </a:lnTo>
                  <a:lnTo>
                    <a:pt x="23" y="3"/>
                  </a:lnTo>
                  <a:lnTo>
                    <a:pt x="23" y="2"/>
                  </a:lnTo>
                  <a:lnTo>
                    <a:pt x="23" y="3"/>
                  </a:lnTo>
                  <a:lnTo>
                    <a:pt x="23" y="2"/>
                  </a:lnTo>
                  <a:lnTo>
                    <a:pt x="23" y="3"/>
                  </a:lnTo>
                  <a:lnTo>
                    <a:pt x="23" y="2"/>
                  </a:lnTo>
                  <a:lnTo>
                    <a:pt x="23" y="3"/>
                  </a:lnTo>
                  <a:lnTo>
                    <a:pt x="23" y="2"/>
                  </a:lnTo>
                  <a:lnTo>
                    <a:pt x="23" y="3"/>
                  </a:lnTo>
                  <a:lnTo>
                    <a:pt x="23" y="2"/>
                  </a:lnTo>
                  <a:lnTo>
                    <a:pt x="23" y="3"/>
                  </a:lnTo>
                  <a:lnTo>
                    <a:pt x="23" y="2"/>
                  </a:lnTo>
                  <a:lnTo>
                    <a:pt x="24" y="2"/>
                  </a:lnTo>
                  <a:lnTo>
                    <a:pt x="24" y="1"/>
                  </a:lnTo>
                  <a:lnTo>
                    <a:pt x="24" y="2"/>
                  </a:lnTo>
                  <a:lnTo>
                    <a:pt x="24" y="3"/>
                  </a:lnTo>
                  <a:lnTo>
                    <a:pt x="24" y="2"/>
                  </a:lnTo>
                  <a:lnTo>
                    <a:pt x="24" y="1"/>
                  </a:lnTo>
                  <a:lnTo>
                    <a:pt x="24" y="2"/>
                  </a:lnTo>
                  <a:lnTo>
                    <a:pt x="24" y="3"/>
                  </a:lnTo>
                  <a:lnTo>
                    <a:pt x="24" y="2"/>
                  </a:lnTo>
                  <a:lnTo>
                    <a:pt x="24" y="1"/>
                  </a:lnTo>
                  <a:lnTo>
                    <a:pt x="24" y="2"/>
                  </a:lnTo>
                  <a:lnTo>
                    <a:pt x="24" y="1"/>
                  </a:lnTo>
                  <a:lnTo>
                    <a:pt x="24" y="2"/>
                  </a:lnTo>
                  <a:lnTo>
                    <a:pt x="24" y="3"/>
                  </a:lnTo>
                  <a:lnTo>
                    <a:pt x="24" y="2"/>
                  </a:lnTo>
                  <a:lnTo>
                    <a:pt x="24" y="3"/>
                  </a:lnTo>
                  <a:lnTo>
                    <a:pt x="24" y="2"/>
                  </a:lnTo>
                  <a:lnTo>
                    <a:pt x="24" y="3"/>
                  </a:lnTo>
                  <a:lnTo>
                    <a:pt x="24" y="2"/>
                  </a:lnTo>
                  <a:lnTo>
                    <a:pt x="24" y="1"/>
                  </a:lnTo>
                  <a:lnTo>
                    <a:pt x="24" y="2"/>
                  </a:lnTo>
                  <a:lnTo>
                    <a:pt x="24" y="3"/>
                  </a:lnTo>
                  <a:lnTo>
                    <a:pt x="24" y="2"/>
                  </a:lnTo>
                  <a:lnTo>
                    <a:pt x="24" y="3"/>
                  </a:lnTo>
                  <a:lnTo>
                    <a:pt x="25" y="2"/>
                  </a:lnTo>
                  <a:lnTo>
                    <a:pt x="25" y="3"/>
                  </a:lnTo>
                  <a:lnTo>
                    <a:pt x="25" y="2"/>
                  </a:lnTo>
                  <a:lnTo>
                    <a:pt x="25" y="3"/>
                  </a:lnTo>
                  <a:lnTo>
                    <a:pt x="25" y="2"/>
                  </a:lnTo>
                  <a:lnTo>
                    <a:pt x="25" y="3"/>
                  </a:lnTo>
                  <a:lnTo>
                    <a:pt x="25" y="2"/>
                  </a:lnTo>
                  <a:lnTo>
                    <a:pt x="25" y="3"/>
                  </a:lnTo>
                  <a:lnTo>
                    <a:pt x="25" y="2"/>
                  </a:lnTo>
                  <a:lnTo>
                    <a:pt x="25" y="3"/>
                  </a:lnTo>
                  <a:lnTo>
                    <a:pt x="25" y="2"/>
                  </a:lnTo>
                  <a:lnTo>
                    <a:pt x="25" y="3"/>
                  </a:lnTo>
                  <a:lnTo>
                    <a:pt x="25" y="2"/>
                  </a:lnTo>
                  <a:lnTo>
                    <a:pt x="26" y="2"/>
                  </a:lnTo>
                  <a:lnTo>
                    <a:pt x="26" y="3"/>
                  </a:lnTo>
                  <a:lnTo>
                    <a:pt x="26" y="2"/>
                  </a:lnTo>
                  <a:lnTo>
                    <a:pt x="26" y="3"/>
                  </a:lnTo>
                  <a:lnTo>
                    <a:pt x="26" y="2"/>
                  </a:lnTo>
                  <a:lnTo>
                    <a:pt x="26" y="1"/>
                  </a:lnTo>
                  <a:lnTo>
                    <a:pt x="26" y="2"/>
                  </a:lnTo>
                  <a:lnTo>
                    <a:pt x="26" y="3"/>
                  </a:lnTo>
                  <a:lnTo>
                    <a:pt x="26" y="2"/>
                  </a:lnTo>
                  <a:lnTo>
                    <a:pt x="26" y="3"/>
                  </a:lnTo>
                  <a:lnTo>
                    <a:pt x="26" y="2"/>
                  </a:lnTo>
                  <a:lnTo>
                    <a:pt x="26" y="1"/>
                  </a:lnTo>
                  <a:lnTo>
                    <a:pt x="26" y="2"/>
                  </a:lnTo>
                  <a:lnTo>
                    <a:pt x="26" y="3"/>
                  </a:lnTo>
                  <a:lnTo>
                    <a:pt x="26" y="2"/>
                  </a:lnTo>
                  <a:lnTo>
                    <a:pt x="26" y="3"/>
                  </a:lnTo>
                  <a:lnTo>
                    <a:pt x="26" y="2"/>
                  </a:lnTo>
                  <a:lnTo>
                    <a:pt x="26" y="1"/>
                  </a:lnTo>
                  <a:lnTo>
                    <a:pt x="26" y="2"/>
                  </a:lnTo>
                  <a:lnTo>
                    <a:pt x="27" y="2"/>
                  </a:lnTo>
                  <a:lnTo>
                    <a:pt x="27" y="1"/>
                  </a:lnTo>
                  <a:lnTo>
                    <a:pt x="27" y="0"/>
                  </a:lnTo>
                  <a:lnTo>
                    <a:pt x="27" y="1"/>
                  </a:lnTo>
                  <a:lnTo>
                    <a:pt x="27" y="2"/>
                  </a:lnTo>
                  <a:lnTo>
                    <a:pt x="27" y="1"/>
                  </a:lnTo>
                  <a:lnTo>
                    <a:pt x="27" y="2"/>
                  </a:lnTo>
                  <a:lnTo>
                    <a:pt x="27" y="1"/>
                  </a:lnTo>
                  <a:lnTo>
                    <a:pt x="27" y="2"/>
                  </a:lnTo>
                  <a:lnTo>
                    <a:pt x="27" y="1"/>
                  </a:lnTo>
                  <a:lnTo>
                    <a:pt x="27" y="2"/>
                  </a:lnTo>
                  <a:lnTo>
                    <a:pt x="27" y="1"/>
                  </a:lnTo>
                  <a:lnTo>
                    <a:pt x="27" y="2"/>
                  </a:lnTo>
                  <a:lnTo>
                    <a:pt x="27" y="3"/>
                  </a:lnTo>
                  <a:lnTo>
                    <a:pt x="27" y="2"/>
                  </a:lnTo>
                  <a:lnTo>
                    <a:pt x="27" y="3"/>
                  </a:lnTo>
                  <a:lnTo>
                    <a:pt x="27" y="2"/>
                  </a:lnTo>
                  <a:lnTo>
                    <a:pt x="27" y="1"/>
                  </a:lnTo>
                  <a:lnTo>
                    <a:pt x="27" y="2"/>
                  </a:lnTo>
                  <a:lnTo>
                    <a:pt x="27" y="3"/>
                  </a:lnTo>
                  <a:lnTo>
                    <a:pt x="27" y="2"/>
                  </a:lnTo>
                  <a:lnTo>
                    <a:pt x="27" y="3"/>
                  </a:lnTo>
                  <a:lnTo>
                    <a:pt x="27" y="2"/>
                  </a:lnTo>
                  <a:lnTo>
                    <a:pt x="27" y="3"/>
                  </a:lnTo>
                  <a:lnTo>
                    <a:pt x="28" y="3"/>
                  </a:lnTo>
                  <a:lnTo>
                    <a:pt x="28" y="2"/>
                  </a:lnTo>
                  <a:lnTo>
                    <a:pt x="28" y="3"/>
                  </a:lnTo>
                  <a:lnTo>
                    <a:pt x="28" y="2"/>
                  </a:lnTo>
                  <a:lnTo>
                    <a:pt x="28" y="3"/>
                  </a:lnTo>
                  <a:lnTo>
                    <a:pt x="28" y="2"/>
                  </a:lnTo>
                  <a:lnTo>
                    <a:pt x="28"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1"/>
                  </a:lnTo>
                  <a:lnTo>
                    <a:pt x="29" y="2"/>
                  </a:lnTo>
                  <a:lnTo>
                    <a:pt x="29" y="1"/>
                  </a:lnTo>
                  <a:lnTo>
                    <a:pt x="29" y="2"/>
                  </a:lnTo>
                  <a:lnTo>
                    <a:pt x="29" y="3"/>
                  </a:lnTo>
                  <a:lnTo>
                    <a:pt x="29" y="2"/>
                  </a:lnTo>
                  <a:lnTo>
                    <a:pt x="29" y="3"/>
                  </a:lnTo>
                  <a:lnTo>
                    <a:pt x="29" y="2"/>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2" y="3"/>
                  </a:lnTo>
                  <a:lnTo>
                    <a:pt x="32" y="2"/>
                  </a:lnTo>
                  <a:lnTo>
                    <a:pt x="32" y="3"/>
                  </a:lnTo>
                  <a:lnTo>
                    <a:pt x="32" y="2"/>
                  </a:lnTo>
                  <a:lnTo>
                    <a:pt x="32" y="3"/>
                  </a:lnTo>
                  <a:lnTo>
                    <a:pt x="32" y="2"/>
                  </a:lnTo>
                  <a:lnTo>
                    <a:pt x="32" y="3"/>
                  </a:lnTo>
                  <a:lnTo>
                    <a:pt x="33" y="3"/>
                  </a:lnTo>
                  <a:lnTo>
                    <a:pt x="33" y="2"/>
                  </a:lnTo>
                  <a:lnTo>
                    <a:pt x="33" y="3"/>
                  </a:lnTo>
                  <a:lnTo>
                    <a:pt x="33" y="2"/>
                  </a:lnTo>
                  <a:lnTo>
                    <a:pt x="33" y="3"/>
                  </a:lnTo>
                  <a:lnTo>
                    <a:pt x="33" y="4"/>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4" y="3"/>
                  </a:lnTo>
                  <a:lnTo>
                    <a:pt x="34" y="2"/>
                  </a:lnTo>
                  <a:lnTo>
                    <a:pt x="34" y="3"/>
                  </a:lnTo>
                  <a:lnTo>
                    <a:pt x="34" y="2"/>
                  </a:lnTo>
                  <a:lnTo>
                    <a:pt x="34" y="3"/>
                  </a:lnTo>
                  <a:lnTo>
                    <a:pt x="34" y="4"/>
                  </a:lnTo>
                  <a:lnTo>
                    <a:pt x="34" y="3"/>
                  </a:lnTo>
                  <a:lnTo>
                    <a:pt x="34" y="4"/>
                  </a:lnTo>
                  <a:lnTo>
                    <a:pt x="34" y="3"/>
                  </a:lnTo>
                  <a:lnTo>
                    <a:pt x="34" y="4"/>
                  </a:lnTo>
                  <a:lnTo>
                    <a:pt x="34" y="3"/>
                  </a:lnTo>
                  <a:lnTo>
                    <a:pt x="34" y="4"/>
                  </a:lnTo>
                  <a:lnTo>
                    <a:pt x="34" y="3"/>
                  </a:lnTo>
                  <a:lnTo>
                    <a:pt x="34" y="4"/>
                  </a:lnTo>
                  <a:lnTo>
                    <a:pt x="34" y="3"/>
                  </a:lnTo>
                  <a:lnTo>
                    <a:pt x="35" y="3"/>
                  </a:lnTo>
                  <a:lnTo>
                    <a:pt x="35" y="4"/>
                  </a:lnTo>
                  <a:lnTo>
                    <a:pt x="35" y="3"/>
                  </a:lnTo>
                  <a:lnTo>
                    <a:pt x="35" y="4"/>
                  </a:lnTo>
                  <a:lnTo>
                    <a:pt x="35" y="3"/>
                  </a:lnTo>
                  <a:lnTo>
                    <a:pt x="35" y="4"/>
                  </a:lnTo>
                  <a:lnTo>
                    <a:pt x="35" y="3"/>
                  </a:lnTo>
                  <a:lnTo>
                    <a:pt x="35" y="2"/>
                  </a:lnTo>
                  <a:lnTo>
                    <a:pt x="35" y="3"/>
                  </a:lnTo>
                  <a:lnTo>
                    <a:pt x="35" y="2"/>
                  </a:lnTo>
                  <a:lnTo>
                    <a:pt x="35" y="3"/>
                  </a:lnTo>
                  <a:lnTo>
                    <a:pt x="36" y="3"/>
                  </a:lnTo>
                  <a:lnTo>
                    <a:pt x="36" y="2"/>
                  </a:lnTo>
                  <a:lnTo>
                    <a:pt x="36" y="3"/>
                  </a:lnTo>
                  <a:lnTo>
                    <a:pt x="36" y="2"/>
                  </a:lnTo>
                  <a:lnTo>
                    <a:pt x="36" y="3"/>
                  </a:lnTo>
                  <a:lnTo>
                    <a:pt x="36" y="2"/>
                  </a:lnTo>
                  <a:lnTo>
                    <a:pt x="36" y="3"/>
                  </a:lnTo>
                  <a:lnTo>
                    <a:pt x="36" y="2"/>
                  </a:lnTo>
                  <a:lnTo>
                    <a:pt x="36" y="3"/>
                  </a:lnTo>
                  <a:lnTo>
                    <a:pt x="36" y="4"/>
                  </a:lnTo>
                  <a:lnTo>
                    <a:pt x="36" y="3"/>
                  </a:lnTo>
                  <a:lnTo>
                    <a:pt x="37" y="3"/>
                  </a:lnTo>
                  <a:lnTo>
                    <a:pt x="37" y="4"/>
                  </a:lnTo>
                  <a:lnTo>
                    <a:pt x="37" y="3"/>
                  </a:lnTo>
                  <a:lnTo>
                    <a:pt x="37" y="4"/>
                  </a:lnTo>
                  <a:lnTo>
                    <a:pt x="37" y="3"/>
                  </a:lnTo>
                  <a:lnTo>
                    <a:pt x="37" y="4"/>
                  </a:lnTo>
                  <a:lnTo>
                    <a:pt x="37" y="3"/>
                  </a:lnTo>
                  <a:lnTo>
                    <a:pt x="37" y="4"/>
                  </a:lnTo>
                  <a:lnTo>
                    <a:pt x="37" y="3"/>
                  </a:lnTo>
                  <a:lnTo>
                    <a:pt x="37" y="4"/>
                  </a:lnTo>
                  <a:lnTo>
                    <a:pt x="37" y="3"/>
                  </a:lnTo>
                  <a:lnTo>
                    <a:pt x="38" y="3"/>
                  </a:lnTo>
                  <a:lnTo>
                    <a:pt x="38" y="4"/>
                  </a:lnTo>
                  <a:lnTo>
                    <a:pt x="38" y="3"/>
                  </a:lnTo>
                  <a:lnTo>
                    <a:pt x="38" y="4"/>
                  </a:lnTo>
                  <a:lnTo>
                    <a:pt x="38" y="3"/>
                  </a:lnTo>
                  <a:lnTo>
                    <a:pt x="38" y="2"/>
                  </a:lnTo>
                  <a:lnTo>
                    <a:pt x="38" y="3"/>
                  </a:lnTo>
                  <a:lnTo>
                    <a:pt x="38" y="2"/>
                  </a:lnTo>
                  <a:lnTo>
                    <a:pt x="38" y="3"/>
                  </a:lnTo>
                  <a:lnTo>
                    <a:pt x="38" y="2"/>
                  </a:lnTo>
                  <a:lnTo>
                    <a:pt x="38" y="3"/>
                  </a:lnTo>
                  <a:lnTo>
                    <a:pt x="39" y="4"/>
                  </a:lnTo>
                  <a:lnTo>
                    <a:pt x="39" y="3"/>
                  </a:lnTo>
                  <a:lnTo>
                    <a:pt x="39" y="2"/>
                  </a:lnTo>
                  <a:lnTo>
                    <a:pt x="39" y="3"/>
                  </a:lnTo>
                  <a:lnTo>
                    <a:pt x="39" y="2"/>
                  </a:lnTo>
                  <a:lnTo>
                    <a:pt x="39" y="3"/>
                  </a:lnTo>
                  <a:lnTo>
                    <a:pt x="39" y="4"/>
                  </a:lnTo>
                  <a:lnTo>
                    <a:pt x="39" y="3"/>
                  </a:lnTo>
                  <a:lnTo>
                    <a:pt x="39" y="2"/>
                  </a:lnTo>
                  <a:lnTo>
                    <a:pt x="39" y="3"/>
                  </a:lnTo>
                  <a:lnTo>
                    <a:pt x="39" y="2"/>
                  </a:lnTo>
                  <a:lnTo>
                    <a:pt x="39" y="3"/>
                  </a:lnTo>
                  <a:lnTo>
                    <a:pt x="39" y="2"/>
                  </a:lnTo>
                  <a:lnTo>
                    <a:pt x="39" y="3"/>
                  </a:lnTo>
                  <a:lnTo>
                    <a:pt x="40" y="2"/>
                  </a:lnTo>
                  <a:lnTo>
                    <a:pt x="40" y="3"/>
                  </a:lnTo>
                  <a:lnTo>
                    <a:pt x="40" y="4"/>
                  </a:lnTo>
                  <a:lnTo>
                    <a:pt x="40" y="3"/>
                  </a:lnTo>
                  <a:lnTo>
                    <a:pt x="40" y="2"/>
                  </a:lnTo>
                  <a:lnTo>
                    <a:pt x="40" y="3"/>
                  </a:lnTo>
                  <a:lnTo>
                    <a:pt x="40" y="4"/>
                  </a:lnTo>
                  <a:lnTo>
                    <a:pt x="40" y="3"/>
                  </a:lnTo>
                  <a:lnTo>
                    <a:pt x="40" y="4"/>
                  </a:lnTo>
                  <a:lnTo>
                    <a:pt x="40" y="3"/>
                  </a:lnTo>
                  <a:lnTo>
                    <a:pt x="40" y="4"/>
                  </a:lnTo>
                  <a:lnTo>
                    <a:pt x="40" y="3"/>
                  </a:lnTo>
                  <a:lnTo>
                    <a:pt x="40" y="4"/>
                  </a:lnTo>
                  <a:lnTo>
                    <a:pt x="40" y="3"/>
                  </a:lnTo>
                  <a:lnTo>
                    <a:pt x="41" y="3"/>
                  </a:lnTo>
                  <a:lnTo>
                    <a:pt x="41" y="4"/>
                  </a:lnTo>
                  <a:lnTo>
                    <a:pt x="41" y="3"/>
                  </a:lnTo>
                  <a:lnTo>
                    <a:pt x="41" y="4"/>
                  </a:lnTo>
                  <a:lnTo>
                    <a:pt x="41" y="3"/>
                  </a:lnTo>
                  <a:lnTo>
                    <a:pt x="41" y="4"/>
                  </a:lnTo>
                  <a:lnTo>
                    <a:pt x="41" y="3"/>
                  </a:lnTo>
                  <a:lnTo>
                    <a:pt x="41" y="2"/>
                  </a:lnTo>
                  <a:lnTo>
                    <a:pt x="42" y="3"/>
                  </a:lnTo>
                  <a:lnTo>
                    <a:pt x="42" y="4"/>
                  </a:lnTo>
                  <a:lnTo>
                    <a:pt x="42" y="3"/>
                  </a:lnTo>
                  <a:lnTo>
                    <a:pt x="42" y="4"/>
                  </a:lnTo>
                  <a:lnTo>
                    <a:pt x="42" y="3"/>
                  </a:lnTo>
                  <a:lnTo>
                    <a:pt x="42" y="4"/>
                  </a:lnTo>
                  <a:lnTo>
                    <a:pt x="42" y="3"/>
                  </a:lnTo>
                  <a:lnTo>
                    <a:pt x="42" y="2"/>
                  </a:lnTo>
                  <a:lnTo>
                    <a:pt x="42" y="3"/>
                  </a:lnTo>
                  <a:lnTo>
                    <a:pt x="42" y="4"/>
                  </a:lnTo>
                  <a:lnTo>
                    <a:pt x="42" y="3"/>
                  </a:lnTo>
                  <a:lnTo>
                    <a:pt x="43" y="4"/>
                  </a:lnTo>
                  <a:lnTo>
                    <a:pt x="43" y="3"/>
                  </a:lnTo>
                  <a:lnTo>
                    <a:pt x="43" y="4"/>
                  </a:lnTo>
                  <a:lnTo>
                    <a:pt x="43" y="3"/>
                  </a:lnTo>
                  <a:lnTo>
                    <a:pt x="43" y="4"/>
                  </a:lnTo>
                  <a:lnTo>
                    <a:pt x="43" y="3"/>
                  </a:lnTo>
                  <a:lnTo>
                    <a:pt x="43" y="4"/>
                  </a:lnTo>
                  <a:lnTo>
                    <a:pt x="43" y="3"/>
                  </a:lnTo>
                  <a:lnTo>
                    <a:pt x="43" y="4"/>
                  </a:lnTo>
                  <a:lnTo>
                    <a:pt x="43" y="3"/>
                  </a:lnTo>
                  <a:lnTo>
                    <a:pt x="43" y="4"/>
                  </a:lnTo>
                  <a:lnTo>
                    <a:pt x="43" y="3"/>
                  </a:lnTo>
                  <a:lnTo>
                    <a:pt x="43" y="4"/>
                  </a:lnTo>
                  <a:lnTo>
                    <a:pt x="43" y="3"/>
                  </a:lnTo>
                  <a:lnTo>
                    <a:pt x="43" y="4"/>
                  </a:lnTo>
                  <a:lnTo>
                    <a:pt x="43" y="3"/>
                  </a:lnTo>
                  <a:lnTo>
                    <a:pt x="43" y="4"/>
                  </a:lnTo>
                  <a:lnTo>
                    <a:pt x="45" y="3"/>
                  </a:lnTo>
                  <a:lnTo>
                    <a:pt x="45" y="4"/>
                  </a:lnTo>
                  <a:lnTo>
                    <a:pt x="45" y="3"/>
                  </a:lnTo>
                  <a:lnTo>
                    <a:pt x="45" y="4"/>
                  </a:lnTo>
                  <a:lnTo>
                    <a:pt x="45" y="3"/>
                  </a:lnTo>
                  <a:lnTo>
                    <a:pt x="45" y="2"/>
                  </a:lnTo>
                  <a:lnTo>
                    <a:pt x="45" y="3"/>
                  </a:lnTo>
                  <a:lnTo>
                    <a:pt x="45" y="2"/>
                  </a:lnTo>
                  <a:lnTo>
                    <a:pt x="45" y="3"/>
                  </a:lnTo>
                  <a:lnTo>
                    <a:pt x="45" y="4"/>
                  </a:lnTo>
                  <a:lnTo>
                    <a:pt x="45" y="3"/>
                  </a:lnTo>
                  <a:lnTo>
                    <a:pt x="45" y="4"/>
                  </a:lnTo>
                  <a:lnTo>
                    <a:pt x="45" y="3"/>
                  </a:lnTo>
                  <a:lnTo>
                    <a:pt x="45" y="2"/>
                  </a:lnTo>
                  <a:lnTo>
                    <a:pt x="45" y="3"/>
                  </a:lnTo>
                  <a:lnTo>
                    <a:pt x="45" y="2"/>
                  </a:lnTo>
                  <a:lnTo>
                    <a:pt x="45" y="3"/>
                  </a:lnTo>
                  <a:lnTo>
                    <a:pt x="45" y="2"/>
                  </a:lnTo>
                  <a:lnTo>
                    <a:pt x="45" y="3"/>
                  </a:lnTo>
                  <a:lnTo>
                    <a:pt x="45" y="4"/>
                  </a:lnTo>
                  <a:lnTo>
                    <a:pt x="45" y="3"/>
                  </a:lnTo>
                  <a:lnTo>
                    <a:pt x="45" y="4"/>
                  </a:lnTo>
                  <a:lnTo>
                    <a:pt x="45" y="3"/>
                  </a:lnTo>
                  <a:lnTo>
                    <a:pt x="46" y="2"/>
                  </a:lnTo>
                  <a:lnTo>
                    <a:pt x="46" y="3"/>
                  </a:lnTo>
                  <a:lnTo>
                    <a:pt x="46" y="2"/>
                  </a:lnTo>
                  <a:lnTo>
                    <a:pt x="46" y="3"/>
                  </a:lnTo>
                  <a:lnTo>
                    <a:pt x="46" y="4"/>
                  </a:lnTo>
                  <a:lnTo>
                    <a:pt x="46" y="3"/>
                  </a:lnTo>
                  <a:lnTo>
                    <a:pt x="46" y="2"/>
                  </a:lnTo>
                  <a:lnTo>
                    <a:pt x="46" y="3"/>
                  </a:lnTo>
                  <a:lnTo>
                    <a:pt x="46" y="2"/>
                  </a:lnTo>
                  <a:lnTo>
                    <a:pt x="46" y="3"/>
                  </a:lnTo>
                  <a:lnTo>
                    <a:pt x="46" y="4"/>
                  </a:lnTo>
                  <a:lnTo>
                    <a:pt x="46" y="3"/>
                  </a:lnTo>
                  <a:lnTo>
                    <a:pt x="46" y="4"/>
                  </a:lnTo>
                  <a:lnTo>
                    <a:pt x="46" y="3"/>
                  </a:lnTo>
                  <a:lnTo>
                    <a:pt x="46" y="4"/>
                  </a:lnTo>
                  <a:lnTo>
                    <a:pt x="46" y="3"/>
                  </a:lnTo>
                  <a:lnTo>
                    <a:pt x="46" y="4"/>
                  </a:lnTo>
                  <a:lnTo>
                    <a:pt x="46" y="3"/>
                  </a:lnTo>
                  <a:lnTo>
                    <a:pt x="46" y="2"/>
                  </a:lnTo>
                  <a:lnTo>
                    <a:pt x="46" y="3"/>
                  </a:lnTo>
                  <a:lnTo>
                    <a:pt x="46" y="2"/>
                  </a:lnTo>
                  <a:lnTo>
                    <a:pt x="46" y="3"/>
                  </a:lnTo>
                  <a:lnTo>
                    <a:pt x="46" y="4"/>
                  </a:lnTo>
                  <a:lnTo>
                    <a:pt x="46" y="3"/>
                  </a:lnTo>
                  <a:lnTo>
                    <a:pt x="46" y="4"/>
                  </a:lnTo>
                  <a:lnTo>
                    <a:pt x="47" y="3"/>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01" name="Freeform 532"/>
            <p:cNvSpPr>
              <a:spLocks/>
            </p:cNvSpPr>
            <p:nvPr/>
          </p:nvSpPr>
          <p:spPr bwMode="auto">
            <a:xfrm>
              <a:off x="2347" y="2718"/>
              <a:ext cx="44" cy="3"/>
            </a:xfrm>
            <a:custGeom>
              <a:avLst/>
              <a:gdLst>
                <a:gd name="T0" fmla="*/ 0 w 44"/>
                <a:gd name="T1" fmla="*/ 2 h 3"/>
                <a:gd name="T2" fmla="*/ 1 w 44"/>
                <a:gd name="T3" fmla="*/ 2 h 3"/>
                <a:gd name="T4" fmla="*/ 1 w 44"/>
                <a:gd name="T5" fmla="*/ 3 h 3"/>
                <a:gd name="T6" fmla="*/ 2 w 44"/>
                <a:gd name="T7" fmla="*/ 1 h 3"/>
                <a:gd name="T8" fmla="*/ 2 w 44"/>
                <a:gd name="T9" fmla="*/ 2 h 3"/>
                <a:gd name="T10" fmla="*/ 3 w 44"/>
                <a:gd name="T11" fmla="*/ 3 h 3"/>
                <a:gd name="T12" fmla="*/ 4 w 44"/>
                <a:gd name="T13" fmla="*/ 3 h 3"/>
                <a:gd name="T14" fmla="*/ 4 w 44"/>
                <a:gd name="T15" fmla="*/ 2 h 3"/>
                <a:gd name="T16" fmla="*/ 6 w 44"/>
                <a:gd name="T17" fmla="*/ 3 h 3"/>
                <a:gd name="T18" fmla="*/ 7 w 44"/>
                <a:gd name="T19" fmla="*/ 3 h 3"/>
                <a:gd name="T20" fmla="*/ 7 w 44"/>
                <a:gd name="T21" fmla="*/ 2 h 3"/>
                <a:gd name="T22" fmla="*/ 8 w 44"/>
                <a:gd name="T23" fmla="*/ 3 h 3"/>
                <a:gd name="T24" fmla="*/ 9 w 44"/>
                <a:gd name="T25" fmla="*/ 1 h 3"/>
                <a:gd name="T26" fmla="*/ 10 w 44"/>
                <a:gd name="T27" fmla="*/ 3 h 3"/>
                <a:gd name="T28" fmla="*/ 12 w 44"/>
                <a:gd name="T29" fmla="*/ 3 h 3"/>
                <a:gd name="T30" fmla="*/ 13 w 44"/>
                <a:gd name="T31" fmla="*/ 1 h 3"/>
                <a:gd name="T32" fmla="*/ 14 w 44"/>
                <a:gd name="T33" fmla="*/ 3 h 3"/>
                <a:gd name="T34" fmla="*/ 14 w 44"/>
                <a:gd name="T35" fmla="*/ 2 h 3"/>
                <a:gd name="T36" fmla="*/ 15 w 44"/>
                <a:gd name="T37" fmla="*/ 2 h 3"/>
                <a:gd name="T38" fmla="*/ 15 w 44"/>
                <a:gd name="T39" fmla="*/ 1 h 3"/>
                <a:gd name="T40" fmla="*/ 16 w 44"/>
                <a:gd name="T41" fmla="*/ 3 h 3"/>
                <a:gd name="T42" fmla="*/ 18 w 44"/>
                <a:gd name="T43" fmla="*/ 2 h 3"/>
                <a:gd name="T44" fmla="*/ 19 w 44"/>
                <a:gd name="T45" fmla="*/ 3 h 3"/>
                <a:gd name="T46" fmla="*/ 19 w 44"/>
                <a:gd name="T47" fmla="*/ 2 h 3"/>
                <a:gd name="T48" fmla="*/ 19 w 44"/>
                <a:gd name="T49" fmla="*/ 3 h 3"/>
                <a:gd name="T50" fmla="*/ 20 w 44"/>
                <a:gd name="T51" fmla="*/ 3 h 3"/>
                <a:gd name="T52" fmla="*/ 21 w 44"/>
                <a:gd name="T53" fmla="*/ 3 h 3"/>
                <a:gd name="T54" fmla="*/ 22 w 44"/>
                <a:gd name="T55" fmla="*/ 3 h 3"/>
                <a:gd name="T56" fmla="*/ 23 w 44"/>
                <a:gd name="T57" fmla="*/ 2 h 3"/>
                <a:gd name="T58" fmla="*/ 23 w 44"/>
                <a:gd name="T59" fmla="*/ 3 h 3"/>
                <a:gd name="T60" fmla="*/ 24 w 44"/>
                <a:gd name="T61" fmla="*/ 3 h 3"/>
                <a:gd name="T62" fmla="*/ 26 w 44"/>
                <a:gd name="T63" fmla="*/ 3 h 3"/>
                <a:gd name="T64" fmla="*/ 26 w 44"/>
                <a:gd name="T65" fmla="*/ 2 h 3"/>
                <a:gd name="T66" fmla="*/ 27 w 44"/>
                <a:gd name="T67" fmla="*/ 3 h 3"/>
                <a:gd name="T68" fmla="*/ 27 w 44"/>
                <a:gd name="T69" fmla="*/ 2 h 3"/>
                <a:gd name="T70" fmla="*/ 28 w 44"/>
                <a:gd name="T71" fmla="*/ 2 h 3"/>
                <a:gd name="T72" fmla="*/ 29 w 44"/>
                <a:gd name="T73" fmla="*/ 3 h 3"/>
                <a:gd name="T74" fmla="*/ 29 w 44"/>
                <a:gd name="T75" fmla="*/ 2 h 3"/>
                <a:gd name="T76" fmla="*/ 30 w 44"/>
                <a:gd name="T77" fmla="*/ 2 h 3"/>
                <a:gd name="T78" fmla="*/ 30 w 44"/>
                <a:gd name="T79" fmla="*/ 3 h 3"/>
                <a:gd name="T80" fmla="*/ 31 w 44"/>
                <a:gd name="T81" fmla="*/ 2 h 3"/>
                <a:gd name="T82" fmla="*/ 32 w 44"/>
                <a:gd name="T83" fmla="*/ 2 h 3"/>
                <a:gd name="T84" fmla="*/ 32 w 44"/>
                <a:gd name="T85" fmla="*/ 3 h 3"/>
                <a:gd name="T86" fmla="*/ 33 w 44"/>
                <a:gd name="T87" fmla="*/ 3 h 3"/>
                <a:gd name="T88" fmla="*/ 33 w 44"/>
                <a:gd name="T89" fmla="*/ 2 h 3"/>
                <a:gd name="T90" fmla="*/ 34 w 44"/>
                <a:gd name="T91" fmla="*/ 3 h 3"/>
                <a:gd name="T92" fmla="*/ 35 w 44"/>
                <a:gd name="T93" fmla="*/ 3 h 3"/>
                <a:gd name="T94" fmla="*/ 35 w 44"/>
                <a:gd name="T95" fmla="*/ 2 h 3"/>
                <a:gd name="T96" fmla="*/ 36 w 44"/>
                <a:gd name="T97" fmla="*/ 2 h 3"/>
                <a:gd name="T98" fmla="*/ 37 w 44"/>
                <a:gd name="T99" fmla="*/ 2 h 3"/>
                <a:gd name="T100" fmla="*/ 37 w 44"/>
                <a:gd name="T101" fmla="*/ 3 h 3"/>
                <a:gd name="T102" fmla="*/ 38 w 44"/>
                <a:gd name="T103" fmla="*/ 2 h 3"/>
                <a:gd name="T104" fmla="*/ 38 w 44"/>
                <a:gd name="T105" fmla="*/ 3 h 3"/>
                <a:gd name="T106" fmla="*/ 38 w 44"/>
                <a:gd name="T107" fmla="*/ 2 h 3"/>
                <a:gd name="T108" fmla="*/ 40 w 44"/>
                <a:gd name="T109" fmla="*/ 2 h 3"/>
                <a:gd name="T110" fmla="*/ 40 w 44"/>
                <a:gd name="T111" fmla="*/ 3 h 3"/>
                <a:gd name="T112" fmla="*/ 41 w 44"/>
                <a:gd name="T113" fmla="*/ 3 h 3"/>
                <a:gd name="T114" fmla="*/ 41 w 44"/>
                <a:gd name="T115" fmla="*/ 2 h 3"/>
                <a:gd name="T116" fmla="*/ 42 w 44"/>
                <a:gd name="T117" fmla="*/ 3 h 3"/>
                <a:gd name="T118" fmla="*/ 42 w 44"/>
                <a:gd name="T119" fmla="*/ 2 h 3"/>
                <a:gd name="T120" fmla="*/ 43 w 44"/>
                <a:gd name="T121" fmla="*/ 3 h 3"/>
                <a:gd name="T122" fmla="*/ 43 w 44"/>
                <a:gd name="T123" fmla="*/ 2 h 3"/>
                <a:gd name="T124" fmla="*/ 44 w 44"/>
                <a:gd name="T125" fmla="*/ 2 h 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4"/>
                <a:gd name="T190" fmla="*/ 0 h 3"/>
                <a:gd name="T191" fmla="*/ 44 w 44"/>
                <a:gd name="T192" fmla="*/ 3 h 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4" h="3">
                  <a:moveTo>
                    <a:pt x="0" y="2"/>
                  </a:moveTo>
                  <a:lnTo>
                    <a:pt x="0" y="3"/>
                  </a:lnTo>
                  <a:lnTo>
                    <a:pt x="0" y="2"/>
                  </a:lnTo>
                  <a:lnTo>
                    <a:pt x="0" y="1"/>
                  </a:lnTo>
                  <a:lnTo>
                    <a:pt x="0" y="2"/>
                  </a:lnTo>
                  <a:lnTo>
                    <a:pt x="0" y="3"/>
                  </a:lnTo>
                  <a:lnTo>
                    <a:pt x="0" y="2"/>
                  </a:lnTo>
                  <a:lnTo>
                    <a:pt x="0" y="3"/>
                  </a:lnTo>
                  <a:lnTo>
                    <a:pt x="0" y="2"/>
                  </a:lnTo>
                  <a:lnTo>
                    <a:pt x="0" y="3"/>
                  </a:lnTo>
                  <a:lnTo>
                    <a:pt x="0" y="2"/>
                  </a:lnTo>
                  <a:lnTo>
                    <a:pt x="0" y="3"/>
                  </a:lnTo>
                  <a:lnTo>
                    <a:pt x="0" y="2"/>
                  </a:lnTo>
                  <a:lnTo>
                    <a:pt x="0" y="3"/>
                  </a:lnTo>
                  <a:lnTo>
                    <a:pt x="0" y="2"/>
                  </a:lnTo>
                  <a:lnTo>
                    <a:pt x="0" y="3"/>
                  </a:lnTo>
                  <a:lnTo>
                    <a:pt x="0" y="2"/>
                  </a:lnTo>
                  <a:lnTo>
                    <a:pt x="0" y="3"/>
                  </a:lnTo>
                  <a:lnTo>
                    <a:pt x="0" y="2"/>
                  </a:lnTo>
                  <a:lnTo>
                    <a:pt x="0" y="3"/>
                  </a:lnTo>
                  <a:lnTo>
                    <a:pt x="0" y="2"/>
                  </a:lnTo>
                  <a:lnTo>
                    <a:pt x="1" y="2"/>
                  </a:lnTo>
                  <a:lnTo>
                    <a:pt x="1" y="3"/>
                  </a:lnTo>
                  <a:lnTo>
                    <a:pt x="1" y="2"/>
                  </a:lnTo>
                  <a:lnTo>
                    <a:pt x="1" y="3"/>
                  </a:lnTo>
                  <a:lnTo>
                    <a:pt x="1" y="2"/>
                  </a:lnTo>
                  <a:lnTo>
                    <a:pt x="1" y="3"/>
                  </a:lnTo>
                  <a:lnTo>
                    <a:pt x="1" y="2"/>
                  </a:lnTo>
                  <a:lnTo>
                    <a:pt x="1" y="3"/>
                  </a:lnTo>
                  <a:lnTo>
                    <a:pt x="1" y="2"/>
                  </a:lnTo>
                  <a:lnTo>
                    <a:pt x="1" y="3"/>
                  </a:lnTo>
                  <a:lnTo>
                    <a:pt x="1" y="2"/>
                  </a:lnTo>
                  <a:lnTo>
                    <a:pt x="1" y="3"/>
                  </a:lnTo>
                  <a:lnTo>
                    <a:pt x="1" y="2"/>
                  </a:lnTo>
                  <a:lnTo>
                    <a:pt x="1" y="3"/>
                  </a:lnTo>
                  <a:lnTo>
                    <a:pt x="1" y="2"/>
                  </a:lnTo>
                  <a:lnTo>
                    <a:pt x="1" y="3"/>
                  </a:lnTo>
                  <a:lnTo>
                    <a:pt x="1" y="2"/>
                  </a:lnTo>
                  <a:lnTo>
                    <a:pt x="2" y="2"/>
                  </a:lnTo>
                  <a:lnTo>
                    <a:pt x="2" y="3"/>
                  </a:lnTo>
                  <a:lnTo>
                    <a:pt x="2" y="2"/>
                  </a:lnTo>
                  <a:lnTo>
                    <a:pt x="2" y="1"/>
                  </a:lnTo>
                  <a:lnTo>
                    <a:pt x="2" y="2"/>
                  </a:lnTo>
                  <a:lnTo>
                    <a:pt x="2" y="1"/>
                  </a:lnTo>
                  <a:lnTo>
                    <a:pt x="2" y="2"/>
                  </a:lnTo>
                  <a:lnTo>
                    <a:pt x="2" y="3"/>
                  </a:lnTo>
                  <a:lnTo>
                    <a:pt x="2" y="2"/>
                  </a:lnTo>
                  <a:lnTo>
                    <a:pt x="2" y="3"/>
                  </a:lnTo>
                  <a:lnTo>
                    <a:pt x="2" y="2"/>
                  </a:lnTo>
                  <a:lnTo>
                    <a:pt x="2" y="3"/>
                  </a:lnTo>
                  <a:lnTo>
                    <a:pt x="2" y="2"/>
                  </a:lnTo>
                  <a:lnTo>
                    <a:pt x="2" y="1"/>
                  </a:lnTo>
                  <a:lnTo>
                    <a:pt x="2" y="2"/>
                  </a:lnTo>
                  <a:lnTo>
                    <a:pt x="2" y="3"/>
                  </a:lnTo>
                  <a:lnTo>
                    <a:pt x="2" y="2"/>
                  </a:lnTo>
                  <a:lnTo>
                    <a:pt x="2" y="3"/>
                  </a:lnTo>
                  <a:lnTo>
                    <a:pt x="3" y="2"/>
                  </a:lnTo>
                  <a:lnTo>
                    <a:pt x="3" y="3"/>
                  </a:lnTo>
                  <a:lnTo>
                    <a:pt x="3" y="2"/>
                  </a:lnTo>
                  <a:lnTo>
                    <a:pt x="3" y="3"/>
                  </a:lnTo>
                  <a:lnTo>
                    <a:pt x="3" y="2"/>
                  </a:lnTo>
                  <a:lnTo>
                    <a:pt x="3" y="1"/>
                  </a:lnTo>
                  <a:lnTo>
                    <a:pt x="3" y="2"/>
                  </a:lnTo>
                  <a:lnTo>
                    <a:pt x="3" y="3"/>
                  </a:lnTo>
                  <a:lnTo>
                    <a:pt x="3" y="2"/>
                  </a:lnTo>
                  <a:lnTo>
                    <a:pt x="3" y="3"/>
                  </a:lnTo>
                  <a:lnTo>
                    <a:pt x="3" y="2"/>
                  </a:lnTo>
                  <a:lnTo>
                    <a:pt x="3" y="3"/>
                  </a:lnTo>
                  <a:lnTo>
                    <a:pt x="3" y="2"/>
                  </a:lnTo>
                  <a:lnTo>
                    <a:pt x="3" y="3"/>
                  </a:lnTo>
                  <a:lnTo>
                    <a:pt x="3" y="2"/>
                  </a:lnTo>
                  <a:lnTo>
                    <a:pt x="3" y="3"/>
                  </a:lnTo>
                  <a:lnTo>
                    <a:pt x="3" y="2"/>
                  </a:lnTo>
                  <a:lnTo>
                    <a:pt x="4" y="2"/>
                  </a:lnTo>
                  <a:lnTo>
                    <a:pt x="4" y="3"/>
                  </a:lnTo>
                  <a:lnTo>
                    <a:pt x="4" y="2"/>
                  </a:lnTo>
                  <a:lnTo>
                    <a:pt x="4" y="3"/>
                  </a:lnTo>
                  <a:lnTo>
                    <a:pt x="4" y="2"/>
                  </a:lnTo>
                  <a:lnTo>
                    <a:pt x="4" y="1"/>
                  </a:lnTo>
                  <a:lnTo>
                    <a:pt x="4" y="2"/>
                  </a:lnTo>
                  <a:lnTo>
                    <a:pt x="4" y="3"/>
                  </a:lnTo>
                  <a:lnTo>
                    <a:pt x="4" y="2"/>
                  </a:lnTo>
                  <a:lnTo>
                    <a:pt x="4" y="1"/>
                  </a:lnTo>
                  <a:lnTo>
                    <a:pt x="4" y="2"/>
                  </a:lnTo>
                  <a:lnTo>
                    <a:pt x="4" y="1"/>
                  </a:lnTo>
                  <a:lnTo>
                    <a:pt x="4" y="2"/>
                  </a:lnTo>
                  <a:lnTo>
                    <a:pt x="4" y="1"/>
                  </a:lnTo>
                  <a:lnTo>
                    <a:pt x="4" y="2"/>
                  </a:lnTo>
                  <a:lnTo>
                    <a:pt x="4" y="1"/>
                  </a:lnTo>
                  <a:lnTo>
                    <a:pt x="4" y="2"/>
                  </a:lnTo>
                  <a:lnTo>
                    <a:pt x="5" y="2"/>
                  </a:lnTo>
                  <a:lnTo>
                    <a:pt x="5" y="1"/>
                  </a:lnTo>
                  <a:lnTo>
                    <a:pt x="5" y="2"/>
                  </a:lnTo>
                  <a:lnTo>
                    <a:pt x="5" y="1"/>
                  </a:lnTo>
                  <a:lnTo>
                    <a:pt x="5" y="2"/>
                  </a:lnTo>
                  <a:lnTo>
                    <a:pt x="6" y="2"/>
                  </a:lnTo>
                  <a:lnTo>
                    <a:pt x="6" y="3"/>
                  </a:lnTo>
                  <a:lnTo>
                    <a:pt x="6" y="2"/>
                  </a:lnTo>
                  <a:lnTo>
                    <a:pt x="6" y="3"/>
                  </a:lnTo>
                  <a:lnTo>
                    <a:pt x="6" y="2"/>
                  </a:lnTo>
                  <a:lnTo>
                    <a:pt x="6" y="3"/>
                  </a:lnTo>
                  <a:lnTo>
                    <a:pt x="6" y="2"/>
                  </a:lnTo>
                  <a:lnTo>
                    <a:pt x="6" y="3"/>
                  </a:lnTo>
                  <a:lnTo>
                    <a:pt x="6" y="2"/>
                  </a:lnTo>
                  <a:lnTo>
                    <a:pt x="6" y="3"/>
                  </a:lnTo>
                  <a:lnTo>
                    <a:pt x="6" y="2"/>
                  </a:lnTo>
                  <a:lnTo>
                    <a:pt x="7" y="2"/>
                  </a:lnTo>
                  <a:lnTo>
                    <a:pt x="7" y="3"/>
                  </a:lnTo>
                  <a:lnTo>
                    <a:pt x="7" y="2"/>
                  </a:lnTo>
                  <a:lnTo>
                    <a:pt x="7" y="3"/>
                  </a:lnTo>
                  <a:lnTo>
                    <a:pt x="7" y="2"/>
                  </a:lnTo>
                  <a:lnTo>
                    <a:pt x="7" y="3"/>
                  </a:lnTo>
                  <a:lnTo>
                    <a:pt x="7" y="2"/>
                  </a:lnTo>
                  <a:lnTo>
                    <a:pt x="7" y="3"/>
                  </a:lnTo>
                  <a:lnTo>
                    <a:pt x="7" y="2"/>
                  </a:lnTo>
                  <a:lnTo>
                    <a:pt x="7" y="3"/>
                  </a:lnTo>
                  <a:lnTo>
                    <a:pt x="7" y="2"/>
                  </a:lnTo>
                  <a:lnTo>
                    <a:pt x="7" y="3"/>
                  </a:lnTo>
                  <a:lnTo>
                    <a:pt x="7" y="2"/>
                  </a:lnTo>
                  <a:lnTo>
                    <a:pt x="7" y="3"/>
                  </a:lnTo>
                  <a:lnTo>
                    <a:pt x="7" y="2"/>
                  </a:lnTo>
                  <a:lnTo>
                    <a:pt x="7" y="3"/>
                  </a:lnTo>
                  <a:lnTo>
                    <a:pt x="7" y="2"/>
                  </a:lnTo>
                  <a:lnTo>
                    <a:pt x="7" y="3"/>
                  </a:lnTo>
                  <a:lnTo>
                    <a:pt x="7" y="2"/>
                  </a:lnTo>
                  <a:lnTo>
                    <a:pt x="7" y="3"/>
                  </a:lnTo>
                  <a:lnTo>
                    <a:pt x="7" y="2"/>
                  </a:lnTo>
                  <a:lnTo>
                    <a:pt x="7" y="3"/>
                  </a:lnTo>
                  <a:lnTo>
                    <a:pt x="8" y="2"/>
                  </a:lnTo>
                  <a:lnTo>
                    <a:pt x="8" y="3"/>
                  </a:lnTo>
                  <a:lnTo>
                    <a:pt x="8" y="2"/>
                  </a:lnTo>
                  <a:lnTo>
                    <a:pt x="8" y="3"/>
                  </a:lnTo>
                  <a:lnTo>
                    <a:pt x="8" y="2"/>
                  </a:lnTo>
                  <a:lnTo>
                    <a:pt x="9" y="2"/>
                  </a:lnTo>
                  <a:lnTo>
                    <a:pt x="9" y="1"/>
                  </a:lnTo>
                  <a:lnTo>
                    <a:pt x="9" y="2"/>
                  </a:lnTo>
                  <a:lnTo>
                    <a:pt x="9" y="3"/>
                  </a:lnTo>
                  <a:lnTo>
                    <a:pt x="9" y="2"/>
                  </a:lnTo>
                  <a:lnTo>
                    <a:pt x="9" y="1"/>
                  </a:lnTo>
                  <a:lnTo>
                    <a:pt x="9" y="2"/>
                  </a:lnTo>
                  <a:lnTo>
                    <a:pt x="9" y="3"/>
                  </a:lnTo>
                  <a:lnTo>
                    <a:pt x="9" y="2"/>
                  </a:lnTo>
                  <a:lnTo>
                    <a:pt x="9" y="1"/>
                  </a:lnTo>
                  <a:lnTo>
                    <a:pt x="9" y="2"/>
                  </a:lnTo>
                  <a:lnTo>
                    <a:pt x="9" y="1"/>
                  </a:lnTo>
                  <a:lnTo>
                    <a:pt x="9" y="2"/>
                  </a:lnTo>
                  <a:lnTo>
                    <a:pt x="9" y="1"/>
                  </a:lnTo>
                  <a:lnTo>
                    <a:pt x="9" y="2"/>
                  </a:lnTo>
                  <a:lnTo>
                    <a:pt x="10" y="2"/>
                  </a:lnTo>
                  <a:lnTo>
                    <a:pt x="10" y="1"/>
                  </a:lnTo>
                  <a:lnTo>
                    <a:pt x="10" y="2"/>
                  </a:lnTo>
                  <a:lnTo>
                    <a:pt x="10" y="3"/>
                  </a:lnTo>
                  <a:lnTo>
                    <a:pt x="10" y="2"/>
                  </a:lnTo>
                  <a:lnTo>
                    <a:pt x="10" y="3"/>
                  </a:lnTo>
                  <a:lnTo>
                    <a:pt x="10" y="2"/>
                  </a:lnTo>
                  <a:lnTo>
                    <a:pt x="10" y="3"/>
                  </a:lnTo>
                  <a:lnTo>
                    <a:pt x="10" y="2"/>
                  </a:lnTo>
                  <a:lnTo>
                    <a:pt x="10" y="1"/>
                  </a:lnTo>
                  <a:lnTo>
                    <a:pt x="10" y="2"/>
                  </a:lnTo>
                  <a:lnTo>
                    <a:pt x="12" y="2"/>
                  </a:lnTo>
                  <a:lnTo>
                    <a:pt x="12" y="3"/>
                  </a:lnTo>
                  <a:lnTo>
                    <a:pt x="12" y="2"/>
                  </a:lnTo>
                  <a:lnTo>
                    <a:pt x="12" y="1"/>
                  </a:lnTo>
                  <a:lnTo>
                    <a:pt x="12" y="2"/>
                  </a:lnTo>
                  <a:lnTo>
                    <a:pt x="12" y="3"/>
                  </a:lnTo>
                  <a:lnTo>
                    <a:pt x="12" y="2"/>
                  </a:lnTo>
                  <a:lnTo>
                    <a:pt x="12" y="1"/>
                  </a:lnTo>
                  <a:lnTo>
                    <a:pt x="12" y="2"/>
                  </a:lnTo>
                  <a:lnTo>
                    <a:pt x="12" y="1"/>
                  </a:lnTo>
                  <a:lnTo>
                    <a:pt x="12" y="2"/>
                  </a:lnTo>
                  <a:lnTo>
                    <a:pt x="12" y="1"/>
                  </a:lnTo>
                  <a:lnTo>
                    <a:pt x="12" y="2"/>
                  </a:lnTo>
                  <a:lnTo>
                    <a:pt x="13" y="2"/>
                  </a:lnTo>
                  <a:lnTo>
                    <a:pt x="13" y="1"/>
                  </a:lnTo>
                  <a:lnTo>
                    <a:pt x="13" y="2"/>
                  </a:lnTo>
                  <a:lnTo>
                    <a:pt x="13" y="1"/>
                  </a:lnTo>
                  <a:lnTo>
                    <a:pt x="13" y="2"/>
                  </a:lnTo>
                  <a:lnTo>
                    <a:pt x="13" y="1"/>
                  </a:lnTo>
                  <a:lnTo>
                    <a:pt x="13" y="2"/>
                  </a:lnTo>
                  <a:lnTo>
                    <a:pt x="13" y="1"/>
                  </a:lnTo>
                  <a:lnTo>
                    <a:pt x="13" y="2"/>
                  </a:lnTo>
                  <a:lnTo>
                    <a:pt x="13" y="3"/>
                  </a:lnTo>
                  <a:lnTo>
                    <a:pt x="13" y="2"/>
                  </a:lnTo>
                  <a:lnTo>
                    <a:pt x="13" y="1"/>
                  </a:lnTo>
                  <a:lnTo>
                    <a:pt x="13" y="2"/>
                  </a:lnTo>
                  <a:lnTo>
                    <a:pt x="14" y="2"/>
                  </a:lnTo>
                  <a:lnTo>
                    <a:pt x="14" y="3"/>
                  </a:lnTo>
                  <a:lnTo>
                    <a:pt x="14" y="2"/>
                  </a:lnTo>
                  <a:lnTo>
                    <a:pt x="14" y="1"/>
                  </a:lnTo>
                  <a:lnTo>
                    <a:pt x="14" y="2"/>
                  </a:lnTo>
                  <a:lnTo>
                    <a:pt x="14" y="1"/>
                  </a:lnTo>
                  <a:lnTo>
                    <a:pt x="14" y="2"/>
                  </a:lnTo>
                  <a:lnTo>
                    <a:pt x="14" y="1"/>
                  </a:lnTo>
                  <a:lnTo>
                    <a:pt x="14" y="2"/>
                  </a:lnTo>
                  <a:lnTo>
                    <a:pt x="14" y="1"/>
                  </a:lnTo>
                  <a:lnTo>
                    <a:pt x="14" y="2"/>
                  </a:lnTo>
                  <a:lnTo>
                    <a:pt x="14" y="1"/>
                  </a:lnTo>
                  <a:lnTo>
                    <a:pt x="14" y="2"/>
                  </a:lnTo>
                  <a:lnTo>
                    <a:pt x="14" y="3"/>
                  </a:lnTo>
                  <a:lnTo>
                    <a:pt x="14" y="2"/>
                  </a:lnTo>
                  <a:lnTo>
                    <a:pt x="14" y="3"/>
                  </a:lnTo>
                  <a:lnTo>
                    <a:pt x="14" y="2"/>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6" y="2"/>
                  </a:lnTo>
                  <a:lnTo>
                    <a:pt x="16" y="3"/>
                  </a:lnTo>
                  <a:lnTo>
                    <a:pt x="16" y="2"/>
                  </a:lnTo>
                  <a:lnTo>
                    <a:pt x="16" y="1"/>
                  </a:lnTo>
                  <a:lnTo>
                    <a:pt x="16" y="2"/>
                  </a:lnTo>
                  <a:lnTo>
                    <a:pt x="16" y="1"/>
                  </a:lnTo>
                  <a:lnTo>
                    <a:pt x="16" y="2"/>
                  </a:lnTo>
                  <a:lnTo>
                    <a:pt x="16" y="1"/>
                  </a:lnTo>
                  <a:lnTo>
                    <a:pt x="16" y="2"/>
                  </a:lnTo>
                  <a:lnTo>
                    <a:pt x="16" y="3"/>
                  </a:lnTo>
                  <a:lnTo>
                    <a:pt x="16" y="2"/>
                  </a:lnTo>
                  <a:lnTo>
                    <a:pt x="17" y="2"/>
                  </a:lnTo>
                  <a:lnTo>
                    <a:pt x="17" y="3"/>
                  </a:lnTo>
                  <a:lnTo>
                    <a:pt x="17" y="2"/>
                  </a:lnTo>
                  <a:lnTo>
                    <a:pt x="17" y="3"/>
                  </a:lnTo>
                  <a:lnTo>
                    <a:pt x="17" y="2"/>
                  </a:lnTo>
                  <a:lnTo>
                    <a:pt x="17" y="3"/>
                  </a:lnTo>
                  <a:lnTo>
                    <a:pt x="17" y="2"/>
                  </a:lnTo>
                  <a:lnTo>
                    <a:pt x="18" y="2"/>
                  </a:lnTo>
                  <a:lnTo>
                    <a:pt x="18" y="3"/>
                  </a:lnTo>
                  <a:lnTo>
                    <a:pt x="18" y="2"/>
                  </a:lnTo>
                  <a:lnTo>
                    <a:pt x="18" y="3"/>
                  </a:lnTo>
                  <a:lnTo>
                    <a:pt x="18" y="2"/>
                  </a:lnTo>
                  <a:lnTo>
                    <a:pt x="18" y="3"/>
                  </a:lnTo>
                  <a:lnTo>
                    <a:pt x="18" y="2"/>
                  </a:lnTo>
                  <a:lnTo>
                    <a:pt x="18" y="1"/>
                  </a:lnTo>
                  <a:lnTo>
                    <a:pt x="18" y="2"/>
                  </a:lnTo>
                  <a:lnTo>
                    <a:pt x="18" y="3"/>
                  </a:lnTo>
                  <a:lnTo>
                    <a:pt x="18" y="2"/>
                  </a:lnTo>
                  <a:lnTo>
                    <a:pt x="18" y="1"/>
                  </a:lnTo>
                  <a:lnTo>
                    <a:pt x="19" y="2"/>
                  </a:lnTo>
                  <a:lnTo>
                    <a:pt x="19" y="3"/>
                  </a:lnTo>
                  <a:lnTo>
                    <a:pt x="19" y="2"/>
                  </a:lnTo>
                  <a:lnTo>
                    <a:pt x="19" y="3"/>
                  </a:lnTo>
                  <a:lnTo>
                    <a:pt x="19" y="2"/>
                  </a:lnTo>
                  <a:lnTo>
                    <a:pt x="19" y="1"/>
                  </a:lnTo>
                  <a:lnTo>
                    <a:pt x="19" y="0"/>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3"/>
                  </a:lnTo>
                  <a:lnTo>
                    <a:pt x="19" y="2"/>
                  </a:lnTo>
                  <a:lnTo>
                    <a:pt x="19" y="3"/>
                  </a:lnTo>
                  <a:lnTo>
                    <a:pt x="19" y="2"/>
                  </a:lnTo>
                  <a:lnTo>
                    <a:pt x="20" y="2"/>
                  </a:lnTo>
                  <a:lnTo>
                    <a:pt x="20" y="1"/>
                  </a:lnTo>
                  <a:lnTo>
                    <a:pt x="20" y="2"/>
                  </a:lnTo>
                  <a:lnTo>
                    <a:pt x="20" y="1"/>
                  </a:lnTo>
                  <a:lnTo>
                    <a:pt x="20" y="2"/>
                  </a:lnTo>
                  <a:lnTo>
                    <a:pt x="20" y="1"/>
                  </a:lnTo>
                  <a:lnTo>
                    <a:pt x="20" y="2"/>
                  </a:lnTo>
                  <a:lnTo>
                    <a:pt x="20" y="3"/>
                  </a:lnTo>
                  <a:lnTo>
                    <a:pt x="20" y="2"/>
                  </a:lnTo>
                  <a:lnTo>
                    <a:pt x="20" y="3"/>
                  </a:lnTo>
                  <a:lnTo>
                    <a:pt x="20" y="2"/>
                  </a:lnTo>
                  <a:lnTo>
                    <a:pt x="21" y="2"/>
                  </a:lnTo>
                  <a:lnTo>
                    <a:pt x="21" y="3"/>
                  </a:lnTo>
                  <a:lnTo>
                    <a:pt x="21" y="2"/>
                  </a:lnTo>
                  <a:lnTo>
                    <a:pt x="21" y="3"/>
                  </a:lnTo>
                  <a:lnTo>
                    <a:pt x="21" y="2"/>
                  </a:lnTo>
                  <a:lnTo>
                    <a:pt x="21" y="3"/>
                  </a:lnTo>
                  <a:lnTo>
                    <a:pt x="21" y="2"/>
                  </a:lnTo>
                  <a:lnTo>
                    <a:pt x="21" y="3"/>
                  </a:lnTo>
                  <a:lnTo>
                    <a:pt x="21" y="2"/>
                  </a:lnTo>
                  <a:lnTo>
                    <a:pt x="21" y="3"/>
                  </a:lnTo>
                  <a:lnTo>
                    <a:pt x="21" y="2"/>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3" y="3"/>
                  </a:lnTo>
                  <a:lnTo>
                    <a:pt x="23" y="2"/>
                  </a:lnTo>
                  <a:lnTo>
                    <a:pt x="23" y="3"/>
                  </a:lnTo>
                  <a:lnTo>
                    <a:pt x="23" y="2"/>
                  </a:lnTo>
                  <a:lnTo>
                    <a:pt x="23" y="3"/>
                  </a:lnTo>
                  <a:lnTo>
                    <a:pt x="23" y="2"/>
                  </a:lnTo>
                  <a:lnTo>
                    <a:pt x="23" y="3"/>
                  </a:lnTo>
                  <a:lnTo>
                    <a:pt x="23" y="2"/>
                  </a:lnTo>
                  <a:lnTo>
                    <a:pt x="23" y="3"/>
                  </a:lnTo>
                  <a:lnTo>
                    <a:pt x="23" y="2"/>
                  </a:lnTo>
                  <a:lnTo>
                    <a:pt x="23" y="3"/>
                  </a:lnTo>
                  <a:lnTo>
                    <a:pt x="23" y="2"/>
                  </a:lnTo>
                  <a:lnTo>
                    <a:pt x="23" y="3"/>
                  </a:lnTo>
                  <a:lnTo>
                    <a:pt x="23" y="2"/>
                  </a:lnTo>
                  <a:lnTo>
                    <a:pt x="24" y="2"/>
                  </a:lnTo>
                  <a:lnTo>
                    <a:pt x="24" y="3"/>
                  </a:lnTo>
                  <a:lnTo>
                    <a:pt x="24" y="2"/>
                  </a:lnTo>
                  <a:lnTo>
                    <a:pt x="24" y="3"/>
                  </a:lnTo>
                  <a:lnTo>
                    <a:pt x="24" y="2"/>
                  </a:lnTo>
                  <a:lnTo>
                    <a:pt x="24" y="1"/>
                  </a:lnTo>
                  <a:lnTo>
                    <a:pt x="24" y="2"/>
                  </a:lnTo>
                  <a:lnTo>
                    <a:pt x="24" y="3"/>
                  </a:lnTo>
                  <a:lnTo>
                    <a:pt x="24" y="2"/>
                  </a:lnTo>
                  <a:lnTo>
                    <a:pt x="24" y="3"/>
                  </a:lnTo>
                  <a:lnTo>
                    <a:pt x="24" y="2"/>
                  </a:lnTo>
                  <a:lnTo>
                    <a:pt x="24" y="3"/>
                  </a:lnTo>
                  <a:lnTo>
                    <a:pt x="24" y="2"/>
                  </a:lnTo>
                  <a:lnTo>
                    <a:pt x="24" y="3"/>
                  </a:lnTo>
                  <a:lnTo>
                    <a:pt x="24" y="2"/>
                  </a:lnTo>
                  <a:lnTo>
                    <a:pt x="24" y="3"/>
                  </a:lnTo>
                  <a:lnTo>
                    <a:pt x="24" y="2"/>
                  </a:lnTo>
                  <a:lnTo>
                    <a:pt x="24" y="3"/>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1"/>
                  </a:lnTo>
                  <a:lnTo>
                    <a:pt x="26" y="2"/>
                  </a:lnTo>
                  <a:lnTo>
                    <a:pt x="26" y="3"/>
                  </a:lnTo>
                  <a:lnTo>
                    <a:pt x="27" y="2"/>
                  </a:lnTo>
                  <a:lnTo>
                    <a:pt x="27" y="3"/>
                  </a:lnTo>
                  <a:lnTo>
                    <a:pt x="27" y="2"/>
                  </a:lnTo>
                  <a:lnTo>
                    <a:pt x="27" y="3"/>
                  </a:lnTo>
                  <a:lnTo>
                    <a:pt x="27" y="2"/>
                  </a:lnTo>
                  <a:lnTo>
                    <a:pt x="27" y="3"/>
                  </a:lnTo>
                  <a:lnTo>
                    <a:pt x="27" y="2"/>
                  </a:lnTo>
                  <a:lnTo>
                    <a:pt x="27" y="3"/>
                  </a:lnTo>
                  <a:lnTo>
                    <a:pt x="27" y="2"/>
                  </a:lnTo>
                  <a:lnTo>
                    <a:pt x="27" y="1"/>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7" y="2"/>
                  </a:lnTo>
                  <a:lnTo>
                    <a:pt x="28" y="2"/>
                  </a:lnTo>
                  <a:lnTo>
                    <a:pt x="28" y="3"/>
                  </a:lnTo>
                  <a:lnTo>
                    <a:pt x="28" y="2"/>
                  </a:lnTo>
                  <a:lnTo>
                    <a:pt x="28" y="3"/>
                  </a:lnTo>
                  <a:lnTo>
                    <a:pt x="28" y="2"/>
                  </a:lnTo>
                  <a:lnTo>
                    <a:pt x="28" y="3"/>
                  </a:lnTo>
                  <a:lnTo>
                    <a:pt x="28" y="2"/>
                  </a:lnTo>
                  <a:lnTo>
                    <a:pt x="28" y="3"/>
                  </a:lnTo>
                  <a:lnTo>
                    <a:pt x="28" y="2"/>
                  </a:lnTo>
                  <a:lnTo>
                    <a:pt x="28" y="3"/>
                  </a:lnTo>
                  <a:lnTo>
                    <a:pt x="28" y="2"/>
                  </a:lnTo>
                  <a:lnTo>
                    <a:pt x="28" y="3"/>
                  </a:lnTo>
                  <a:lnTo>
                    <a:pt x="28" y="2"/>
                  </a:lnTo>
                  <a:lnTo>
                    <a:pt x="28" y="3"/>
                  </a:lnTo>
                  <a:lnTo>
                    <a:pt x="28" y="2"/>
                  </a:lnTo>
                  <a:lnTo>
                    <a:pt x="28"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1" y="2"/>
                  </a:lnTo>
                  <a:lnTo>
                    <a:pt x="31" y="3"/>
                  </a:lnTo>
                  <a:lnTo>
                    <a:pt x="31" y="2"/>
                  </a:lnTo>
                  <a:lnTo>
                    <a:pt x="31" y="1"/>
                  </a:lnTo>
                  <a:lnTo>
                    <a:pt x="31" y="2"/>
                  </a:lnTo>
                  <a:lnTo>
                    <a:pt x="31" y="3"/>
                  </a:lnTo>
                  <a:lnTo>
                    <a:pt x="31" y="2"/>
                  </a:lnTo>
                  <a:lnTo>
                    <a:pt x="31" y="3"/>
                  </a:lnTo>
                  <a:lnTo>
                    <a:pt x="31" y="2"/>
                  </a:lnTo>
                  <a:lnTo>
                    <a:pt x="31" y="1"/>
                  </a:lnTo>
                  <a:lnTo>
                    <a:pt x="31" y="2"/>
                  </a:lnTo>
                  <a:lnTo>
                    <a:pt x="31" y="3"/>
                  </a:lnTo>
                  <a:lnTo>
                    <a:pt x="31" y="2"/>
                  </a:lnTo>
                  <a:lnTo>
                    <a:pt x="31" y="3"/>
                  </a:lnTo>
                  <a:lnTo>
                    <a:pt x="31" y="2"/>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3" y="2"/>
                  </a:lnTo>
                  <a:lnTo>
                    <a:pt x="33" y="1"/>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4" y="3"/>
                  </a:lnTo>
                  <a:lnTo>
                    <a:pt x="34" y="2"/>
                  </a:lnTo>
                  <a:lnTo>
                    <a:pt x="34" y="3"/>
                  </a:lnTo>
                  <a:lnTo>
                    <a:pt x="34" y="2"/>
                  </a:lnTo>
                  <a:lnTo>
                    <a:pt x="34" y="3"/>
                  </a:lnTo>
                  <a:lnTo>
                    <a:pt x="34" y="2"/>
                  </a:lnTo>
                  <a:lnTo>
                    <a:pt x="34" y="3"/>
                  </a:lnTo>
                  <a:lnTo>
                    <a:pt x="34" y="2"/>
                  </a:lnTo>
                  <a:lnTo>
                    <a:pt x="34" y="3"/>
                  </a:lnTo>
                  <a:lnTo>
                    <a:pt x="34" y="2"/>
                  </a:lnTo>
                  <a:lnTo>
                    <a:pt x="34" y="3"/>
                  </a:lnTo>
                  <a:lnTo>
                    <a:pt x="34" y="2"/>
                  </a:lnTo>
                  <a:lnTo>
                    <a:pt x="34" y="3"/>
                  </a:lnTo>
                  <a:lnTo>
                    <a:pt x="34" y="2"/>
                  </a:lnTo>
                  <a:lnTo>
                    <a:pt x="35" y="2"/>
                  </a:lnTo>
                  <a:lnTo>
                    <a:pt x="35" y="3"/>
                  </a:lnTo>
                  <a:lnTo>
                    <a:pt x="35" y="2"/>
                  </a:lnTo>
                  <a:lnTo>
                    <a:pt x="35" y="3"/>
                  </a:lnTo>
                  <a:lnTo>
                    <a:pt x="35" y="2"/>
                  </a:lnTo>
                  <a:lnTo>
                    <a:pt x="35" y="3"/>
                  </a:lnTo>
                  <a:lnTo>
                    <a:pt x="35" y="2"/>
                  </a:lnTo>
                  <a:lnTo>
                    <a:pt x="35" y="3"/>
                  </a:lnTo>
                  <a:lnTo>
                    <a:pt x="35" y="2"/>
                  </a:lnTo>
                  <a:lnTo>
                    <a:pt x="35" y="3"/>
                  </a:lnTo>
                  <a:lnTo>
                    <a:pt x="35" y="2"/>
                  </a:lnTo>
                  <a:lnTo>
                    <a:pt x="35" y="3"/>
                  </a:lnTo>
                  <a:lnTo>
                    <a:pt x="35" y="2"/>
                  </a:lnTo>
                  <a:lnTo>
                    <a:pt x="35" y="3"/>
                  </a:lnTo>
                  <a:lnTo>
                    <a:pt x="35" y="2"/>
                  </a:lnTo>
                  <a:lnTo>
                    <a:pt x="35" y="3"/>
                  </a:lnTo>
                  <a:lnTo>
                    <a:pt x="36" y="3"/>
                  </a:lnTo>
                  <a:lnTo>
                    <a:pt x="36" y="2"/>
                  </a:lnTo>
                  <a:lnTo>
                    <a:pt x="36" y="3"/>
                  </a:lnTo>
                  <a:lnTo>
                    <a:pt x="36" y="2"/>
                  </a:lnTo>
                  <a:lnTo>
                    <a:pt x="36" y="3"/>
                  </a:lnTo>
                  <a:lnTo>
                    <a:pt x="36" y="2"/>
                  </a:lnTo>
                  <a:lnTo>
                    <a:pt x="36" y="3"/>
                  </a:lnTo>
                  <a:lnTo>
                    <a:pt x="36" y="2"/>
                  </a:lnTo>
                  <a:lnTo>
                    <a:pt x="36" y="3"/>
                  </a:lnTo>
                  <a:lnTo>
                    <a:pt x="36" y="2"/>
                  </a:lnTo>
                  <a:lnTo>
                    <a:pt x="36" y="1"/>
                  </a:lnTo>
                  <a:lnTo>
                    <a:pt x="36" y="2"/>
                  </a:lnTo>
                  <a:lnTo>
                    <a:pt x="37" y="2"/>
                  </a:lnTo>
                  <a:lnTo>
                    <a:pt x="37" y="3"/>
                  </a:lnTo>
                  <a:lnTo>
                    <a:pt x="37" y="2"/>
                  </a:lnTo>
                  <a:lnTo>
                    <a:pt x="37" y="3"/>
                  </a:lnTo>
                  <a:lnTo>
                    <a:pt x="37" y="2"/>
                  </a:lnTo>
                  <a:lnTo>
                    <a:pt x="37" y="3"/>
                  </a:lnTo>
                  <a:lnTo>
                    <a:pt x="37" y="2"/>
                  </a:lnTo>
                  <a:lnTo>
                    <a:pt x="37" y="1"/>
                  </a:lnTo>
                  <a:lnTo>
                    <a:pt x="37" y="2"/>
                  </a:lnTo>
                  <a:lnTo>
                    <a:pt x="37" y="1"/>
                  </a:lnTo>
                  <a:lnTo>
                    <a:pt x="37" y="2"/>
                  </a:lnTo>
                  <a:lnTo>
                    <a:pt x="37" y="1"/>
                  </a:lnTo>
                  <a:lnTo>
                    <a:pt x="37" y="2"/>
                  </a:lnTo>
                  <a:lnTo>
                    <a:pt x="37" y="3"/>
                  </a:lnTo>
                  <a:lnTo>
                    <a:pt x="37" y="2"/>
                  </a:lnTo>
                  <a:lnTo>
                    <a:pt x="37" y="3"/>
                  </a:lnTo>
                  <a:lnTo>
                    <a:pt x="37" y="2"/>
                  </a:lnTo>
                  <a:lnTo>
                    <a:pt x="37" y="3"/>
                  </a:lnTo>
                  <a:lnTo>
                    <a:pt x="37" y="2"/>
                  </a:lnTo>
                  <a:lnTo>
                    <a:pt x="37" y="3"/>
                  </a:lnTo>
                  <a:lnTo>
                    <a:pt x="37" y="1"/>
                  </a:lnTo>
                  <a:lnTo>
                    <a:pt x="37" y="2"/>
                  </a:lnTo>
                  <a:lnTo>
                    <a:pt x="37" y="1"/>
                  </a:lnTo>
                  <a:lnTo>
                    <a:pt x="37" y="2"/>
                  </a:lnTo>
                  <a:lnTo>
                    <a:pt x="37" y="3"/>
                  </a:lnTo>
                  <a:lnTo>
                    <a:pt x="37" y="2"/>
                  </a:lnTo>
                  <a:lnTo>
                    <a:pt x="37" y="3"/>
                  </a:lnTo>
                  <a:lnTo>
                    <a:pt x="37" y="2"/>
                  </a:lnTo>
                  <a:lnTo>
                    <a:pt x="38" y="2"/>
                  </a:lnTo>
                  <a:lnTo>
                    <a:pt x="38" y="1"/>
                  </a:lnTo>
                  <a:lnTo>
                    <a:pt x="38" y="2"/>
                  </a:lnTo>
                  <a:lnTo>
                    <a:pt x="38" y="1"/>
                  </a:lnTo>
                  <a:lnTo>
                    <a:pt x="38" y="0"/>
                  </a:lnTo>
                  <a:lnTo>
                    <a:pt x="38" y="1"/>
                  </a:lnTo>
                  <a:lnTo>
                    <a:pt x="38" y="2"/>
                  </a:lnTo>
                  <a:lnTo>
                    <a:pt x="38" y="3"/>
                  </a:lnTo>
                  <a:lnTo>
                    <a:pt x="38" y="2"/>
                  </a:lnTo>
                  <a:lnTo>
                    <a:pt x="38" y="1"/>
                  </a:lnTo>
                  <a:lnTo>
                    <a:pt x="38" y="2"/>
                  </a:lnTo>
                  <a:lnTo>
                    <a:pt x="38" y="1"/>
                  </a:lnTo>
                  <a:lnTo>
                    <a:pt x="38" y="2"/>
                  </a:lnTo>
                  <a:lnTo>
                    <a:pt x="38" y="3"/>
                  </a:lnTo>
                  <a:lnTo>
                    <a:pt x="38" y="2"/>
                  </a:lnTo>
                  <a:lnTo>
                    <a:pt x="38" y="3"/>
                  </a:lnTo>
                  <a:lnTo>
                    <a:pt x="38" y="2"/>
                  </a:lnTo>
                  <a:lnTo>
                    <a:pt x="38" y="3"/>
                  </a:lnTo>
                  <a:lnTo>
                    <a:pt x="38" y="2"/>
                  </a:lnTo>
                  <a:lnTo>
                    <a:pt x="38" y="3"/>
                  </a:lnTo>
                  <a:lnTo>
                    <a:pt x="38" y="2"/>
                  </a:lnTo>
                  <a:lnTo>
                    <a:pt x="38" y="1"/>
                  </a:lnTo>
                  <a:lnTo>
                    <a:pt x="38" y="2"/>
                  </a:lnTo>
                  <a:lnTo>
                    <a:pt x="38" y="1"/>
                  </a:lnTo>
                  <a:lnTo>
                    <a:pt x="38" y="2"/>
                  </a:lnTo>
                  <a:lnTo>
                    <a:pt x="38" y="1"/>
                  </a:lnTo>
                  <a:lnTo>
                    <a:pt x="38" y="2"/>
                  </a:lnTo>
                  <a:lnTo>
                    <a:pt x="38" y="3"/>
                  </a:lnTo>
                  <a:lnTo>
                    <a:pt x="40" y="3"/>
                  </a:lnTo>
                  <a:lnTo>
                    <a:pt x="40" y="2"/>
                  </a:lnTo>
                  <a:lnTo>
                    <a:pt x="40" y="3"/>
                  </a:lnTo>
                  <a:lnTo>
                    <a:pt x="40" y="2"/>
                  </a:lnTo>
                  <a:lnTo>
                    <a:pt x="40" y="1"/>
                  </a:lnTo>
                  <a:lnTo>
                    <a:pt x="40" y="2"/>
                  </a:lnTo>
                  <a:lnTo>
                    <a:pt x="40" y="1"/>
                  </a:lnTo>
                  <a:lnTo>
                    <a:pt x="40" y="2"/>
                  </a:lnTo>
                  <a:lnTo>
                    <a:pt x="40" y="3"/>
                  </a:lnTo>
                  <a:lnTo>
                    <a:pt x="40" y="2"/>
                  </a:lnTo>
                  <a:lnTo>
                    <a:pt x="40" y="3"/>
                  </a:lnTo>
                  <a:lnTo>
                    <a:pt x="40" y="2"/>
                  </a:lnTo>
                  <a:lnTo>
                    <a:pt x="40" y="3"/>
                  </a:lnTo>
                  <a:lnTo>
                    <a:pt x="40" y="2"/>
                  </a:lnTo>
                  <a:lnTo>
                    <a:pt x="40" y="1"/>
                  </a:lnTo>
                  <a:lnTo>
                    <a:pt x="40" y="2"/>
                  </a:lnTo>
                  <a:lnTo>
                    <a:pt x="40" y="1"/>
                  </a:lnTo>
                  <a:lnTo>
                    <a:pt x="40" y="2"/>
                  </a:lnTo>
                  <a:lnTo>
                    <a:pt x="40" y="3"/>
                  </a:lnTo>
                  <a:lnTo>
                    <a:pt x="40" y="2"/>
                  </a:lnTo>
                  <a:lnTo>
                    <a:pt x="40" y="3"/>
                  </a:lnTo>
                  <a:lnTo>
                    <a:pt x="40" y="2"/>
                  </a:lnTo>
                  <a:lnTo>
                    <a:pt x="40" y="3"/>
                  </a:lnTo>
                  <a:lnTo>
                    <a:pt x="40" y="2"/>
                  </a:lnTo>
                  <a:lnTo>
                    <a:pt x="40" y="3"/>
                  </a:lnTo>
                  <a:lnTo>
                    <a:pt x="40" y="2"/>
                  </a:lnTo>
                  <a:lnTo>
                    <a:pt x="40" y="3"/>
                  </a:lnTo>
                  <a:lnTo>
                    <a:pt x="40" y="2"/>
                  </a:lnTo>
                  <a:lnTo>
                    <a:pt x="41" y="2"/>
                  </a:lnTo>
                  <a:lnTo>
                    <a:pt x="41" y="3"/>
                  </a:lnTo>
                  <a:lnTo>
                    <a:pt x="41" y="2"/>
                  </a:lnTo>
                  <a:lnTo>
                    <a:pt x="41" y="3"/>
                  </a:lnTo>
                  <a:lnTo>
                    <a:pt x="41" y="2"/>
                  </a:lnTo>
                  <a:lnTo>
                    <a:pt x="41" y="3"/>
                  </a:lnTo>
                  <a:lnTo>
                    <a:pt x="41" y="2"/>
                  </a:lnTo>
                  <a:lnTo>
                    <a:pt x="41" y="3"/>
                  </a:lnTo>
                  <a:lnTo>
                    <a:pt x="41" y="2"/>
                  </a:lnTo>
                  <a:lnTo>
                    <a:pt x="41" y="3"/>
                  </a:lnTo>
                  <a:lnTo>
                    <a:pt x="41" y="2"/>
                  </a:lnTo>
                  <a:lnTo>
                    <a:pt x="41" y="3"/>
                  </a:lnTo>
                  <a:lnTo>
                    <a:pt x="41" y="2"/>
                  </a:lnTo>
                  <a:lnTo>
                    <a:pt x="41" y="3"/>
                  </a:lnTo>
                  <a:lnTo>
                    <a:pt x="41" y="2"/>
                  </a:lnTo>
                  <a:lnTo>
                    <a:pt x="41" y="3"/>
                  </a:lnTo>
                  <a:lnTo>
                    <a:pt x="41" y="2"/>
                  </a:lnTo>
                  <a:lnTo>
                    <a:pt x="41" y="3"/>
                  </a:lnTo>
                  <a:lnTo>
                    <a:pt x="41" y="2"/>
                  </a:lnTo>
                  <a:lnTo>
                    <a:pt x="41" y="3"/>
                  </a:lnTo>
                  <a:lnTo>
                    <a:pt x="42" y="2"/>
                  </a:lnTo>
                  <a:lnTo>
                    <a:pt x="42" y="3"/>
                  </a:lnTo>
                  <a:lnTo>
                    <a:pt x="42" y="2"/>
                  </a:lnTo>
                  <a:lnTo>
                    <a:pt x="42" y="3"/>
                  </a:lnTo>
                  <a:lnTo>
                    <a:pt x="42" y="2"/>
                  </a:lnTo>
                  <a:lnTo>
                    <a:pt x="42" y="3"/>
                  </a:lnTo>
                  <a:lnTo>
                    <a:pt x="42" y="2"/>
                  </a:lnTo>
                  <a:lnTo>
                    <a:pt x="42" y="3"/>
                  </a:lnTo>
                  <a:lnTo>
                    <a:pt x="42" y="2"/>
                  </a:lnTo>
                  <a:lnTo>
                    <a:pt x="42" y="3"/>
                  </a:lnTo>
                  <a:lnTo>
                    <a:pt x="42" y="2"/>
                  </a:lnTo>
                  <a:lnTo>
                    <a:pt x="42" y="3"/>
                  </a:lnTo>
                  <a:lnTo>
                    <a:pt x="42" y="2"/>
                  </a:lnTo>
                  <a:lnTo>
                    <a:pt x="42" y="3"/>
                  </a:lnTo>
                  <a:lnTo>
                    <a:pt x="42" y="2"/>
                  </a:lnTo>
                  <a:lnTo>
                    <a:pt x="42" y="3"/>
                  </a:lnTo>
                  <a:lnTo>
                    <a:pt x="43" y="2"/>
                  </a:lnTo>
                  <a:lnTo>
                    <a:pt x="43" y="3"/>
                  </a:lnTo>
                  <a:lnTo>
                    <a:pt x="43" y="2"/>
                  </a:lnTo>
                  <a:lnTo>
                    <a:pt x="43" y="3"/>
                  </a:lnTo>
                  <a:lnTo>
                    <a:pt x="43" y="2"/>
                  </a:lnTo>
                  <a:lnTo>
                    <a:pt x="43" y="3"/>
                  </a:lnTo>
                  <a:lnTo>
                    <a:pt x="43" y="2"/>
                  </a:lnTo>
                  <a:lnTo>
                    <a:pt x="43" y="3"/>
                  </a:lnTo>
                  <a:lnTo>
                    <a:pt x="43" y="2"/>
                  </a:lnTo>
                  <a:lnTo>
                    <a:pt x="43" y="3"/>
                  </a:lnTo>
                  <a:lnTo>
                    <a:pt x="43" y="2"/>
                  </a:lnTo>
                  <a:lnTo>
                    <a:pt x="43" y="3"/>
                  </a:lnTo>
                  <a:lnTo>
                    <a:pt x="43" y="2"/>
                  </a:lnTo>
                  <a:lnTo>
                    <a:pt x="43" y="3"/>
                  </a:lnTo>
                  <a:lnTo>
                    <a:pt x="43" y="2"/>
                  </a:lnTo>
                  <a:lnTo>
                    <a:pt x="43" y="3"/>
                  </a:lnTo>
                  <a:lnTo>
                    <a:pt x="43" y="2"/>
                  </a:lnTo>
                  <a:lnTo>
                    <a:pt x="43" y="3"/>
                  </a:lnTo>
                  <a:lnTo>
                    <a:pt x="43" y="2"/>
                  </a:lnTo>
                  <a:lnTo>
                    <a:pt x="43" y="3"/>
                  </a:lnTo>
                  <a:lnTo>
                    <a:pt x="43" y="2"/>
                  </a:lnTo>
                  <a:lnTo>
                    <a:pt x="43" y="3"/>
                  </a:lnTo>
                  <a:lnTo>
                    <a:pt x="43" y="2"/>
                  </a:lnTo>
                  <a:lnTo>
                    <a:pt x="44" y="2"/>
                  </a:lnTo>
                  <a:lnTo>
                    <a:pt x="44" y="3"/>
                  </a:lnTo>
                  <a:lnTo>
                    <a:pt x="44" y="2"/>
                  </a:lnTo>
                  <a:lnTo>
                    <a:pt x="44" y="3"/>
                  </a:lnTo>
                  <a:lnTo>
                    <a:pt x="44" y="2"/>
                  </a:lnTo>
                  <a:lnTo>
                    <a:pt x="44" y="1"/>
                  </a:lnTo>
                  <a:lnTo>
                    <a:pt x="44" y="2"/>
                  </a:lnTo>
                  <a:lnTo>
                    <a:pt x="44" y="3"/>
                  </a:lnTo>
                  <a:lnTo>
                    <a:pt x="44" y="2"/>
                  </a:lnTo>
                  <a:lnTo>
                    <a:pt x="44" y="3"/>
                  </a:lnTo>
                  <a:lnTo>
                    <a:pt x="44" y="2"/>
                  </a:lnTo>
                  <a:lnTo>
                    <a:pt x="44" y="3"/>
                  </a:lnTo>
                  <a:lnTo>
                    <a:pt x="44" y="2"/>
                  </a:lnTo>
                  <a:lnTo>
                    <a:pt x="44" y="3"/>
                  </a:lnTo>
                  <a:lnTo>
                    <a:pt x="44" y="2"/>
                  </a:lnTo>
                  <a:lnTo>
                    <a:pt x="44" y="1"/>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02" name="Freeform 533"/>
            <p:cNvSpPr>
              <a:spLocks/>
            </p:cNvSpPr>
            <p:nvPr/>
          </p:nvSpPr>
          <p:spPr bwMode="auto">
            <a:xfrm>
              <a:off x="2391" y="2717"/>
              <a:ext cx="42" cy="4"/>
            </a:xfrm>
            <a:custGeom>
              <a:avLst/>
              <a:gdLst>
                <a:gd name="T0" fmla="*/ 1 w 42"/>
                <a:gd name="T1" fmla="*/ 3 h 4"/>
                <a:gd name="T2" fmla="*/ 1 w 42"/>
                <a:gd name="T3" fmla="*/ 2 h 4"/>
                <a:gd name="T4" fmla="*/ 2 w 42"/>
                <a:gd name="T5" fmla="*/ 4 h 4"/>
                <a:gd name="T6" fmla="*/ 2 w 42"/>
                <a:gd name="T7" fmla="*/ 3 h 4"/>
                <a:gd name="T8" fmla="*/ 3 w 42"/>
                <a:gd name="T9" fmla="*/ 4 h 4"/>
                <a:gd name="T10" fmla="*/ 4 w 42"/>
                <a:gd name="T11" fmla="*/ 4 h 4"/>
                <a:gd name="T12" fmla="*/ 4 w 42"/>
                <a:gd name="T13" fmla="*/ 3 h 4"/>
                <a:gd name="T14" fmla="*/ 5 w 42"/>
                <a:gd name="T15" fmla="*/ 4 h 4"/>
                <a:gd name="T16" fmla="*/ 6 w 42"/>
                <a:gd name="T17" fmla="*/ 2 h 4"/>
                <a:gd name="T18" fmla="*/ 6 w 42"/>
                <a:gd name="T19" fmla="*/ 1 h 4"/>
                <a:gd name="T20" fmla="*/ 7 w 42"/>
                <a:gd name="T21" fmla="*/ 4 h 4"/>
                <a:gd name="T22" fmla="*/ 7 w 42"/>
                <a:gd name="T23" fmla="*/ 4 h 4"/>
                <a:gd name="T24" fmla="*/ 8 w 42"/>
                <a:gd name="T25" fmla="*/ 4 h 4"/>
                <a:gd name="T26" fmla="*/ 8 w 42"/>
                <a:gd name="T27" fmla="*/ 3 h 4"/>
                <a:gd name="T28" fmla="*/ 10 w 42"/>
                <a:gd name="T29" fmla="*/ 3 h 4"/>
                <a:gd name="T30" fmla="*/ 10 w 42"/>
                <a:gd name="T31" fmla="*/ 4 h 4"/>
                <a:gd name="T32" fmla="*/ 11 w 42"/>
                <a:gd name="T33" fmla="*/ 4 h 4"/>
                <a:gd name="T34" fmla="*/ 12 w 42"/>
                <a:gd name="T35" fmla="*/ 4 h 4"/>
                <a:gd name="T36" fmla="*/ 12 w 42"/>
                <a:gd name="T37" fmla="*/ 3 h 4"/>
                <a:gd name="T38" fmla="*/ 13 w 42"/>
                <a:gd name="T39" fmla="*/ 4 h 4"/>
                <a:gd name="T40" fmla="*/ 13 w 42"/>
                <a:gd name="T41" fmla="*/ 3 h 4"/>
                <a:gd name="T42" fmla="*/ 14 w 42"/>
                <a:gd name="T43" fmla="*/ 3 h 4"/>
                <a:gd name="T44" fmla="*/ 14 w 42"/>
                <a:gd name="T45" fmla="*/ 4 h 4"/>
                <a:gd name="T46" fmla="*/ 15 w 42"/>
                <a:gd name="T47" fmla="*/ 3 h 4"/>
                <a:gd name="T48" fmla="*/ 15 w 42"/>
                <a:gd name="T49" fmla="*/ 4 h 4"/>
                <a:gd name="T50" fmla="*/ 16 w 42"/>
                <a:gd name="T51" fmla="*/ 4 h 4"/>
                <a:gd name="T52" fmla="*/ 16 w 42"/>
                <a:gd name="T53" fmla="*/ 3 h 4"/>
                <a:gd name="T54" fmla="*/ 17 w 42"/>
                <a:gd name="T55" fmla="*/ 4 h 4"/>
                <a:gd name="T56" fmla="*/ 18 w 42"/>
                <a:gd name="T57" fmla="*/ 4 h 4"/>
                <a:gd name="T58" fmla="*/ 19 w 42"/>
                <a:gd name="T59" fmla="*/ 4 h 4"/>
                <a:gd name="T60" fmla="*/ 20 w 42"/>
                <a:gd name="T61" fmla="*/ 4 h 4"/>
                <a:gd name="T62" fmla="*/ 20 w 42"/>
                <a:gd name="T63" fmla="*/ 3 h 4"/>
                <a:gd name="T64" fmla="*/ 21 w 42"/>
                <a:gd name="T65" fmla="*/ 4 h 4"/>
                <a:gd name="T66" fmla="*/ 21 w 42"/>
                <a:gd name="T67" fmla="*/ 3 h 4"/>
                <a:gd name="T68" fmla="*/ 22 w 42"/>
                <a:gd name="T69" fmla="*/ 4 h 4"/>
                <a:gd name="T70" fmla="*/ 24 w 42"/>
                <a:gd name="T71" fmla="*/ 4 h 4"/>
                <a:gd name="T72" fmla="*/ 24 w 42"/>
                <a:gd name="T73" fmla="*/ 3 h 4"/>
                <a:gd name="T74" fmla="*/ 25 w 42"/>
                <a:gd name="T75" fmla="*/ 3 h 4"/>
                <a:gd name="T76" fmla="*/ 25 w 42"/>
                <a:gd name="T77" fmla="*/ 4 h 4"/>
                <a:gd name="T78" fmla="*/ 26 w 42"/>
                <a:gd name="T79" fmla="*/ 4 h 4"/>
                <a:gd name="T80" fmla="*/ 27 w 42"/>
                <a:gd name="T81" fmla="*/ 4 h 4"/>
                <a:gd name="T82" fmla="*/ 27 w 42"/>
                <a:gd name="T83" fmla="*/ 3 h 4"/>
                <a:gd name="T84" fmla="*/ 29 w 42"/>
                <a:gd name="T85" fmla="*/ 3 h 4"/>
                <a:gd name="T86" fmla="*/ 29 w 42"/>
                <a:gd name="T87" fmla="*/ 4 h 4"/>
                <a:gd name="T88" fmla="*/ 30 w 42"/>
                <a:gd name="T89" fmla="*/ 4 h 4"/>
                <a:gd name="T90" fmla="*/ 31 w 42"/>
                <a:gd name="T91" fmla="*/ 3 h 4"/>
                <a:gd name="T92" fmla="*/ 31 w 42"/>
                <a:gd name="T93" fmla="*/ 4 h 4"/>
                <a:gd name="T94" fmla="*/ 32 w 42"/>
                <a:gd name="T95" fmla="*/ 3 h 4"/>
                <a:gd name="T96" fmla="*/ 32 w 42"/>
                <a:gd name="T97" fmla="*/ 4 h 4"/>
                <a:gd name="T98" fmla="*/ 33 w 42"/>
                <a:gd name="T99" fmla="*/ 3 h 4"/>
                <a:gd name="T100" fmla="*/ 34 w 42"/>
                <a:gd name="T101" fmla="*/ 4 h 4"/>
                <a:gd name="T102" fmla="*/ 34 w 42"/>
                <a:gd name="T103" fmla="*/ 3 h 4"/>
                <a:gd name="T104" fmla="*/ 35 w 42"/>
                <a:gd name="T105" fmla="*/ 3 h 4"/>
                <a:gd name="T106" fmla="*/ 36 w 42"/>
                <a:gd name="T107" fmla="*/ 3 h 4"/>
                <a:gd name="T108" fmla="*/ 36 w 42"/>
                <a:gd name="T109" fmla="*/ 4 h 4"/>
                <a:gd name="T110" fmla="*/ 38 w 42"/>
                <a:gd name="T111" fmla="*/ 4 h 4"/>
                <a:gd name="T112" fmla="*/ 39 w 42"/>
                <a:gd name="T113" fmla="*/ 3 h 4"/>
                <a:gd name="T114" fmla="*/ 39 w 42"/>
                <a:gd name="T115" fmla="*/ 4 h 4"/>
                <a:gd name="T116" fmla="*/ 40 w 42"/>
                <a:gd name="T117" fmla="*/ 4 h 4"/>
                <a:gd name="T118" fmla="*/ 41 w 42"/>
                <a:gd name="T119" fmla="*/ 3 h 4"/>
                <a:gd name="T120" fmla="*/ 41 w 42"/>
                <a:gd name="T121" fmla="*/ 4 h 4"/>
                <a:gd name="T122" fmla="*/ 42 w 42"/>
                <a:gd name="T123" fmla="*/ 4 h 4"/>
                <a:gd name="T124" fmla="*/ 42 w 42"/>
                <a:gd name="T125" fmla="*/ 3 h 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2"/>
                <a:gd name="T190" fmla="*/ 0 h 4"/>
                <a:gd name="T191" fmla="*/ 42 w 42"/>
                <a:gd name="T192" fmla="*/ 4 h 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2" h="4">
                  <a:moveTo>
                    <a:pt x="0" y="2"/>
                  </a:moveTo>
                  <a:lnTo>
                    <a:pt x="0" y="3"/>
                  </a:lnTo>
                  <a:lnTo>
                    <a:pt x="0" y="2"/>
                  </a:lnTo>
                  <a:lnTo>
                    <a:pt x="0" y="3"/>
                  </a:lnTo>
                  <a:lnTo>
                    <a:pt x="0" y="2"/>
                  </a:lnTo>
                  <a:lnTo>
                    <a:pt x="0" y="3"/>
                  </a:lnTo>
                  <a:lnTo>
                    <a:pt x="0" y="4"/>
                  </a:lnTo>
                  <a:lnTo>
                    <a:pt x="1" y="4"/>
                  </a:lnTo>
                  <a:lnTo>
                    <a:pt x="1" y="3"/>
                  </a:lnTo>
                  <a:lnTo>
                    <a:pt x="1" y="4"/>
                  </a:lnTo>
                  <a:lnTo>
                    <a:pt x="1" y="3"/>
                  </a:lnTo>
                  <a:lnTo>
                    <a:pt x="1" y="4"/>
                  </a:lnTo>
                  <a:lnTo>
                    <a:pt x="1" y="3"/>
                  </a:lnTo>
                  <a:lnTo>
                    <a:pt x="1" y="2"/>
                  </a:lnTo>
                  <a:lnTo>
                    <a:pt x="1" y="3"/>
                  </a:lnTo>
                  <a:lnTo>
                    <a:pt x="1" y="4"/>
                  </a:lnTo>
                  <a:lnTo>
                    <a:pt x="1" y="3"/>
                  </a:lnTo>
                  <a:lnTo>
                    <a:pt x="1" y="2"/>
                  </a:lnTo>
                  <a:lnTo>
                    <a:pt x="1" y="3"/>
                  </a:lnTo>
                  <a:lnTo>
                    <a:pt x="1" y="2"/>
                  </a:lnTo>
                  <a:lnTo>
                    <a:pt x="1" y="3"/>
                  </a:lnTo>
                  <a:lnTo>
                    <a:pt x="1" y="2"/>
                  </a:lnTo>
                  <a:lnTo>
                    <a:pt x="1" y="3"/>
                  </a:lnTo>
                  <a:lnTo>
                    <a:pt x="1" y="4"/>
                  </a:lnTo>
                  <a:lnTo>
                    <a:pt x="1" y="3"/>
                  </a:lnTo>
                  <a:lnTo>
                    <a:pt x="1" y="4"/>
                  </a:lnTo>
                  <a:lnTo>
                    <a:pt x="1" y="3"/>
                  </a:lnTo>
                  <a:lnTo>
                    <a:pt x="2" y="3"/>
                  </a:lnTo>
                  <a:lnTo>
                    <a:pt x="2" y="2"/>
                  </a:lnTo>
                  <a:lnTo>
                    <a:pt x="2" y="3"/>
                  </a:lnTo>
                  <a:lnTo>
                    <a:pt x="2" y="4"/>
                  </a:lnTo>
                  <a:lnTo>
                    <a:pt x="2" y="3"/>
                  </a:lnTo>
                  <a:lnTo>
                    <a:pt x="2" y="4"/>
                  </a:lnTo>
                  <a:lnTo>
                    <a:pt x="2" y="3"/>
                  </a:lnTo>
                  <a:lnTo>
                    <a:pt x="2" y="2"/>
                  </a:lnTo>
                  <a:lnTo>
                    <a:pt x="2" y="3"/>
                  </a:lnTo>
                  <a:lnTo>
                    <a:pt x="2" y="2"/>
                  </a:lnTo>
                  <a:lnTo>
                    <a:pt x="2" y="3"/>
                  </a:lnTo>
                  <a:lnTo>
                    <a:pt x="2" y="4"/>
                  </a:lnTo>
                  <a:lnTo>
                    <a:pt x="2" y="3"/>
                  </a:lnTo>
                  <a:lnTo>
                    <a:pt x="2" y="4"/>
                  </a:lnTo>
                  <a:lnTo>
                    <a:pt x="2" y="3"/>
                  </a:lnTo>
                  <a:lnTo>
                    <a:pt x="2" y="2"/>
                  </a:lnTo>
                  <a:lnTo>
                    <a:pt x="2" y="3"/>
                  </a:lnTo>
                  <a:lnTo>
                    <a:pt x="2" y="4"/>
                  </a:lnTo>
                  <a:lnTo>
                    <a:pt x="3" y="3"/>
                  </a:lnTo>
                  <a:lnTo>
                    <a:pt x="3" y="4"/>
                  </a:lnTo>
                  <a:lnTo>
                    <a:pt x="3" y="3"/>
                  </a:lnTo>
                  <a:lnTo>
                    <a:pt x="3" y="2"/>
                  </a:lnTo>
                  <a:lnTo>
                    <a:pt x="3" y="3"/>
                  </a:lnTo>
                  <a:lnTo>
                    <a:pt x="3" y="4"/>
                  </a:lnTo>
                  <a:lnTo>
                    <a:pt x="3" y="3"/>
                  </a:lnTo>
                  <a:lnTo>
                    <a:pt x="3" y="4"/>
                  </a:lnTo>
                  <a:lnTo>
                    <a:pt x="3" y="3"/>
                  </a:lnTo>
                  <a:lnTo>
                    <a:pt x="3" y="4"/>
                  </a:lnTo>
                  <a:lnTo>
                    <a:pt x="3" y="3"/>
                  </a:lnTo>
                  <a:lnTo>
                    <a:pt x="3" y="4"/>
                  </a:lnTo>
                  <a:lnTo>
                    <a:pt x="3" y="3"/>
                  </a:lnTo>
                  <a:lnTo>
                    <a:pt x="4" y="3"/>
                  </a:lnTo>
                  <a:lnTo>
                    <a:pt x="4" y="4"/>
                  </a:lnTo>
                  <a:lnTo>
                    <a:pt x="4" y="3"/>
                  </a:lnTo>
                  <a:lnTo>
                    <a:pt x="4" y="4"/>
                  </a:lnTo>
                  <a:lnTo>
                    <a:pt x="4" y="3"/>
                  </a:lnTo>
                  <a:lnTo>
                    <a:pt x="4" y="4"/>
                  </a:lnTo>
                  <a:lnTo>
                    <a:pt x="4" y="3"/>
                  </a:lnTo>
                  <a:lnTo>
                    <a:pt x="4" y="4"/>
                  </a:lnTo>
                  <a:lnTo>
                    <a:pt x="4" y="3"/>
                  </a:lnTo>
                  <a:lnTo>
                    <a:pt x="4" y="4"/>
                  </a:lnTo>
                  <a:lnTo>
                    <a:pt x="4" y="3"/>
                  </a:lnTo>
                  <a:lnTo>
                    <a:pt x="4" y="4"/>
                  </a:lnTo>
                  <a:lnTo>
                    <a:pt x="4" y="3"/>
                  </a:lnTo>
                  <a:lnTo>
                    <a:pt x="4" y="4"/>
                  </a:lnTo>
                  <a:lnTo>
                    <a:pt x="4" y="3"/>
                  </a:lnTo>
                  <a:lnTo>
                    <a:pt x="4" y="4"/>
                  </a:lnTo>
                  <a:lnTo>
                    <a:pt x="4" y="3"/>
                  </a:lnTo>
                  <a:lnTo>
                    <a:pt x="4" y="4"/>
                  </a:lnTo>
                  <a:lnTo>
                    <a:pt x="4" y="3"/>
                  </a:lnTo>
                  <a:lnTo>
                    <a:pt x="4" y="4"/>
                  </a:lnTo>
                  <a:lnTo>
                    <a:pt x="5" y="3"/>
                  </a:lnTo>
                  <a:lnTo>
                    <a:pt x="5" y="4"/>
                  </a:lnTo>
                  <a:lnTo>
                    <a:pt x="5" y="3"/>
                  </a:lnTo>
                  <a:lnTo>
                    <a:pt x="5" y="4"/>
                  </a:lnTo>
                  <a:lnTo>
                    <a:pt x="5" y="3"/>
                  </a:lnTo>
                  <a:lnTo>
                    <a:pt x="5" y="4"/>
                  </a:lnTo>
                  <a:lnTo>
                    <a:pt x="5" y="3"/>
                  </a:lnTo>
                  <a:lnTo>
                    <a:pt x="5" y="4"/>
                  </a:lnTo>
                  <a:lnTo>
                    <a:pt x="5" y="3"/>
                  </a:lnTo>
                  <a:lnTo>
                    <a:pt x="5" y="4"/>
                  </a:lnTo>
                  <a:lnTo>
                    <a:pt x="5" y="3"/>
                  </a:lnTo>
                  <a:lnTo>
                    <a:pt x="5" y="2"/>
                  </a:lnTo>
                  <a:lnTo>
                    <a:pt x="5" y="3"/>
                  </a:lnTo>
                  <a:lnTo>
                    <a:pt x="5" y="2"/>
                  </a:lnTo>
                  <a:lnTo>
                    <a:pt x="5" y="3"/>
                  </a:lnTo>
                  <a:lnTo>
                    <a:pt x="6" y="3"/>
                  </a:lnTo>
                  <a:lnTo>
                    <a:pt x="6" y="4"/>
                  </a:lnTo>
                  <a:lnTo>
                    <a:pt x="6" y="3"/>
                  </a:lnTo>
                  <a:lnTo>
                    <a:pt x="6" y="4"/>
                  </a:lnTo>
                  <a:lnTo>
                    <a:pt x="6" y="3"/>
                  </a:lnTo>
                  <a:lnTo>
                    <a:pt x="6" y="2"/>
                  </a:lnTo>
                  <a:lnTo>
                    <a:pt x="6" y="1"/>
                  </a:lnTo>
                  <a:lnTo>
                    <a:pt x="6" y="2"/>
                  </a:lnTo>
                  <a:lnTo>
                    <a:pt x="6" y="1"/>
                  </a:lnTo>
                  <a:lnTo>
                    <a:pt x="6" y="2"/>
                  </a:lnTo>
                  <a:lnTo>
                    <a:pt x="6" y="3"/>
                  </a:lnTo>
                  <a:lnTo>
                    <a:pt x="6" y="4"/>
                  </a:lnTo>
                  <a:lnTo>
                    <a:pt x="6" y="3"/>
                  </a:lnTo>
                  <a:lnTo>
                    <a:pt x="6" y="4"/>
                  </a:lnTo>
                  <a:lnTo>
                    <a:pt x="6" y="3"/>
                  </a:lnTo>
                  <a:lnTo>
                    <a:pt x="6" y="2"/>
                  </a:lnTo>
                  <a:lnTo>
                    <a:pt x="6" y="1"/>
                  </a:lnTo>
                  <a:lnTo>
                    <a:pt x="6" y="2"/>
                  </a:lnTo>
                  <a:lnTo>
                    <a:pt x="6" y="3"/>
                  </a:lnTo>
                  <a:lnTo>
                    <a:pt x="6" y="4"/>
                  </a:lnTo>
                  <a:lnTo>
                    <a:pt x="6" y="3"/>
                  </a:lnTo>
                  <a:lnTo>
                    <a:pt x="6" y="2"/>
                  </a:lnTo>
                  <a:lnTo>
                    <a:pt x="6" y="1"/>
                  </a:lnTo>
                  <a:lnTo>
                    <a:pt x="7" y="0"/>
                  </a:lnTo>
                  <a:lnTo>
                    <a:pt x="7" y="1"/>
                  </a:lnTo>
                  <a:lnTo>
                    <a:pt x="7" y="2"/>
                  </a:lnTo>
                  <a:lnTo>
                    <a:pt x="7" y="3"/>
                  </a:lnTo>
                  <a:lnTo>
                    <a:pt x="7" y="4"/>
                  </a:lnTo>
                  <a:lnTo>
                    <a:pt x="7" y="3"/>
                  </a:lnTo>
                  <a:lnTo>
                    <a:pt x="7" y="2"/>
                  </a:lnTo>
                  <a:lnTo>
                    <a:pt x="7" y="1"/>
                  </a:lnTo>
                  <a:lnTo>
                    <a:pt x="7" y="2"/>
                  </a:lnTo>
                  <a:lnTo>
                    <a:pt x="7" y="0"/>
                  </a:lnTo>
                  <a:lnTo>
                    <a:pt x="7" y="1"/>
                  </a:lnTo>
                  <a:lnTo>
                    <a:pt x="7" y="2"/>
                  </a:lnTo>
                  <a:lnTo>
                    <a:pt x="7" y="3"/>
                  </a:lnTo>
                  <a:lnTo>
                    <a:pt x="7" y="2"/>
                  </a:lnTo>
                  <a:lnTo>
                    <a:pt x="7" y="3"/>
                  </a:lnTo>
                  <a:lnTo>
                    <a:pt x="7" y="4"/>
                  </a:lnTo>
                  <a:lnTo>
                    <a:pt x="7" y="3"/>
                  </a:lnTo>
                  <a:lnTo>
                    <a:pt x="7" y="4"/>
                  </a:lnTo>
                  <a:lnTo>
                    <a:pt x="7" y="3"/>
                  </a:lnTo>
                  <a:lnTo>
                    <a:pt x="7" y="2"/>
                  </a:lnTo>
                  <a:lnTo>
                    <a:pt x="7" y="1"/>
                  </a:lnTo>
                  <a:lnTo>
                    <a:pt x="7" y="2"/>
                  </a:lnTo>
                  <a:lnTo>
                    <a:pt x="7" y="1"/>
                  </a:lnTo>
                  <a:lnTo>
                    <a:pt x="7" y="2"/>
                  </a:lnTo>
                  <a:lnTo>
                    <a:pt x="7" y="3"/>
                  </a:lnTo>
                  <a:lnTo>
                    <a:pt x="8" y="3"/>
                  </a:lnTo>
                  <a:lnTo>
                    <a:pt x="8" y="4"/>
                  </a:lnTo>
                  <a:lnTo>
                    <a:pt x="8" y="3"/>
                  </a:lnTo>
                  <a:lnTo>
                    <a:pt x="8" y="2"/>
                  </a:lnTo>
                  <a:lnTo>
                    <a:pt x="8" y="3"/>
                  </a:lnTo>
                  <a:lnTo>
                    <a:pt x="8" y="2"/>
                  </a:lnTo>
                  <a:lnTo>
                    <a:pt x="8" y="3"/>
                  </a:lnTo>
                  <a:lnTo>
                    <a:pt x="8" y="4"/>
                  </a:lnTo>
                  <a:lnTo>
                    <a:pt x="8" y="3"/>
                  </a:lnTo>
                  <a:lnTo>
                    <a:pt x="8" y="4"/>
                  </a:lnTo>
                  <a:lnTo>
                    <a:pt x="8" y="3"/>
                  </a:lnTo>
                  <a:lnTo>
                    <a:pt x="8" y="2"/>
                  </a:lnTo>
                  <a:lnTo>
                    <a:pt x="8" y="3"/>
                  </a:lnTo>
                  <a:lnTo>
                    <a:pt x="8" y="2"/>
                  </a:lnTo>
                  <a:lnTo>
                    <a:pt x="8" y="3"/>
                  </a:lnTo>
                  <a:lnTo>
                    <a:pt x="8" y="2"/>
                  </a:lnTo>
                  <a:lnTo>
                    <a:pt x="8" y="3"/>
                  </a:lnTo>
                  <a:lnTo>
                    <a:pt x="8" y="4"/>
                  </a:lnTo>
                  <a:lnTo>
                    <a:pt x="8" y="3"/>
                  </a:lnTo>
                  <a:lnTo>
                    <a:pt x="8" y="2"/>
                  </a:lnTo>
                  <a:lnTo>
                    <a:pt x="8" y="3"/>
                  </a:lnTo>
                  <a:lnTo>
                    <a:pt x="10" y="3"/>
                  </a:lnTo>
                  <a:lnTo>
                    <a:pt x="10" y="4"/>
                  </a:lnTo>
                  <a:lnTo>
                    <a:pt x="10" y="3"/>
                  </a:lnTo>
                  <a:lnTo>
                    <a:pt x="10" y="4"/>
                  </a:lnTo>
                  <a:lnTo>
                    <a:pt x="10" y="3"/>
                  </a:lnTo>
                  <a:lnTo>
                    <a:pt x="10" y="4"/>
                  </a:lnTo>
                  <a:lnTo>
                    <a:pt x="10" y="3"/>
                  </a:lnTo>
                  <a:lnTo>
                    <a:pt x="10" y="4"/>
                  </a:lnTo>
                  <a:lnTo>
                    <a:pt x="10" y="3"/>
                  </a:lnTo>
                  <a:lnTo>
                    <a:pt x="10" y="4"/>
                  </a:lnTo>
                  <a:lnTo>
                    <a:pt x="10" y="3"/>
                  </a:lnTo>
                  <a:lnTo>
                    <a:pt x="10" y="4"/>
                  </a:lnTo>
                  <a:lnTo>
                    <a:pt x="10" y="3"/>
                  </a:lnTo>
                  <a:lnTo>
                    <a:pt x="10" y="4"/>
                  </a:lnTo>
                  <a:lnTo>
                    <a:pt x="10" y="3"/>
                  </a:lnTo>
                  <a:lnTo>
                    <a:pt x="10" y="4"/>
                  </a:lnTo>
                  <a:lnTo>
                    <a:pt x="10" y="3"/>
                  </a:lnTo>
                  <a:lnTo>
                    <a:pt x="10" y="4"/>
                  </a:lnTo>
                  <a:lnTo>
                    <a:pt x="10" y="3"/>
                  </a:lnTo>
                  <a:lnTo>
                    <a:pt x="10" y="4"/>
                  </a:lnTo>
                  <a:lnTo>
                    <a:pt x="10" y="3"/>
                  </a:lnTo>
                  <a:lnTo>
                    <a:pt x="11" y="3"/>
                  </a:lnTo>
                  <a:lnTo>
                    <a:pt x="11" y="4"/>
                  </a:lnTo>
                  <a:lnTo>
                    <a:pt x="11" y="3"/>
                  </a:lnTo>
                  <a:lnTo>
                    <a:pt x="11" y="4"/>
                  </a:lnTo>
                  <a:lnTo>
                    <a:pt x="11" y="3"/>
                  </a:lnTo>
                  <a:lnTo>
                    <a:pt x="11" y="4"/>
                  </a:lnTo>
                  <a:lnTo>
                    <a:pt x="11" y="3"/>
                  </a:lnTo>
                  <a:lnTo>
                    <a:pt x="11" y="4"/>
                  </a:lnTo>
                  <a:lnTo>
                    <a:pt x="11" y="3"/>
                  </a:lnTo>
                  <a:lnTo>
                    <a:pt x="11" y="4"/>
                  </a:lnTo>
                  <a:lnTo>
                    <a:pt x="11" y="3"/>
                  </a:lnTo>
                  <a:lnTo>
                    <a:pt x="11" y="2"/>
                  </a:lnTo>
                  <a:lnTo>
                    <a:pt x="11" y="3"/>
                  </a:lnTo>
                  <a:lnTo>
                    <a:pt x="12" y="3"/>
                  </a:lnTo>
                  <a:lnTo>
                    <a:pt x="12" y="4"/>
                  </a:lnTo>
                  <a:lnTo>
                    <a:pt x="12" y="3"/>
                  </a:lnTo>
                  <a:lnTo>
                    <a:pt x="12" y="4"/>
                  </a:lnTo>
                  <a:lnTo>
                    <a:pt x="12" y="3"/>
                  </a:lnTo>
                  <a:lnTo>
                    <a:pt x="12" y="4"/>
                  </a:lnTo>
                  <a:lnTo>
                    <a:pt x="12" y="3"/>
                  </a:lnTo>
                  <a:lnTo>
                    <a:pt x="12" y="4"/>
                  </a:lnTo>
                  <a:lnTo>
                    <a:pt x="12" y="3"/>
                  </a:lnTo>
                  <a:lnTo>
                    <a:pt x="12" y="4"/>
                  </a:lnTo>
                  <a:lnTo>
                    <a:pt x="12" y="3"/>
                  </a:lnTo>
                  <a:lnTo>
                    <a:pt x="12" y="2"/>
                  </a:lnTo>
                  <a:lnTo>
                    <a:pt x="12" y="3"/>
                  </a:lnTo>
                  <a:lnTo>
                    <a:pt x="12" y="2"/>
                  </a:lnTo>
                  <a:lnTo>
                    <a:pt x="12" y="3"/>
                  </a:lnTo>
                  <a:lnTo>
                    <a:pt x="12" y="4"/>
                  </a:lnTo>
                  <a:lnTo>
                    <a:pt x="12" y="3"/>
                  </a:lnTo>
                  <a:lnTo>
                    <a:pt x="12" y="4"/>
                  </a:lnTo>
                  <a:lnTo>
                    <a:pt x="12" y="3"/>
                  </a:lnTo>
                  <a:lnTo>
                    <a:pt x="12" y="2"/>
                  </a:lnTo>
                  <a:lnTo>
                    <a:pt x="13" y="3"/>
                  </a:lnTo>
                  <a:lnTo>
                    <a:pt x="13" y="2"/>
                  </a:lnTo>
                  <a:lnTo>
                    <a:pt x="13" y="3"/>
                  </a:lnTo>
                  <a:lnTo>
                    <a:pt x="13" y="4"/>
                  </a:lnTo>
                  <a:lnTo>
                    <a:pt x="13" y="3"/>
                  </a:lnTo>
                  <a:lnTo>
                    <a:pt x="13" y="4"/>
                  </a:lnTo>
                  <a:lnTo>
                    <a:pt x="13" y="3"/>
                  </a:lnTo>
                  <a:lnTo>
                    <a:pt x="13" y="4"/>
                  </a:lnTo>
                  <a:lnTo>
                    <a:pt x="13" y="3"/>
                  </a:lnTo>
                  <a:lnTo>
                    <a:pt x="13" y="2"/>
                  </a:lnTo>
                  <a:lnTo>
                    <a:pt x="13" y="3"/>
                  </a:lnTo>
                  <a:lnTo>
                    <a:pt x="13" y="2"/>
                  </a:lnTo>
                  <a:lnTo>
                    <a:pt x="13" y="3"/>
                  </a:lnTo>
                  <a:lnTo>
                    <a:pt x="13" y="4"/>
                  </a:lnTo>
                  <a:lnTo>
                    <a:pt x="13" y="3"/>
                  </a:lnTo>
                  <a:lnTo>
                    <a:pt x="13" y="4"/>
                  </a:lnTo>
                  <a:lnTo>
                    <a:pt x="13" y="3"/>
                  </a:lnTo>
                  <a:lnTo>
                    <a:pt x="13" y="2"/>
                  </a:lnTo>
                  <a:lnTo>
                    <a:pt x="13" y="3"/>
                  </a:lnTo>
                  <a:lnTo>
                    <a:pt x="13" y="2"/>
                  </a:lnTo>
                  <a:lnTo>
                    <a:pt x="13" y="3"/>
                  </a:lnTo>
                  <a:lnTo>
                    <a:pt x="13" y="4"/>
                  </a:lnTo>
                  <a:lnTo>
                    <a:pt x="13" y="3"/>
                  </a:lnTo>
                  <a:lnTo>
                    <a:pt x="13" y="4"/>
                  </a:lnTo>
                  <a:lnTo>
                    <a:pt x="14" y="4"/>
                  </a:lnTo>
                  <a:lnTo>
                    <a:pt x="14" y="3"/>
                  </a:lnTo>
                  <a:lnTo>
                    <a:pt x="14" y="2"/>
                  </a:lnTo>
                  <a:lnTo>
                    <a:pt x="14" y="3"/>
                  </a:lnTo>
                  <a:lnTo>
                    <a:pt x="14" y="2"/>
                  </a:lnTo>
                  <a:lnTo>
                    <a:pt x="14" y="3"/>
                  </a:lnTo>
                  <a:lnTo>
                    <a:pt x="14" y="4"/>
                  </a:lnTo>
                  <a:lnTo>
                    <a:pt x="14" y="3"/>
                  </a:lnTo>
                  <a:lnTo>
                    <a:pt x="14" y="2"/>
                  </a:lnTo>
                  <a:lnTo>
                    <a:pt x="14" y="3"/>
                  </a:lnTo>
                  <a:lnTo>
                    <a:pt x="14" y="2"/>
                  </a:lnTo>
                  <a:lnTo>
                    <a:pt x="14" y="3"/>
                  </a:lnTo>
                  <a:lnTo>
                    <a:pt x="14" y="4"/>
                  </a:lnTo>
                  <a:lnTo>
                    <a:pt x="14" y="3"/>
                  </a:lnTo>
                  <a:lnTo>
                    <a:pt x="14" y="4"/>
                  </a:lnTo>
                  <a:lnTo>
                    <a:pt x="14" y="3"/>
                  </a:lnTo>
                  <a:lnTo>
                    <a:pt x="14" y="4"/>
                  </a:lnTo>
                  <a:lnTo>
                    <a:pt x="14" y="3"/>
                  </a:lnTo>
                  <a:lnTo>
                    <a:pt x="14" y="4"/>
                  </a:lnTo>
                  <a:lnTo>
                    <a:pt x="14" y="3"/>
                  </a:lnTo>
                  <a:lnTo>
                    <a:pt x="14" y="2"/>
                  </a:lnTo>
                  <a:lnTo>
                    <a:pt x="15" y="3"/>
                  </a:lnTo>
                  <a:lnTo>
                    <a:pt x="15" y="4"/>
                  </a:lnTo>
                  <a:lnTo>
                    <a:pt x="15" y="3"/>
                  </a:lnTo>
                  <a:lnTo>
                    <a:pt x="15" y="4"/>
                  </a:lnTo>
                  <a:lnTo>
                    <a:pt x="15" y="3"/>
                  </a:lnTo>
                  <a:lnTo>
                    <a:pt x="15" y="2"/>
                  </a:lnTo>
                  <a:lnTo>
                    <a:pt x="15" y="3"/>
                  </a:lnTo>
                  <a:lnTo>
                    <a:pt x="15" y="4"/>
                  </a:lnTo>
                  <a:lnTo>
                    <a:pt x="15" y="3"/>
                  </a:lnTo>
                  <a:lnTo>
                    <a:pt x="15" y="4"/>
                  </a:lnTo>
                  <a:lnTo>
                    <a:pt x="15" y="3"/>
                  </a:lnTo>
                  <a:lnTo>
                    <a:pt x="15" y="4"/>
                  </a:lnTo>
                  <a:lnTo>
                    <a:pt x="15" y="3"/>
                  </a:lnTo>
                  <a:lnTo>
                    <a:pt x="15" y="4"/>
                  </a:lnTo>
                  <a:lnTo>
                    <a:pt x="15" y="3"/>
                  </a:lnTo>
                  <a:lnTo>
                    <a:pt x="15" y="4"/>
                  </a:lnTo>
                  <a:lnTo>
                    <a:pt x="15" y="3"/>
                  </a:lnTo>
                  <a:lnTo>
                    <a:pt x="15" y="4"/>
                  </a:lnTo>
                  <a:lnTo>
                    <a:pt x="15" y="3"/>
                  </a:lnTo>
                  <a:lnTo>
                    <a:pt x="16" y="3"/>
                  </a:lnTo>
                  <a:lnTo>
                    <a:pt x="16" y="4"/>
                  </a:lnTo>
                  <a:lnTo>
                    <a:pt x="16" y="3"/>
                  </a:lnTo>
                  <a:lnTo>
                    <a:pt x="16" y="2"/>
                  </a:lnTo>
                  <a:lnTo>
                    <a:pt x="16" y="3"/>
                  </a:lnTo>
                  <a:lnTo>
                    <a:pt x="16" y="4"/>
                  </a:lnTo>
                  <a:lnTo>
                    <a:pt x="16" y="3"/>
                  </a:lnTo>
                  <a:lnTo>
                    <a:pt x="16" y="4"/>
                  </a:lnTo>
                  <a:lnTo>
                    <a:pt x="16" y="3"/>
                  </a:lnTo>
                  <a:lnTo>
                    <a:pt x="16" y="2"/>
                  </a:lnTo>
                  <a:lnTo>
                    <a:pt x="16" y="3"/>
                  </a:lnTo>
                  <a:lnTo>
                    <a:pt x="16" y="4"/>
                  </a:lnTo>
                  <a:lnTo>
                    <a:pt x="16" y="3"/>
                  </a:lnTo>
                  <a:lnTo>
                    <a:pt x="16" y="4"/>
                  </a:lnTo>
                  <a:lnTo>
                    <a:pt x="16" y="3"/>
                  </a:lnTo>
                  <a:lnTo>
                    <a:pt x="16" y="4"/>
                  </a:lnTo>
                  <a:lnTo>
                    <a:pt x="16" y="3"/>
                  </a:lnTo>
                  <a:lnTo>
                    <a:pt x="16" y="4"/>
                  </a:lnTo>
                  <a:lnTo>
                    <a:pt x="17" y="3"/>
                  </a:lnTo>
                  <a:lnTo>
                    <a:pt x="17" y="4"/>
                  </a:lnTo>
                  <a:lnTo>
                    <a:pt x="17" y="3"/>
                  </a:lnTo>
                  <a:lnTo>
                    <a:pt x="17" y="4"/>
                  </a:lnTo>
                  <a:lnTo>
                    <a:pt x="17" y="3"/>
                  </a:lnTo>
                  <a:lnTo>
                    <a:pt x="17" y="4"/>
                  </a:lnTo>
                  <a:lnTo>
                    <a:pt x="17" y="3"/>
                  </a:lnTo>
                  <a:lnTo>
                    <a:pt x="17" y="2"/>
                  </a:lnTo>
                  <a:lnTo>
                    <a:pt x="17" y="3"/>
                  </a:lnTo>
                  <a:lnTo>
                    <a:pt x="17" y="4"/>
                  </a:lnTo>
                  <a:lnTo>
                    <a:pt x="17" y="3"/>
                  </a:lnTo>
                  <a:lnTo>
                    <a:pt x="17" y="4"/>
                  </a:lnTo>
                  <a:lnTo>
                    <a:pt x="17" y="3"/>
                  </a:lnTo>
                  <a:lnTo>
                    <a:pt x="18" y="3"/>
                  </a:lnTo>
                  <a:lnTo>
                    <a:pt x="18" y="4"/>
                  </a:lnTo>
                  <a:lnTo>
                    <a:pt x="18" y="3"/>
                  </a:lnTo>
                  <a:lnTo>
                    <a:pt x="18" y="4"/>
                  </a:lnTo>
                  <a:lnTo>
                    <a:pt x="18" y="3"/>
                  </a:lnTo>
                  <a:lnTo>
                    <a:pt x="18" y="4"/>
                  </a:lnTo>
                  <a:lnTo>
                    <a:pt x="18" y="3"/>
                  </a:lnTo>
                  <a:lnTo>
                    <a:pt x="18" y="4"/>
                  </a:lnTo>
                  <a:lnTo>
                    <a:pt x="18" y="3"/>
                  </a:lnTo>
                  <a:lnTo>
                    <a:pt x="18" y="4"/>
                  </a:lnTo>
                  <a:lnTo>
                    <a:pt x="18" y="3"/>
                  </a:lnTo>
                  <a:lnTo>
                    <a:pt x="18" y="4"/>
                  </a:lnTo>
                  <a:lnTo>
                    <a:pt x="18" y="3"/>
                  </a:lnTo>
                  <a:lnTo>
                    <a:pt x="18" y="4"/>
                  </a:lnTo>
                  <a:lnTo>
                    <a:pt x="18" y="3"/>
                  </a:lnTo>
                  <a:lnTo>
                    <a:pt x="18" y="4"/>
                  </a:lnTo>
                  <a:lnTo>
                    <a:pt x="19" y="4"/>
                  </a:lnTo>
                  <a:lnTo>
                    <a:pt x="19" y="3"/>
                  </a:lnTo>
                  <a:lnTo>
                    <a:pt x="19" y="4"/>
                  </a:lnTo>
                  <a:lnTo>
                    <a:pt x="19" y="3"/>
                  </a:lnTo>
                  <a:lnTo>
                    <a:pt x="19" y="4"/>
                  </a:lnTo>
                  <a:lnTo>
                    <a:pt x="19" y="3"/>
                  </a:lnTo>
                  <a:lnTo>
                    <a:pt x="19" y="4"/>
                  </a:lnTo>
                  <a:lnTo>
                    <a:pt x="19" y="3"/>
                  </a:lnTo>
                  <a:lnTo>
                    <a:pt x="19" y="4"/>
                  </a:lnTo>
                  <a:lnTo>
                    <a:pt x="19" y="3"/>
                  </a:lnTo>
                  <a:lnTo>
                    <a:pt x="19" y="4"/>
                  </a:lnTo>
                  <a:lnTo>
                    <a:pt x="19" y="3"/>
                  </a:lnTo>
                  <a:lnTo>
                    <a:pt x="20" y="3"/>
                  </a:lnTo>
                  <a:lnTo>
                    <a:pt x="20" y="4"/>
                  </a:lnTo>
                  <a:lnTo>
                    <a:pt x="20" y="3"/>
                  </a:lnTo>
                  <a:lnTo>
                    <a:pt x="20" y="4"/>
                  </a:lnTo>
                  <a:lnTo>
                    <a:pt x="20" y="3"/>
                  </a:lnTo>
                  <a:lnTo>
                    <a:pt x="20" y="4"/>
                  </a:lnTo>
                  <a:lnTo>
                    <a:pt x="20" y="3"/>
                  </a:lnTo>
                  <a:lnTo>
                    <a:pt x="20" y="4"/>
                  </a:lnTo>
                  <a:lnTo>
                    <a:pt x="20" y="3"/>
                  </a:lnTo>
                  <a:lnTo>
                    <a:pt x="20" y="4"/>
                  </a:lnTo>
                  <a:lnTo>
                    <a:pt x="20" y="3"/>
                  </a:lnTo>
                  <a:lnTo>
                    <a:pt x="20" y="4"/>
                  </a:lnTo>
                  <a:lnTo>
                    <a:pt x="20" y="3"/>
                  </a:lnTo>
                  <a:lnTo>
                    <a:pt x="20" y="4"/>
                  </a:lnTo>
                  <a:lnTo>
                    <a:pt x="20"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1" y="4"/>
                  </a:lnTo>
                  <a:lnTo>
                    <a:pt x="21"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2" y="4"/>
                  </a:lnTo>
                  <a:lnTo>
                    <a:pt x="22" y="3"/>
                  </a:lnTo>
                  <a:lnTo>
                    <a:pt x="24" y="3"/>
                  </a:lnTo>
                  <a:lnTo>
                    <a:pt x="24" y="4"/>
                  </a:lnTo>
                  <a:lnTo>
                    <a:pt x="24" y="3"/>
                  </a:lnTo>
                  <a:lnTo>
                    <a:pt x="24" y="4"/>
                  </a:lnTo>
                  <a:lnTo>
                    <a:pt x="24" y="3"/>
                  </a:lnTo>
                  <a:lnTo>
                    <a:pt x="24" y="2"/>
                  </a:lnTo>
                  <a:lnTo>
                    <a:pt x="24" y="3"/>
                  </a:lnTo>
                  <a:lnTo>
                    <a:pt x="24" y="4"/>
                  </a:lnTo>
                  <a:lnTo>
                    <a:pt x="24" y="3"/>
                  </a:lnTo>
                  <a:lnTo>
                    <a:pt x="24" y="4"/>
                  </a:lnTo>
                  <a:lnTo>
                    <a:pt x="24" y="3"/>
                  </a:lnTo>
                  <a:lnTo>
                    <a:pt x="24" y="4"/>
                  </a:lnTo>
                  <a:lnTo>
                    <a:pt x="24" y="3"/>
                  </a:lnTo>
                  <a:lnTo>
                    <a:pt x="24" y="2"/>
                  </a:lnTo>
                  <a:lnTo>
                    <a:pt x="24" y="3"/>
                  </a:lnTo>
                  <a:lnTo>
                    <a:pt x="24" y="4"/>
                  </a:lnTo>
                  <a:lnTo>
                    <a:pt x="24" y="3"/>
                  </a:lnTo>
                  <a:lnTo>
                    <a:pt x="24" y="4"/>
                  </a:lnTo>
                  <a:lnTo>
                    <a:pt x="25" y="4"/>
                  </a:lnTo>
                  <a:lnTo>
                    <a:pt x="25" y="3"/>
                  </a:lnTo>
                  <a:lnTo>
                    <a:pt x="25" y="2"/>
                  </a:lnTo>
                  <a:lnTo>
                    <a:pt x="25" y="3"/>
                  </a:lnTo>
                  <a:lnTo>
                    <a:pt x="25" y="4"/>
                  </a:lnTo>
                  <a:lnTo>
                    <a:pt x="25" y="3"/>
                  </a:lnTo>
                  <a:lnTo>
                    <a:pt x="25" y="4"/>
                  </a:lnTo>
                  <a:lnTo>
                    <a:pt x="25" y="3"/>
                  </a:lnTo>
                  <a:lnTo>
                    <a:pt x="25" y="4"/>
                  </a:lnTo>
                  <a:lnTo>
                    <a:pt x="25" y="3"/>
                  </a:lnTo>
                  <a:lnTo>
                    <a:pt x="25" y="2"/>
                  </a:lnTo>
                  <a:lnTo>
                    <a:pt x="25" y="3"/>
                  </a:lnTo>
                  <a:lnTo>
                    <a:pt x="25" y="4"/>
                  </a:lnTo>
                  <a:lnTo>
                    <a:pt x="25" y="3"/>
                  </a:lnTo>
                  <a:lnTo>
                    <a:pt x="25" y="4"/>
                  </a:lnTo>
                  <a:lnTo>
                    <a:pt x="25" y="3"/>
                  </a:lnTo>
                  <a:lnTo>
                    <a:pt x="25" y="4"/>
                  </a:lnTo>
                  <a:lnTo>
                    <a:pt x="25" y="3"/>
                  </a:lnTo>
                  <a:lnTo>
                    <a:pt x="26" y="3"/>
                  </a:lnTo>
                  <a:lnTo>
                    <a:pt x="26" y="4"/>
                  </a:lnTo>
                  <a:lnTo>
                    <a:pt x="26" y="3"/>
                  </a:lnTo>
                  <a:lnTo>
                    <a:pt x="26" y="4"/>
                  </a:lnTo>
                  <a:lnTo>
                    <a:pt x="26" y="3"/>
                  </a:lnTo>
                  <a:lnTo>
                    <a:pt x="26" y="4"/>
                  </a:lnTo>
                  <a:lnTo>
                    <a:pt x="26" y="3"/>
                  </a:lnTo>
                  <a:lnTo>
                    <a:pt x="26" y="2"/>
                  </a:lnTo>
                  <a:lnTo>
                    <a:pt x="26" y="3"/>
                  </a:lnTo>
                  <a:lnTo>
                    <a:pt x="26" y="4"/>
                  </a:lnTo>
                  <a:lnTo>
                    <a:pt x="26" y="3"/>
                  </a:lnTo>
                  <a:lnTo>
                    <a:pt x="26" y="4"/>
                  </a:lnTo>
                  <a:lnTo>
                    <a:pt x="26" y="3"/>
                  </a:lnTo>
                  <a:lnTo>
                    <a:pt x="26" y="4"/>
                  </a:lnTo>
                  <a:lnTo>
                    <a:pt x="26" y="3"/>
                  </a:lnTo>
                  <a:lnTo>
                    <a:pt x="26" y="4"/>
                  </a:lnTo>
                  <a:lnTo>
                    <a:pt x="26" y="3"/>
                  </a:lnTo>
                  <a:lnTo>
                    <a:pt x="26" y="4"/>
                  </a:lnTo>
                  <a:lnTo>
                    <a:pt x="27" y="4"/>
                  </a:lnTo>
                  <a:lnTo>
                    <a:pt x="27" y="3"/>
                  </a:lnTo>
                  <a:lnTo>
                    <a:pt x="27" y="4"/>
                  </a:lnTo>
                  <a:lnTo>
                    <a:pt x="27" y="3"/>
                  </a:lnTo>
                  <a:lnTo>
                    <a:pt x="27" y="4"/>
                  </a:lnTo>
                  <a:lnTo>
                    <a:pt x="27" y="3"/>
                  </a:lnTo>
                  <a:lnTo>
                    <a:pt x="27" y="4"/>
                  </a:lnTo>
                  <a:lnTo>
                    <a:pt x="27" y="3"/>
                  </a:lnTo>
                  <a:lnTo>
                    <a:pt x="27" y="4"/>
                  </a:lnTo>
                  <a:lnTo>
                    <a:pt x="27" y="3"/>
                  </a:lnTo>
                  <a:lnTo>
                    <a:pt x="27" y="4"/>
                  </a:lnTo>
                  <a:lnTo>
                    <a:pt x="27" y="3"/>
                  </a:lnTo>
                  <a:lnTo>
                    <a:pt x="27" y="4"/>
                  </a:lnTo>
                  <a:lnTo>
                    <a:pt x="27" y="3"/>
                  </a:lnTo>
                  <a:lnTo>
                    <a:pt x="28" y="4"/>
                  </a:lnTo>
                  <a:lnTo>
                    <a:pt x="28" y="3"/>
                  </a:lnTo>
                  <a:lnTo>
                    <a:pt x="28" y="4"/>
                  </a:lnTo>
                  <a:lnTo>
                    <a:pt x="28" y="3"/>
                  </a:lnTo>
                  <a:lnTo>
                    <a:pt x="28" y="4"/>
                  </a:lnTo>
                  <a:lnTo>
                    <a:pt x="28" y="3"/>
                  </a:lnTo>
                  <a:lnTo>
                    <a:pt x="28" y="4"/>
                  </a:lnTo>
                  <a:lnTo>
                    <a:pt x="28" y="3"/>
                  </a:lnTo>
                  <a:lnTo>
                    <a:pt x="29" y="3"/>
                  </a:lnTo>
                  <a:lnTo>
                    <a:pt x="29" y="4"/>
                  </a:lnTo>
                  <a:lnTo>
                    <a:pt x="29" y="3"/>
                  </a:lnTo>
                  <a:lnTo>
                    <a:pt x="29" y="4"/>
                  </a:lnTo>
                  <a:lnTo>
                    <a:pt x="29" y="3"/>
                  </a:lnTo>
                  <a:lnTo>
                    <a:pt x="29" y="4"/>
                  </a:lnTo>
                  <a:lnTo>
                    <a:pt x="29" y="3"/>
                  </a:lnTo>
                  <a:lnTo>
                    <a:pt x="29" y="4"/>
                  </a:lnTo>
                  <a:lnTo>
                    <a:pt x="29" y="3"/>
                  </a:lnTo>
                  <a:lnTo>
                    <a:pt x="29" y="4"/>
                  </a:lnTo>
                  <a:lnTo>
                    <a:pt x="29" y="3"/>
                  </a:lnTo>
                  <a:lnTo>
                    <a:pt x="29" y="4"/>
                  </a:lnTo>
                  <a:lnTo>
                    <a:pt x="29" y="3"/>
                  </a:lnTo>
                  <a:lnTo>
                    <a:pt x="29" y="4"/>
                  </a:lnTo>
                  <a:lnTo>
                    <a:pt x="29" y="3"/>
                  </a:lnTo>
                  <a:lnTo>
                    <a:pt x="29" y="4"/>
                  </a:lnTo>
                  <a:lnTo>
                    <a:pt x="29" y="3"/>
                  </a:lnTo>
                  <a:lnTo>
                    <a:pt x="29" y="4"/>
                  </a:lnTo>
                  <a:lnTo>
                    <a:pt x="30" y="4"/>
                  </a:lnTo>
                  <a:lnTo>
                    <a:pt x="30" y="3"/>
                  </a:lnTo>
                  <a:lnTo>
                    <a:pt x="30" y="4"/>
                  </a:lnTo>
                  <a:lnTo>
                    <a:pt x="30" y="3"/>
                  </a:lnTo>
                  <a:lnTo>
                    <a:pt x="30" y="4"/>
                  </a:lnTo>
                  <a:lnTo>
                    <a:pt x="30" y="3"/>
                  </a:lnTo>
                  <a:lnTo>
                    <a:pt x="30" y="4"/>
                  </a:lnTo>
                  <a:lnTo>
                    <a:pt x="30" y="3"/>
                  </a:lnTo>
                  <a:lnTo>
                    <a:pt x="30" y="4"/>
                  </a:lnTo>
                  <a:lnTo>
                    <a:pt x="30" y="3"/>
                  </a:lnTo>
                  <a:lnTo>
                    <a:pt x="30" y="4"/>
                  </a:lnTo>
                  <a:lnTo>
                    <a:pt x="30" y="3"/>
                  </a:lnTo>
                  <a:lnTo>
                    <a:pt x="30" y="4"/>
                  </a:lnTo>
                  <a:lnTo>
                    <a:pt x="30" y="3"/>
                  </a:lnTo>
                  <a:lnTo>
                    <a:pt x="30" y="4"/>
                  </a:lnTo>
                  <a:lnTo>
                    <a:pt x="30" y="3"/>
                  </a:lnTo>
                  <a:lnTo>
                    <a:pt x="30" y="2"/>
                  </a:lnTo>
                  <a:lnTo>
                    <a:pt x="31" y="3"/>
                  </a:lnTo>
                  <a:lnTo>
                    <a:pt x="31" y="4"/>
                  </a:lnTo>
                  <a:lnTo>
                    <a:pt x="31" y="3"/>
                  </a:lnTo>
                  <a:lnTo>
                    <a:pt x="31" y="4"/>
                  </a:lnTo>
                  <a:lnTo>
                    <a:pt x="31" y="3"/>
                  </a:lnTo>
                  <a:lnTo>
                    <a:pt x="31" y="4"/>
                  </a:lnTo>
                  <a:lnTo>
                    <a:pt x="31" y="3"/>
                  </a:lnTo>
                  <a:lnTo>
                    <a:pt x="31" y="4"/>
                  </a:lnTo>
                  <a:lnTo>
                    <a:pt x="31" y="3"/>
                  </a:lnTo>
                  <a:lnTo>
                    <a:pt x="31" y="4"/>
                  </a:lnTo>
                  <a:lnTo>
                    <a:pt x="31" y="3"/>
                  </a:lnTo>
                  <a:lnTo>
                    <a:pt x="31" y="4"/>
                  </a:lnTo>
                  <a:lnTo>
                    <a:pt x="32" y="3"/>
                  </a:lnTo>
                  <a:lnTo>
                    <a:pt x="32" y="4"/>
                  </a:lnTo>
                  <a:lnTo>
                    <a:pt x="32" y="3"/>
                  </a:lnTo>
                  <a:lnTo>
                    <a:pt x="32" y="4"/>
                  </a:lnTo>
                  <a:lnTo>
                    <a:pt x="32" y="3"/>
                  </a:lnTo>
                  <a:lnTo>
                    <a:pt x="32" y="4"/>
                  </a:lnTo>
                  <a:lnTo>
                    <a:pt x="32" y="3"/>
                  </a:lnTo>
                  <a:lnTo>
                    <a:pt x="32" y="4"/>
                  </a:lnTo>
                  <a:lnTo>
                    <a:pt x="32" y="3"/>
                  </a:lnTo>
                  <a:lnTo>
                    <a:pt x="32" y="4"/>
                  </a:lnTo>
                  <a:lnTo>
                    <a:pt x="32" y="3"/>
                  </a:lnTo>
                  <a:lnTo>
                    <a:pt x="32" y="4"/>
                  </a:lnTo>
                  <a:lnTo>
                    <a:pt x="32" y="3"/>
                  </a:lnTo>
                  <a:lnTo>
                    <a:pt x="32" y="4"/>
                  </a:lnTo>
                  <a:lnTo>
                    <a:pt x="32" y="3"/>
                  </a:lnTo>
                  <a:lnTo>
                    <a:pt x="32" y="4"/>
                  </a:lnTo>
                  <a:lnTo>
                    <a:pt x="32" y="3"/>
                  </a:lnTo>
                  <a:lnTo>
                    <a:pt x="32" y="4"/>
                  </a:lnTo>
                  <a:lnTo>
                    <a:pt x="32" y="3"/>
                  </a:lnTo>
                  <a:lnTo>
                    <a:pt x="32" y="4"/>
                  </a:lnTo>
                  <a:lnTo>
                    <a:pt x="32" y="3"/>
                  </a:lnTo>
                  <a:lnTo>
                    <a:pt x="32" y="4"/>
                  </a:lnTo>
                  <a:lnTo>
                    <a:pt x="32" y="3"/>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3" y="4"/>
                  </a:lnTo>
                  <a:lnTo>
                    <a:pt x="33" y="3"/>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4" y="3"/>
                  </a:lnTo>
                  <a:lnTo>
                    <a:pt x="34" y="4"/>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5" y="4"/>
                  </a:lnTo>
                  <a:lnTo>
                    <a:pt x="35" y="3"/>
                  </a:lnTo>
                  <a:lnTo>
                    <a:pt x="36" y="3"/>
                  </a:lnTo>
                  <a:lnTo>
                    <a:pt x="36" y="4"/>
                  </a:lnTo>
                  <a:lnTo>
                    <a:pt x="36" y="3"/>
                  </a:lnTo>
                  <a:lnTo>
                    <a:pt x="36" y="4"/>
                  </a:lnTo>
                  <a:lnTo>
                    <a:pt x="36" y="3"/>
                  </a:lnTo>
                  <a:lnTo>
                    <a:pt x="36" y="4"/>
                  </a:lnTo>
                  <a:lnTo>
                    <a:pt x="36" y="3"/>
                  </a:lnTo>
                  <a:lnTo>
                    <a:pt x="36" y="4"/>
                  </a:lnTo>
                  <a:lnTo>
                    <a:pt x="36" y="3"/>
                  </a:lnTo>
                  <a:lnTo>
                    <a:pt x="36" y="4"/>
                  </a:lnTo>
                  <a:lnTo>
                    <a:pt x="36" y="3"/>
                  </a:lnTo>
                  <a:lnTo>
                    <a:pt x="36" y="4"/>
                  </a:lnTo>
                  <a:lnTo>
                    <a:pt x="36" y="3"/>
                  </a:lnTo>
                  <a:lnTo>
                    <a:pt x="36" y="4"/>
                  </a:lnTo>
                  <a:lnTo>
                    <a:pt x="36" y="3"/>
                  </a:lnTo>
                  <a:lnTo>
                    <a:pt x="36" y="4"/>
                  </a:lnTo>
                  <a:lnTo>
                    <a:pt x="36" y="3"/>
                  </a:lnTo>
                  <a:lnTo>
                    <a:pt x="36" y="4"/>
                  </a:lnTo>
                  <a:lnTo>
                    <a:pt x="36" y="3"/>
                  </a:lnTo>
                  <a:lnTo>
                    <a:pt x="36" y="4"/>
                  </a:lnTo>
                  <a:lnTo>
                    <a:pt x="36" y="3"/>
                  </a:lnTo>
                  <a:lnTo>
                    <a:pt x="36" y="4"/>
                  </a:lnTo>
                  <a:lnTo>
                    <a:pt x="38" y="4"/>
                  </a:lnTo>
                  <a:lnTo>
                    <a:pt x="38" y="3"/>
                  </a:lnTo>
                  <a:lnTo>
                    <a:pt x="38" y="4"/>
                  </a:lnTo>
                  <a:lnTo>
                    <a:pt x="38" y="3"/>
                  </a:lnTo>
                  <a:lnTo>
                    <a:pt x="38" y="4"/>
                  </a:lnTo>
                  <a:lnTo>
                    <a:pt x="38" y="3"/>
                  </a:lnTo>
                  <a:lnTo>
                    <a:pt x="38" y="4"/>
                  </a:lnTo>
                  <a:lnTo>
                    <a:pt x="38" y="3"/>
                  </a:lnTo>
                  <a:lnTo>
                    <a:pt x="38" y="4"/>
                  </a:lnTo>
                  <a:lnTo>
                    <a:pt x="38" y="3"/>
                  </a:lnTo>
                  <a:lnTo>
                    <a:pt x="38" y="4"/>
                  </a:lnTo>
                  <a:lnTo>
                    <a:pt x="38" y="3"/>
                  </a:lnTo>
                  <a:lnTo>
                    <a:pt x="39" y="4"/>
                  </a:lnTo>
                  <a:lnTo>
                    <a:pt x="39" y="3"/>
                  </a:lnTo>
                  <a:lnTo>
                    <a:pt x="39" y="4"/>
                  </a:lnTo>
                  <a:lnTo>
                    <a:pt x="39" y="3"/>
                  </a:lnTo>
                  <a:lnTo>
                    <a:pt x="39" y="4"/>
                  </a:lnTo>
                  <a:lnTo>
                    <a:pt x="39" y="3"/>
                  </a:lnTo>
                  <a:lnTo>
                    <a:pt x="39" y="4"/>
                  </a:lnTo>
                  <a:lnTo>
                    <a:pt x="39" y="3"/>
                  </a:lnTo>
                  <a:lnTo>
                    <a:pt x="39" y="4"/>
                  </a:lnTo>
                  <a:lnTo>
                    <a:pt x="39" y="3"/>
                  </a:lnTo>
                  <a:lnTo>
                    <a:pt x="39" y="4"/>
                  </a:lnTo>
                  <a:lnTo>
                    <a:pt x="39" y="3"/>
                  </a:lnTo>
                  <a:lnTo>
                    <a:pt x="39" y="4"/>
                  </a:lnTo>
                  <a:lnTo>
                    <a:pt x="39" y="3"/>
                  </a:lnTo>
                  <a:lnTo>
                    <a:pt x="39" y="4"/>
                  </a:lnTo>
                  <a:lnTo>
                    <a:pt x="39" y="3"/>
                  </a:lnTo>
                  <a:lnTo>
                    <a:pt x="39" y="4"/>
                  </a:lnTo>
                  <a:lnTo>
                    <a:pt x="39" y="3"/>
                  </a:lnTo>
                  <a:lnTo>
                    <a:pt x="40" y="3"/>
                  </a:lnTo>
                  <a:lnTo>
                    <a:pt x="40" y="4"/>
                  </a:lnTo>
                  <a:lnTo>
                    <a:pt x="40" y="3"/>
                  </a:lnTo>
                  <a:lnTo>
                    <a:pt x="40" y="4"/>
                  </a:lnTo>
                  <a:lnTo>
                    <a:pt x="40" y="3"/>
                  </a:lnTo>
                  <a:lnTo>
                    <a:pt x="40" y="4"/>
                  </a:lnTo>
                  <a:lnTo>
                    <a:pt x="40" y="3"/>
                  </a:lnTo>
                  <a:lnTo>
                    <a:pt x="40" y="4"/>
                  </a:lnTo>
                  <a:lnTo>
                    <a:pt x="40" y="3"/>
                  </a:lnTo>
                  <a:lnTo>
                    <a:pt x="40" y="4"/>
                  </a:lnTo>
                  <a:lnTo>
                    <a:pt x="40" y="3"/>
                  </a:lnTo>
                  <a:lnTo>
                    <a:pt x="40" y="4"/>
                  </a:lnTo>
                  <a:lnTo>
                    <a:pt x="41" y="3"/>
                  </a:lnTo>
                  <a:lnTo>
                    <a:pt x="41" y="4"/>
                  </a:lnTo>
                  <a:lnTo>
                    <a:pt x="41" y="3"/>
                  </a:lnTo>
                  <a:lnTo>
                    <a:pt x="41" y="4"/>
                  </a:lnTo>
                  <a:lnTo>
                    <a:pt x="41" y="3"/>
                  </a:lnTo>
                  <a:lnTo>
                    <a:pt x="41" y="4"/>
                  </a:lnTo>
                  <a:lnTo>
                    <a:pt x="41" y="3"/>
                  </a:lnTo>
                  <a:lnTo>
                    <a:pt x="41" y="4"/>
                  </a:lnTo>
                  <a:lnTo>
                    <a:pt x="41" y="3"/>
                  </a:lnTo>
                  <a:lnTo>
                    <a:pt x="41" y="4"/>
                  </a:lnTo>
                  <a:lnTo>
                    <a:pt x="41" y="3"/>
                  </a:lnTo>
                  <a:lnTo>
                    <a:pt x="41" y="4"/>
                  </a:lnTo>
                  <a:lnTo>
                    <a:pt x="41" y="3"/>
                  </a:lnTo>
                  <a:lnTo>
                    <a:pt x="41" y="4"/>
                  </a:lnTo>
                  <a:lnTo>
                    <a:pt x="41" y="3"/>
                  </a:lnTo>
                  <a:lnTo>
                    <a:pt x="41" y="4"/>
                  </a:lnTo>
                  <a:lnTo>
                    <a:pt x="41" y="3"/>
                  </a:lnTo>
                  <a:lnTo>
                    <a:pt x="41" y="4"/>
                  </a:lnTo>
                  <a:lnTo>
                    <a:pt x="41" y="3"/>
                  </a:lnTo>
                  <a:lnTo>
                    <a:pt x="41" y="4"/>
                  </a:lnTo>
                  <a:lnTo>
                    <a:pt x="41" y="3"/>
                  </a:lnTo>
                  <a:lnTo>
                    <a:pt x="41" y="4"/>
                  </a:lnTo>
                  <a:lnTo>
                    <a:pt x="41" y="3"/>
                  </a:lnTo>
                  <a:lnTo>
                    <a:pt x="41" y="4"/>
                  </a:lnTo>
                  <a:lnTo>
                    <a:pt x="41" y="3"/>
                  </a:lnTo>
                  <a:lnTo>
                    <a:pt x="42" y="3"/>
                  </a:lnTo>
                  <a:lnTo>
                    <a:pt x="42" y="4"/>
                  </a:lnTo>
                  <a:lnTo>
                    <a:pt x="42" y="3"/>
                  </a:lnTo>
                  <a:lnTo>
                    <a:pt x="42" y="4"/>
                  </a:lnTo>
                  <a:lnTo>
                    <a:pt x="42" y="3"/>
                  </a:lnTo>
                  <a:lnTo>
                    <a:pt x="42" y="4"/>
                  </a:lnTo>
                  <a:lnTo>
                    <a:pt x="42" y="3"/>
                  </a:lnTo>
                  <a:lnTo>
                    <a:pt x="42" y="4"/>
                  </a:lnTo>
                  <a:lnTo>
                    <a:pt x="42" y="3"/>
                  </a:lnTo>
                  <a:lnTo>
                    <a:pt x="42" y="4"/>
                  </a:lnTo>
                  <a:lnTo>
                    <a:pt x="42" y="3"/>
                  </a:lnTo>
                  <a:lnTo>
                    <a:pt x="42" y="4"/>
                  </a:lnTo>
                  <a:lnTo>
                    <a:pt x="42" y="3"/>
                  </a:lnTo>
                  <a:lnTo>
                    <a:pt x="42" y="4"/>
                  </a:lnTo>
                  <a:lnTo>
                    <a:pt x="42" y="3"/>
                  </a:lnTo>
                  <a:lnTo>
                    <a:pt x="42" y="4"/>
                  </a:lnTo>
                  <a:lnTo>
                    <a:pt x="42" y="3"/>
                  </a:lnTo>
                  <a:lnTo>
                    <a:pt x="42" y="4"/>
                  </a:lnTo>
                  <a:lnTo>
                    <a:pt x="42" y="3"/>
                  </a:lnTo>
                  <a:lnTo>
                    <a:pt x="42" y="4"/>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03" name="Freeform 534"/>
            <p:cNvSpPr>
              <a:spLocks/>
            </p:cNvSpPr>
            <p:nvPr/>
          </p:nvSpPr>
          <p:spPr bwMode="auto">
            <a:xfrm>
              <a:off x="2433" y="2719"/>
              <a:ext cx="45" cy="2"/>
            </a:xfrm>
            <a:custGeom>
              <a:avLst/>
              <a:gdLst>
                <a:gd name="T0" fmla="*/ 1 w 45"/>
                <a:gd name="T1" fmla="*/ 2 h 2"/>
                <a:gd name="T2" fmla="*/ 2 w 45"/>
                <a:gd name="T3" fmla="*/ 1 h 2"/>
                <a:gd name="T4" fmla="*/ 3 w 45"/>
                <a:gd name="T5" fmla="*/ 2 h 2"/>
                <a:gd name="T6" fmla="*/ 3 w 45"/>
                <a:gd name="T7" fmla="*/ 1 h 2"/>
                <a:gd name="T8" fmla="*/ 4 w 45"/>
                <a:gd name="T9" fmla="*/ 2 h 2"/>
                <a:gd name="T10" fmla="*/ 4 w 45"/>
                <a:gd name="T11" fmla="*/ 1 h 2"/>
                <a:gd name="T12" fmla="*/ 5 w 45"/>
                <a:gd name="T13" fmla="*/ 1 h 2"/>
                <a:gd name="T14" fmla="*/ 5 w 45"/>
                <a:gd name="T15" fmla="*/ 2 h 2"/>
                <a:gd name="T16" fmla="*/ 6 w 45"/>
                <a:gd name="T17" fmla="*/ 1 h 2"/>
                <a:gd name="T18" fmla="*/ 6 w 45"/>
                <a:gd name="T19" fmla="*/ 1 h 2"/>
                <a:gd name="T20" fmla="*/ 7 w 45"/>
                <a:gd name="T21" fmla="*/ 2 h 2"/>
                <a:gd name="T22" fmla="*/ 7 w 45"/>
                <a:gd name="T23" fmla="*/ 1 h 2"/>
                <a:gd name="T24" fmla="*/ 8 w 45"/>
                <a:gd name="T25" fmla="*/ 1 h 2"/>
                <a:gd name="T26" fmla="*/ 10 w 45"/>
                <a:gd name="T27" fmla="*/ 2 h 2"/>
                <a:gd name="T28" fmla="*/ 10 w 45"/>
                <a:gd name="T29" fmla="*/ 1 h 2"/>
                <a:gd name="T30" fmla="*/ 11 w 45"/>
                <a:gd name="T31" fmla="*/ 1 h 2"/>
                <a:gd name="T32" fmla="*/ 12 w 45"/>
                <a:gd name="T33" fmla="*/ 1 h 2"/>
                <a:gd name="T34" fmla="*/ 13 w 45"/>
                <a:gd name="T35" fmla="*/ 1 h 2"/>
                <a:gd name="T36" fmla="*/ 13 w 45"/>
                <a:gd name="T37" fmla="*/ 2 h 2"/>
                <a:gd name="T38" fmla="*/ 13 w 45"/>
                <a:gd name="T39" fmla="*/ 1 h 2"/>
                <a:gd name="T40" fmla="*/ 14 w 45"/>
                <a:gd name="T41" fmla="*/ 1 h 2"/>
                <a:gd name="T42" fmla="*/ 15 w 45"/>
                <a:gd name="T43" fmla="*/ 1 h 2"/>
                <a:gd name="T44" fmla="*/ 15 w 45"/>
                <a:gd name="T45" fmla="*/ 2 h 2"/>
                <a:gd name="T46" fmla="*/ 16 w 45"/>
                <a:gd name="T47" fmla="*/ 2 h 2"/>
                <a:gd name="T48" fmla="*/ 17 w 45"/>
                <a:gd name="T49" fmla="*/ 2 h 2"/>
                <a:gd name="T50" fmla="*/ 17 w 45"/>
                <a:gd name="T51" fmla="*/ 1 h 2"/>
                <a:gd name="T52" fmla="*/ 18 w 45"/>
                <a:gd name="T53" fmla="*/ 1 h 2"/>
                <a:gd name="T54" fmla="*/ 19 w 45"/>
                <a:gd name="T55" fmla="*/ 1 h 2"/>
                <a:gd name="T56" fmla="*/ 19 w 45"/>
                <a:gd name="T57" fmla="*/ 2 h 2"/>
                <a:gd name="T58" fmla="*/ 19 w 45"/>
                <a:gd name="T59" fmla="*/ 1 h 2"/>
                <a:gd name="T60" fmla="*/ 20 w 45"/>
                <a:gd name="T61" fmla="*/ 1 h 2"/>
                <a:gd name="T62" fmla="*/ 21 w 45"/>
                <a:gd name="T63" fmla="*/ 2 h 2"/>
                <a:gd name="T64" fmla="*/ 22 w 45"/>
                <a:gd name="T65" fmla="*/ 2 h 2"/>
                <a:gd name="T66" fmla="*/ 22 w 45"/>
                <a:gd name="T67" fmla="*/ 1 h 2"/>
                <a:gd name="T68" fmla="*/ 23 w 45"/>
                <a:gd name="T69" fmla="*/ 1 h 2"/>
                <a:gd name="T70" fmla="*/ 25 w 45"/>
                <a:gd name="T71" fmla="*/ 1 h 2"/>
                <a:gd name="T72" fmla="*/ 25 w 45"/>
                <a:gd name="T73" fmla="*/ 2 h 2"/>
                <a:gd name="T74" fmla="*/ 26 w 45"/>
                <a:gd name="T75" fmla="*/ 2 h 2"/>
                <a:gd name="T76" fmla="*/ 26 w 45"/>
                <a:gd name="T77" fmla="*/ 1 h 2"/>
                <a:gd name="T78" fmla="*/ 27 w 45"/>
                <a:gd name="T79" fmla="*/ 1 h 2"/>
                <a:gd name="T80" fmla="*/ 27 w 45"/>
                <a:gd name="T81" fmla="*/ 2 h 2"/>
                <a:gd name="T82" fmla="*/ 28 w 45"/>
                <a:gd name="T83" fmla="*/ 1 h 2"/>
                <a:gd name="T84" fmla="*/ 28 w 45"/>
                <a:gd name="T85" fmla="*/ 2 h 2"/>
                <a:gd name="T86" fmla="*/ 29 w 45"/>
                <a:gd name="T87" fmla="*/ 2 h 2"/>
                <a:gd name="T88" fmla="*/ 30 w 45"/>
                <a:gd name="T89" fmla="*/ 2 h 2"/>
                <a:gd name="T90" fmla="*/ 30 w 45"/>
                <a:gd name="T91" fmla="*/ 1 h 2"/>
                <a:gd name="T92" fmla="*/ 31 w 45"/>
                <a:gd name="T93" fmla="*/ 2 h 2"/>
                <a:gd name="T94" fmla="*/ 32 w 45"/>
                <a:gd name="T95" fmla="*/ 1 h 2"/>
                <a:gd name="T96" fmla="*/ 33 w 45"/>
                <a:gd name="T97" fmla="*/ 2 h 2"/>
                <a:gd name="T98" fmla="*/ 33 w 45"/>
                <a:gd name="T99" fmla="*/ 1 h 2"/>
                <a:gd name="T100" fmla="*/ 34 w 45"/>
                <a:gd name="T101" fmla="*/ 1 h 2"/>
                <a:gd name="T102" fmla="*/ 34 w 45"/>
                <a:gd name="T103" fmla="*/ 0 h 2"/>
                <a:gd name="T104" fmla="*/ 35 w 45"/>
                <a:gd name="T105" fmla="*/ 0 h 2"/>
                <a:gd name="T106" fmla="*/ 36 w 45"/>
                <a:gd name="T107" fmla="*/ 2 h 2"/>
                <a:gd name="T108" fmla="*/ 36 w 45"/>
                <a:gd name="T109" fmla="*/ 1 h 2"/>
                <a:gd name="T110" fmla="*/ 37 w 45"/>
                <a:gd name="T111" fmla="*/ 1 h 2"/>
                <a:gd name="T112" fmla="*/ 39 w 45"/>
                <a:gd name="T113" fmla="*/ 1 h 2"/>
                <a:gd name="T114" fmla="*/ 40 w 45"/>
                <a:gd name="T115" fmla="*/ 1 h 2"/>
                <a:gd name="T116" fmla="*/ 41 w 45"/>
                <a:gd name="T117" fmla="*/ 1 h 2"/>
                <a:gd name="T118" fmla="*/ 42 w 45"/>
                <a:gd name="T119" fmla="*/ 1 h 2"/>
                <a:gd name="T120" fmla="*/ 44 w 45"/>
                <a:gd name="T121" fmla="*/ 0 h 2"/>
                <a:gd name="T122" fmla="*/ 44 w 45"/>
                <a:gd name="T123" fmla="*/ 1 h 2"/>
                <a:gd name="T124" fmla="*/ 45 w 45"/>
                <a:gd name="T125" fmla="*/ 1 h 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5"/>
                <a:gd name="T190" fmla="*/ 0 h 2"/>
                <a:gd name="T191" fmla="*/ 45 w 45"/>
                <a:gd name="T192" fmla="*/ 2 h 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5" h="2">
                  <a:moveTo>
                    <a:pt x="0" y="2"/>
                  </a:moveTo>
                  <a:lnTo>
                    <a:pt x="1" y="1"/>
                  </a:lnTo>
                  <a:lnTo>
                    <a:pt x="1" y="2"/>
                  </a:lnTo>
                  <a:lnTo>
                    <a:pt x="1" y="1"/>
                  </a:lnTo>
                  <a:lnTo>
                    <a:pt x="1" y="2"/>
                  </a:lnTo>
                  <a:lnTo>
                    <a:pt x="1" y="1"/>
                  </a:lnTo>
                  <a:lnTo>
                    <a:pt x="1" y="2"/>
                  </a:lnTo>
                  <a:lnTo>
                    <a:pt x="1" y="1"/>
                  </a:lnTo>
                  <a:lnTo>
                    <a:pt x="1" y="2"/>
                  </a:lnTo>
                  <a:lnTo>
                    <a:pt x="1" y="1"/>
                  </a:lnTo>
                  <a:lnTo>
                    <a:pt x="1" y="2"/>
                  </a:lnTo>
                  <a:lnTo>
                    <a:pt x="1"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4"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0"/>
                  </a:lnTo>
                  <a:lnTo>
                    <a:pt x="6" y="1"/>
                  </a:lnTo>
                  <a:lnTo>
                    <a:pt x="6" y="0"/>
                  </a:lnTo>
                  <a:lnTo>
                    <a:pt x="6" y="1"/>
                  </a:lnTo>
                  <a:lnTo>
                    <a:pt x="6" y="2"/>
                  </a:lnTo>
                  <a:lnTo>
                    <a:pt x="6" y="1"/>
                  </a:lnTo>
                  <a:lnTo>
                    <a:pt x="6" y="2"/>
                  </a:lnTo>
                  <a:lnTo>
                    <a:pt x="6" y="1"/>
                  </a:lnTo>
                  <a:lnTo>
                    <a:pt x="6" y="2"/>
                  </a:lnTo>
                  <a:lnTo>
                    <a:pt x="6"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8" y="2"/>
                  </a:lnTo>
                  <a:lnTo>
                    <a:pt x="8" y="1"/>
                  </a:lnTo>
                  <a:lnTo>
                    <a:pt x="8" y="2"/>
                  </a:lnTo>
                  <a:lnTo>
                    <a:pt x="8" y="1"/>
                  </a:lnTo>
                  <a:lnTo>
                    <a:pt x="8" y="2"/>
                  </a:lnTo>
                  <a:lnTo>
                    <a:pt x="8" y="1"/>
                  </a:lnTo>
                  <a:lnTo>
                    <a:pt x="8" y="2"/>
                  </a:lnTo>
                  <a:lnTo>
                    <a:pt x="8" y="1"/>
                  </a:lnTo>
                  <a:lnTo>
                    <a:pt x="8" y="2"/>
                  </a:lnTo>
                  <a:lnTo>
                    <a:pt x="8" y="1"/>
                  </a:lnTo>
                  <a:lnTo>
                    <a:pt x="8" y="2"/>
                  </a:lnTo>
                  <a:lnTo>
                    <a:pt x="8" y="1"/>
                  </a:lnTo>
                  <a:lnTo>
                    <a:pt x="8" y="2"/>
                  </a:lnTo>
                  <a:lnTo>
                    <a:pt x="8" y="1"/>
                  </a:lnTo>
                  <a:lnTo>
                    <a:pt x="8" y="2"/>
                  </a:lnTo>
                  <a:lnTo>
                    <a:pt x="8" y="1"/>
                  </a:lnTo>
                  <a:lnTo>
                    <a:pt x="8" y="2"/>
                  </a:lnTo>
                  <a:lnTo>
                    <a:pt x="10" y="1"/>
                  </a:lnTo>
                  <a:lnTo>
                    <a:pt x="10" y="2"/>
                  </a:lnTo>
                  <a:lnTo>
                    <a:pt x="10" y="1"/>
                  </a:lnTo>
                  <a:lnTo>
                    <a:pt x="10" y="2"/>
                  </a:lnTo>
                  <a:lnTo>
                    <a:pt x="10" y="1"/>
                  </a:lnTo>
                  <a:lnTo>
                    <a:pt x="10" y="2"/>
                  </a:lnTo>
                  <a:lnTo>
                    <a:pt x="10" y="1"/>
                  </a:lnTo>
                  <a:lnTo>
                    <a:pt x="10" y="2"/>
                  </a:lnTo>
                  <a:lnTo>
                    <a:pt x="10" y="1"/>
                  </a:lnTo>
                  <a:lnTo>
                    <a:pt x="10" y="2"/>
                  </a:lnTo>
                  <a:lnTo>
                    <a:pt x="10" y="1"/>
                  </a:lnTo>
                  <a:lnTo>
                    <a:pt x="10" y="2"/>
                  </a:lnTo>
                  <a:lnTo>
                    <a:pt x="10" y="1"/>
                  </a:lnTo>
                  <a:lnTo>
                    <a:pt x="10" y="2"/>
                  </a:lnTo>
                  <a:lnTo>
                    <a:pt x="10" y="1"/>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8" y="1"/>
                  </a:lnTo>
                  <a:lnTo>
                    <a:pt x="18" y="2"/>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5" y="2"/>
                  </a:lnTo>
                  <a:lnTo>
                    <a:pt x="25" y="1"/>
                  </a:lnTo>
                  <a:lnTo>
                    <a:pt x="25" y="2"/>
                  </a:lnTo>
                  <a:lnTo>
                    <a:pt x="25" y="1"/>
                  </a:lnTo>
                  <a:lnTo>
                    <a:pt x="25" y="2"/>
                  </a:lnTo>
                  <a:lnTo>
                    <a:pt x="25" y="1"/>
                  </a:lnTo>
                  <a:lnTo>
                    <a:pt x="25" y="2"/>
                  </a:lnTo>
                  <a:lnTo>
                    <a:pt x="25" y="1"/>
                  </a:lnTo>
                  <a:lnTo>
                    <a:pt x="25" y="2"/>
                  </a:lnTo>
                  <a:lnTo>
                    <a:pt x="25" y="1"/>
                  </a:lnTo>
                  <a:lnTo>
                    <a:pt x="25" y="2"/>
                  </a:lnTo>
                  <a:lnTo>
                    <a:pt x="25" y="1"/>
                  </a:lnTo>
                  <a:lnTo>
                    <a:pt x="25" y="2"/>
                  </a:lnTo>
                  <a:lnTo>
                    <a:pt x="25" y="1"/>
                  </a:lnTo>
                  <a:lnTo>
                    <a:pt x="25" y="2"/>
                  </a:lnTo>
                  <a:lnTo>
                    <a:pt x="25" y="1"/>
                  </a:lnTo>
                  <a:lnTo>
                    <a:pt x="25" y="2"/>
                  </a:lnTo>
                  <a:lnTo>
                    <a:pt x="25" y="1"/>
                  </a:lnTo>
                  <a:lnTo>
                    <a:pt x="25" y="2"/>
                  </a:lnTo>
                  <a:lnTo>
                    <a:pt x="25" y="1"/>
                  </a:lnTo>
                  <a:lnTo>
                    <a:pt x="25" y="2"/>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8" y="1"/>
                  </a:lnTo>
                  <a:lnTo>
                    <a:pt x="28" y="2"/>
                  </a:lnTo>
                  <a:lnTo>
                    <a:pt x="28" y="1"/>
                  </a:lnTo>
                  <a:lnTo>
                    <a:pt x="28" y="2"/>
                  </a:lnTo>
                  <a:lnTo>
                    <a:pt x="28" y="1"/>
                  </a:lnTo>
                  <a:lnTo>
                    <a:pt x="28" y="2"/>
                  </a:lnTo>
                  <a:lnTo>
                    <a:pt x="28" y="1"/>
                  </a:lnTo>
                  <a:lnTo>
                    <a:pt x="28" y="2"/>
                  </a:lnTo>
                  <a:lnTo>
                    <a:pt x="28" y="1"/>
                  </a:lnTo>
                  <a:lnTo>
                    <a:pt x="28" y="2"/>
                  </a:lnTo>
                  <a:lnTo>
                    <a:pt x="28" y="1"/>
                  </a:lnTo>
                  <a:lnTo>
                    <a:pt x="28" y="2"/>
                  </a:lnTo>
                  <a:lnTo>
                    <a:pt x="28" y="1"/>
                  </a:lnTo>
                  <a:lnTo>
                    <a:pt x="28" y="2"/>
                  </a:lnTo>
                  <a:lnTo>
                    <a:pt x="28" y="1"/>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1" y="1"/>
                  </a:lnTo>
                  <a:lnTo>
                    <a:pt x="31" y="2"/>
                  </a:lnTo>
                  <a:lnTo>
                    <a:pt x="31" y="1"/>
                  </a:lnTo>
                  <a:lnTo>
                    <a:pt x="31" y="2"/>
                  </a:lnTo>
                  <a:lnTo>
                    <a:pt x="31" y="1"/>
                  </a:lnTo>
                  <a:lnTo>
                    <a:pt x="31" y="2"/>
                  </a:lnTo>
                  <a:lnTo>
                    <a:pt x="31" y="1"/>
                  </a:lnTo>
                  <a:lnTo>
                    <a:pt x="31" y="2"/>
                  </a:lnTo>
                  <a:lnTo>
                    <a:pt x="31" y="1"/>
                  </a:lnTo>
                  <a:lnTo>
                    <a:pt x="31" y="2"/>
                  </a:lnTo>
                  <a:lnTo>
                    <a:pt x="31" y="1"/>
                  </a:lnTo>
                  <a:lnTo>
                    <a:pt x="31" y="0"/>
                  </a:lnTo>
                  <a:lnTo>
                    <a:pt x="31" y="1"/>
                  </a:lnTo>
                  <a:lnTo>
                    <a:pt x="32" y="0"/>
                  </a:lnTo>
                  <a:lnTo>
                    <a:pt x="32" y="1"/>
                  </a:lnTo>
                  <a:lnTo>
                    <a:pt x="32" y="2"/>
                  </a:lnTo>
                  <a:lnTo>
                    <a:pt x="32" y="1"/>
                  </a:lnTo>
                  <a:lnTo>
                    <a:pt x="32" y="2"/>
                  </a:lnTo>
                  <a:lnTo>
                    <a:pt x="32" y="1"/>
                  </a:lnTo>
                  <a:lnTo>
                    <a:pt x="32" y="2"/>
                  </a:lnTo>
                  <a:lnTo>
                    <a:pt x="32" y="1"/>
                  </a:lnTo>
                  <a:lnTo>
                    <a:pt x="32" y="2"/>
                  </a:lnTo>
                  <a:lnTo>
                    <a:pt x="32" y="1"/>
                  </a:lnTo>
                  <a:lnTo>
                    <a:pt x="32"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3" y="1"/>
                  </a:lnTo>
                  <a:lnTo>
                    <a:pt x="34" y="1"/>
                  </a:lnTo>
                  <a:lnTo>
                    <a:pt x="34" y="2"/>
                  </a:lnTo>
                  <a:lnTo>
                    <a:pt x="34" y="1"/>
                  </a:lnTo>
                  <a:lnTo>
                    <a:pt x="34" y="2"/>
                  </a:lnTo>
                  <a:lnTo>
                    <a:pt x="34" y="1"/>
                  </a:lnTo>
                  <a:lnTo>
                    <a:pt x="34" y="2"/>
                  </a:lnTo>
                  <a:lnTo>
                    <a:pt x="34" y="1"/>
                  </a:lnTo>
                  <a:lnTo>
                    <a:pt x="34" y="2"/>
                  </a:lnTo>
                  <a:lnTo>
                    <a:pt x="34" y="1"/>
                  </a:lnTo>
                  <a:lnTo>
                    <a:pt x="34" y="2"/>
                  </a:lnTo>
                  <a:lnTo>
                    <a:pt x="34" y="1"/>
                  </a:lnTo>
                  <a:lnTo>
                    <a:pt x="34" y="2"/>
                  </a:lnTo>
                  <a:lnTo>
                    <a:pt x="34" y="1"/>
                  </a:lnTo>
                  <a:lnTo>
                    <a:pt x="34" y="0"/>
                  </a:lnTo>
                  <a:lnTo>
                    <a:pt x="34" y="1"/>
                  </a:lnTo>
                  <a:lnTo>
                    <a:pt x="34" y="2"/>
                  </a:lnTo>
                  <a:lnTo>
                    <a:pt x="34" y="1"/>
                  </a:lnTo>
                  <a:lnTo>
                    <a:pt x="34" y="2"/>
                  </a:lnTo>
                  <a:lnTo>
                    <a:pt x="34" y="1"/>
                  </a:lnTo>
                  <a:lnTo>
                    <a:pt x="34" y="2"/>
                  </a:lnTo>
                  <a:lnTo>
                    <a:pt x="35" y="2"/>
                  </a:lnTo>
                  <a:lnTo>
                    <a:pt x="35" y="1"/>
                  </a:lnTo>
                  <a:lnTo>
                    <a:pt x="35" y="0"/>
                  </a:lnTo>
                  <a:lnTo>
                    <a:pt x="35" y="1"/>
                  </a:lnTo>
                  <a:lnTo>
                    <a:pt x="35" y="0"/>
                  </a:lnTo>
                  <a:lnTo>
                    <a:pt x="35" y="1"/>
                  </a:lnTo>
                  <a:lnTo>
                    <a:pt x="35" y="0"/>
                  </a:lnTo>
                  <a:lnTo>
                    <a:pt x="35" y="1"/>
                  </a:lnTo>
                  <a:lnTo>
                    <a:pt x="35" y="0"/>
                  </a:lnTo>
                  <a:lnTo>
                    <a:pt x="35" y="1"/>
                  </a:lnTo>
                  <a:lnTo>
                    <a:pt x="36" y="1"/>
                  </a:lnTo>
                  <a:lnTo>
                    <a:pt x="36" y="2"/>
                  </a:lnTo>
                  <a:lnTo>
                    <a:pt x="36" y="1"/>
                  </a:lnTo>
                  <a:lnTo>
                    <a:pt x="36" y="2"/>
                  </a:lnTo>
                  <a:lnTo>
                    <a:pt x="36" y="1"/>
                  </a:lnTo>
                  <a:lnTo>
                    <a:pt x="36" y="2"/>
                  </a:lnTo>
                  <a:lnTo>
                    <a:pt x="36" y="1"/>
                  </a:lnTo>
                  <a:lnTo>
                    <a:pt x="36" y="2"/>
                  </a:lnTo>
                  <a:lnTo>
                    <a:pt x="36" y="1"/>
                  </a:lnTo>
                  <a:lnTo>
                    <a:pt x="36" y="2"/>
                  </a:lnTo>
                  <a:lnTo>
                    <a:pt x="36" y="1"/>
                  </a:lnTo>
                  <a:lnTo>
                    <a:pt x="36" y="2"/>
                  </a:lnTo>
                  <a:lnTo>
                    <a:pt x="36" y="1"/>
                  </a:lnTo>
                  <a:lnTo>
                    <a:pt x="36" y="2"/>
                  </a:lnTo>
                  <a:lnTo>
                    <a:pt x="36" y="1"/>
                  </a:lnTo>
                  <a:lnTo>
                    <a:pt x="36" y="2"/>
                  </a:lnTo>
                  <a:lnTo>
                    <a:pt x="36" y="1"/>
                  </a:lnTo>
                  <a:lnTo>
                    <a:pt x="37" y="1"/>
                  </a:lnTo>
                  <a:lnTo>
                    <a:pt x="37" y="2"/>
                  </a:lnTo>
                  <a:lnTo>
                    <a:pt x="37" y="1"/>
                  </a:lnTo>
                  <a:lnTo>
                    <a:pt x="37" y="2"/>
                  </a:lnTo>
                  <a:lnTo>
                    <a:pt x="37" y="1"/>
                  </a:lnTo>
                  <a:lnTo>
                    <a:pt x="37" y="2"/>
                  </a:lnTo>
                  <a:lnTo>
                    <a:pt x="37" y="1"/>
                  </a:lnTo>
                  <a:lnTo>
                    <a:pt x="37" y="2"/>
                  </a:lnTo>
                  <a:lnTo>
                    <a:pt x="37" y="1"/>
                  </a:lnTo>
                  <a:lnTo>
                    <a:pt x="37" y="2"/>
                  </a:lnTo>
                  <a:lnTo>
                    <a:pt x="37" y="1"/>
                  </a:lnTo>
                  <a:lnTo>
                    <a:pt x="37" y="2"/>
                  </a:lnTo>
                  <a:lnTo>
                    <a:pt x="37" y="1"/>
                  </a:lnTo>
                  <a:lnTo>
                    <a:pt x="37" y="2"/>
                  </a:lnTo>
                  <a:lnTo>
                    <a:pt x="37" y="1"/>
                  </a:lnTo>
                  <a:lnTo>
                    <a:pt x="39" y="1"/>
                  </a:lnTo>
                  <a:lnTo>
                    <a:pt x="39" y="2"/>
                  </a:lnTo>
                  <a:lnTo>
                    <a:pt x="39" y="1"/>
                  </a:lnTo>
                  <a:lnTo>
                    <a:pt x="39" y="2"/>
                  </a:lnTo>
                  <a:lnTo>
                    <a:pt x="39" y="1"/>
                  </a:lnTo>
                  <a:lnTo>
                    <a:pt x="39" y="2"/>
                  </a:lnTo>
                  <a:lnTo>
                    <a:pt x="39" y="1"/>
                  </a:lnTo>
                  <a:lnTo>
                    <a:pt x="39" y="2"/>
                  </a:lnTo>
                  <a:lnTo>
                    <a:pt x="39" y="1"/>
                  </a:lnTo>
                  <a:lnTo>
                    <a:pt x="39" y="2"/>
                  </a:lnTo>
                  <a:lnTo>
                    <a:pt x="39" y="1"/>
                  </a:lnTo>
                  <a:lnTo>
                    <a:pt x="39" y="2"/>
                  </a:lnTo>
                  <a:lnTo>
                    <a:pt x="39" y="1"/>
                  </a:lnTo>
                  <a:lnTo>
                    <a:pt x="40" y="1"/>
                  </a:lnTo>
                  <a:lnTo>
                    <a:pt x="40" y="2"/>
                  </a:lnTo>
                  <a:lnTo>
                    <a:pt x="40" y="1"/>
                  </a:lnTo>
                  <a:lnTo>
                    <a:pt x="40" y="2"/>
                  </a:lnTo>
                  <a:lnTo>
                    <a:pt x="40" y="1"/>
                  </a:lnTo>
                  <a:lnTo>
                    <a:pt x="40" y="2"/>
                  </a:lnTo>
                  <a:lnTo>
                    <a:pt x="40" y="1"/>
                  </a:lnTo>
                  <a:lnTo>
                    <a:pt x="40" y="2"/>
                  </a:lnTo>
                  <a:lnTo>
                    <a:pt x="40" y="1"/>
                  </a:lnTo>
                  <a:lnTo>
                    <a:pt x="41" y="1"/>
                  </a:lnTo>
                  <a:lnTo>
                    <a:pt x="41" y="0"/>
                  </a:lnTo>
                  <a:lnTo>
                    <a:pt x="41" y="1"/>
                  </a:lnTo>
                  <a:lnTo>
                    <a:pt x="41" y="2"/>
                  </a:lnTo>
                  <a:lnTo>
                    <a:pt x="41" y="1"/>
                  </a:lnTo>
                  <a:lnTo>
                    <a:pt x="41" y="2"/>
                  </a:lnTo>
                  <a:lnTo>
                    <a:pt x="41" y="1"/>
                  </a:lnTo>
                  <a:lnTo>
                    <a:pt x="41" y="0"/>
                  </a:lnTo>
                  <a:lnTo>
                    <a:pt x="41" y="1"/>
                  </a:lnTo>
                  <a:lnTo>
                    <a:pt x="42" y="1"/>
                  </a:lnTo>
                  <a:lnTo>
                    <a:pt x="42" y="0"/>
                  </a:lnTo>
                  <a:lnTo>
                    <a:pt x="42" y="1"/>
                  </a:lnTo>
                  <a:lnTo>
                    <a:pt x="42" y="0"/>
                  </a:lnTo>
                  <a:lnTo>
                    <a:pt x="42" y="1"/>
                  </a:lnTo>
                  <a:lnTo>
                    <a:pt x="42" y="0"/>
                  </a:lnTo>
                  <a:lnTo>
                    <a:pt x="42" y="1"/>
                  </a:lnTo>
                  <a:lnTo>
                    <a:pt x="42" y="0"/>
                  </a:lnTo>
                  <a:lnTo>
                    <a:pt x="42" y="1"/>
                  </a:lnTo>
                  <a:lnTo>
                    <a:pt x="43" y="1"/>
                  </a:lnTo>
                  <a:lnTo>
                    <a:pt x="43" y="2"/>
                  </a:lnTo>
                  <a:lnTo>
                    <a:pt x="43" y="1"/>
                  </a:lnTo>
                  <a:lnTo>
                    <a:pt x="43" y="2"/>
                  </a:lnTo>
                  <a:lnTo>
                    <a:pt x="43" y="1"/>
                  </a:lnTo>
                  <a:lnTo>
                    <a:pt x="43" y="0"/>
                  </a:lnTo>
                  <a:lnTo>
                    <a:pt x="43" y="1"/>
                  </a:lnTo>
                  <a:lnTo>
                    <a:pt x="43" y="0"/>
                  </a:lnTo>
                  <a:lnTo>
                    <a:pt x="43" y="1"/>
                  </a:lnTo>
                  <a:lnTo>
                    <a:pt x="44" y="1"/>
                  </a:lnTo>
                  <a:lnTo>
                    <a:pt x="44" y="0"/>
                  </a:lnTo>
                  <a:lnTo>
                    <a:pt x="44" y="1"/>
                  </a:lnTo>
                  <a:lnTo>
                    <a:pt x="44" y="0"/>
                  </a:lnTo>
                  <a:lnTo>
                    <a:pt x="44" y="1"/>
                  </a:lnTo>
                  <a:lnTo>
                    <a:pt x="44" y="0"/>
                  </a:lnTo>
                  <a:lnTo>
                    <a:pt x="44" y="1"/>
                  </a:lnTo>
                  <a:lnTo>
                    <a:pt x="44" y="0"/>
                  </a:lnTo>
                  <a:lnTo>
                    <a:pt x="44" y="1"/>
                  </a:lnTo>
                  <a:lnTo>
                    <a:pt x="44" y="0"/>
                  </a:lnTo>
                  <a:lnTo>
                    <a:pt x="44" y="1"/>
                  </a:lnTo>
                  <a:lnTo>
                    <a:pt x="44" y="0"/>
                  </a:lnTo>
                  <a:lnTo>
                    <a:pt x="44" y="1"/>
                  </a:lnTo>
                  <a:lnTo>
                    <a:pt x="44" y="0"/>
                  </a:lnTo>
                  <a:lnTo>
                    <a:pt x="45" y="0"/>
                  </a:lnTo>
                  <a:lnTo>
                    <a:pt x="45" y="1"/>
                  </a:lnTo>
                  <a:lnTo>
                    <a:pt x="45" y="0"/>
                  </a:lnTo>
                  <a:lnTo>
                    <a:pt x="45" y="1"/>
                  </a:lnTo>
                  <a:lnTo>
                    <a:pt x="45" y="0"/>
                  </a:lnTo>
                  <a:lnTo>
                    <a:pt x="45" y="1"/>
                  </a:lnTo>
                  <a:lnTo>
                    <a:pt x="45" y="0"/>
                  </a:lnTo>
                  <a:lnTo>
                    <a:pt x="45" y="1"/>
                  </a:lnTo>
                  <a:lnTo>
                    <a:pt x="45" y="0"/>
                  </a:lnTo>
                  <a:lnTo>
                    <a:pt x="45" y="1"/>
                  </a:lnTo>
                  <a:lnTo>
                    <a:pt x="45" y="0"/>
                  </a:lnTo>
                  <a:lnTo>
                    <a:pt x="45" y="1"/>
                  </a:lnTo>
                  <a:lnTo>
                    <a:pt x="45" y="0"/>
                  </a:lnTo>
                  <a:lnTo>
                    <a:pt x="45" y="1"/>
                  </a:lnTo>
                  <a:lnTo>
                    <a:pt x="45" y="0"/>
                  </a:lnTo>
                  <a:lnTo>
                    <a:pt x="45" y="1"/>
                  </a:lnTo>
                  <a:lnTo>
                    <a:pt x="45" y="0"/>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04" name="Freeform 535"/>
            <p:cNvSpPr>
              <a:spLocks/>
            </p:cNvSpPr>
            <p:nvPr/>
          </p:nvSpPr>
          <p:spPr bwMode="auto">
            <a:xfrm>
              <a:off x="2478" y="2648"/>
              <a:ext cx="38" cy="73"/>
            </a:xfrm>
            <a:custGeom>
              <a:avLst/>
              <a:gdLst>
                <a:gd name="T0" fmla="*/ 1 w 38"/>
                <a:gd name="T1" fmla="*/ 67 h 73"/>
                <a:gd name="T2" fmla="*/ 1 w 38"/>
                <a:gd name="T3" fmla="*/ 57 h 73"/>
                <a:gd name="T4" fmla="*/ 1 w 38"/>
                <a:gd name="T5" fmla="*/ 39 h 73"/>
                <a:gd name="T6" fmla="*/ 2 w 38"/>
                <a:gd name="T7" fmla="*/ 25 h 73"/>
                <a:gd name="T8" fmla="*/ 2 w 38"/>
                <a:gd name="T9" fmla="*/ 10 h 73"/>
                <a:gd name="T10" fmla="*/ 2 w 38"/>
                <a:gd name="T11" fmla="*/ 6 h 73"/>
                <a:gd name="T12" fmla="*/ 2 w 38"/>
                <a:gd name="T13" fmla="*/ 24 h 73"/>
                <a:gd name="T14" fmla="*/ 2 w 38"/>
                <a:gd name="T15" fmla="*/ 35 h 73"/>
                <a:gd name="T16" fmla="*/ 3 w 38"/>
                <a:gd name="T17" fmla="*/ 52 h 73"/>
                <a:gd name="T18" fmla="*/ 3 w 38"/>
                <a:gd name="T19" fmla="*/ 63 h 73"/>
                <a:gd name="T20" fmla="*/ 3 w 38"/>
                <a:gd name="T21" fmla="*/ 70 h 73"/>
                <a:gd name="T22" fmla="*/ 4 w 38"/>
                <a:gd name="T23" fmla="*/ 70 h 73"/>
                <a:gd name="T24" fmla="*/ 4 w 38"/>
                <a:gd name="T25" fmla="*/ 69 h 73"/>
                <a:gd name="T26" fmla="*/ 4 w 38"/>
                <a:gd name="T27" fmla="*/ 67 h 73"/>
                <a:gd name="T28" fmla="*/ 5 w 38"/>
                <a:gd name="T29" fmla="*/ 69 h 73"/>
                <a:gd name="T30" fmla="*/ 5 w 38"/>
                <a:gd name="T31" fmla="*/ 68 h 73"/>
                <a:gd name="T32" fmla="*/ 6 w 38"/>
                <a:gd name="T33" fmla="*/ 70 h 73"/>
                <a:gd name="T34" fmla="*/ 8 w 38"/>
                <a:gd name="T35" fmla="*/ 72 h 73"/>
                <a:gd name="T36" fmla="*/ 8 w 38"/>
                <a:gd name="T37" fmla="*/ 72 h 73"/>
                <a:gd name="T38" fmla="*/ 9 w 38"/>
                <a:gd name="T39" fmla="*/ 70 h 73"/>
                <a:gd name="T40" fmla="*/ 9 w 38"/>
                <a:gd name="T41" fmla="*/ 71 h 73"/>
                <a:gd name="T42" fmla="*/ 10 w 38"/>
                <a:gd name="T43" fmla="*/ 73 h 73"/>
                <a:gd name="T44" fmla="*/ 11 w 38"/>
                <a:gd name="T45" fmla="*/ 71 h 73"/>
                <a:gd name="T46" fmla="*/ 13 w 38"/>
                <a:gd name="T47" fmla="*/ 73 h 73"/>
                <a:gd name="T48" fmla="*/ 13 w 38"/>
                <a:gd name="T49" fmla="*/ 72 h 73"/>
                <a:gd name="T50" fmla="*/ 13 w 38"/>
                <a:gd name="T51" fmla="*/ 73 h 73"/>
                <a:gd name="T52" fmla="*/ 14 w 38"/>
                <a:gd name="T53" fmla="*/ 73 h 73"/>
                <a:gd name="T54" fmla="*/ 14 w 38"/>
                <a:gd name="T55" fmla="*/ 72 h 73"/>
                <a:gd name="T56" fmla="*/ 15 w 38"/>
                <a:gd name="T57" fmla="*/ 73 h 73"/>
                <a:gd name="T58" fmla="*/ 15 w 38"/>
                <a:gd name="T59" fmla="*/ 72 h 73"/>
                <a:gd name="T60" fmla="*/ 16 w 38"/>
                <a:gd name="T61" fmla="*/ 72 h 73"/>
                <a:gd name="T62" fmla="*/ 16 w 38"/>
                <a:gd name="T63" fmla="*/ 73 h 73"/>
                <a:gd name="T64" fmla="*/ 18 w 38"/>
                <a:gd name="T65" fmla="*/ 73 h 73"/>
                <a:gd name="T66" fmla="*/ 18 w 38"/>
                <a:gd name="T67" fmla="*/ 72 h 73"/>
                <a:gd name="T68" fmla="*/ 19 w 38"/>
                <a:gd name="T69" fmla="*/ 73 h 73"/>
                <a:gd name="T70" fmla="*/ 20 w 38"/>
                <a:gd name="T71" fmla="*/ 73 h 73"/>
                <a:gd name="T72" fmla="*/ 20 w 38"/>
                <a:gd name="T73" fmla="*/ 72 h 73"/>
                <a:gd name="T74" fmla="*/ 20 w 38"/>
                <a:gd name="T75" fmla="*/ 73 h 73"/>
                <a:gd name="T76" fmla="*/ 22 w 38"/>
                <a:gd name="T77" fmla="*/ 72 h 73"/>
                <a:gd name="T78" fmla="*/ 23 w 38"/>
                <a:gd name="T79" fmla="*/ 72 h 73"/>
                <a:gd name="T80" fmla="*/ 23 w 38"/>
                <a:gd name="T81" fmla="*/ 73 h 73"/>
                <a:gd name="T82" fmla="*/ 23 w 38"/>
                <a:gd name="T83" fmla="*/ 72 h 73"/>
                <a:gd name="T84" fmla="*/ 24 w 38"/>
                <a:gd name="T85" fmla="*/ 73 h 73"/>
                <a:gd name="T86" fmla="*/ 24 w 38"/>
                <a:gd name="T87" fmla="*/ 72 h 73"/>
                <a:gd name="T88" fmla="*/ 25 w 38"/>
                <a:gd name="T89" fmla="*/ 72 h 73"/>
                <a:gd name="T90" fmla="*/ 25 w 38"/>
                <a:gd name="T91" fmla="*/ 73 h 73"/>
                <a:gd name="T92" fmla="*/ 26 w 38"/>
                <a:gd name="T93" fmla="*/ 73 h 73"/>
                <a:gd name="T94" fmla="*/ 26 w 38"/>
                <a:gd name="T95" fmla="*/ 72 h 73"/>
                <a:gd name="T96" fmla="*/ 27 w 38"/>
                <a:gd name="T97" fmla="*/ 72 h 73"/>
                <a:gd name="T98" fmla="*/ 27 w 38"/>
                <a:gd name="T99" fmla="*/ 73 h 73"/>
                <a:gd name="T100" fmla="*/ 28 w 38"/>
                <a:gd name="T101" fmla="*/ 73 h 73"/>
                <a:gd name="T102" fmla="*/ 28 w 38"/>
                <a:gd name="T103" fmla="*/ 72 h 73"/>
                <a:gd name="T104" fmla="*/ 29 w 38"/>
                <a:gd name="T105" fmla="*/ 73 h 73"/>
                <a:gd name="T106" fmla="*/ 31 w 38"/>
                <a:gd name="T107" fmla="*/ 72 h 73"/>
                <a:gd name="T108" fmla="*/ 31 w 38"/>
                <a:gd name="T109" fmla="*/ 73 h 73"/>
                <a:gd name="T110" fmla="*/ 32 w 38"/>
                <a:gd name="T111" fmla="*/ 73 h 73"/>
                <a:gd name="T112" fmla="*/ 33 w 38"/>
                <a:gd name="T113" fmla="*/ 72 h 73"/>
                <a:gd name="T114" fmla="*/ 33 w 38"/>
                <a:gd name="T115" fmla="*/ 73 h 73"/>
                <a:gd name="T116" fmla="*/ 34 w 38"/>
                <a:gd name="T117" fmla="*/ 72 h 73"/>
                <a:gd name="T118" fmla="*/ 34 w 38"/>
                <a:gd name="T119" fmla="*/ 73 h 73"/>
                <a:gd name="T120" fmla="*/ 36 w 38"/>
                <a:gd name="T121" fmla="*/ 72 h 73"/>
                <a:gd name="T122" fmla="*/ 37 w 38"/>
                <a:gd name="T123" fmla="*/ 73 h 73"/>
                <a:gd name="T124" fmla="*/ 37 w 38"/>
                <a:gd name="T125" fmla="*/ 72 h 7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
                <a:gd name="T190" fmla="*/ 0 h 73"/>
                <a:gd name="T191" fmla="*/ 38 w 38"/>
                <a:gd name="T192" fmla="*/ 73 h 7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 h="73">
                  <a:moveTo>
                    <a:pt x="0" y="71"/>
                  </a:moveTo>
                  <a:lnTo>
                    <a:pt x="0" y="72"/>
                  </a:lnTo>
                  <a:lnTo>
                    <a:pt x="0" y="71"/>
                  </a:lnTo>
                  <a:lnTo>
                    <a:pt x="0" y="72"/>
                  </a:lnTo>
                  <a:lnTo>
                    <a:pt x="0" y="71"/>
                  </a:lnTo>
                  <a:lnTo>
                    <a:pt x="1" y="71"/>
                  </a:lnTo>
                  <a:lnTo>
                    <a:pt x="1" y="72"/>
                  </a:lnTo>
                  <a:lnTo>
                    <a:pt x="1" y="71"/>
                  </a:lnTo>
                  <a:lnTo>
                    <a:pt x="1" y="70"/>
                  </a:lnTo>
                  <a:lnTo>
                    <a:pt x="1" y="68"/>
                  </a:lnTo>
                  <a:lnTo>
                    <a:pt x="1" y="67"/>
                  </a:lnTo>
                  <a:lnTo>
                    <a:pt x="1" y="69"/>
                  </a:lnTo>
                  <a:lnTo>
                    <a:pt x="1" y="68"/>
                  </a:lnTo>
                  <a:lnTo>
                    <a:pt x="1" y="69"/>
                  </a:lnTo>
                  <a:lnTo>
                    <a:pt x="1" y="67"/>
                  </a:lnTo>
                  <a:lnTo>
                    <a:pt x="1" y="65"/>
                  </a:lnTo>
                  <a:lnTo>
                    <a:pt x="1" y="64"/>
                  </a:lnTo>
                  <a:lnTo>
                    <a:pt x="1" y="65"/>
                  </a:lnTo>
                  <a:lnTo>
                    <a:pt x="1" y="64"/>
                  </a:lnTo>
                  <a:lnTo>
                    <a:pt x="1" y="63"/>
                  </a:lnTo>
                  <a:lnTo>
                    <a:pt x="1" y="60"/>
                  </a:lnTo>
                  <a:lnTo>
                    <a:pt x="1" y="57"/>
                  </a:lnTo>
                  <a:lnTo>
                    <a:pt x="1" y="56"/>
                  </a:lnTo>
                  <a:lnTo>
                    <a:pt x="1" y="53"/>
                  </a:lnTo>
                  <a:lnTo>
                    <a:pt x="1" y="55"/>
                  </a:lnTo>
                  <a:lnTo>
                    <a:pt x="1" y="52"/>
                  </a:lnTo>
                  <a:lnTo>
                    <a:pt x="1" y="54"/>
                  </a:lnTo>
                  <a:lnTo>
                    <a:pt x="1" y="53"/>
                  </a:lnTo>
                  <a:lnTo>
                    <a:pt x="1" y="52"/>
                  </a:lnTo>
                  <a:lnTo>
                    <a:pt x="1" y="49"/>
                  </a:lnTo>
                  <a:lnTo>
                    <a:pt x="1" y="44"/>
                  </a:lnTo>
                  <a:lnTo>
                    <a:pt x="1" y="40"/>
                  </a:lnTo>
                  <a:lnTo>
                    <a:pt x="1" y="39"/>
                  </a:lnTo>
                  <a:lnTo>
                    <a:pt x="1" y="38"/>
                  </a:lnTo>
                  <a:lnTo>
                    <a:pt x="1" y="39"/>
                  </a:lnTo>
                  <a:lnTo>
                    <a:pt x="2" y="40"/>
                  </a:lnTo>
                  <a:lnTo>
                    <a:pt x="2" y="39"/>
                  </a:lnTo>
                  <a:lnTo>
                    <a:pt x="2" y="36"/>
                  </a:lnTo>
                  <a:lnTo>
                    <a:pt x="2" y="31"/>
                  </a:lnTo>
                  <a:lnTo>
                    <a:pt x="2" y="26"/>
                  </a:lnTo>
                  <a:lnTo>
                    <a:pt x="2" y="22"/>
                  </a:lnTo>
                  <a:lnTo>
                    <a:pt x="2" y="24"/>
                  </a:lnTo>
                  <a:lnTo>
                    <a:pt x="2" y="26"/>
                  </a:lnTo>
                  <a:lnTo>
                    <a:pt x="2" y="25"/>
                  </a:lnTo>
                  <a:lnTo>
                    <a:pt x="2" y="23"/>
                  </a:lnTo>
                  <a:lnTo>
                    <a:pt x="2" y="20"/>
                  </a:lnTo>
                  <a:lnTo>
                    <a:pt x="2" y="13"/>
                  </a:lnTo>
                  <a:lnTo>
                    <a:pt x="2" y="7"/>
                  </a:lnTo>
                  <a:lnTo>
                    <a:pt x="2" y="9"/>
                  </a:lnTo>
                  <a:lnTo>
                    <a:pt x="2" y="8"/>
                  </a:lnTo>
                  <a:lnTo>
                    <a:pt x="2" y="13"/>
                  </a:lnTo>
                  <a:lnTo>
                    <a:pt x="2" y="15"/>
                  </a:lnTo>
                  <a:lnTo>
                    <a:pt x="2" y="16"/>
                  </a:lnTo>
                  <a:lnTo>
                    <a:pt x="2" y="12"/>
                  </a:lnTo>
                  <a:lnTo>
                    <a:pt x="2" y="10"/>
                  </a:lnTo>
                  <a:lnTo>
                    <a:pt x="2" y="4"/>
                  </a:lnTo>
                  <a:lnTo>
                    <a:pt x="2" y="1"/>
                  </a:lnTo>
                  <a:lnTo>
                    <a:pt x="2" y="3"/>
                  </a:lnTo>
                  <a:lnTo>
                    <a:pt x="2" y="6"/>
                  </a:lnTo>
                  <a:lnTo>
                    <a:pt x="2" y="10"/>
                  </a:lnTo>
                  <a:lnTo>
                    <a:pt x="2" y="14"/>
                  </a:lnTo>
                  <a:lnTo>
                    <a:pt x="2" y="16"/>
                  </a:lnTo>
                  <a:lnTo>
                    <a:pt x="2" y="8"/>
                  </a:lnTo>
                  <a:lnTo>
                    <a:pt x="2" y="2"/>
                  </a:lnTo>
                  <a:lnTo>
                    <a:pt x="2" y="0"/>
                  </a:lnTo>
                  <a:lnTo>
                    <a:pt x="2" y="6"/>
                  </a:lnTo>
                  <a:lnTo>
                    <a:pt x="2" y="8"/>
                  </a:lnTo>
                  <a:lnTo>
                    <a:pt x="2" y="9"/>
                  </a:lnTo>
                  <a:lnTo>
                    <a:pt x="2" y="16"/>
                  </a:lnTo>
                  <a:lnTo>
                    <a:pt x="2" y="14"/>
                  </a:lnTo>
                  <a:lnTo>
                    <a:pt x="2" y="16"/>
                  </a:lnTo>
                  <a:lnTo>
                    <a:pt x="2" y="12"/>
                  </a:lnTo>
                  <a:lnTo>
                    <a:pt x="2" y="7"/>
                  </a:lnTo>
                  <a:lnTo>
                    <a:pt x="2" y="11"/>
                  </a:lnTo>
                  <a:lnTo>
                    <a:pt x="2" y="13"/>
                  </a:lnTo>
                  <a:lnTo>
                    <a:pt x="2" y="21"/>
                  </a:lnTo>
                  <a:lnTo>
                    <a:pt x="2" y="24"/>
                  </a:lnTo>
                  <a:lnTo>
                    <a:pt x="2" y="25"/>
                  </a:lnTo>
                  <a:lnTo>
                    <a:pt x="2" y="24"/>
                  </a:lnTo>
                  <a:lnTo>
                    <a:pt x="2" y="20"/>
                  </a:lnTo>
                  <a:lnTo>
                    <a:pt x="2" y="21"/>
                  </a:lnTo>
                  <a:lnTo>
                    <a:pt x="2" y="20"/>
                  </a:lnTo>
                  <a:lnTo>
                    <a:pt x="2" y="24"/>
                  </a:lnTo>
                  <a:lnTo>
                    <a:pt x="2" y="28"/>
                  </a:lnTo>
                  <a:lnTo>
                    <a:pt x="2" y="30"/>
                  </a:lnTo>
                  <a:lnTo>
                    <a:pt x="2" y="35"/>
                  </a:lnTo>
                  <a:lnTo>
                    <a:pt x="2" y="36"/>
                  </a:lnTo>
                  <a:lnTo>
                    <a:pt x="2" y="35"/>
                  </a:lnTo>
                  <a:lnTo>
                    <a:pt x="2" y="30"/>
                  </a:lnTo>
                  <a:lnTo>
                    <a:pt x="2" y="32"/>
                  </a:lnTo>
                  <a:lnTo>
                    <a:pt x="2" y="33"/>
                  </a:lnTo>
                  <a:lnTo>
                    <a:pt x="3" y="37"/>
                  </a:lnTo>
                  <a:lnTo>
                    <a:pt x="3" y="43"/>
                  </a:lnTo>
                  <a:lnTo>
                    <a:pt x="3" y="45"/>
                  </a:lnTo>
                  <a:lnTo>
                    <a:pt x="3" y="43"/>
                  </a:lnTo>
                  <a:lnTo>
                    <a:pt x="3" y="44"/>
                  </a:lnTo>
                  <a:lnTo>
                    <a:pt x="3" y="46"/>
                  </a:lnTo>
                  <a:lnTo>
                    <a:pt x="3" y="51"/>
                  </a:lnTo>
                  <a:lnTo>
                    <a:pt x="3" y="52"/>
                  </a:lnTo>
                  <a:lnTo>
                    <a:pt x="3" y="53"/>
                  </a:lnTo>
                  <a:lnTo>
                    <a:pt x="3" y="54"/>
                  </a:lnTo>
                  <a:lnTo>
                    <a:pt x="3" y="55"/>
                  </a:lnTo>
                  <a:lnTo>
                    <a:pt x="3" y="54"/>
                  </a:lnTo>
                  <a:lnTo>
                    <a:pt x="3" y="56"/>
                  </a:lnTo>
                  <a:lnTo>
                    <a:pt x="3" y="58"/>
                  </a:lnTo>
                  <a:lnTo>
                    <a:pt x="3" y="60"/>
                  </a:lnTo>
                  <a:lnTo>
                    <a:pt x="3" y="59"/>
                  </a:lnTo>
                  <a:lnTo>
                    <a:pt x="3" y="60"/>
                  </a:lnTo>
                  <a:lnTo>
                    <a:pt x="3" y="61"/>
                  </a:lnTo>
                  <a:lnTo>
                    <a:pt x="3" y="63"/>
                  </a:lnTo>
                  <a:lnTo>
                    <a:pt x="3" y="65"/>
                  </a:lnTo>
                  <a:lnTo>
                    <a:pt x="3" y="64"/>
                  </a:lnTo>
                  <a:lnTo>
                    <a:pt x="3" y="65"/>
                  </a:lnTo>
                  <a:lnTo>
                    <a:pt x="3" y="66"/>
                  </a:lnTo>
                  <a:lnTo>
                    <a:pt x="3" y="65"/>
                  </a:lnTo>
                  <a:lnTo>
                    <a:pt x="3" y="67"/>
                  </a:lnTo>
                  <a:lnTo>
                    <a:pt x="3" y="68"/>
                  </a:lnTo>
                  <a:lnTo>
                    <a:pt x="3" y="67"/>
                  </a:lnTo>
                  <a:lnTo>
                    <a:pt x="3" y="68"/>
                  </a:lnTo>
                  <a:lnTo>
                    <a:pt x="3" y="69"/>
                  </a:lnTo>
                  <a:lnTo>
                    <a:pt x="3" y="70"/>
                  </a:lnTo>
                  <a:lnTo>
                    <a:pt x="3" y="69"/>
                  </a:lnTo>
                  <a:lnTo>
                    <a:pt x="3" y="70"/>
                  </a:lnTo>
                  <a:lnTo>
                    <a:pt x="3" y="69"/>
                  </a:lnTo>
                  <a:lnTo>
                    <a:pt x="3" y="68"/>
                  </a:lnTo>
                  <a:lnTo>
                    <a:pt x="3" y="69"/>
                  </a:lnTo>
                  <a:lnTo>
                    <a:pt x="3" y="70"/>
                  </a:lnTo>
                  <a:lnTo>
                    <a:pt x="4" y="70"/>
                  </a:lnTo>
                  <a:lnTo>
                    <a:pt x="4" y="71"/>
                  </a:lnTo>
                  <a:lnTo>
                    <a:pt x="4" y="70"/>
                  </a:lnTo>
                  <a:lnTo>
                    <a:pt x="4" y="71"/>
                  </a:lnTo>
                  <a:lnTo>
                    <a:pt x="4" y="70"/>
                  </a:lnTo>
                  <a:lnTo>
                    <a:pt x="4" y="71"/>
                  </a:lnTo>
                  <a:lnTo>
                    <a:pt x="4" y="70"/>
                  </a:lnTo>
                  <a:lnTo>
                    <a:pt x="4" y="69"/>
                  </a:lnTo>
                  <a:lnTo>
                    <a:pt x="4" y="70"/>
                  </a:lnTo>
                  <a:lnTo>
                    <a:pt x="4" y="69"/>
                  </a:lnTo>
                  <a:lnTo>
                    <a:pt x="4" y="70"/>
                  </a:lnTo>
                  <a:lnTo>
                    <a:pt x="4" y="69"/>
                  </a:lnTo>
                  <a:lnTo>
                    <a:pt x="4" y="68"/>
                  </a:lnTo>
                  <a:lnTo>
                    <a:pt x="4" y="69"/>
                  </a:lnTo>
                  <a:lnTo>
                    <a:pt x="4" y="70"/>
                  </a:lnTo>
                  <a:lnTo>
                    <a:pt x="4" y="69"/>
                  </a:lnTo>
                  <a:lnTo>
                    <a:pt x="4" y="68"/>
                  </a:lnTo>
                  <a:lnTo>
                    <a:pt x="4" y="69"/>
                  </a:lnTo>
                  <a:lnTo>
                    <a:pt x="4" y="68"/>
                  </a:lnTo>
                  <a:lnTo>
                    <a:pt x="4" y="69"/>
                  </a:lnTo>
                  <a:lnTo>
                    <a:pt x="4" y="68"/>
                  </a:lnTo>
                  <a:lnTo>
                    <a:pt x="4" y="67"/>
                  </a:lnTo>
                  <a:lnTo>
                    <a:pt x="4" y="69"/>
                  </a:lnTo>
                  <a:lnTo>
                    <a:pt x="4" y="68"/>
                  </a:lnTo>
                  <a:lnTo>
                    <a:pt x="4" y="67"/>
                  </a:lnTo>
                  <a:lnTo>
                    <a:pt x="4" y="68"/>
                  </a:lnTo>
                  <a:lnTo>
                    <a:pt x="4" y="67"/>
                  </a:lnTo>
                  <a:lnTo>
                    <a:pt x="4" y="68"/>
                  </a:lnTo>
                  <a:lnTo>
                    <a:pt x="4" y="67"/>
                  </a:lnTo>
                  <a:lnTo>
                    <a:pt x="4" y="68"/>
                  </a:lnTo>
                  <a:lnTo>
                    <a:pt x="4" y="67"/>
                  </a:lnTo>
                  <a:lnTo>
                    <a:pt x="5" y="67"/>
                  </a:lnTo>
                  <a:lnTo>
                    <a:pt x="5" y="68"/>
                  </a:lnTo>
                  <a:lnTo>
                    <a:pt x="5" y="69"/>
                  </a:lnTo>
                  <a:lnTo>
                    <a:pt x="5" y="68"/>
                  </a:lnTo>
                  <a:lnTo>
                    <a:pt x="5" y="67"/>
                  </a:lnTo>
                  <a:lnTo>
                    <a:pt x="5" y="68"/>
                  </a:lnTo>
                  <a:lnTo>
                    <a:pt x="5" y="69"/>
                  </a:lnTo>
                  <a:lnTo>
                    <a:pt x="5" y="68"/>
                  </a:lnTo>
                  <a:lnTo>
                    <a:pt x="5" y="67"/>
                  </a:lnTo>
                  <a:lnTo>
                    <a:pt x="5" y="68"/>
                  </a:lnTo>
                  <a:lnTo>
                    <a:pt x="5" y="67"/>
                  </a:lnTo>
                  <a:lnTo>
                    <a:pt x="5" y="68"/>
                  </a:lnTo>
                  <a:lnTo>
                    <a:pt x="5" y="67"/>
                  </a:lnTo>
                  <a:lnTo>
                    <a:pt x="5" y="68"/>
                  </a:lnTo>
                  <a:lnTo>
                    <a:pt x="5" y="69"/>
                  </a:lnTo>
                  <a:lnTo>
                    <a:pt x="5" y="68"/>
                  </a:lnTo>
                  <a:lnTo>
                    <a:pt x="5" y="69"/>
                  </a:lnTo>
                  <a:lnTo>
                    <a:pt x="5" y="68"/>
                  </a:lnTo>
                  <a:lnTo>
                    <a:pt x="5" y="69"/>
                  </a:lnTo>
                  <a:lnTo>
                    <a:pt x="5" y="70"/>
                  </a:lnTo>
                  <a:lnTo>
                    <a:pt x="5" y="69"/>
                  </a:lnTo>
                  <a:lnTo>
                    <a:pt x="5" y="70"/>
                  </a:lnTo>
                  <a:lnTo>
                    <a:pt x="6" y="70"/>
                  </a:lnTo>
                  <a:lnTo>
                    <a:pt x="6" y="71"/>
                  </a:lnTo>
                  <a:lnTo>
                    <a:pt x="6" y="70"/>
                  </a:lnTo>
                  <a:lnTo>
                    <a:pt x="6" y="71"/>
                  </a:lnTo>
                  <a:lnTo>
                    <a:pt x="6" y="70"/>
                  </a:lnTo>
                  <a:lnTo>
                    <a:pt x="6" y="71"/>
                  </a:lnTo>
                  <a:lnTo>
                    <a:pt x="6" y="70"/>
                  </a:lnTo>
                  <a:lnTo>
                    <a:pt x="6" y="71"/>
                  </a:lnTo>
                  <a:lnTo>
                    <a:pt x="6" y="72"/>
                  </a:lnTo>
                  <a:lnTo>
                    <a:pt x="6" y="71"/>
                  </a:lnTo>
                  <a:lnTo>
                    <a:pt x="6" y="72"/>
                  </a:lnTo>
                  <a:lnTo>
                    <a:pt x="6" y="71"/>
                  </a:lnTo>
                  <a:lnTo>
                    <a:pt x="6" y="72"/>
                  </a:lnTo>
                  <a:lnTo>
                    <a:pt x="6" y="71"/>
                  </a:lnTo>
                  <a:lnTo>
                    <a:pt x="6" y="72"/>
                  </a:lnTo>
                  <a:lnTo>
                    <a:pt x="6" y="71"/>
                  </a:lnTo>
                  <a:lnTo>
                    <a:pt x="6" y="72"/>
                  </a:lnTo>
                  <a:lnTo>
                    <a:pt x="8" y="72"/>
                  </a:lnTo>
                  <a:lnTo>
                    <a:pt x="8" y="71"/>
                  </a:lnTo>
                  <a:lnTo>
                    <a:pt x="8" y="72"/>
                  </a:lnTo>
                  <a:lnTo>
                    <a:pt x="8" y="71"/>
                  </a:lnTo>
                  <a:lnTo>
                    <a:pt x="8" y="72"/>
                  </a:lnTo>
                  <a:lnTo>
                    <a:pt x="8" y="71"/>
                  </a:lnTo>
                  <a:lnTo>
                    <a:pt x="8" y="72"/>
                  </a:lnTo>
                  <a:lnTo>
                    <a:pt x="8" y="71"/>
                  </a:lnTo>
                  <a:lnTo>
                    <a:pt x="8" y="72"/>
                  </a:lnTo>
                  <a:lnTo>
                    <a:pt x="8" y="70"/>
                  </a:lnTo>
                  <a:lnTo>
                    <a:pt x="8" y="71"/>
                  </a:lnTo>
                  <a:lnTo>
                    <a:pt x="8" y="72"/>
                  </a:lnTo>
                  <a:lnTo>
                    <a:pt x="8" y="71"/>
                  </a:lnTo>
                  <a:lnTo>
                    <a:pt x="8" y="70"/>
                  </a:lnTo>
                  <a:lnTo>
                    <a:pt x="8" y="71"/>
                  </a:lnTo>
                  <a:lnTo>
                    <a:pt x="8" y="70"/>
                  </a:lnTo>
                  <a:lnTo>
                    <a:pt x="8" y="71"/>
                  </a:lnTo>
                  <a:lnTo>
                    <a:pt x="8" y="70"/>
                  </a:lnTo>
                  <a:lnTo>
                    <a:pt x="9" y="70"/>
                  </a:lnTo>
                  <a:lnTo>
                    <a:pt x="9" y="71"/>
                  </a:lnTo>
                  <a:lnTo>
                    <a:pt x="9" y="70"/>
                  </a:lnTo>
                  <a:lnTo>
                    <a:pt x="9" y="71"/>
                  </a:lnTo>
                  <a:lnTo>
                    <a:pt x="9" y="70"/>
                  </a:lnTo>
                  <a:lnTo>
                    <a:pt x="9" y="71"/>
                  </a:lnTo>
                  <a:lnTo>
                    <a:pt x="9" y="70"/>
                  </a:lnTo>
                  <a:lnTo>
                    <a:pt x="9" y="71"/>
                  </a:lnTo>
                  <a:lnTo>
                    <a:pt x="9" y="72"/>
                  </a:lnTo>
                  <a:lnTo>
                    <a:pt x="9" y="71"/>
                  </a:lnTo>
                  <a:lnTo>
                    <a:pt x="9" y="72"/>
                  </a:lnTo>
                  <a:lnTo>
                    <a:pt x="9" y="71"/>
                  </a:lnTo>
                  <a:lnTo>
                    <a:pt x="9" y="72"/>
                  </a:lnTo>
                  <a:lnTo>
                    <a:pt x="9" y="71"/>
                  </a:lnTo>
                  <a:lnTo>
                    <a:pt x="9" y="72"/>
                  </a:lnTo>
                  <a:lnTo>
                    <a:pt x="9" y="71"/>
                  </a:lnTo>
                  <a:lnTo>
                    <a:pt x="9" y="72"/>
                  </a:lnTo>
                  <a:lnTo>
                    <a:pt x="9" y="71"/>
                  </a:lnTo>
                  <a:lnTo>
                    <a:pt x="9" y="72"/>
                  </a:lnTo>
                  <a:lnTo>
                    <a:pt x="10" y="72"/>
                  </a:lnTo>
                  <a:lnTo>
                    <a:pt x="10" y="73"/>
                  </a:lnTo>
                  <a:lnTo>
                    <a:pt x="10" y="72"/>
                  </a:lnTo>
                  <a:lnTo>
                    <a:pt x="10" y="73"/>
                  </a:lnTo>
                  <a:lnTo>
                    <a:pt x="10" y="72"/>
                  </a:lnTo>
                  <a:lnTo>
                    <a:pt x="10" y="73"/>
                  </a:lnTo>
                  <a:lnTo>
                    <a:pt x="10" y="72"/>
                  </a:lnTo>
                  <a:lnTo>
                    <a:pt x="10" y="73"/>
                  </a:lnTo>
                  <a:lnTo>
                    <a:pt x="10" y="72"/>
                  </a:lnTo>
                  <a:lnTo>
                    <a:pt x="10" y="73"/>
                  </a:lnTo>
                  <a:lnTo>
                    <a:pt x="10" y="72"/>
                  </a:lnTo>
                  <a:lnTo>
                    <a:pt x="10" y="73"/>
                  </a:lnTo>
                  <a:lnTo>
                    <a:pt x="10" y="72"/>
                  </a:lnTo>
                  <a:lnTo>
                    <a:pt x="10" y="73"/>
                  </a:lnTo>
                  <a:lnTo>
                    <a:pt x="10" y="72"/>
                  </a:lnTo>
                  <a:lnTo>
                    <a:pt x="11" y="72"/>
                  </a:lnTo>
                  <a:lnTo>
                    <a:pt x="11" y="71"/>
                  </a:lnTo>
                  <a:lnTo>
                    <a:pt x="11" y="72"/>
                  </a:lnTo>
                  <a:lnTo>
                    <a:pt x="11" y="71"/>
                  </a:lnTo>
                  <a:lnTo>
                    <a:pt x="11" y="72"/>
                  </a:lnTo>
                  <a:lnTo>
                    <a:pt x="12" y="72"/>
                  </a:lnTo>
                  <a:lnTo>
                    <a:pt x="12" y="73"/>
                  </a:lnTo>
                  <a:lnTo>
                    <a:pt x="12" y="72"/>
                  </a:lnTo>
                  <a:lnTo>
                    <a:pt x="12" y="73"/>
                  </a:lnTo>
                  <a:lnTo>
                    <a:pt x="12" y="72"/>
                  </a:lnTo>
                  <a:lnTo>
                    <a:pt x="12" y="73"/>
                  </a:lnTo>
                  <a:lnTo>
                    <a:pt x="12" y="72"/>
                  </a:lnTo>
                  <a:lnTo>
                    <a:pt x="12" y="73"/>
                  </a:lnTo>
                  <a:lnTo>
                    <a:pt x="12" y="72"/>
                  </a:lnTo>
                  <a:lnTo>
                    <a:pt x="13" y="73"/>
                  </a:lnTo>
                  <a:lnTo>
                    <a:pt x="13" y="72"/>
                  </a:lnTo>
                  <a:lnTo>
                    <a:pt x="13" y="73"/>
                  </a:lnTo>
                  <a:lnTo>
                    <a:pt x="13" y="72"/>
                  </a:lnTo>
                  <a:lnTo>
                    <a:pt x="13" y="73"/>
                  </a:lnTo>
                  <a:lnTo>
                    <a:pt x="13" y="72"/>
                  </a:lnTo>
                  <a:lnTo>
                    <a:pt x="13" y="73"/>
                  </a:lnTo>
                  <a:lnTo>
                    <a:pt x="13" y="72"/>
                  </a:lnTo>
                  <a:lnTo>
                    <a:pt x="13" y="73"/>
                  </a:lnTo>
                  <a:lnTo>
                    <a:pt x="13" y="72"/>
                  </a:lnTo>
                  <a:lnTo>
                    <a:pt x="13" y="73"/>
                  </a:lnTo>
                  <a:lnTo>
                    <a:pt x="13" y="72"/>
                  </a:lnTo>
                  <a:lnTo>
                    <a:pt x="13" y="73"/>
                  </a:lnTo>
                  <a:lnTo>
                    <a:pt x="13" y="72"/>
                  </a:lnTo>
                  <a:lnTo>
                    <a:pt x="13" y="73"/>
                  </a:lnTo>
                  <a:lnTo>
                    <a:pt x="13" y="72"/>
                  </a:lnTo>
                  <a:lnTo>
                    <a:pt x="13" y="73"/>
                  </a:lnTo>
                  <a:lnTo>
                    <a:pt x="13" y="72"/>
                  </a:lnTo>
                  <a:lnTo>
                    <a:pt x="13" y="73"/>
                  </a:lnTo>
                  <a:lnTo>
                    <a:pt x="13" y="72"/>
                  </a:lnTo>
                  <a:lnTo>
                    <a:pt x="13" y="73"/>
                  </a:lnTo>
                  <a:lnTo>
                    <a:pt x="13" y="72"/>
                  </a:lnTo>
                  <a:lnTo>
                    <a:pt x="13" y="73"/>
                  </a:lnTo>
                  <a:lnTo>
                    <a:pt x="13" y="72"/>
                  </a:lnTo>
                  <a:lnTo>
                    <a:pt x="13" y="73"/>
                  </a:lnTo>
                  <a:lnTo>
                    <a:pt x="13" y="72"/>
                  </a:lnTo>
                  <a:lnTo>
                    <a:pt x="14" y="72"/>
                  </a:lnTo>
                  <a:lnTo>
                    <a:pt x="14" y="73"/>
                  </a:lnTo>
                  <a:lnTo>
                    <a:pt x="14" y="72"/>
                  </a:lnTo>
                  <a:lnTo>
                    <a:pt x="14" y="73"/>
                  </a:lnTo>
                  <a:lnTo>
                    <a:pt x="14" y="72"/>
                  </a:lnTo>
                  <a:lnTo>
                    <a:pt x="14" y="73"/>
                  </a:lnTo>
                  <a:lnTo>
                    <a:pt x="14" y="72"/>
                  </a:lnTo>
                  <a:lnTo>
                    <a:pt x="14" y="73"/>
                  </a:lnTo>
                  <a:lnTo>
                    <a:pt x="14" y="72"/>
                  </a:lnTo>
                  <a:lnTo>
                    <a:pt x="14" y="73"/>
                  </a:lnTo>
                  <a:lnTo>
                    <a:pt x="14" y="72"/>
                  </a:lnTo>
                  <a:lnTo>
                    <a:pt x="14" y="73"/>
                  </a:lnTo>
                  <a:lnTo>
                    <a:pt x="14" y="72"/>
                  </a:lnTo>
                  <a:lnTo>
                    <a:pt x="14" y="73"/>
                  </a:lnTo>
                  <a:lnTo>
                    <a:pt x="14" y="72"/>
                  </a:lnTo>
                  <a:lnTo>
                    <a:pt x="14" y="73"/>
                  </a:lnTo>
                  <a:lnTo>
                    <a:pt x="14" y="72"/>
                  </a:lnTo>
                  <a:lnTo>
                    <a:pt x="14" y="73"/>
                  </a:lnTo>
                  <a:lnTo>
                    <a:pt x="14" y="72"/>
                  </a:lnTo>
                  <a:lnTo>
                    <a:pt x="14" y="73"/>
                  </a:lnTo>
                  <a:lnTo>
                    <a:pt x="14" y="72"/>
                  </a:lnTo>
                  <a:lnTo>
                    <a:pt x="14" y="73"/>
                  </a:lnTo>
                  <a:lnTo>
                    <a:pt x="14" y="72"/>
                  </a:lnTo>
                  <a:lnTo>
                    <a:pt x="15" y="73"/>
                  </a:lnTo>
                  <a:lnTo>
                    <a:pt x="15" y="72"/>
                  </a:lnTo>
                  <a:lnTo>
                    <a:pt x="15" y="73"/>
                  </a:lnTo>
                  <a:lnTo>
                    <a:pt x="15" y="72"/>
                  </a:lnTo>
                  <a:lnTo>
                    <a:pt x="15" y="73"/>
                  </a:lnTo>
                  <a:lnTo>
                    <a:pt x="15" y="72"/>
                  </a:lnTo>
                  <a:lnTo>
                    <a:pt x="15" y="73"/>
                  </a:lnTo>
                  <a:lnTo>
                    <a:pt x="15" y="72"/>
                  </a:lnTo>
                  <a:lnTo>
                    <a:pt x="15" y="73"/>
                  </a:lnTo>
                  <a:lnTo>
                    <a:pt x="15" y="72"/>
                  </a:lnTo>
                  <a:lnTo>
                    <a:pt x="15" y="73"/>
                  </a:lnTo>
                  <a:lnTo>
                    <a:pt x="15" y="72"/>
                  </a:lnTo>
                  <a:lnTo>
                    <a:pt x="15" y="73"/>
                  </a:lnTo>
                  <a:lnTo>
                    <a:pt x="15" y="72"/>
                  </a:lnTo>
                  <a:lnTo>
                    <a:pt x="15" y="73"/>
                  </a:lnTo>
                  <a:lnTo>
                    <a:pt x="15" y="72"/>
                  </a:lnTo>
                  <a:lnTo>
                    <a:pt x="15" y="73"/>
                  </a:lnTo>
                  <a:lnTo>
                    <a:pt x="15" y="72"/>
                  </a:lnTo>
                  <a:lnTo>
                    <a:pt x="15" y="73"/>
                  </a:lnTo>
                  <a:lnTo>
                    <a:pt x="15" y="72"/>
                  </a:lnTo>
                  <a:lnTo>
                    <a:pt x="15" y="73"/>
                  </a:lnTo>
                  <a:lnTo>
                    <a:pt x="15" y="72"/>
                  </a:lnTo>
                  <a:lnTo>
                    <a:pt x="15" y="73"/>
                  </a:lnTo>
                  <a:lnTo>
                    <a:pt x="16" y="73"/>
                  </a:lnTo>
                  <a:lnTo>
                    <a:pt x="16" y="72"/>
                  </a:lnTo>
                  <a:lnTo>
                    <a:pt x="16" y="73"/>
                  </a:lnTo>
                  <a:lnTo>
                    <a:pt x="16" y="72"/>
                  </a:lnTo>
                  <a:lnTo>
                    <a:pt x="16" y="73"/>
                  </a:lnTo>
                  <a:lnTo>
                    <a:pt x="16" y="72"/>
                  </a:lnTo>
                  <a:lnTo>
                    <a:pt x="16" y="73"/>
                  </a:lnTo>
                  <a:lnTo>
                    <a:pt x="16" y="72"/>
                  </a:lnTo>
                  <a:lnTo>
                    <a:pt x="16" y="73"/>
                  </a:lnTo>
                  <a:lnTo>
                    <a:pt x="16" y="72"/>
                  </a:lnTo>
                  <a:lnTo>
                    <a:pt x="16" y="73"/>
                  </a:lnTo>
                  <a:lnTo>
                    <a:pt x="16" y="72"/>
                  </a:lnTo>
                  <a:lnTo>
                    <a:pt x="16" y="73"/>
                  </a:lnTo>
                  <a:lnTo>
                    <a:pt x="16" y="72"/>
                  </a:lnTo>
                  <a:lnTo>
                    <a:pt x="16" y="73"/>
                  </a:lnTo>
                  <a:lnTo>
                    <a:pt x="16" y="72"/>
                  </a:lnTo>
                  <a:lnTo>
                    <a:pt x="16" y="73"/>
                  </a:lnTo>
                  <a:lnTo>
                    <a:pt x="16" y="72"/>
                  </a:lnTo>
                  <a:lnTo>
                    <a:pt x="17" y="73"/>
                  </a:lnTo>
                  <a:lnTo>
                    <a:pt x="17" y="72"/>
                  </a:lnTo>
                  <a:lnTo>
                    <a:pt x="17" y="73"/>
                  </a:lnTo>
                  <a:lnTo>
                    <a:pt x="17" y="72"/>
                  </a:lnTo>
                  <a:lnTo>
                    <a:pt x="17" y="73"/>
                  </a:lnTo>
                  <a:lnTo>
                    <a:pt x="17" y="72"/>
                  </a:lnTo>
                  <a:lnTo>
                    <a:pt x="17" y="73"/>
                  </a:lnTo>
                  <a:lnTo>
                    <a:pt x="17" y="72"/>
                  </a:lnTo>
                  <a:lnTo>
                    <a:pt x="18" y="72"/>
                  </a:lnTo>
                  <a:lnTo>
                    <a:pt x="18" y="73"/>
                  </a:lnTo>
                  <a:lnTo>
                    <a:pt x="18" y="72"/>
                  </a:lnTo>
                  <a:lnTo>
                    <a:pt x="18" y="73"/>
                  </a:lnTo>
                  <a:lnTo>
                    <a:pt x="18" y="72"/>
                  </a:lnTo>
                  <a:lnTo>
                    <a:pt x="18" y="73"/>
                  </a:lnTo>
                  <a:lnTo>
                    <a:pt x="18" y="72"/>
                  </a:lnTo>
                  <a:lnTo>
                    <a:pt x="18" y="73"/>
                  </a:lnTo>
                  <a:lnTo>
                    <a:pt x="18" y="72"/>
                  </a:lnTo>
                  <a:lnTo>
                    <a:pt x="18" y="73"/>
                  </a:lnTo>
                  <a:lnTo>
                    <a:pt x="18" y="72"/>
                  </a:lnTo>
                  <a:lnTo>
                    <a:pt x="18" y="73"/>
                  </a:lnTo>
                  <a:lnTo>
                    <a:pt x="18" y="72"/>
                  </a:lnTo>
                  <a:lnTo>
                    <a:pt x="18" y="73"/>
                  </a:lnTo>
                  <a:lnTo>
                    <a:pt x="18" y="72"/>
                  </a:lnTo>
                  <a:lnTo>
                    <a:pt x="18" y="73"/>
                  </a:lnTo>
                  <a:lnTo>
                    <a:pt x="19" y="72"/>
                  </a:lnTo>
                  <a:lnTo>
                    <a:pt x="19" y="73"/>
                  </a:lnTo>
                  <a:lnTo>
                    <a:pt x="19" y="72"/>
                  </a:lnTo>
                  <a:lnTo>
                    <a:pt x="19" y="73"/>
                  </a:lnTo>
                  <a:lnTo>
                    <a:pt x="19" y="72"/>
                  </a:lnTo>
                  <a:lnTo>
                    <a:pt x="19" y="73"/>
                  </a:lnTo>
                  <a:lnTo>
                    <a:pt x="19" y="72"/>
                  </a:lnTo>
                  <a:lnTo>
                    <a:pt x="19" y="73"/>
                  </a:lnTo>
                  <a:lnTo>
                    <a:pt x="19" y="72"/>
                  </a:lnTo>
                  <a:lnTo>
                    <a:pt x="19" y="73"/>
                  </a:lnTo>
                  <a:lnTo>
                    <a:pt x="19" y="72"/>
                  </a:lnTo>
                  <a:lnTo>
                    <a:pt x="19" y="73"/>
                  </a:lnTo>
                  <a:lnTo>
                    <a:pt x="19" y="72"/>
                  </a:lnTo>
                  <a:lnTo>
                    <a:pt x="19" y="73"/>
                  </a:lnTo>
                  <a:lnTo>
                    <a:pt x="19" y="72"/>
                  </a:lnTo>
                  <a:lnTo>
                    <a:pt x="19" y="73"/>
                  </a:lnTo>
                  <a:lnTo>
                    <a:pt x="19" y="72"/>
                  </a:lnTo>
                  <a:lnTo>
                    <a:pt x="20" y="72"/>
                  </a:lnTo>
                  <a:lnTo>
                    <a:pt x="20" y="73"/>
                  </a:lnTo>
                  <a:lnTo>
                    <a:pt x="20" y="72"/>
                  </a:lnTo>
                  <a:lnTo>
                    <a:pt x="20" y="73"/>
                  </a:lnTo>
                  <a:lnTo>
                    <a:pt x="20" y="72"/>
                  </a:lnTo>
                  <a:lnTo>
                    <a:pt x="20" y="73"/>
                  </a:lnTo>
                  <a:lnTo>
                    <a:pt x="20" y="72"/>
                  </a:lnTo>
                  <a:lnTo>
                    <a:pt x="20" y="73"/>
                  </a:lnTo>
                  <a:lnTo>
                    <a:pt x="20" y="72"/>
                  </a:lnTo>
                  <a:lnTo>
                    <a:pt x="20" y="73"/>
                  </a:lnTo>
                  <a:lnTo>
                    <a:pt x="20" y="72"/>
                  </a:lnTo>
                  <a:lnTo>
                    <a:pt x="20" y="73"/>
                  </a:lnTo>
                  <a:lnTo>
                    <a:pt x="20" y="72"/>
                  </a:lnTo>
                  <a:lnTo>
                    <a:pt x="20" y="73"/>
                  </a:lnTo>
                  <a:lnTo>
                    <a:pt x="20" y="72"/>
                  </a:lnTo>
                  <a:lnTo>
                    <a:pt x="20" y="73"/>
                  </a:lnTo>
                  <a:lnTo>
                    <a:pt x="20" y="72"/>
                  </a:lnTo>
                  <a:lnTo>
                    <a:pt x="20" y="73"/>
                  </a:lnTo>
                  <a:lnTo>
                    <a:pt x="20" y="72"/>
                  </a:lnTo>
                  <a:lnTo>
                    <a:pt x="20" y="73"/>
                  </a:lnTo>
                  <a:lnTo>
                    <a:pt x="20" y="72"/>
                  </a:lnTo>
                  <a:lnTo>
                    <a:pt x="20" y="73"/>
                  </a:lnTo>
                  <a:lnTo>
                    <a:pt x="20" y="72"/>
                  </a:lnTo>
                  <a:lnTo>
                    <a:pt x="20" y="73"/>
                  </a:lnTo>
                  <a:lnTo>
                    <a:pt x="20" y="72"/>
                  </a:lnTo>
                  <a:lnTo>
                    <a:pt x="20" y="73"/>
                  </a:lnTo>
                  <a:lnTo>
                    <a:pt x="20" y="72"/>
                  </a:lnTo>
                  <a:lnTo>
                    <a:pt x="22" y="73"/>
                  </a:lnTo>
                  <a:lnTo>
                    <a:pt x="22" y="72"/>
                  </a:lnTo>
                  <a:lnTo>
                    <a:pt x="22" y="73"/>
                  </a:lnTo>
                  <a:lnTo>
                    <a:pt x="22" y="72"/>
                  </a:lnTo>
                  <a:lnTo>
                    <a:pt x="22" y="73"/>
                  </a:lnTo>
                  <a:lnTo>
                    <a:pt x="22" y="72"/>
                  </a:lnTo>
                  <a:lnTo>
                    <a:pt x="22" y="73"/>
                  </a:lnTo>
                  <a:lnTo>
                    <a:pt x="22" y="72"/>
                  </a:lnTo>
                  <a:lnTo>
                    <a:pt x="22" y="73"/>
                  </a:lnTo>
                  <a:lnTo>
                    <a:pt x="22" y="72"/>
                  </a:lnTo>
                  <a:lnTo>
                    <a:pt x="22" y="73"/>
                  </a:lnTo>
                  <a:lnTo>
                    <a:pt x="22" y="72"/>
                  </a:lnTo>
                  <a:lnTo>
                    <a:pt x="22" y="73"/>
                  </a:lnTo>
                  <a:lnTo>
                    <a:pt x="22" y="72"/>
                  </a:lnTo>
                  <a:lnTo>
                    <a:pt x="22" y="73"/>
                  </a:lnTo>
                  <a:lnTo>
                    <a:pt x="22" y="72"/>
                  </a:lnTo>
                  <a:lnTo>
                    <a:pt x="22" y="73"/>
                  </a:lnTo>
                  <a:lnTo>
                    <a:pt x="23" y="73"/>
                  </a:lnTo>
                  <a:lnTo>
                    <a:pt x="23" y="72"/>
                  </a:lnTo>
                  <a:lnTo>
                    <a:pt x="23" y="73"/>
                  </a:lnTo>
                  <a:lnTo>
                    <a:pt x="23" y="72"/>
                  </a:lnTo>
                  <a:lnTo>
                    <a:pt x="23" y="73"/>
                  </a:lnTo>
                  <a:lnTo>
                    <a:pt x="23" y="72"/>
                  </a:lnTo>
                  <a:lnTo>
                    <a:pt x="23" y="73"/>
                  </a:lnTo>
                  <a:lnTo>
                    <a:pt x="23" y="72"/>
                  </a:lnTo>
                  <a:lnTo>
                    <a:pt x="23" y="73"/>
                  </a:lnTo>
                  <a:lnTo>
                    <a:pt x="23" y="72"/>
                  </a:lnTo>
                  <a:lnTo>
                    <a:pt x="23" y="73"/>
                  </a:lnTo>
                  <a:lnTo>
                    <a:pt x="23" y="72"/>
                  </a:lnTo>
                  <a:lnTo>
                    <a:pt x="23" y="73"/>
                  </a:lnTo>
                  <a:lnTo>
                    <a:pt x="23" y="72"/>
                  </a:lnTo>
                  <a:lnTo>
                    <a:pt x="23" y="73"/>
                  </a:lnTo>
                  <a:lnTo>
                    <a:pt x="23" y="72"/>
                  </a:lnTo>
                  <a:lnTo>
                    <a:pt x="23" y="73"/>
                  </a:lnTo>
                  <a:lnTo>
                    <a:pt x="23" y="72"/>
                  </a:lnTo>
                  <a:lnTo>
                    <a:pt x="23" y="73"/>
                  </a:lnTo>
                  <a:lnTo>
                    <a:pt x="23" y="72"/>
                  </a:lnTo>
                  <a:lnTo>
                    <a:pt x="23" y="73"/>
                  </a:lnTo>
                  <a:lnTo>
                    <a:pt x="23" y="72"/>
                  </a:lnTo>
                  <a:lnTo>
                    <a:pt x="23" y="73"/>
                  </a:lnTo>
                  <a:lnTo>
                    <a:pt x="23" y="72"/>
                  </a:lnTo>
                  <a:lnTo>
                    <a:pt x="23" y="73"/>
                  </a:lnTo>
                  <a:lnTo>
                    <a:pt x="23" y="72"/>
                  </a:lnTo>
                  <a:lnTo>
                    <a:pt x="23" y="73"/>
                  </a:lnTo>
                  <a:lnTo>
                    <a:pt x="23" y="72"/>
                  </a:lnTo>
                  <a:lnTo>
                    <a:pt x="23" y="73"/>
                  </a:lnTo>
                  <a:lnTo>
                    <a:pt x="23" y="72"/>
                  </a:lnTo>
                  <a:lnTo>
                    <a:pt x="23" y="73"/>
                  </a:lnTo>
                  <a:lnTo>
                    <a:pt x="23" y="72"/>
                  </a:lnTo>
                  <a:lnTo>
                    <a:pt x="23" y="73"/>
                  </a:lnTo>
                  <a:lnTo>
                    <a:pt x="23" y="72"/>
                  </a:lnTo>
                  <a:lnTo>
                    <a:pt x="24" y="73"/>
                  </a:lnTo>
                  <a:lnTo>
                    <a:pt x="24" y="72"/>
                  </a:lnTo>
                  <a:lnTo>
                    <a:pt x="24" y="73"/>
                  </a:lnTo>
                  <a:lnTo>
                    <a:pt x="24" y="72"/>
                  </a:lnTo>
                  <a:lnTo>
                    <a:pt x="24" y="73"/>
                  </a:lnTo>
                  <a:lnTo>
                    <a:pt x="24" y="72"/>
                  </a:lnTo>
                  <a:lnTo>
                    <a:pt x="24" y="73"/>
                  </a:lnTo>
                  <a:lnTo>
                    <a:pt x="24" y="72"/>
                  </a:lnTo>
                  <a:lnTo>
                    <a:pt x="24" y="73"/>
                  </a:lnTo>
                  <a:lnTo>
                    <a:pt x="24" y="72"/>
                  </a:lnTo>
                  <a:lnTo>
                    <a:pt x="24" y="73"/>
                  </a:lnTo>
                  <a:lnTo>
                    <a:pt x="24" y="72"/>
                  </a:lnTo>
                  <a:lnTo>
                    <a:pt x="24" y="73"/>
                  </a:lnTo>
                  <a:lnTo>
                    <a:pt x="24" y="72"/>
                  </a:lnTo>
                  <a:lnTo>
                    <a:pt x="24" y="73"/>
                  </a:lnTo>
                  <a:lnTo>
                    <a:pt x="24" y="72"/>
                  </a:lnTo>
                  <a:lnTo>
                    <a:pt x="24" y="73"/>
                  </a:lnTo>
                  <a:lnTo>
                    <a:pt x="24" y="72"/>
                  </a:lnTo>
                  <a:lnTo>
                    <a:pt x="24" y="73"/>
                  </a:lnTo>
                  <a:lnTo>
                    <a:pt x="25" y="73"/>
                  </a:lnTo>
                  <a:lnTo>
                    <a:pt x="25" y="72"/>
                  </a:lnTo>
                  <a:lnTo>
                    <a:pt x="25" y="73"/>
                  </a:lnTo>
                  <a:lnTo>
                    <a:pt x="25" y="72"/>
                  </a:lnTo>
                  <a:lnTo>
                    <a:pt x="25" y="73"/>
                  </a:lnTo>
                  <a:lnTo>
                    <a:pt x="25" y="72"/>
                  </a:lnTo>
                  <a:lnTo>
                    <a:pt x="25" y="73"/>
                  </a:lnTo>
                  <a:lnTo>
                    <a:pt x="25" y="72"/>
                  </a:lnTo>
                  <a:lnTo>
                    <a:pt x="25" y="73"/>
                  </a:lnTo>
                  <a:lnTo>
                    <a:pt x="25" y="72"/>
                  </a:lnTo>
                  <a:lnTo>
                    <a:pt x="25" y="73"/>
                  </a:lnTo>
                  <a:lnTo>
                    <a:pt x="25" y="72"/>
                  </a:lnTo>
                  <a:lnTo>
                    <a:pt x="25" y="73"/>
                  </a:lnTo>
                  <a:lnTo>
                    <a:pt x="25" y="72"/>
                  </a:lnTo>
                  <a:lnTo>
                    <a:pt x="25" y="73"/>
                  </a:lnTo>
                  <a:lnTo>
                    <a:pt x="25" y="72"/>
                  </a:lnTo>
                  <a:lnTo>
                    <a:pt x="25" y="73"/>
                  </a:lnTo>
                  <a:lnTo>
                    <a:pt x="26" y="73"/>
                  </a:lnTo>
                  <a:lnTo>
                    <a:pt x="26" y="72"/>
                  </a:lnTo>
                  <a:lnTo>
                    <a:pt x="26" y="73"/>
                  </a:lnTo>
                  <a:lnTo>
                    <a:pt x="26" y="72"/>
                  </a:lnTo>
                  <a:lnTo>
                    <a:pt x="26" y="73"/>
                  </a:lnTo>
                  <a:lnTo>
                    <a:pt x="26" y="72"/>
                  </a:lnTo>
                  <a:lnTo>
                    <a:pt x="26" y="73"/>
                  </a:lnTo>
                  <a:lnTo>
                    <a:pt x="26" y="72"/>
                  </a:lnTo>
                  <a:lnTo>
                    <a:pt x="26" y="73"/>
                  </a:lnTo>
                  <a:lnTo>
                    <a:pt x="26" y="72"/>
                  </a:lnTo>
                  <a:lnTo>
                    <a:pt x="26" y="73"/>
                  </a:lnTo>
                  <a:lnTo>
                    <a:pt x="26" y="72"/>
                  </a:lnTo>
                  <a:lnTo>
                    <a:pt x="26" y="73"/>
                  </a:lnTo>
                  <a:lnTo>
                    <a:pt x="26" y="72"/>
                  </a:lnTo>
                  <a:lnTo>
                    <a:pt x="26" y="73"/>
                  </a:lnTo>
                  <a:lnTo>
                    <a:pt x="26" y="72"/>
                  </a:lnTo>
                  <a:lnTo>
                    <a:pt x="26" y="73"/>
                  </a:lnTo>
                  <a:lnTo>
                    <a:pt x="26" y="72"/>
                  </a:lnTo>
                  <a:lnTo>
                    <a:pt x="26" y="73"/>
                  </a:lnTo>
                  <a:lnTo>
                    <a:pt x="26" y="72"/>
                  </a:lnTo>
                  <a:lnTo>
                    <a:pt x="26" y="73"/>
                  </a:lnTo>
                  <a:lnTo>
                    <a:pt x="26" y="72"/>
                  </a:lnTo>
                  <a:lnTo>
                    <a:pt x="26" y="73"/>
                  </a:lnTo>
                  <a:lnTo>
                    <a:pt x="27" y="73"/>
                  </a:lnTo>
                  <a:lnTo>
                    <a:pt x="27" y="72"/>
                  </a:lnTo>
                  <a:lnTo>
                    <a:pt x="27" y="73"/>
                  </a:lnTo>
                  <a:lnTo>
                    <a:pt x="27" y="72"/>
                  </a:lnTo>
                  <a:lnTo>
                    <a:pt x="27" y="73"/>
                  </a:lnTo>
                  <a:lnTo>
                    <a:pt x="27" y="72"/>
                  </a:lnTo>
                  <a:lnTo>
                    <a:pt x="27" y="73"/>
                  </a:lnTo>
                  <a:lnTo>
                    <a:pt x="27" y="72"/>
                  </a:lnTo>
                  <a:lnTo>
                    <a:pt x="27" y="73"/>
                  </a:lnTo>
                  <a:lnTo>
                    <a:pt x="27" y="72"/>
                  </a:lnTo>
                  <a:lnTo>
                    <a:pt x="27" y="73"/>
                  </a:lnTo>
                  <a:lnTo>
                    <a:pt x="27" y="72"/>
                  </a:lnTo>
                  <a:lnTo>
                    <a:pt x="27" y="73"/>
                  </a:lnTo>
                  <a:lnTo>
                    <a:pt x="27" y="72"/>
                  </a:lnTo>
                  <a:lnTo>
                    <a:pt x="27" y="73"/>
                  </a:lnTo>
                  <a:lnTo>
                    <a:pt x="27" y="72"/>
                  </a:lnTo>
                  <a:lnTo>
                    <a:pt x="27" y="73"/>
                  </a:lnTo>
                  <a:lnTo>
                    <a:pt x="27" y="72"/>
                  </a:lnTo>
                  <a:lnTo>
                    <a:pt x="27" y="73"/>
                  </a:lnTo>
                  <a:lnTo>
                    <a:pt x="27" y="72"/>
                  </a:lnTo>
                  <a:lnTo>
                    <a:pt x="27" y="73"/>
                  </a:lnTo>
                  <a:lnTo>
                    <a:pt x="27" y="72"/>
                  </a:lnTo>
                  <a:lnTo>
                    <a:pt x="27" y="73"/>
                  </a:lnTo>
                  <a:lnTo>
                    <a:pt x="28" y="73"/>
                  </a:lnTo>
                  <a:lnTo>
                    <a:pt x="28" y="72"/>
                  </a:lnTo>
                  <a:lnTo>
                    <a:pt x="28" y="73"/>
                  </a:lnTo>
                  <a:lnTo>
                    <a:pt x="28" y="72"/>
                  </a:lnTo>
                  <a:lnTo>
                    <a:pt x="28" y="73"/>
                  </a:lnTo>
                  <a:lnTo>
                    <a:pt x="28" y="72"/>
                  </a:lnTo>
                  <a:lnTo>
                    <a:pt x="28" y="73"/>
                  </a:lnTo>
                  <a:lnTo>
                    <a:pt x="28" y="72"/>
                  </a:lnTo>
                  <a:lnTo>
                    <a:pt x="28" y="73"/>
                  </a:lnTo>
                  <a:lnTo>
                    <a:pt x="28" y="72"/>
                  </a:lnTo>
                  <a:lnTo>
                    <a:pt x="28" y="73"/>
                  </a:lnTo>
                  <a:lnTo>
                    <a:pt x="28" y="72"/>
                  </a:lnTo>
                  <a:lnTo>
                    <a:pt x="28" y="73"/>
                  </a:lnTo>
                  <a:lnTo>
                    <a:pt x="28" y="72"/>
                  </a:lnTo>
                  <a:lnTo>
                    <a:pt x="28" y="73"/>
                  </a:lnTo>
                  <a:lnTo>
                    <a:pt x="28" y="72"/>
                  </a:lnTo>
                  <a:lnTo>
                    <a:pt x="28" y="73"/>
                  </a:lnTo>
                  <a:lnTo>
                    <a:pt x="28" y="72"/>
                  </a:lnTo>
                  <a:lnTo>
                    <a:pt x="29" y="73"/>
                  </a:lnTo>
                  <a:lnTo>
                    <a:pt x="29" y="72"/>
                  </a:lnTo>
                  <a:lnTo>
                    <a:pt x="29" y="73"/>
                  </a:lnTo>
                  <a:lnTo>
                    <a:pt x="29" y="72"/>
                  </a:lnTo>
                  <a:lnTo>
                    <a:pt x="29" y="73"/>
                  </a:lnTo>
                  <a:lnTo>
                    <a:pt x="29" y="72"/>
                  </a:lnTo>
                  <a:lnTo>
                    <a:pt x="29" y="73"/>
                  </a:lnTo>
                  <a:lnTo>
                    <a:pt x="29" y="72"/>
                  </a:lnTo>
                  <a:lnTo>
                    <a:pt x="29" y="73"/>
                  </a:lnTo>
                  <a:lnTo>
                    <a:pt x="29" y="72"/>
                  </a:lnTo>
                  <a:lnTo>
                    <a:pt x="29" y="73"/>
                  </a:lnTo>
                  <a:lnTo>
                    <a:pt x="30" y="73"/>
                  </a:lnTo>
                  <a:lnTo>
                    <a:pt x="30" y="72"/>
                  </a:lnTo>
                  <a:lnTo>
                    <a:pt x="30" y="73"/>
                  </a:lnTo>
                  <a:lnTo>
                    <a:pt x="30" y="72"/>
                  </a:lnTo>
                  <a:lnTo>
                    <a:pt x="30" y="73"/>
                  </a:lnTo>
                  <a:lnTo>
                    <a:pt x="30" y="72"/>
                  </a:lnTo>
                  <a:lnTo>
                    <a:pt x="30" y="73"/>
                  </a:lnTo>
                  <a:lnTo>
                    <a:pt x="30" y="72"/>
                  </a:lnTo>
                  <a:lnTo>
                    <a:pt x="30" y="73"/>
                  </a:lnTo>
                  <a:lnTo>
                    <a:pt x="31" y="73"/>
                  </a:lnTo>
                  <a:lnTo>
                    <a:pt x="31" y="72"/>
                  </a:lnTo>
                  <a:lnTo>
                    <a:pt x="31" y="73"/>
                  </a:lnTo>
                  <a:lnTo>
                    <a:pt x="31" y="72"/>
                  </a:lnTo>
                  <a:lnTo>
                    <a:pt x="31" y="73"/>
                  </a:lnTo>
                  <a:lnTo>
                    <a:pt x="31" y="72"/>
                  </a:lnTo>
                  <a:lnTo>
                    <a:pt x="31" y="73"/>
                  </a:lnTo>
                  <a:lnTo>
                    <a:pt x="31" y="72"/>
                  </a:lnTo>
                  <a:lnTo>
                    <a:pt x="31" y="73"/>
                  </a:lnTo>
                  <a:lnTo>
                    <a:pt x="31" y="72"/>
                  </a:lnTo>
                  <a:lnTo>
                    <a:pt x="31" y="73"/>
                  </a:lnTo>
                  <a:lnTo>
                    <a:pt x="31" y="72"/>
                  </a:lnTo>
                  <a:lnTo>
                    <a:pt x="31" y="73"/>
                  </a:lnTo>
                  <a:lnTo>
                    <a:pt x="32" y="73"/>
                  </a:lnTo>
                  <a:lnTo>
                    <a:pt x="32" y="72"/>
                  </a:lnTo>
                  <a:lnTo>
                    <a:pt x="32" y="73"/>
                  </a:lnTo>
                  <a:lnTo>
                    <a:pt x="32" y="72"/>
                  </a:lnTo>
                  <a:lnTo>
                    <a:pt x="32" y="73"/>
                  </a:lnTo>
                  <a:lnTo>
                    <a:pt x="32" y="72"/>
                  </a:lnTo>
                  <a:lnTo>
                    <a:pt x="32" y="73"/>
                  </a:lnTo>
                  <a:lnTo>
                    <a:pt x="32" y="72"/>
                  </a:lnTo>
                  <a:lnTo>
                    <a:pt x="32" y="73"/>
                  </a:lnTo>
                  <a:lnTo>
                    <a:pt x="32" y="72"/>
                  </a:lnTo>
                  <a:lnTo>
                    <a:pt x="32" y="73"/>
                  </a:lnTo>
                  <a:lnTo>
                    <a:pt x="32" y="72"/>
                  </a:lnTo>
                  <a:lnTo>
                    <a:pt x="32" y="73"/>
                  </a:lnTo>
                  <a:lnTo>
                    <a:pt x="32" y="72"/>
                  </a:lnTo>
                  <a:lnTo>
                    <a:pt x="32" y="73"/>
                  </a:lnTo>
                  <a:lnTo>
                    <a:pt x="32" y="72"/>
                  </a:lnTo>
                  <a:lnTo>
                    <a:pt x="32" y="73"/>
                  </a:lnTo>
                  <a:lnTo>
                    <a:pt x="32" y="72"/>
                  </a:lnTo>
                  <a:lnTo>
                    <a:pt x="32" y="73"/>
                  </a:lnTo>
                  <a:lnTo>
                    <a:pt x="32" y="72"/>
                  </a:lnTo>
                  <a:lnTo>
                    <a:pt x="33" y="73"/>
                  </a:lnTo>
                  <a:lnTo>
                    <a:pt x="33" y="72"/>
                  </a:lnTo>
                  <a:lnTo>
                    <a:pt x="33" y="73"/>
                  </a:lnTo>
                  <a:lnTo>
                    <a:pt x="33" y="72"/>
                  </a:lnTo>
                  <a:lnTo>
                    <a:pt x="33" y="73"/>
                  </a:lnTo>
                  <a:lnTo>
                    <a:pt x="33" y="72"/>
                  </a:lnTo>
                  <a:lnTo>
                    <a:pt x="33" y="73"/>
                  </a:lnTo>
                  <a:lnTo>
                    <a:pt x="33" y="72"/>
                  </a:lnTo>
                  <a:lnTo>
                    <a:pt x="33" y="73"/>
                  </a:lnTo>
                  <a:lnTo>
                    <a:pt x="33" y="72"/>
                  </a:lnTo>
                  <a:lnTo>
                    <a:pt x="33" y="73"/>
                  </a:lnTo>
                  <a:lnTo>
                    <a:pt x="33" y="72"/>
                  </a:lnTo>
                  <a:lnTo>
                    <a:pt x="33" y="73"/>
                  </a:lnTo>
                  <a:lnTo>
                    <a:pt x="33" y="72"/>
                  </a:lnTo>
                  <a:lnTo>
                    <a:pt x="34" y="73"/>
                  </a:lnTo>
                  <a:lnTo>
                    <a:pt x="34" y="72"/>
                  </a:lnTo>
                  <a:lnTo>
                    <a:pt x="34" y="73"/>
                  </a:lnTo>
                  <a:lnTo>
                    <a:pt x="34" y="72"/>
                  </a:lnTo>
                  <a:lnTo>
                    <a:pt x="34" y="73"/>
                  </a:lnTo>
                  <a:lnTo>
                    <a:pt x="34" y="72"/>
                  </a:lnTo>
                  <a:lnTo>
                    <a:pt x="34" y="73"/>
                  </a:lnTo>
                  <a:lnTo>
                    <a:pt x="34" y="72"/>
                  </a:lnTo>
                  <a:lnTo>
                    <a:pt x="34" y="73"/>
                  </a:lnTo>
                  <a:lnTo>
                    <a:pt x="34" y="72"/>
                  </a:lnTo>
                  <a:lnTo>
                    <a:pt x="34" y="73"/>
                  </a:lnTo>
                  <a:lnTo>
                    <a:pt x="34" y="72"/>
                  </a:lnTo>
                  <a:lnTo>
                    <a:pt x="34" y="73"/>
                  </a:lnTo>
                  <a:lnTo>
                    <a:pt x="34" y="72"/>
                  </a:lnTo>
                  <a:lnTo>
                    <a:pt x="34" y="73"/>
                  </a:lnTo>
                  <a:lnTo>
                    <a:pt x="34" y="72"/>
                  </a:lnTo>
                  <a:lnTo>
                    <a:pt x="34" y="73"/>
                  </a:lnTo>
                  <a:lnTo>
                    <a:pt x="34" y="72"/>
                  </a:lnTo>
                  <a:lnTo>
                    <a:pt x="34" y="73"/>
                  </a:lnTo>
                  <a:lnTo>
                    <a:pt x="34" y="72"/>
                  </a:lnTo>
                  <a:lnTo>
                    <a:pt x="34" y="73"/>
                  </a:lnTo>
                  <a:lnTo>
                    <a:pt x="34" y="72"/>
                  </a:lnTo>
                  <a:lnTo>
                    <a:pt x="36" y="73"/>
                  </a:lnTo>
                  <a:lnTo>
                    <a:pt x="36" y="72"/>
                  </a:lnTo>
                  <a:lnTo>
                    <a:pt x="36" y="73"/>
                  </a:lnTo>
                  <a:lnTo>
                    <a:pt x="36" y="72"/>
                  </a:lnTo>
                  <a:lnTo>
                    <a:pt x="36" y="73"/>
                  </a:lnTo>
                  <a:lnTo>
                    <a:pt x="36" y="72"/>
                  </a:lnTo>
                  <a:lnTo>
                    <a:pt x="36" y="73"/>
                  </a:lnTo>
                  <a:lnTo>
                    <a:pt x="36" y="72"/>
                  </a:lnTo>
                  <a:lnTo>
                    <a:pt x="36" y="73"/>
                  </a:lnTo>
                  <a:lnTo>
                    <a:pt x="36" y="72"/>
                  </a:lnTo>
                  <a:lnTo>
                    <a:pt x="36" y="73"/>
                  </a:lnTo>
                  <a:lnTo>
                    <a:pt x="36" y="72"/>
                  </a:lnTo>
                  <a:lnTo>
                    <a:pt x="36" y="73"/>
                  </a:lnTo>
                  <a:lnTo>
                    <a:pt x="36" y="72"/>
                  </a:lnTo>
                  <a:lnTo>
                    <a:pt x="36" y="73"/>
                  </a:lnTo>
                  <a:lnTo>
                    <a:pt x="37" y="72"/>
                  </a:lnTo>
                  <a:lnTo>
                    <a:pt x="37" y="73"/>
                  </a:lnTo>
                  <a:lnTo>
                    <a:pt x="37" y="72"/>
                  </a:lnTo>
                  <a:lnTo>
                    <a:pt x="37" y="73"/>
                  </a:lnTo>
                  <a:lnTo>
                    <a:pt x="37" y="72"/>
                  </a:lnTo>
                  <a:lnTo>
                    <a:pt x="37" y="73"/>
                  </a:lnTo>
                  <a:lnTo>
                    <a:pt x="37" y="72"/>
                  </a:lnTo>
                  <a:lnTo>
                    <a:pt x="37" y="73"/>
                  </a:lnTo>
                  <a:lnTo>
                    <a:pt x="37" y="72"/>
                  </a:lnTo>
                  <a:lnTo>
                    <a:pt x="37" y="73"/>
                  </a:lnTo>
                  <a:lnTo>
                    <a:pt x="37" y="72"/>
                  </a:lnTo>
                  <a:lnTo>
                    <a:pt x="37" y="73"/>
                  </a:lnTo>
                  <a:lnTo>
                    <a:pt x="37" y="72"/>
                  </a:lnTo>
                  <a:lnTo>
                    <a:pt x="37" y="73"/>
                  </a:lnTo>
                  <a:lnTo>
                    <a:pt x="37" y="72"/>
                  </a:lnTo>
                  <a:lnTo>
                    <a:pt x="37" y="73"/>
                  </a:lnTo>
                  <a:lnTo>
                    <a:pt x="37" y="72"/>
                  </a:lnTo>
                  <a:lnTo>
                    <a:pt x="37" y="73"/>
                  </a:lnTo>
                  <a:lnTo>
                    <a:pt x="38" y="72"/>
                  </a:lnTo>
                  <a:lnTo>
                    <a:pt x="38" y="73"/>
                  </a:lnTo>
                  <a:lnTo>
                    <a:pt x="38" y="72"/>
                  </a:lnTo>
                  <a:lnTo>
                    <a:pt x="38" y="73"/>
                  </a:lnTo>
                  <a:lnTo>
                    <a:pt x="38" y="72"/>
                  </a:lnTo>
                  <a:lnTo>
                    <a:pt x="38" y="73"/>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05" name="Freeform 536"/>
            <p:cNvSpPr>
              <a:spLocks/>
            </p:cNvSpPr>
            <p:nvPr/>
          </p:nvSpPr>
          <p:spPr bwMode="auto">
            <a:xfrm>
              <a:off x="2516" y="2719"/>
              <a:ext cx="35" cy="2"/>
            </a:xfrm>
            <a:custGeom>
              <a:avLst/>
              <a:gdLst>
                <a:gd name="T0" fmla="*/ 0 w 35"/>
                <a:gd name="T1" fmla="*/ 2 h 2"/>
                <a:gd name="T2" fmla="*/ 1 w 35"/>
                <a:gd name="T3" fmla="*/ 2 h 2"/>
                <a:gd name="T4" fmla="*/ 1 w 35"/>
                <a:gd name="T5" fmla="*/ 1 h 2"/>
                <a:gd name="T6" fmla="*/ 2 w 35"/>
                <a:gd name="T7" fmla="*/ 1 h 2"/>
                <a:gd name="T8" fmla="*/ 2 w 35"/>
                <a:gd name="T9" fmla="*/ 2 h 2"/>
                <a:gd name="T10" fmla="*/ 2 w 35"/>
                <a:gd name="T11" fmla="*/ 1 h 2"/>
                <a:gd name="T12" fmla="*/ 3 w 35"/>
                <a:gd name="T13" fmla="*/ 1 h 2"/>
                <a:gd name="T14" fmla="*/ 3 w 35"/>
                <a:gd name="T15" fmla="*/ 2 h 2"/>
                <a:gd name="T16" fmla="*/ 4 w 35"/>
                <a:gd name="T17" fmla="*/ 1 h 2"/>
                <a:gd name="T18" fmla="*/ 5 w 35"/>
                <a:gd name="T19" fmla="*/ 2 h 2"/>
                <a:gd name="T20" fmla="*/ 5 w 35"/>
                <a:gd name="T21" fmla="*/ 1 h 2"/>
                <a:gd name="T22" fmla="*/ 6 w 35"/>
                <a:gd name="T23" fmla="*/ 2 h 2"/>
                <a:gd name="T24" fmla="*/ 6 w 35"/>
                <a:gd name="T25" fmla="*/ 1 h 2"/>
                <a:gd name="T26" fmla="*/ 6 w 35"/>
                <a:gd name="T27" fmla="*/ 2 h 2"/>
                <a:gd name="T28" fmla="*/ 7 w 35"/>
                <a:gd name="T29" fmla="*/ 1 h 2"/>
                <a:gd name="T30" fmla="*/ 7 w 35"/>
                <a:gd name="T31" fmla="*/ 2 h 2"/>
                <a:gd name="T32" fmla="*/ 8 w 35"/>
                <a:gd name="T33" fmla="*/ 2 h 2"/>
                <a:gd name="T34" fmla="*/ 9 w 35"/>
                <a:gd name="T35" fmla="*/ 1 h 2"/>
                <a:gd name="T36" fmla="*/ 9 w 35"/>
                <a:gd name="T37" fmla="*/ 2 h 2"/>
                <a:gd name="T38" fmla="*/ 10 w 35"/>
                <a:gd name="T39" fmla="*/ 2 h 2"/>
                <a:gd name="T40" fmla="*/ 10 w 35"/>
                <a:gd name="T41" fmla="*/ 1 h 2"/>
                <a:gd name="T42" fmla="*/ 12 w 35"/>
                <a:gd name="T43" fmla="*/ 1 h 2"/>
                <a:gd name="T44" fmla="*/ 12 w 35"/>
                <a:gd name="T45" fmla="*/ 2 h 2"/>
                <a:gd name="T46" fmla="*/ 14 w 35"/>
                <a:gd name="T47" fmla="*/ 1 h 2"/>
                <a:gd name="T48" fmla="*/ 14 w 35"/>
                <a:gd name="T49" fmla="*/ 2 h 2"/>
                <a:gd name="T50" fmla="*/ 14 w 35"/>
                <a:gd name="T51" fmla="*/ 1 h 2"/>
                <a:gd name="T52" fmla="*/ 15 w 35"/>
                <a:gd name="T53" fmla="*/ 2 h 2"/>
                <a:gd name="T54" fmla="*/ 15 w 35"/>
                <a:gd name="T55" fmla="*/ 1 h 2"/>
                <a:gd name="T56" fmla="*/ 16 w 35"/>
                <a:gd name="T57" fmla="*/ 1 h 2"/>
                <a:gd name="T58" fmla="*/ 17 w 35"/>
                <a:gd name="T59" fmla="*/ 1 h 2"/>
                <a:gd name="T60" fmla="*/ 19 w 35"/>
                <a:gd name="T61" fmla="*/ 2 h 2"/>
                <a:gd name="T62" fmla="*/ 19 w 35"/>
                <a:gd name="T63" fmla="*/ 1 h 2"/>
                <a:gd name="T64" fmla="*/ 20 w 35"/>
                <a:gd name="T65" fmla="*/ 1 h 2"/>
                <a:gd name="T66" fmla="*/ 20 w 35"/>
                <a:gd name="T67" fmla="*/ 2 h 2"/>
                <a:gd name="T68" fmla="*/ 21 w 35"/>
                <a:gd name="T69" fmla="*/ 2 h 2"/>
                <a:gd name="T70" fmla="*/ 22 w 35"/>
                <a:gd name="T71" fmla="*/ 1 h 2"/>
                <a:gd name="T72" fmla="*/ 22 w 35"/>
                <a:gd name="T73" fmla="*/ 2 h 2"/>
                <a:gd name="T74" fmla="*/ 22 w 35"/>
                <a:gd name="T75" fmla="*/ 1 h 2"/>
                <a:gd name="T76" fmla="*/ 23 w 35"/>
                <a:gd name="T77" fmla="*/ 1 h 2"/>
                <a:gd name="T78" fmla="*/ 23 w 35"/>
                <a:gd name="T79" fmla="*/ 2 h 2"/>
                <a:gd name="T80" fmla="*/ 23 w 35"/>
                <a:gd name="T81" fmla="*/ 1 h 2"/>
                <a:gd name="T82" fmla="*/ 24 w 35"/>
                <a:gd name="T83" fmla="*/ 2 h 2"/>
                <a:gd name="T84" fmla="*/ 24 w 35"/>
                <a:gd name="T85" fmla="*/ 1 h 2"/>
                <a:gd name="T86" fmla="*/ 26 w 35"/>
                <a:gd name="T87" fmla="*/ 1 h 2"/>
                <a:gd name="T88" fmla="*/ 26 w 35"/>
                <a:gd name="T89" fmla="*/ 2 h 2"/>
                <a:gd name="T90" fmla="*/ 27 w 35"/>
                <a:gd name="T91" fmla="*/ 1 h 2"/>
                <a:gd name="T92" fmla="*/ 27 w 35"/>
                <a:gd name="T93" fmla="*/ 2 h 2"/>
                <a:gd name="T94" fmla="*/ 28 w 35"/>
                <a:gd name="T95" fmla="*/ 1 h 2"/>
                <a:gd name="T96" fmla="*/ 28 w 35"/>
                <a:gd name="T97" fmla="*/ 2 h 2"/>
                <a:gd name="T98" fmla="*/ 28 w 35"/>
                <a:gd name="T99" fmla="*/ 1 h 2"/>
                <a:gd name="T100" fmla="*/ 29 w 35"/>
                <a:gd name="T101" fmla="*/ 1 h 2"/>
                <a:gd name="T102" fmla="*/ 29 w 35"/>
                <a:gd name="T103" fmla="*/ 2 h 2"/>
                <a:gd name="T104" fmla="*/ 30 w 35"/>
                <a:gd name="T105" fmla="*/ 1 h 2"/>
                <a:gd name="T106" fmla="*/ 30 w 35"/>
                <a:gd name="T107" fmla="*/ 2 h 2"/>
                <a:gd name="T108" fmla="*/ 31 w 35"/>
                <a:gd name="T109" fmla="*/ 2 h 2"/>
                <a:gd name="T110" fmla="*/ 31 w 35"/>
                <a:gd name="T111" fmla="*/ 1 h 2"/>
                <a:gd name="T112" fmla="*/ 32 w 35"/>
                <a:gd name="T113" fmla="*/ 1 h 2"/>
                <a:gd name="T114" fmla="*/ 32 w 35"/>
                <a:gd name="T115" fmla="*/ 2 h 2"/>
                <a:gd name="T116" fmla="*/ 33 w 35"/>
                <a:gd name="T117" fmla="*/ 2 h 2"/>
                <a:gd name="T118" fmla="*/ 34 w 35"/>
                <a:gd name="T119" fmla="*/ 2 h 2"/>
                <a:gd name="T120" fmla="*/ 34 w 35"/>
                <a:gd name="T121" fmla="*/ 1 h 2"/>
                <a:gd name="T122" fmla="*/ 34 w 35"/>
                <a:gd name="T123" fmla="*/ 2 h 2"/>
                <a:gd name="T124" fmla="*/ 35 w 35"/>
                <a:gd name="T125" fmla="*/ 2 h 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
                <a:gd name="T190" fmla="*/ 0 h 2"/>
                <a:gd name="T191" fmla="*/ 35 w 35"/>
                <a:gd name="T192" fmla="*/ 2 h 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 h="2">
                  <a:moveTo>
                    <a:pt x="0" y="2"/>
                  </a:moveTo>
                  <a:lnTo>
                    <a:pt x="0" y="1"/>
                  </a:lnTo>
                  <a:lnTo>
                    <a:pt x="0" y="2"/>
                  </a:lnTo>
                  <a:lnTo>
                    <a:pt x="0" y="1"/>
                  </a:lnTo>
                  <a:lnTo>
                    <a:pt x="0" y="2"/>
                  </a:lnTo>
                  <a:lnTo>
                    <a:pt x="0" y="1"/>
                  </a:lnTo>
                  <a:lnTo>
                    <a:pt x="0" y="2"/>
                  </a:lnTo>
                  <a:lnTo>
                    <a:pt x="0" y="1"/>
                  </a:lnTo>
                  <a:lnTo>
                    <a:pt x="0" y="2"/>
                  </a:lnTo>
                  <a:lnTo>
                    <a:pt x="0" y="1"/>
                  </a:lnTo>
                  <a:lnTo>
                    <a:pt x="0" y="2"/>
                  </a:lnTo>
                  <a:lnTo>
                    <a:pt x="0" y="1"/>
                  </a:lnTo>
                  <a:lnTo>
                    <a:pt x="0" y="2"/>
                  </a:lnTo>
                  <a:lnTo>
                    <a:pt x="0" y="1"/>
                  </a:lnTo>
                  <a:lnTo>
                    <a:pt x="0" y="2"/>
                  </a:lnTo>
                  <a:lnTo>
                    <a:pt x="0" y="1"/>
                  </a:lnTo>
                  <a:lnTo>
                    <a:pt x="0" y="2"/>
                  </a:lnTo>
                  <a:lnTo>
                    <a:pt x="0" y="1"/>
                  </a:lnTo>
                  <a:lnTo>
                    <a:pt x="0" y="2"/>
                  </a:lnTo>
                  <a:lnTo>
                    <a:pt x="1" y="2"/>
                  </a:lnTo>
                  <a:lnTo>
                    <a:pt x="1" y="1"/>
                  </a:lnTo>
                  <a:lnTo>
                    <a:pt x="1" y="2"/>
                  </a:lnTo>
                  <a:lnTo>
                    <a:pt x="1" y="1"/>
                  </a:lnTo>
                  <a:lnTo>
                    <a:pt x="1" y="2"/>
                  </a:lnTo>
                  <a:lnTo>
                    <a:pt x="1" y="1"/>
                  </a:lnTo>
                  <a:lnTo>
                    <a:pt x="1" y="2"/>
                  </a:lnTo>
                  <a:lnTo>
                    <a:pt x="1" y="1"/>
                  </a:lnTo>
                  <a:lnTo>
                    <a:pt x="1" y="2"/>
                  </a:lnTo>
                  <a:lnTo>
                    <a:pt x="1" y="1"/>
                  </a:lnTo>
                  <a:lnTo>
                    <a:pt x="1" y="2"/>
                  </a:lnTo>
                  <a:lnTo>
                    <a:pt x="1" y="1"/>
                  </a:lnTo>
                  <a:lnTo>
                    <a:pt x="1" y="2"/>
                  </a:lnTo>
                  <a:lnTo>
                    <a:pt x="1" y="1"/>
                  </a:lnTo>
                  <a:lnTo>
                    <a:pt x="1" y="2"/>
                  </a:lnTo>
                  <a:lnTo>
                    <a:pt x="1" y="1"/>
                  </a:lnTo>
                  <a:lnTo>
                    <a:pt x="1" y="2"/>
                  </a:lnTo>
                  <a:lnTo>
                    <a:pt x="1" y="1"/>
                  </a:lnTo>
                  <a:lnTo>
                    <a:pt x="1" y="2"/>
                  </a:lnTo>
                  <a:lnTo>
                    <a:pt x="1" y="1"/>
                  </a:lnTo>
                  <a:lnTo>
                    <a:pt x="1" y="2"/>
                  </a:lnTo>
                  <a:lnTo>
                    <a:pt x="1" y="1"/>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4" y="2"/>
                  </a:lnTo>
                  <a:lnTo>
                    <a:pt x="4" y="1"/>
                  </a:lnTo>
                  <a:lnTo>
                    <a:pt x="4"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8" y="2"/>
                  </a:lnTo>
                  <a:lnTo>
                    <a:pt x="8" y="1"/>
                  </a:lnTo>
                  <a:lnTo>
                    <a:pt x="8" y="2"/>
                  </a:lnTo>
                  <a:lnTo>
                    <a:pt x="8" y="1"/>
                  </a:lnTo>
                  <a:lnTo>
                    <a:pt x="8" y="2"/>
                  </a:lnTo>
                  <a:lnTo>
                    <a:pt x="8" y="1"/>
                  </a:lnTo>
                  <a:lnTo>
                    <a:pt x="8" y="2"/>
                  </a:lnTo>
                  <a:lnTo>
                    <a:pt x="8" y="1"/>
                  </a:lnTo>
                  <a:lnTo>
                    <a:pt x="8" y="2"/>
                  </a:lnTo>
                  <a:lnTo>
                    <a:pt x="8" y="1"/>
                  </a:lnTo>
                  <a:lnTo>
                    <a:pt x="8" y="2"/>
                  </a:lnTo>
                  <a:lnTo>
                    <a:pt x="8" y="1"/>
                  </a:lnTo>
                  <a:lnTo>
                    <a:pt x="8" y="2"/>
                  </a:lnTo>
                  <a:lnTo>
                    <a:pt x="8" y="1"/>
                  </a:lnTo>
                  <a:lnTo>
                    <a:pt x="8" y="2"/>
                  </a:lnTo>
                  <a:lnTo>
                    <a:pt x="8" y="1"/>
                  </a:lnTo>
                  <a:lnTo>
                    <a:pt x="8" y="2"/>
                  </a:lnTo>
                  <a:lnTo>
                    <a:pt x="8"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10" y="1"/>
                  </a:lnTo>
                  <a:lnTo>
                    <a:pt x="10" y="2"/>
                  </a:lnTo>
                  <a:lnTo>
                    <a:pt x="10" y="1"/>
                  </a:lnTo>
                  <a:lnTo>
                    <a:pt x="10" y="2"/>
                  </a:lnTo>
                  <a:lnTo>
                    <a:pt x="10" y="1"/>
                  </a:lnTo>
                  <a:lnTo>
                    <a:pt x="10" y="2"/>
                  </a:lnTo>
                  <a:lnTo>
                    <a:pt x="10" y="1"/>
                  </a:lnTo>
                  <a:lnTo>
                    <a:pt x="10" y="2"/>
                  </a:lnTo>
                  <a:lnTo>
                    <a:pt x="10" y="1"/>
                  </a:lnTo>
                  <a:lnTo>
                    <a:pt x="10" y="2"/>
                  </a:lnTo>
                  <a:lnTo>
                    <a:pt x="10" y="1"/>
                  </a:lnTo>
                  <a:lnTo>
                    <a:pt x="10" y="2"/>
                  </a:lnTo>
                  <a:lnTo>
                    <a:pt x="10" y="1"/>
                  </a:lnTo>
                  <a:lnTo>
                    <a:pt x="10" y="2"/>
                  </a:lnTo>
                  <a:lnTo>
                    <a:pt x="10" y="1"/>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3" y="1"/>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7" y="1"/>
                  </a:lnTo>
                  <a:lnTo>
                    <a:pt x="17" y="2"/>
                  </a:lnTo>
                  <a:lnTo>
                    <a:pt x="17" y="1"/>
                  </a:lnTo>
                  <a:lnTo>
                    <a:pt x="17" y="2"/>
                  </a:lnTo>
                  <a:lnTo>
                    <a:pt x="17" y="1"/>
                  </a:lnTo>
                  <a:lnTo>
                    <a:pt x="17" y="2"/>
                  </a:lnTo>
                  <a:lnTo>
                    <a:pt x="17" y="1"/>
                  </a:lnTo>
                  <a:lnTo>
                    <a:pt x="18" y="1"/>
                  </a:lnTo>
                  <a:lnTo>
                    <a:pt x="18" y="0"/>
                  </a:lnTo>
                  <a:lnTo>
                    <a:pt x="18" y="1"/>
                  </a:lnTo>
                  <a:lnTo>
                    <a:pt x="18" y="2"/>
                  </a:lnTo>
                  <a:lnTo>
                    <a:pt x="18" y="1"/>
                  </a:lnTo>
                  <a:lnTo>
                    <a:pt x="18" y="2"/>
                  </a:lnTo>
                  <a:lnTo>
                    <a:pt x="18" y="1"/>
                  </a:lnTo>
                  <a:lnTo>
                    <a:pt x="18" y="2"/>
                  </a:lnTo>
                  <a:lnTo>
                    <a:pt x="18" y="1"/>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4" y="1"/>
                  </a:lnTo>
                  <a:lnTo>
                    <a:pt x="24" y="2"/>
                  </a:lnTo>
                  <a:lnTo>
                    <a:pt x="24" y="1"/>
                  </a:lnTo>
                  <a:lnTo>
                    <a:pt x="24" y="2"/>
                  </a:lnTo>
                  <a:lnTo>
                    <a:pt x="24" y="1"/>
                  </a:lnTo>
                  <a:lnTo>
                    <a:pt x="24" y="2"/>
                  </a:lnTo>
                  <a:lnTo>
                    <a:pt x="24" y="1"/>
                  </a:lnTo>
                  <a:lnTo>
                    <a:pt x="24" y="2"/>
                  </a:lnTo>
                  <a:lnTo>
                    <a:pt x="24" y="1"/>
                  </a:lnTo>
                  <a:lnTo>
                    <a:pt x="24" y="2"/>
                  </a:lnTo>
                  <a:lnTo>
                    <a:pt x="24" y="1"/>
                  </a:lnTo>
                  <a:lnTo>
                    <a:pt x="24" y="2"/>
                  </a:lnTo>
                  <a:lnTo>
                    <a:pt x="24" y="1"/>
                  </a:lnTo>
                  <a:lnTo>
                    <a:pt x="24" y="2"/>
                  </a:lnTo>
                  <a:lnTo>
                    <a:pt x="24" y="1"/>
                  </a:lnTo>
                  <a:lnTo>
                    <a:pt x="24" y="2"/>
                  </a:lnTo>
                  <a:lnTo>
                    <a:pt x="24" y="1"/>
                  </a:lnTo>
                  <a:lnTo>
                    <a:pt x="24" y="2"/>
                  </a:lnTo>
                  <a:lnTo>
                    <a:pt x="24" y="1"/>
                  </a:lnTo>
                  <a:lnTo>
                    <a:pt x="24" y="2"/>
                  </a:lnTo>
                  <a:lnTo>
                    <a:pt x="24" y="1"/>
                  </a:lnTo>
                  <a:lnTo>
                    <a:pt x="24" y="2"/>
                  </a:lnTo>
                  <a:lnTo>
                    <a:pt x="24" y="1"/>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8" y="2"/>
                  </a:lnTo>
                  <a:lnTo>
                    <a:pt x="28" y="1"/>
                  </a:lnTo>
                  <a:lnTo>
                    <a:pt x="28" y="2"/>
                  </a:lnTo>
                  <a:lnTo>
                    <a:pt x="28" y="1"/>
                  </a:lnTo>
                  <a:lnTo>
                    <a:pt x="28" y="2"/>
                  </a:lnTo>
                  <a:lnTo>
                    <a:pt x="28" y="1"/>
                  </a:lnTo>
                  <a:lnTo>
                    <a:pt x="28" y="2"/>
                  </a:lnTo>
                  <a:lnTo>
                    <a:pt x="28" y="1"/>
                  </a:lnTo>
                  <a:lnTo>
                    <a:pt x="28" y="2"/>
                  </a:lnTo>
                  <a:lnTo>
                    <a:pt x="28" y="1"/>
                  </a:lnTo>
                  <a:lnTo>
                    <a:pt x="28" y="2"/>
                  </a:lnTo>
                  <a:lnTo>
                    <a:pt x="28" y="1"/>
                  </a:lnTo>
                  <a:lnTo>
                    <a:pt x="28" y="2"/>
                  </a:lnTo>
                  <a:lnTo>
                    <a:pt x="28" y="1"/>
                  </a:lnTo>
                  <a:lnTo>
                    <a:pt x="28" y="2"/>
                  </a:lnTo>
                  <a:lnTo>
                    <a:pt x="28" y="1"/>
                  </a:lnTo>
                  <a:lnTo>
                    <a:pt x="28" y="2"/>
                  </a:lnTo>
                  <a:lnTo>
                    <a:pt x="28" y="1"/>
                  </a:lnTo>
                  <a:lnTo>
                    <a:pt x="28" y="2"/>
                  </a:lnTo>
                  <a:lnTo>
                    <a:pt x="28" y="1"/>
                  </a:lnTo>
                  <a:lnTo>
                    <a:pt x="28" y="2"/>
                  </a:lnTo>
                  <a:lnTo>
                    <a:pt x="28" y="1"/>
                  </a:lnTo>
                  <a:lnTo>
                    <a:pt x="28" y="2"/>
                  </a:lnTo>
                  <a:lnTo>
                    <a:pt x="28" y="1"/>
                  </a:lnTo>
                  <a:lnTo>
                    <a:pt x="28" y="2"/>
                  </a:lnTo>
                  <a:lnTo>
                    <a:pt x="28" y="1"/>
                  </a:lnTo>
                  <a:lnTo>
                    <a:pt x="28" y="2"/>
                  </a:lnTo>
                  <a:lnTo>
                    <a:pt x="28" y="1"/>
                  </a:lnTo>
                  <a:lnTo>
                    <a:pt x="28" y="2"/>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2" y="2"/>
                  </a:lnTo>
                  <a:lnTo>
                    <a:pt x="32" y="1"/>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4" y="2"/>
                  </a:lnTo>
                  <a:lnTo>
                    <a:pt x="34" y="1"/>
                  </a:lnTo>
                  <a:lnTo>
                    <a:pt x="34" y="2"/>
                  </a:lnTo>
                  <a:lnTo>
                    <a:pt x="34" y="1"/>
                  </a:lnTo>
                  <a:lnTo>
                    <a:pt x="34" y="2"/>
                  </a:lnTo>
                  <a:lnTo>
                    <a:pt x="34" y="1"/>
                  </a:lnTo>
                  <a:lnTo>
                    <a:pt x="34" y="2"/>
                  </a:lnTo>
                  <a:lnTo>
                    <a:pt x="34" y="1"/>
                  </a:lnTo>
                  <a:lnTo>
                    <a:pt x="34" y="2"/>
                  </a:lnTo>
                  <a:lnTo>
                    <a:pt x="34" y="1"/>
                  </a:lnTo>
                  <a:lnTo>
                    <a:pt x="34" y="2"/>
                  </a:lnTo>
                  <a:lnTo>
                    <a:pt x="34" y="1"/>
                  </a:lnTo>
                  <a:lnTo>
                    <a:pt x="34" y="2"/>
                  </a:lnTo>
                  <a:lnTo>
                    <a:pt x="34" y="1"/>
                  </a:lnTo>
                  <a:lnTo>
                    <a:pt x="34" y="2"/>
                  </a:lnTo>
                  <a:lnTo>
                    <a:pt x="34" y="1"/>
                  </a:lnTo>
                  <a:lnTo>
                    <a:pt x="34" y="2"/>
                  </a:lnTo>
                  <a:lnTo>
                    <a:pt x="34" y="1"/>
                  </a:lnTo>
                  <a:lnTo>
                    <a:pt x="34" y="2"/>
                  </a:lnTo>
                  <a:lnTo>
                    <a:pt x="34" y="1"/>
                  </a:lnTo>
                  <a:lnTo>
                    <a:pt x="34" y="2"/>
                  </a:lnTo>
                  <a:lnTo>
                    <a:pt x="34" y="1"/>
                  </a:lnTo>
                  <a:lnTo>
                    <a:pt x="34" y="2"/>
                  </a:lnTo>
                  <a:lnTo>
                    <a:pt x="34" y="1"/>
                  </a:lnTo>
                  <a:lnTo>
                    <a:pt x="34" y="2"/>
                  </a:lnTo>
                  <a:lnTo>
                    <a:pt x="35" y="2"/>
                  </a:lnTo>
                  <a:lnTo>
                    <a:pt x="35" y="1"/>
                  </a:lnTo>
                  <a:lnTo>
                    <a:pt x="35" y="2"/>
                  </a:lnTo>
                  <a:lnTo>
                    <a:pt x="35" y="1"/>
                  </a:lnTo>
                  <a:lnTo>
                    <a:pt x="35" y="2"/>
                  </a:lnTo>
                  <a:lnTo>
                    <a:pt x="35" y="1"/>
                  </a:lnTo>
                  <a:lnTo>
                    <a:pt x="35" y="2"/>
                  </a:lnTo>
                  <a:lnTo>
                    <a:pt x="35" y="1"/>
                  </a:lnTo>
                  <a:lnTo>
                    <a:pt x="35" y="2"/>
                  </a:lnTo>
                  <a:lnTo>
                    <a:pt x="35" y="1"/>
                  </a:lnTo>
                  <a:lnTo>
                    <a:pt x="35" y="2"/>
                  </a:lnTo>
                  <a:lnTo>
                    <a:pt x="35" y="1"/>
                  </a:lnTo>
                  <a:lnTo>
                    <a:pt x="35" y="2"/>
                  </a:lnTo>
                  <a:lnTo>
                    <a:pt x="35" y="1"/>
                  </a:lnTo>
                  <a:lnTo>
                    <a:pt x="35" y="2"/>
                  </a:lnTo>
                  <a:lnTo>
                    <a:pt x="35" y="1"/>
                  </a:lnTo>
                  <a:lnTo>
                    <a:pt x="35" y="2"/>
                  </a:lnTo>
                  <a:lnTo>
                    <a:pt x="35" y="1"/>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06" name="Freeform 537"/>
            <p:cNvSpPr>
              <a:spLocks/>
            </p:cNvSpPr>
            <p:nvPr/>
          </p:nvSpPr>
          <p:spPr bwMode="auto">
            <a:xfrm>
              <a:off x="2551" y="2720"/>
              <a:ext cx="38" cy="1"/>
            </a:xfrm>
            <a:custGeom>
              <a:avLst/>
              <a:gdLst>
                <a:gd name="T0" fmla="*/ 0 w 38"/>
                <a:gd name="T1" fmla="*/ 0 h 1"/>
                <a:gd name="T2" fmla="*/ 1 w 38"/>
                <a:gd name="T3" fmla="*/ 0 h 1"/>
                <a:gd name="T4" fmla="*/ 1 w 38"/>
                <a:gd name="T5" fmla="*/ 1 h 1"/>
                <a:gd name="T6" fmla="*/ 2 w 38"/>
                <a:gd name="T7" fmla="*/ 0 h 1"/>
                <a:gd name="T8" fmla="*/ 2 w 38"/>
                <a:gd name="T9" fmla="*/ 1 h 1"/>
                <a:gd name="T10" fmla="*/ 2 w 38"/>
                <a:gd name="T11" fmla="*/ 0 h 1"/>
                <a:gd name="T12" fmla="*/ 3 w 38"/>
                <a:gd name="T13" fmla="*/ 1 h 1"/>
                <a:gd name="T14" fmla="*/ 3 w 38"/>
                <a:gd name="T15" fmla="*/ 0 h 1"/>
                <a:gd name="T16" fmla="*/ 5 w 38"/>
                <a:gd name="T17" fmla="*/ 1 h 1"/>
                <a:gd name="T18" fmla="*/ 5 w 38"/>
                <a:gd name="T19" fmla="*/ 0 h 1"/>
                <a:gd name="T20" fmla="*/ 5 w 38"/>
                <a:gd name="T21" fmla="*/ 1 h 1"/>
                <a:gd name="T22" fmla="*/ 6 w 38"/>
                <a:gd name="T23" fmla="*/ 1 h 1"/>
                <a:gd name="T24" fmla="*/ 7 w 38"/>
                <a:gd name="T25" fmla="*/ 1 h 1"/>
                <a:gd name="T26" fmla="*/ 7 w 38"/>
                <a:gd name="T27" fmla="*/ 0 h 1"/>
                <a:gd name="T28" fmla="*/ 7 w 38"/>
                <a:gd name="T29" fmla="*/ 1 h 1"/>
                <a:gd name="T30" fmla="*/ 8 w 38"/>
                <a:gd name="T31" fmla="*/ 1 h 1"/>
                <a:gd name="T32" fmla="*/ 8 w 38"/>
                <a:gd name="T33" fmla="*/ 0 h 1"/>
                <a:gd name="T34" fmla="*/ 9 w 38"/>
                <a:gd name="T35" fmla="*/ 1 h 1"/>
                <a:gd name="T36" fmla="*/ 9 w 38"/>
                <a:gd name="T37" fmla="*/ 0 h 1"/>
                <a:gd name="T38" fmla="*/ 10 w 38"/>
                <a:gd name="T39" fmla="*/ 1 h 1"/>
                <a:gd name="T40" fmla="*/ 10 w 38"/>
                <a:gd name="T41" fmla="*/ 0 h 1"/>
                <a:gd name="T42" fmla="*/ 10 w 38"/>
                <a:gd name="T43" fmla="*/ 1 h 1"/>
                <a:gd name="T44" fmla="*/ 11 w 38"/>
                <a:gd name="T45" fmla="*/ 1 h 1"/>
                <a:gd name="T46" fmla="*/ 11 w 38"/>
                <a:gd name="T47" fmla="*/ 0 h 1"/>
                <a:gd name="T48" fmla="*/ 12 w 38"/>
                <a:gd name="T49" fmla="*/ 1 h 1"/>
                <a:gd name="T50" fmla="*/ 12 w 38"/>
                <a:gd name="T51" fmla="*/ 0 h 1"/>
                <a:gd name="T52" fmla="*/ 13 w 38"/>
                <a:gd name="T53" fmla="*/ 1 h 1"/>
                <a:gd name="T54" fmla="*/ 13 w 38"/>
                <a:gd name="T55" fmla="*/ 0 h 1"/>
                <a:gd name="T56" fmla="*/ 14 w 38"/>
                <a:gd name="T57" fmla="*/ 1 h 1"/>
                <a:gd name="T58" fmla="*/ 14 w 38"/>
                <a:gd name="T59" fmla="*/ 0 h 1"/>
                <a:gd name="T60" fmla="*/ 15 w 38"/>
                <a:gd name="T61" fmla="*/ 0 h 1"/>
                <a:gd name="T62" fmla="*/ 15 w 38"/>
                <a:gd name="T63" fmla="*/ 1 h 1"/>
                <a:gd name="T64" fmla="*/ 16 w 38"/>
                <a:gd name="T65" fmla="*/ 1 h 1"/>
                <a:gd name="T66" fmla="*/ 16 w 38"/>
                <a:gd name="T67" fmla="*/ 0 h 1"/>
                <a:gd name="T68" fmla="*/ 17 w 38"/>
                <a:gd name="T69" fmla="*/ 1 h 1"/>
                <a:gd name="T70" fmla="*/ 17 w 38"/>
                <a:gd name="T71" fmla="*/ 0 h 1"/>
                <a:gd name="T72" fmla="*/ 19 w 38"/>
                <a:gd name="T73" fmla="*/ 0 h 1"/>
                <a:gd name="T74" fmla="*/ 19 w 38"/>
                <a:gd name="T75" fmla="*/ 1 h 1"/>
                <a:gd name="T76" fmla="*/ 20 w 38"/>
                <a:gd name="T77" fmla="*/ 1 h 1"/>
                <a:gd name="T78" fmla="*/ 21 w 38"/>
                <a:gd name="T79" fmla="*/ 1 h 1"/>
                <a:gd name="T80" fmla="*/ 22 w 38"/>
                <a:gd name="T81" fmla="*/ 1 h 1"/>
                <a:gd name="T82" fmla="*/ 22 w 38"/>
                <a:gd name="T83" fmla="*/ 0 h 1"/>
                <a:gd name="T84" fmla="*/ 23 w 38"/>
                <a:gd name="T85" fmla="*/ 1 h 1"/>
                <a:gd name="T86" fmla="*/ 24 w 38"/>
                <a:gd name="T87" fmla="*/ 0 h 1"/>
                <a:gd name="T88" fmla="*/ 25 w 38"/>
                <a:gd name="T89" fmla="*/ 1 h 1"/>
                <a:gd name="T90" fmla="*/ 26 w 38"/>
                <a:gd name="T91" fmla="*/ 0 h 1"/>
                <a:gd name="T92" fmla="*/ 27 w 38"/>
                <a:gd name="T93" fmla="*/ 0 h 1"/>
                <a:gd name="T94" fmla="*/ 28 w 38"/>
                <a:gd name="T95" fmla="*/ 0 h 1"/>
                <a:gd name="T96" fmla="*/ 29 w 38"/>
                <a:gd name="T97" fmla="*/ 0 h 1"/>
                <a:gd name="T98" fmla="*/ 30 w 38"/>
                <a:gd name="T99" fmla="*/ 1 h 1"/>
                <a:gd name="T100" fmla="*/ 30 w 38"/>
                <a:gd name="T101" fmla="*/ 0 h 1"/>
                <a:gd name="T102" fmla="*/ 31 w 38"/>
                <a:gd name="T103" fmla="*/ 0 h 1"/>
                <a:gd name="T104" fmla="*/ 33 w 38"/>
                <a:gd name="T105" fmla="*/ 0 h 1"/>
                <a:gd name="T106" fmla="*/ 33 w 38"/>
                <a:gd name="T107" fmla="*/ 1 h 1"/>
                <a:gd name="T108" fmla="*/ 34 w 38"/>
                <a:gd name="T109" fmla="*/ 0 h 1"/>
                <a:gd name="T110" fmla="*/ 34 w 38"/>
                <a:gd name="T111" fmla="*/ 1 h 1"/>
                <a:gd name="T112" fmla="*/ 35 w 38"/>
                <a:gd name="T113" fmla="*/ 1 h 1"/>
                <a:gd name="T114" fmla="*/ 36 w 38"/>
                <a:gd name="T115" fmla="*/ 1 h 1"/>
                <a:gd name="T116" fmla="*/ 36 w 38"/>
                <a:gd name="T117" fmla="*/ 0 h 1"/>
                <a:gd name="T118" fmla="*/ 36 w 38"/>
                <a:gd name="T119" fmla="*/ 1 h 1"/>
                <a:gd name="T120" fmla="*/ 37 w 38"/>
                <a:gd name="T121" fmla="*/ 1 h 1"/>
                <a:gd name="T122" fmla="*/ 38 w 38"/>
                <a:gd name="T123" fmla="*/ 1 h 1"/>
                <a:gd name="T124" fmla="*/ 38 w 38"/>
                <a:gd name="T125" fmla="*/ 0 h 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
                <a:gd name="T190" fmla="*/ 0 h 1"/>
                <a:gd name="T191" fmla="*/ 38 w 38"/>
                <a:gd name="T192" fmla="*/ 1 h 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 h="1">
                  <a:moveTo>
                    <a:pt x="0" y="0"/>
                  </a:moveTo>
                  <a:lnTo>
                    <a:pt x="0" y="1"/>
                  </a:lnTo>
                  <a:lnTo>
                    <a:pt x="0" y="0"/>
                  </a:lnTo>
                  <a:lnTo>
                    <a:pt x="0" y="1"/>
                  </a:lnTo>
                  <a:lnTo>
                    <a:pt x="0" y="0"/>
                  </a:lnTo>
                  <a:lnTo>
                    <a:pt x="0" y="1"/>
                  </a:lnTo>
                  <a:lnTo>
                    <a:pt x="0" y="0"/>
                  </a:lnTo>
                  <a:lnTo>
                    <a:pt x="0" y="1"/>
                  </a:lnTo>
                  <a:lnTo>
                    <a:pt x="0" y="0"/>
                  </a:lnTo>
                  <a:lnTo>
                    <a:pt x="0" y="1"/>
                  </a:lnTo>
                  <a:lnTo>
                    <a:pt x="0" y="0"/>
                  </a:lnTo>
                  <a:lnTo>
                    <a:pt x="0" y="1"/>
                  </a:lnTo>
                  <a:lnTo>
                    <a:pt x="0" y="0"/>
                  </a:lnTo>
                  <a:lnTo>
                    <a:pt x="0" y="1"/>
                  </a:lnTo>
                  <a:lnTo>
                    <a:pt x="0" y="0"/>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9" y="1"/>
                  </a:lnTo>
                  <a:lnTo>
                    <a:pt x="9" y="0"/>
                  </a:lnTo>
                  <a:lnTo>
                    <a:pt x="9" y="1"/>
                  </a:lnTo>
                  <a:lnTo>
                    <a:pt x="9" y="0"/>
                  </a:lnTo>
                  <a:lnTo>
                    <a:pt x="9" y="1"/>
                  </a:lnTo>
                  <a:lnTo>
                    <a:pt x="9" y="0"/>
                  </a:lnTo>
                  <a:lnTo>
                    <a:pt x="9" y="1"/>
                  </a:lnTo>
                  <a:lnTo>
                    <a:pt x="9" y="0"/>
                  </a:lnTo>
                  <a:lnTo>
                    <a:pt x="9" y="1"/>
                  </a:lnTo>
                  <a:lnTo>
                    <a:pt x="9" y="0"/>
                  </a:lnTo>
                  <a:lnTo>
                    <a:pt x="9" y="1"/>
                  </a:lnTo>
                  <a:lnTo>
                    <a:pt x="9" y="0"/>
                  </a:lnTo>
                  <a:lnTo>
                    <a:pt x="9" y="1"/>
                  </a:lnTo>
                  <a:lnTo>
                    <a:pt x="9" y="0"/>
                  </a:lnTo>
                  <a:lnTo>
                    <a:pt x="9" y="1"/>
                  </a:lnTo>
                  <a:lnTo>
                    <a:pt x="9" y="0"/>
                  </a:lnTo>
                  <a:lnTo>
                    <a:pt x="9" y="1"/>
                  </a:lnTo>
                  <a:lnTo>
                    <a:pt x="9" y="0"/>
                  </a:lnTo>
                  <a:lnTo>
                    <a:pt x="9" y="1"/>
                  </a:lnTo>
                  <a:lnTo>
                    <a:pt x="9" y="0"/>
                  </a:lnTo>
                  <a:lnTo>
                    <a:pt x="9" y="1"/>
                  </a:lnTo>
                  <a:lnTo>
                    <a:pt x="9" y="0"/>
                  </a:lnTo>
                  <a:lnTo>
                    <a:pt x="9" y="1"/>
                  </a:lnTo>
                  <a:lnTo>
                    <a:pt x="9" y="0"/>
                  </a:lnTo>
                  <a:lnTo>
                    <a:pt x="9" y="1"/>
                  </a:lnTo>
                  <a:lnTo>
                    <a:pt x="9" y="0"/>
                  </a:lnTo>
                  <a:lnTo>
                    <a:pt x="9"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2" y="0"/>
                  </a:lnTo>
                  <a:lnTo>
                    <a:pt x="12" y="1"/>
                  </a:lnTo>
                  <a:lnTo>
                    <a:pt x="12" y="0"/>
                  </a:lnTo>
                  <a:lnTo>
                    <a:pt x="12" y="1"/>
                  </a:lnTo>
                  <a:lnTo>
                    <a:pt x="12" y="0"/>
                  </a:lnTo>
                  <a:lnTo>
                    <a:pt x="12" y="1"/>
                  </a:lnTo>
                  <a:lnTo>
                    <a:pt x="12" y="0"/>
                  </a:lnTo>
                  <a:lnTo>
                    <a:pt x="12" y="1"/>
                  </a:lnTo>
                  <a:lnTo>
                    <a:pt x="12" y="0"/>
                  </a:lnTo>
                  <a:lnTo>
                    <a:pt x="12" y="1"/>
                  </a:lnTo>
                  <a:lnTo>
                    <a:pt x="12" y="0"/>
                  </a:lnTo>
                  <a:lnTo>
                    <a:pt x="12" y="1"/>
                  </a:lnTo>
                  <a:lnTo>
                    <a:pt x="12" y="0"/>
                  </a:lnTo>
                  <a:lnTo>
                    <a:pt x="12" y="1"/>
                  </a:lnTo>
                  <a:lnTo>
                    <a:pt x="12" y="0"/>
                  </a:lnTo>
                  <a:lnTo>
                    <a:pt x="12" y="1"/>
                  </a:lnTo>
                  <a:lnTo>
                    <a:pt x="12"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4" y="1"/>
                  </a:lnTo>
                  <a:lnTo>
                    <a:pt x="14" y="0"/>
                  </a:lnTo>
                  <a:lnTo>
                    <a:pt x="14" y="1"/>
                  </a:lnTo>
                  <a:lnTo>
                    <a:pt x="14" y="0"/>
                  </a:lnTo>
                  <a:lnTo>
                    <a:pt x="14" y="1"/>
                  </a:lnTo>
                  <a:lnTo>
                    <a:pt x="14" y="0"/>
                  </a:lnTo>
                  <a:lnTo>
                    <a:pt x="14" y="1"/>
                  </a:lnTo>
                  <a:lnTo>
                    <a:pt x="14" y="0"/>
                  </a:lnTo>
                  <a:lnTo>
                    <a:pt x="14" y="1"/>
                  </a:lnTo>
                  <a:lnTo>
                    <a:pt x="14" y="0"/>
                  </a:lnTo>
                  <a:lnTo>
                    <a:pt x="14" y="1"/>
                  </a:lnTo>
                  <a:lnTo>
                    <a:pt x="14" y="0"/>
                  </a:lnTo>
                  <a:lnTo>
                    <a:pt x="14" y="1"/>
                  </a:lnTo>
                  <a:lnTo>
                    <a:pt x="14" y="0"/>
                  </a:lnTo>
                  <a:lnTo>
                    <a:pt x="14" y="1"/>
                  </a:lnTo>
                  <a:lnTo>
                    <a:pt x="14" y="0"/>
                  </a:lnTo>
                  <a:lnTo>
                    <a:pt x="14" y="1"/>
                  </a:lnTo>
                  <a:lnTo>
                    <a:pt x="14" y="0"/>
                  </a:lnTo>
                  <a:lnTo>
                    <a:pt x="14" y="1"/>
                  </a:lnTo>
                  <a:lnTo>
                    <a:pt x="14" y="0"/>
                  </a:lnTo>
                  <a:lnTo>
                    <a:pt x="14" y="1"/>
                  </a:lnTo>
                  <a:lnTo>
                    <a:pt x="14" y="0"/>
                  </a:lnTo>
                  <a:lnTo>
                    <a:pt x="14" y="1"/>
                  </a:lnTo>
                  <a:lnTo>
                    <a:pt x="15" y="1"/>
                  </a:lnTo>
                  <a:lnTo>
                    <a:pt x="15" y="0"/>
                  </a:lnTo>
                  <a:lnTo>
                    <a:pt x="15" y="1"/>
                  </a:lnTo>
                  <a:lnTo>
                    <a:pt x="15" y="0"/>
                  </a:lnTo>
                  <a:lnTo>
                    <a:pt x="15" y="1"/>
                  </a:lnTo>
                  <a:lnTo>
                    <a:pt x="15" y="0"/>
                  </a:lnTo>
                  <a:lnTo>
                    <a:pt x="15" y="1"/>
                  </a:lnTo>
                  <a:lnTo>
                    <a:pt x="15" y="0"/>
                  </a:lnTo>
                  <a:lnTo>
                    <a:pt x="15" y="1"/>
                  </a:lnTo>
                  <a:lnTo>
                    <a:pt x="15" y="0"/>
                  </a:lnTo>
                  <a:lnTo>
                    <a:pt x="15" y="1"/>
                  </a:lnTo>
                  <a:lnTo>
                    <a:pt x="15" y="0"/>
                  </a:lnTo>
                  <a:lnTo>
                    <a:pt x="15" y="1"/>
                  </a:lnTo>
                  <a:lnTo>
                    <a:pt x="15" y="0"/>
                  </a:lnTo>
                  <a:lnTo>
                    <a:pt x="15" y="1"/>
                  </a:lnTo>
                  <a:lnTo>
                    <a:pt x="15" y="0"/>
                  </a:lnTo>
                  <a:lnTo>
                    <a:pt x="15" y="1"/>
                  </a:lnTo>
                  <a:lnTo>
                    <a:pt x="15" y="0"/>
                  </a:lnTo>
                  <a:lnTo>
                    <a:pt x="15" y="1"/>
                  </a:lnTo>
                  <a:lnTo>
                    <a:pt x="15" y="0"/>
                  </a:lnTo>
                  <a:lnTo>
                    <a:pt x="15" y="1"/>
                  </a:lnTo>
                  <a:lnTo>
                    <a:pt x="15" y="0"/>
                  </a:lnTo>
                  <a:lnTo>
                    <a:pt x="15" y="1"/>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9" y="1"/>
                  </a:lnTo>
                  <a:lnTo>
                    <a:pt x="19" y="0"/>
                  </a:lnTo>
                  <a:lnTo>
                    <a:pt x="19" y="1"/>
                  </a:lnTo>
                  <a:lnTo>
                    <a:pt x="19" y="0"/>
                  </a:lnTo>
                  <a:lnTo>
                    <a:pt x="19" y="1"/>
                  </a:lnTo>
                  <a:lnTo>
                    <a:pt x="19" y="0"/>
                  </a:lnTo>
                  <a:lnTo>
                    <a:pt x="19" y="1"/>
                  </a:lnTo>
                  <a:lnTo>
                    <a:pt x="19" y="0"/>
                  </a:lnTo>
                  <a:lnTo>
                    <a:pt x="19" y="1"/>
                  </a:lnTo>
                  <a:lnTo>
                    <a:pt x="19" y="0"/>
                  </a:lnTo>
                  <a:lnTo>
                    <a:pt x="19" y="1"/>
                  </a:lnTo>
                  <a:lnTo>
                    <a:pt x="19" y="0"/>
                  </a:lnTo>
                  <a:lnTo>
                    <a:pt x="19" y="1"/>
                  </a:lnTo>
                  <a:lnTo>
                    <a:pt x="19" y="0"/>
                  </a:lnTo>
                  <a:lnTo>
                    <a:pt x="19" y="1"/>
                  </a:lnTo>
                  <a:lnTo>
                    <a:pt x="19" y="0"/>
                  </a:lnTo>
                  <a:lnTo>
                    <a:pt x="19" y="1"/>
                  </a:lnTo>
                  <a:lnTo>
                    <a:pt x="20" y="1"/>
                  </a:lnTo>
                  <a:lnTo>
                    <a:pt x="20" y="0"/>
                  </a:lnTo>
                  <a:lnTo>
                    <a:pt x="20" y="1"/>
                  </a:lnTo>
                  <a:lnTo>
                    <a:pt x="20" y="0"/>
                  </a:lnTo>
                  <a:lnTo>
                    <a:pt x="20" y="1"/>
                  </a:lnTo>
                  <a:lnTo>
                    <a:pt x="20" y="0"/>
                  </a:lnTo>
                  <a:lnTo>
                    <a:pt x="20" y="1"/>
                  </a:lnTo>
                  <a:lnTo>
                    <a:pt x="20" y="0"/>
                  </a:lnTo>
                  <a:lnTo>
                    <a:pt x="20" y="1"/>
                  </a:lnTo>
                  <a:lnTo>
                    <a:pt x="21" y="1"/>
                  </a:lnTo>
                  <a:lnTo>
                    <a:pt x="21" y="0"/>
                  </a:lnTo>
                  <a:lnTo>
                    <a:pt x="21" y="1"/>
                  </a:lnTo>
                  <a:lnTo>
                    <a:pt x="21" y="0"/>
                  </a:lnTo>
                  <a:lnTo>
                    <a:pt x="21" y="1"/>
                  </a:lnTo>
                  <a:lnTo>
                    <a:pt x="21" y="0"/>
                  </a:lnTo>
                  <a:lnTo>
                    <a:pt x="21" y="1"/>
                  </a:lnTo>
                  <a:lnTo>
                    <a:pt x="21" y="0"/>
                  </a:lnTo>
                  <a:lnTo>
                    <a:pt x="21" y="1"/>
                  </a:lnTo>
                  <a:lnTo>
                    <a:pt x="21" y="0"/>
                  </a:lnTo>
                  <a:lnTo>
                    <a:pt x="21" y="1"/>
                  </a:lnTo>
                  <a:lnTo>
                    <a:pt x="21" y="0"/>
                  </a:lnTo>
                  <a:lnTo>
                    <a:pt x="21" y="1"/>
                  </a:lnTo>
                  <a:lnTo>
                    <a:pt x="21" y="0"/>
                  </a:lnTo>
                  <a:lnTo>
                    <a:pt x="21" y="1"/>
                  </a:lnTo>
                  <a:lnTo>
                    <a:pt x="21" y="0"/>
                  </a:lnTo>
                  <a:lnTo>
                    <a:pt x="21" y="1"/>
                  </a:lnTo>
                  <a:lnTo>
                    <a:pt x="21" y="0"/>
                  </a:lnTo>
                  <a:lnTo>
                    <a:pt x="22" y="0"/>
                  </a:lnTo>
                  <a:lnTo>
                    <a:pt x="22" y="1"/>
                  </a:lnTo>
                  <a:lnTo>
                    <a:pt x="22" y="0"/>
                  </a:lnTo>
                  <a:lnTo>
                    <a:pt x="22" y="1"/>
                  </a:lnTo>
                  <a:lnTo>
                    <a:pt x="22" y="0"/>
                  </a:lnTo>
                  <a:lnTo>
                    <a:pt x="22" y="1"/>
                  </a:lnTo>
                  <a:lnTo>
                    <a:pt x="22" y="0"/>
                  </a:lnTo>
                  <a:lnTo>
                    <a:pt x="22" y="1"/>
                  </a:lnTo>
                  <a:lnTo>
                    <a:pt x="22" y="0"/>
                  </a:lnTo>
                  <a:lnTo>
                    <a:pt x="22" y="1"/>
                  </a:lnTo>
                  <a:lnTo>
                    <a:pt x="22" y="0"/>
                  </a:lnTo>
                  <a:lnTo>
                    <a:pt x="22" y="1"/>
                  </a:lnTo>
                  <a:lnTo>
                    <a:pt x="22" y="0"/>
                  </a:lnTo>
                  <a:lnTo>
                    <a:pt x="23" y="1"/>
                  </a:lnTo>
                  <a:lnTo>
                    <a:pt x="23" y="0"/>
                  </a:lnTo>
                  <a:lnTo>
                    <a:pt x="23" y="1"/>
                  </a:lnTo>
                  <a:lnTo>
                    <a:pt x="23" y="0"/>
                  </a:lnTo>
                  <a:lnTo>
                    <a:pt x="23" y="1"/>
                  </a:lnTo>
                  <a:lnTo>
                    <a:pt x="23" y="0"/>
                  </a:lnTo>
                  <a:lnTo>
                    <a:pt x="23" y="1"/>
                  </a:lnTo>
                  <a:lnTo>
                    <a:pt x="23" y="0"/>
                  </a:lnTo>
                  <a:lnTo>
                    <a:pt x="23" y="1"/>
                  </a:lnTo>
                  <a:lnTo>
                    <a:pt x="23" y="0"/>
                  </a:lnTo>
                  <a:lnTo>
                    <a:pt x="23" y="1"/>
                  </a:lnTo>
                  <a:lnTo>
                    <a:pt x="23" y="0"/>
                  </a:lnTo>
                  <a:lnTo>
                    <a:pt x="23" y="1"/>
                  </a:lnTo>
                  <a:lnTo>
                    <a:pt x="23" y="0"/>
                  </a:lnTo>
                  <a:lnTo>
                    <a:pt x="24" y="1"/>
                  </a:lnTo>
                  <a:lnTo>
                    <a:pt x="24" y="0"/>
                  </a:lnTo>
                  <a:lnTo>
                    <a:pt x="24" y="1"/>
                  </a:lnTo>
                  <a:lnTo>
                    <a:pt x="24" y="0"/>
                  </a:lnTo>
                  <a:lnTo>
                    <a:pt x="24" y="1"/>
                  </a:lnTo>
                  <a:lnTo>
                    <a:pt x="24" y="0"/>
                  </a:lnTo>
                  <a:lnTo>
                    <a:pt x="24" y="1"/>
                  </a:lnTo>
                  <a:lnTo>
                    <a:pt x="24" y="0"/>
                  </a:lnTo>
                  <a:lnTo>
                    <a:pt x="24" y="1"/>
                  </a:lnTo>
                  <a:lnTo>
                    <a:pt x="24" y="0"/>
                  </a:lnTo>
                  <a:lnTo>
                    <a:pt x="24" y="1"/>
                  </a:lnTo>
                  <a:lnTo>
                    <a:pt x="24" y="0"/>
                  </a:lnTo>
                  <a:lnTo>
                    <a:pt x="24" y="1"/>
                  </a:lnTo>
                  <a:lnTo>
                    <a:pt x="24" y="0"/>
                  </a:lnTo>
                  <a:lnTo>
                    <a:pt x="24" y="1"/>
                  </a:lnTo>
                  <a:lnTo>
                    <a:pt x="25" y="0"/>
                  </a:lnTo>
                  <a:lnTo>
                    <a:pt x="25" y="1"/>
                  </a:lnTo>
                  <a:lnTo>
                    <a:pt x="25" y="0"/>
                  </a:lnTo>
                  <a:lnTo>
                    <a:pt x="25" y="1"/>
                  </a:lnTo>
                  <a:lnTo>
                    <a:pt x="25" y="0"/>
                  </a:lnTo>
                  <a:lnTo>
                    <a:pt x="25" y="1"/>
                  </a:lnTo>
                  <a:lnTo>
                    <a:pt x="25" y="0"/>
                  </a:lnTo>
                  <a:lnTo>
                    <a:pt x="25"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7" y="1"/>
                  </a:lnTo>
                  <a:lnTo>
                    <a:pt x="27" y="0"/>
                  </a:lnTo>
                  <a:lnTo>
                    <a:pt x="27" y="1"/>
                  </a:lnTo>
                  <a:lnTo>
                    <a:pt x="27" y="0"/>
                  </a:lnTo>
                  <a:lnTo>
                    <a:pt x="27" y="1"/>
                  </a:lnTo>
                  <a:lnTo>
                    <a:pt x="27" y="0"/>
                  </a:lnTo>
                  <a:lnTo>
                    <a:pt x="27" y="1"/>
                  </a:lnTo>
                  <a:lnTo>
                    <a:pt x="27" y="0"/>
                  </a:lnTo>
                  <a:lnTo>
                    <a:pt x="27" y="1"/>
                  </a:lnTo>
                  <a:lnTo>
                    <a:pt x="27" y="0"/>
                  </a:lnTo>
                  <a:lnTo>
                    <a:pt x="27" y="1"/>
                  </a:lnTo>
                  <a:lnTo>
                    <a:pt x="28" y="1"/>
                  </a:lnTo>
                  <a:lnTo>
                    <a:pt x="28" y="0"/>
                  </a:lnTo>
                  <a:lnTo>
                    <a:pt x="28" y="1"/>
                  </a:lnTo>
                  <a:lnTo>
                    <a:pt x="28" y="0"/>
                  </a:lnTo>
                  <a:lnTo>
                    <a:pt x="28" y="1"/>
                  </a:lnTo>
                  <a:lnTo>
                    <a:pt x="28" y="0"/>
                  </a:lnTo>
                  <a:lnTo>
                    <a:pt x="28" y="1"/>
                  </a:lnTo>
                  <a:lnTo>
                    <a:pt x="29" y="1"/>
                  </a:lnTo>
                  <a:lnTo>
                    <a:pt x="29" y="0"/>
                  </a:lnTo>
                  <a:lnTo>
                    <a:pt x="29" y="1"/>
                  </a:lnTo>
                  <a:lnTo>
                    <a:pt x="29" y="0"/>
                  </a:lnTo>
                  <a:lnTo>
                    <a:pt x="29" y="1"/>
                  </a:lnTo>
                  <a:lnTo>
                    <a:pt x="29" y="0"/>
                  </a:lnTo>
                  <a:lnTo>
                    <a:pt x="29" y="1"/>
                  </a:lnTo>
                  <a:lnTo>
                    <a:pt x="29" y="0"/>
                  </a:lnTo>
                  <a:lnTo>
                    <a:pt x="29" y="1"/>
                  </a:lnTo>
                  <a:lnTo>
                    <a:pt x="30" y="0"/>
                  </a:lnTo>
                  <a:lnTo>
                    <a:pt x="30" y="1"/>
                  </a:lnTo>
                  <a:lnTo>
                    <a:pt x="30" y="0"/>
                  </a:lnTo>
                  <a:lnTo>
                    <a:pt x="30" y="1"/>
                  </a:lnTo>
                  <a:lnTo>
                    <a:pt x="30" y="0"/>
                  </a:lnTo>
                  <a:lnTo>
                    <a:pt x="30" y="1"/>
                  </a:lnTo>
                  <a:lnTo>
                    <a:pt x="30" y="0"/>
                  </a:lnTo>
                  <a:lnTo>
                    <a:pt x="30" y="1"/>
                  </a:lnTo>
                  <a:lnTo>
                    <a:pt x="30" y="0"/>
                  </a:lnTo>
                  <a:lnTo>
                    <a:pt x="30" y="1"/>
                  </a:lnTo>
                  <a:lnTo>
                    <a:pt x="30" y="0"/>
                  </a:lnTo>
                  <a:lnTo>
                    <a:pt x="30" y="1"/>
                  </a:lnTo>
                  <a:lnTo>
                    <a:pt x="30" y="0"/>
                  </a:lnTo>
                  <a:lnTo>
                    <a:pt x="30" y="1"/>
                  </a:lnTo>
                  <a:lnTo>
                    <a:pt x="30" y="0"/>
                  </a:lnTo>
                  <a:lnTo>
                    <a:pt x="30" y="1"/>
                  </a:lnTo>
                  <a:lnTo>
                    <a:pt x="30" y="0"/>
                  </a:lnTo>
                  <a:lnTo>
                    <a:pt x="30" y="1"/>
                  </a:lnTo>
                  <a:lnTo>
                    <a:pt x="30" y="0"/>
                  </a:lnTo>
                  <a:lnTo>
                    <a:pt x="30" y="1"/>
                  </a:lnTo>
                  <a:lnTo>
                    <a:pt x="31" y="1"/>
                  </a:lnTo>
                  <a:lnTo>
                    <a:pt x="31" y="0"/>
                  </a:lnTo>
                  <a:lnTo>
                    <a:pt x="31" y="1"/>
                  </a:lnTo>
                  <a:lnTo>
                    <a:pt x="31" y="0"/>
                  </a:lnTo>
                  <a:lnTo>
                    <a:pt x="31" y="1"/>
                  </a:lnTo>
                  <a:lnTo>
                    <a:pt x="31" y="0"/>
                  </a:lnTo>
                  <a:lnTo>
                    <a:pt x="31" y="1"/>
                  </a:lnTo>
                  <a:lnTo>
                    <a:pt x="31" y="0"/>
                  </a:lnTo>
                  <a:lnTo>
                    <a:pt x="31" y="1"/>
                  </a:lnTo>
                  <a:lnTo>
                    <a:pt x="31" y="0"/>
                  </a:lnTo>
                  <a:lnTo>
                    <a:pt x="31" y="1"/>
                  </a:lnTo>
                  <a:lnTo>
                    <a:pt x="31" y="0"/>
                  </a:lnTo>
                  <a:lnTo>
                    <a:pt x="31" y="1"/>
                  </a:lnTo>
                  <a:lnTo>
                    <a:pt x="31" y="0"/>
                  </a:lnTo>
                  <a:lnTo>
                    <a:pt x="31" y="1"/>
                  </a:lnTo>
                  <a:lnTo>
                    <a:pt x="31" y="0"/>
                  </a:lnTo>
                  <a:lnTo>
                    <a:pt x="31" y="1"/>
                  </a:lnTo>
                  <a:lnTo>
                    <a:pt x="31" y="0"/>
                  </a:lnTo>
                  <a:lnTo>
                    <a:pt x="31" y="1"/>
                  </a:lnTo>
                  <a:lnTo>
                    <a:pt x="33" y="1"/>
                  </a:lnTo>
                  <a:lnTo>
                    <a:pt x="33" y="0"/>
                  </a:lnTo>
                  <a:lnTo>
                    <a:pt x="33" y="1"/>
                  </a:lnTo>
                  <a:lnTo>
                    <a:pt x="33" y="0"/>
                  </a:lnTo>
                  <a:lnTo>
                    <a:pt x="33" y="1"/>
                  </a:lnTo>
                  <a:lnTo>
                    <a:pt x="33" y="0"/>
                  </a:lnTo>
                  <a:lnTo>
                    <a:pt x="33" y="1"/>
                  </a:lnTo>
                  <a:lnTo>
                    <a:pt x="33" y="0"/>
                  </a:lnTo>
                  <a:lnTo>
                    <a:pt x="33" y="1"/>
                  </a:lnTo>
                  <a:lnTo>
                    <a:pt x="33" y="0"/>
                  </a:lnTo>
                  <a:lnTo>
                    <a:pt x="33" y="1"/>
                  </a:lnTo>
                  <a:lnTo>
                    <a:pt x="33" y="0"/>
                  </a:lnTo>
                  <a:lnTo>
                    <a:pt x="33" y="1"/>
                  </a:lnTo>
                  <a:lnTo>
                    <a:pt x="33" y="0"/>
                  </a:lnTo>
                  <a:lnTo>
                    <a:pt x="33" y="1"/>
                  </a:lnTo>
                  <a:lnTo>
                    <a:pt x="33" y="0"/>
                  </a:lnTo>
                  <a:lnTo>
                    <a:pt x="34" y="1"/>
                  </a:lnTo>
                  <a:lnTo>
                    <a:pt x="34" y="0"/>
                  </a:lnTo>
                  <a:lnTo>
                    <a:pt x="34" y="1"/>
                  </a:lnTo>
                  <a:lnTo>
                    <a:pt x="34" y="0"/>
                  </a:lnTo>
                  <a:lnTo>
                    <a:pt x="34" y="1"/>
                  </a:lnTo>
                  <a:lnTo>
                    <a:pt x="34" y="0"/>
                  </a:lnTo>
                  <a:lnTo>
                    <a:pt x="34" y="1"/>
                  </a:lnTo>
                  <a:lnTo>
                    <a:pt x="34" y="0"/>
                  </a:lnTo>
                  <a:lnTo>
                    <a:pt x="34" y="1"/>
                  </a:lnTo>
                  <a:lnTo>
                    <a:pt x="34" y="0"/>
                  </a:lnTo>
                  <a:lnTo>
                    <a:pt x="34" y="1"/>
                  </a:lnTo>
                  <a:lnTo>
                    <a:pt x="34" y="0"/>
                  </a:lnTo>
                  <a:lnTo>
                    <a:pt x="34" y="1"/>
                  </a:lnTo>
                  <a:lnTo>
                    <a:pt x="34" y="0"/>
                  </a:lnTo>
                  <a:lnTo>
                    <a:pt x="34" y="1"/>
                  </a:lnTo>
                  <a:lnTo>
                    <a:pt x="34" y="0"/>
                  </a:lnTo>
                  <a:lnTo>
                    <a:pt x="34" y="1"/>
                  </a:lnTo>
                  <a:lnTo>
                    <a:pt x="34" y="0"/>
                  </a:lnTo>
                  <a:lnTo>
                    <a:pt x="34" y="1"/>
                  </a:lnTo>
                  <a:lnTo>
                    <a:pt x="34" y="0"/>
                  </a:lnTo>
                  <a:lnTo>
                    <a:pt x="34" y="1"/>
                  </a:lnTo>
                  <a:lnTo>
                    <a:pt x="35" y="1"/>
                  </a:lnTo>
                  <a:lnTo>
                    <a:pt x="35" y="0"/>
                  </a:lnTo>
                  <a:lnTo>
                    <a:pt x="35" y="1"/>
                  </a:lnTo>
                  <a:lnTo>
                    <a:pt x="35" y="0"/>
                  </a:lnTo>
                  <a:lnTo>
                    <a:pt x="35" y="1"/>
                  </a:lnTo>
                  <a:lnTo>
                    <a:pt x="35" y="0"/>
                  </a:lnTo>
                  <a:lnTo>
                    <a:pt x="35" y="1"/>
                  </a:lnTo>
                  <a:lnTo>
                    <a:pt x="35" y="0"/>
                  </a:lnTo>
                  <a:lnTo>
                    <a:pt x="35" y="1"/>
                  </a:lnTo>
                  <a:lnTo>
                    <a:pt x="35" y="0"/>
                  </a:lnTo>
                  <a:lnTo>
                    <a:pt x="35" y="1"/>
                  </a:lnTo>
                  <a:lnTo>
                    <a:pt x="35" y="0"/>
                  </a:lnTo>
                  <a:lnTo>
                    <a:pt x="35" y="1"/>
                  </a:lnTo>
                  <a:lnTo>
                    <a:pt x="35" y="0"/>
                  </a:lnTo>
                  <a:lnTo>
                    <a:pt x="35" y="1"/>
                  </a:lnTo>
                  <a:lnTo>
                    <a:pt x="35" y="0"/>
                  </a:lnTo>
                  <a:lnTo>
                    <a:pt x="35" y="1"/>
                  </a:lnTo>
                  <a:lnTo>
                    <a:pt x="35" y="0"/>
                  </a:lnTo>
                  <a:lnTo>
                    <a:pt x="36" y="0"/>
                  </a:lnTo>
                  <a:lnTo>
                    <a:pt x="36" y="1"/>
                  </a:lnTo>
                  <a:lnTo>
                    <a:pt x="36" y="0"/>
                  </a:lnTo>
                  <a:lnTo>
                    <a:pt x="36" y="1"/>
                  </a:lnTo>
                  <a:lnTo>
                    <a:pt x="36" y="0"/>
                  </a:lnTo>
                  <a:lnTo>
                    <a:pt x="36" y="1"/>
                  </a:lnTo>
                  <a:lnTo>
                    <a:pt x="36" y="0"/>
                  </a:lnTo>
                  <a:lnTo>
                    <a:pt x="36" y="1"/>
                  </a:lnTo>
                  <a:lnTo>
                    <a:pt x="36" y="0"/>
                  </a:lnTo>
                  <a:lnTo>
                    <a:pt x="36" y="1"/>
                  </a:lnTo>
                  <a:lnTo>
                    <a:pt x="36" y="0"/>
                  </a:lnTo>
                  <a:lnTo>
                    <a:pt x="36" y="1"/>
                  </a:lnTo>
                  <a:lnTo>
                    <a:pt x="36" y="0"/>
                  </a:lnTo>
                  <a:lnTo>
                    <a:pt x="36" y="1"/>
                  </a:lnTo>
                  <a:lnTo>
                    <a:pt x="36" y="0"/>
                  </a:lnTo>
                  <a:lnTo>
                    <a:pt x="36" y="1"/>
                  </a:lnTo>
                  <a:lnTo>
                    <a:pt x="36" y="0"/>
                  </a:lnTo>
                  <a:lnTo>
                    <a:pt x="36" y="1"/>
                  </a:lnTo>
                  <a:lnTo>
                    <a:pt x="36" y="0"/>
                  </a:lnTo>
                  <a:lnTo>
                    <a:pt x="36" y="1"/>
                  </a:lnTo>
                  <a:lnTo>
                    <a:pt x="36" y="0"/>
                  </a:lnTo>
                  <a:lnTo>
                    <a:pt x="36" y="1"/>
                  </a:lnTo>
                  <a:lnTo>
                    <a:pt x="36" y="0"/>
                  </a:lnTo>
                  <a:lnTo>
                    <a:pt x="36" y="1"/>
                  </a:lnTo>
                  <a:lnTo>
                    <a:pt x="37" y="1"/>
                  </a:lnTo>
                  <a:lnTo>
                    <a:pt x="37" y="0"/>
                  </a:lnTo>
                  <a:lnTo>
                    <a:pt x="37" y="1"/>
                  </a:lnTo>
                  <a:lnTo>
                    <a:pt x="37" y="0"/>
                  </a:lnTo>
                  <a:lnTo>
                    <a:pt x="37" y="1"/>
                  </a:lnTo>
                  <a:lnTo>
                    <a:pt x="37" y="0"/>
                  </a:lnTo>
                  <a:lnTo>
                    <a:pt x="37" y="1"/>
                  </a:lnTo>
                  <a:lnTo>
                    <a:pt x="37" y="0"/>
                  </a:lnTo>
                  <a:lnTo>
                    <a:pt x="37" y="1"/>
                  </a:lnTo>
                  <a:lnTo>
                    <a:pt x="37" y="0"/>
                  </a:lnTo>
                  <a:lnTo>
                    <a:pt x="37" y="1"/>
                  </a:lnTo>
                  <a:lnTo>
                    <a:pt x="37" y="0"/>
                  </a:lnTo>
                  <a:lnTo>
                    <a:pt x="37" y="1"/>
                  </a:lnTo>
                  <a:lnTo>
                    <a:pt x="37" y="0"/>
                  </a:lnTo>
                  <a:lnTo>
                    <a:pt x="37" y="1"/>
                  </a:lnTo>
                  <a:lnTo>
                    <a:pt x="37" y="0"/>
                  </a:lnTo>
                  <a:lnTo>
                    <a:pt x="37" y="1"/>
                  </a:lnTo>
                  <a:lnTo>
                    <a:pt x="37" y="0"/>
                  </a:lnTo>
                  <a:lnTo>
                    <a:pt x="37" y="1"/>
                  </a:lnTo>
                  <a:lnTo>
                    <a:pt x="37" y="0"/>
                  </a:lnTo>
                  <a:lnTo>
                    <a:pt x="37" y="1"/>
                  </a:lnTo>
                  <a:lnTo>
                    <a:pt x="38" y="1"/>
                  </a:lnTo>
                  <a:lnTo>
                    <a:pt x="38" y="0"/>
                  </a:lnTo>
                  <a:lnTo>
                    <a:pt x="38" y="1"/>
                  </a:lnTo>
                  <a:lnTo>
                    <a:pt x="38" y="0"/>
                  </a:lnTo>
                  <a:lnTo>
                    <a:pt x="38" y="1"/>
                  </a:lnTo>
                  <a:lnTo>
                    <a:pt x="38" y="0"/>
                  </a:lnTo>
                  <a:lnTo>
                    <a:pt x="38" y="1"/>
                  </a:lnTo>
                  <a:lnTo>
                    <a:pt x="38" y="0"/>
                  </a:lnTo>
                  <a:lnTo>
                    <a:pt x="38" y="1"/>
                  </a:lnTo>
                  <a:lnTo>
                    <a:pt x="38" y="0"/>
                  </a:lnTo>
                  <a:lnTo>
                    <a:pt x="38" y="1"/>
                  </a:lnTo>
                  <a:lnTo>
                    <a:pt x="38" y="0"/>
                  </a:lnTo>
                  <a:lnTo>
                    <a:pt x="38" y="1"/>
                  </a:lnTo>
                  <a:lnTo>
                    <a:pt x="38" y="0"/>
                  </a:lnTo>
                  <a:lnTo>
                    <a:pt x="38" y="1"/>
                  </a:lnTo>
                  <a:lnTo>
                    <a:pt x="38" y="0"/>
                  </a:lnTo>
                  <a:lnTo>
                    <a:pt x="38" y="1"/>
                  </a:lnTo>
                  <a:lnTo>
                    <a:pt x="38" y="0"/>
                  </a:lnTo>
                  <a:lnTo>
                    <a:pt x="38" y="1"/>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07" name="Freeform 538"/>
            <p:cNvSpPr>
              <a:spLocks/>
            </p:cNvSpPr>
            <p:nvPr/>
          </p:nvSpPr>
          <p:spPr bwMode="auto">
            <a:xfrm>
              <a:off x="2589" y="2267"/>
              <a:ext cx="29" cy="454"/>
            </a:xfrm>
            <a:custGeom>
              <a:avLst/>
              <a:gdLst>
                <a:gd name="T0" fmla="*/ 1 w 29"/>
                <a:gd name="T1" fmla="*/ 454 h 454"/>
                <a:gd name="T2" fmla="*/ 1 w 29"/>
                <a:gd name="T3" fmla="*/ 453 h 454"/>
                <a:gd name="T4" fmla="*/ 2 w 29"/>
                <a:gd name="T5" fmla="*/ 454 h 454"/>
                <a:gd name="T6" fmla="*/ 2 w 29"/>
                <a:gd name="T7" fmla="*/ 453 h 454"/>
                <a:gd name="T8" fmla="*/ 2 w 29"/>
                <a:gd name="T9" fmla="*/ 454 h 454"/>
                <a:gd name="T10" fmla="*/ 3 w 29"/>
                <a:gd name="T11" fmla="*/ 453 h 454"/>
                <a:gd name="T12" fmla="*/ 4 w 29"/>
                <a:gd name="T13" fmla="*/ 454 h 454"/>
                <a:gd name="T14" fmla="*/ 4 w 29"/>
                <a:gd name="T15" fmla="*/ 453 h 454"/>
                <a:gd name="T16" fmla="*/ 4 w 29"/>
                <a:gd name="T17" fmla="*/ 454 h 454"/>
                <a:gd name="T18" fmla="*/ 5 w 29"/>
                <a:gd name="T19" fmla="*/ 453 h 454"/>
                <a:gd name="T20" fmla="*/ 5 w 29"/>
                <a:gd name="T21" fmla="*/ 454 h 454"/>
                <a:gd name="T22" fmla="*/ 5 w 29"/>
                <a:gd name="T23" fmla="*/ 453 h 454"/>
                <a:gd name="T24" fmla="*/ 6 w 29"/>
                <a:gd name="T25" fmla="*/ 454 h 454"/>
                <a:gd name="T26" fmla="*/ 7 w 29"/>
                <a:gd name="T27" fmla="*/ 454 h 454"/>
                <a:gd name="T28" fmla="*/ 7 w 29"/>
                <a:gd name="T29" fmla="*/ 453 h 454"/>
                <a:gd name="T30" fmla="*/ 7 w 29"/>
                <a:gd name="T31" fmla="*/ 454 h 454"/>
                <a:gd name="T32" fmla="*/ 9 w 29"/>
                <a:gd name="T33" fmla="*/ 453 h 454"/>
                <a:gd name="T34" fmla="*/ 9 w 29"/>
                <a:gd name="T35" fmla="*/ 454 h 454"/>
                <a:gd name="T36" fmla="*/ 9 w 29"/>
                <a:gd name="T37" fmla="*/ 453 h 454"/>
                <a:gd name="T38" fmla="*/ 10 w 29"/>
                <a:gd name="T39" fmla="*/ 453 h 454"/>
                <a:gd name="T40" fmla="*/ 10 w 29"/>
                <a:gd name="T41" fmla="*/ 454 h 454"/>
                <a:gd name="T42" fmla="*/ 10 w 29"/>
                <a:gd name="T43" fmla="*/ 453 h 454"/>
                <a:gd name="T44" fmla="*/ 11 w 29"/>
                <a:gd name="T45" fmla="*/ 454 h 454"/>
                <a:gd name="T46" fmla="*/ 11 w 29"/>
                <a:gd name="T47" fmla="*/ 453 h 454"/>
                <a:gd name="T48" fmla="*/ 12 w 29"/>
                <a:gd name="T49" fmla="*/ 453 h 454"/>
                <a:gd name="T50" fmla="*/ 12 w 29"/>
                <a:gd name="T51" fmla="*/ 454 h 454"/>
                <a:gd name="T52" fmla="*/ 13 w 29"/>
                <a:gd name="T53" fmla="*/ 454 h 454"/>
                <a:gd name="T54" fmla="*/ 14 w 29"/>
                <a:gd name="T55" fmla="*/ 453 h 454"/>
                <a:gd name="T56" fmla="*/ 16 w 29"/>
                <a:gd name="T57" fmla="*/ 453 h 454"/>
                <a:gd name="T58" fmla="*/ 16 w 29"/>
                <a:gd name="T59" fmla="*/ 452 h 454"/>
                <a:gd name="T60" fmla="*/ 17 w 29"/>
                <a:gd name="T61" fmla="*/ 452 h 454"/>
                <a:gd name="T62" fmla="*/ 17 w 29"/>
                <a:gd name="T63" fmla="*/ 453 h 454"/>
                <a:gd name="T64" fmla="*/ 18 w 29"/>
                <a:gd name="T65" fmla="*/ 453 h 454"/>
                <a:gd name="T66" fmla="*/ 19 w 29"/>
                <a:gd name="T67" fmla="*/ 453 h 454"/>
                <a:gd name="T68" fmla="*/ 19 w 29"/>
                <a:gd name="T69" fmla="*/ 452 h 454"/>
                <a:gd name="T70" fmla="*/ 20 w 29"/>
                <a:gd name="T71" fmla="*/ 452 h 454"/>
                <a:gd name="T72" fmla="*/ 20 w 29"/>
                <a:gd name="T73" fmla="*/ 453 h 454"/>
                <a:gd name="T74" fmla="*/ 21 w 29"/>
                <a:gd name="T75" fmla="*/ 451 h 454"/>
                <a:gd name="T76" fmla="*/ 21 w 29"/>
                <a:gd name="T77" fmla="*/ 450 h 454"/>
                <a:gd name="T78" fmla="*/ 23 w 29"/>
                <a:gd name="T79" fmla="*/ 450 h 454"/>
                <a:gd name="T80" fmla="*/ 23 w 29"/>
                <a:gd name="T81" fmla="*/ 449 h 454"/>
                <a:gd name="T82" fmla="*/ 24 w 29"/>
                <a:gd name="T83" fmla="*/ 449 h 454"/>
                <a:gd name="T84" fmla="*/ 24 w 29"/>
                <a:gd name="T85" fmla="*/ 450 h 454"/>
                <a:gd name="T86" fmla="*/ 25 w 29"/>
                <a:gd name="T87" fmla="*/ 450 h 454"/>
                <a:gd name="T88" fmla="*/ 25 w 29"/>
                <a:gd name="T89" fmla="*/ 436 h 454"/>
                <a:gd name="T90" fmla="*/ 25 w 29"/>
                <a:gd name="T91" fmla="*/ 413 h 454"/>
                <a:gd name="T92" fmla="*/ 25 w 29"/>
                <a:gd name="T93" fmla="*/ 382 h 454"/>
                <a:gd name="T94" fmla="*/ 25 w 29"/>
                <a:gd name="T95" fmla="*/ 275 h 454"/>
                <a:gd name="T96" fmla="*/ 26 w 29"/>
                <a:gd name="T97" fmla="*/ 99 h 454"/>
                <a:gd name="T98" fmla="*/ 26 w 29"/>
                <a:gd name="T99" fmla="*/ 11 h 454"/>
                <a:gd name="T100" fmla="*/ 26 w 29"/>
                <a:gd name="T101" fmla="*/ 78 h 454"/>
                <a:gd name="T102" fmla="*/ 26 w 29"/>
                <a:gd name="T103" fmla="*/ 214 h 454"/>
                <a:gd name="T104" fmla="*/ 26 w 29"/>
                <a:gd name="T105" fmla="*/ 269 h 454"/>
                <a:gd name="T106" fmla="*/ 27 w 29"/>
                <a:gd name="T107" fmla="*/ 260 h 454"/>
                <a:gd name="T108" fmla="*/ 27 w 29"/>
                <a:gd name="T109" fmla="*/ 261 h 454"/>
                <a:gd name="T110" fmla="*/ 27 w 29"/>
                <a:gd name="T111" fmla="*/ 310 h 454"/>
                <a:gd name="T112" fmla="*/ 27 w 29"/>
                <a:gd name="T113" fmla="*/ 374 h 454"/>
                <a:gd name="T114" fmla="*/ 27 w 29"/>
                <a:gd name="T115" fmla="*/ 417 h 454"/>
                <a:gd name="T116" fmla="*/ 28 w 29"/>
                <a:gd name="T117" fmla="*/ 433 h 454"/>
                <a:gd name="T118" fmla="*/ 28 w 29"/>
                <a:gd name="T119" fmla="*/ 440 h 454"/>
                <a:gd name="T120" fmla="*/ 28 w 29"/>
                <a:gd name="T121" fmla="*/ 447 h 454"/>
                <a:gd name="T122" fmla="*/ 28 w 29"/>
                <a:gd name="T123" fmla="*/ 447 h 454"/>
                <a:gd name="T124" fmla="*/ 29 w 29"/>
                <a:gd name="T125" fmla="*/ 448 h 45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
                <a:gd name="T190" fmla="*/ 0 h 454"/>
                <a:gd name="T191" fmla="*/ 29 w 29"/>
                <a:gd name="T192" fmla="*/ 454 h 45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 h="454">
                  <a:moveTo>
                    <a:pt x="0" y="454"/>
                  </a:moveTo>
                  <a:lnTo>
                    <a:pt x="1" y="453"/>
                  </a:lnTo>
                  <a:lnTo>
                    <a:pt x="1" y="454"/>
                  </a:lnTo>
                  <a:lnTo>
                    <a:pt x="1" y="453"/>
                  </a:lnTo>
                  <a:lnTo>
                    <a:pt x="1" y="454"/>
                  </a:lnTo>
                  <a:lnTo>
                    <a:pt x="1" y="453"/>
                  </a:lnTo>
                  <a:lnTo>
                    <a:pt x="1" y="454"/>
                  </a:lnTo>
                  <a:lnTo>
                    <a:pt x="1" y="453"/>
                  </a:lnTo>
                  <a:lnTo>
                    <a:pt x="1" y="454"/>
                  </a:lnTo>
                  <a:lnTo>
                    <a:pt x="1" y="453"/>
                  </a:lnTo>
                  <a:lnTo>
                    <a:pt x="1" y="454"/>
                  </a:lnTo>
                  <a:lnTo>
                    <a:pt x="1" y="453"/>
                  </a:lnTo>
                  <a:lnTo>
                    <a:pt x="1" y="454"/>
                  </a:lnTo>
                  <a:lnTo>
                    <a:pt x="1" y="453"/>
                  </a:lnTo>
                  <a:lnTo>
                    <a:pt x="1" y="454"/>
                  </a:lnTo>
                  <a:lnTo>
                    <a:pt x="1" y="453"/>
                  </a:lnTo>
                  <a:lnTo>
                    <a:pt x="1" y="454"/>
                  </a:lnTo>
                  <a:lnTo>
                    <a:pt x="1" y="453"/>
                  </a:lnTo>
                  <a:lnTo>
                    <a:pt x="1" y="454"/>
                  </a:lnTo>
                  <a:lnTo>
                    <a:pt x="1" y="453"/>
                  </a:lnTo>
                  <a:lnTo>
                    <a:pt x="1" y="454"/>
                  </a:lnTo>
                  <a:lnTo>
                    <a:pt x="1" y="453"/>
                  </a:lnTo>
                  <a:lnTo>
                    <a:pt x="1" y="454"/>
                  </a:lnTo>
                  <a:lnTo>
                    <a:pt x="2" y="453"/>
                  </a:lnTo>
                  <a:lnTo>
                    <a:pt x="2" y="454"/>
                  </a:lnTo>
                  <a:lnTo>
                    <a:pt x="2" y="453"/>
                  </a:lnTo>
                  <a:lnTo>
                    <a:pt x="2" y="454"/>
                  </a:lnTo>
                  <a:lnTo>
                    <a:pt x="2" y="453"/>
                  </a:lnTo>
                  <a:lnTo>
                    <a:pt x="2" y="454"/>
                  </a:lnTo>
                  <a:lnTo>
                    <a:pt x="2" y="453"/>
                  </a:lnTo>
                  <a:lnTo>
                    <a:pt x="2" y="454"/>
                  </a:lnTo>
                  <a:lnTo>
                    <a:pt x="2" y="453"/>
                  </a:lnTo>
                  <a:lnTo>
                    <a:pt x="2" y="454"/>
                  </a:lnTo>
                  <a:lnTo>
                    <a:pt x="2" y="453"/>
                  </a:lnTo>
                  <a:lnTo>
                    <a:pt x="2" y="454"/>
                  </a:lnTo>
                  <a:lnTo>
                    <a:pt x="2" y="453"/>
                  </a:lnTo>
                  <a:lnTo>
                    <a:pt x="2" y="454"/>
                  </a:lnTo>
                  <a:lnTo>
                    <a:pt x="2" y="453"/>
                  </a:lnTo>
                  <a:lnTo>
                    <a:pt x="2" y="454"/>
                  </a:lnTo>
                  <a:lnTo>
                    <a:pt x="2" y="453"/>
                  </a:lnTo>
                  <a:lnTo>
                    <a:pt x="2" y="454"/>
                  </a:lnTo>
                  <a:lnTo>
                    <a:pt x="2" y="453"/>
                  </a:lnTo>
                  <a:lnTo>
                    <a:pt x="2" y="454"/>
                  </a:lnTo>
                  <a:lnTo>
                    <a:pt x="2" y="453"/>
                  </a:lnTo>
                  <a:lnTo>
                    <a:pt x="2" y="454"/>
                  </a:lnTo>
                  <a:lnTo>
                    <a:pt x="2" y="453"/>
                  </a:lnTo>
                  <a:lnTo>
                    <a:pt x="2" y="454"/>
                  </a:lnTo>
                  <a:lnTo>
                    <a:pt x="2" y="453"/>
                  </a:lnTo>
                  <a:lnTo>
                    <a:pt x="2" y="454"/>
                  </a:lnTo>
                  <a:lnTo>
                    <a:pt x="2" y="453"/>
                  </a:lnTo>
                  <a:lnTo>
                    <a:pt x="2" y="454"/>
                  </a:lnTo>
                  <a:lnTo>
                    <a:pt x="2" y="453"/>
                  </a:lnTo>
                  <a:lnTo>
                    <a:pt x="2" y="454"/>
                  </a:lnTo>
                  <a:lnTo>
                    <a:pt x="2" y="453"/>
                  </a:lnTo>
                  <a:lnTo>
                    <a:pt x="2" y="454"/>
                  </a:lnTo>
                  <a:lnTo>
                    <a:pt x="2" y="453"/>
                  </a:lnTo>
                  <a:lnTo>
                    <a:pt x="2" y="454"/>
                  </a:lnTo>
                  <a:lnTo>
                    <a:pt x="3" y="453"/>
                  </a:lnTo>
                  <a:lnTo>
                    <a:pt x="3" y="454"/>
                  </a:lnTo>
                  <a:lnTo>
                    <a:pt x="3" y="453"/>
                  </a:lnTo>
                  <a:lnTo>
                    <a:pt x="3" y="454"/>
                  </a:lnTo>
                  <a:lnTo>
                    <a:pt x="3" y="453"/>
                  </a:lnTo>
                  <a:lnTo>
                    <a:pt x="3" y="454"/>
                  </a:lnTo>
                  <a:lnTo>
                    <a:pt x="3" y="453"/>
                  </a:lnTo>
                  <a:lnTo>
                    <a:pt x="3" y="454"/>
                  </a:lnTo>
                  <a:lnTo>
                    <a:pt x="3" y="453"/>
                  </a:lnTo>
                  <a:lnTo>
                    <a:pt x="3" y="454"/>
                  </a:lnTo>
                  <a:lnTo>
                    <a:pt x="3" y="453"/>
                  </a:lnTo>
                  <a:lnTo>
                    <a:pt x="3" y="454"/>
                  </a:lnTo>
                  <a:lnTo>
                    <a:pt x="3" y="453"/>
                  </a:lnTo>
                  <a:lnTo>
                    <a:pt x="3" y="454"/>
                  </a:lnTo>
                  <a:lnTo>
                    <a:pt x="3" y="453"/>
                  </a:lnTo>
                  <a:lnTo>
                    <a:pt x="3" y="454"/>
                  </a:lnTo>
                  <a:lnTo>
                    <a:pt x="3" y="453"/>
                  </a:lnTo>
                  <a:lnTo>
                    <a:pt x="4" y="454"/>
                  </a:lnTo>
                  <a:lnTo>
                    <a:pt x="4" y="453"/>
                  </a:lnTo>
                  <a:lnTo>
                    <a:pt x="4" y="454"/>
                  </a:lnTo>
                  <a:lnTo>
                    <a:pt x="4" y="453"/>
                  </a:lnTo>
                  <a:lnTo>
                    <a:pt x="4" y="454"/>
                  </a:lnTo>
                  <a:lnTo>
                    <a:pt x="4" y="453"/>
                  </a:lnTo>
                  <a:lnTo>
                    <a:pt x="4" y="454"/>
                  </a:lnTo>
                  <a:lnTo>
                    <a:pt x="4" y="453"/>
                  </a:lnTo>
                  <a:lnTo>
                    <a:pt x="4" y="454"/>
                  </a:lnTo>
                  <a:lnTo>
                    <a:pt x="4" y="453"/>
                  </a:lnTo>
                  <a:lnTo>
                    <a:pt x="4" y="454"/>
                  </a:lnTo>
                  <a:lnTo>
                    <a:pt x="4" y="453"/>
                  </a:lnTo>
                  <a:lnTo>
                    <a:pt x="4" y="454"/>
                  </a:lnTo>
                  <a:lnTo>
                    <a:pt x="4" y="453"/>
                  </a:lnTo>
                  <a:lnTo>
                    <a:pt x="4" y="454"/>
                  </a:lnTo>
                  <a:lnTo>
                    <a:pt x="4" y="453"/>
                  </a:lnTo>
                  <a:lnTo>
                    <a:pt x="4" y="454"/>
                  </a:lnTo>
                  <a:lnTo>
                    <a:pt x="4" y="453"/>
                  </a:lnTo>
                  <a:lnTo>
                    <a:pt x="4" y="454"/>
                  </a:lnTo>
                  <a:lnTo>
                    <a:pt x="4" y="453"/>
                  </a:lnTo>
                  <a:lnTo>
                    <a:pt x="4" y="454"/>
                  </a:lnTo>
                  <a:lnTo>
                    <a:pt x="4" y="453"/>
                  </a:lnTo>
                  <a:lnTo>
                    <a:pt x="4" y="454"/>
                  </a:lnTo>
                  <a:lnTo>
                    <a:pt x="4" y="453"/>
                  </a:lnTo>
                  <a:lnTo>
                    <a:pt x="4" y="454"/>
                  </a:lnTo>
                  <a:lnTo>
                    <a:pt x="4" y="453"/>
                  </a:lnTo>
                  <a:lnTo>
                    <a:pt x="5" y="454"/>
                  </a:lnTo>
                  <a:lnTo>
                    <a:pt x="5" y="453"/>
                  </a:lnTo>
                  <a:lnTo>
                    <a:pt x="5" y="454"/>
                  </a:lnTo>
                  <a:lnTo>
                    <a:pt x="5" y="453"/>
                  </a:lnTo>
                  <a:lnTo>
                    <a:pt x="5" y="454"/>
                  </a:lnTo>
                  <a:lnTo>
                    <a:pt x="5" y="453"/>
                  </a:lnTo>
                  <a:lnTo>
                    <a:pt x="5" y="454"/>
                  </a:lnTo>
                  <a:lnTo>
                    <a:pt x="5" y="453"/>
                  </a:lnTo>
                  <a:lnTo>
                    <a:pt x="5" y="454"/>
                  </a:lnTo>
                  <a:lnTo>
                    <a:pt x="5" y="453"/>
                  </a:lnTo>
                  <a:lnTo>
                    <a:pt x="5" y="454"/>
                  </a:lnTo>
                  <a:lnTo>
                    <a:pt x="5" y="453"/>
                  </a:lnTo>
                  <a:lnTo>
                    <a:pt x="5" y="454"/>
                  </a:lnTo>
                  <a:lnTo>
                    <a:pt x="5" y="453"/>
                  </a:lnTo>
                  <a:lnTo>
                    <a:pt x="5" y="454"/>
                  </a:lnTo>
                  <a:lnTo>
                    <a:pt x="5" y="453"/>
                  </a:lnTo>
                  <a:lnTo>
                    <a:pt x="5" y="454"/>
                  </a:lnTo>
                  <a:lnTo>
                    <a:pt x="5" y="453"/>
                  </a:lnTo>
                  <a:lnTo>
                    <a:pt x="5" y="454"/>
                  </a:lnTo>
                  <a:lnTo>
                    <a:pt x="5" y="453"/>
                  </a:lnTo>
                  <a:lnTo>
                    <a:pt x="5" y="454"/>
                  </a:lnTo>
                  <a:lnTo>
                    <a:pt x="5" y="453"/>
                  </a:lnTo>
                  <a:lnTo>
                    <a:pt x="5" y="454"/>
                  </a:lnTo>
                  <a:lnTo>
                    <a:pt x="5" y="453"/>
                  </a:lnTo>
                  <a:lnTo>
                    <a:pt x="5" y="454"/>
                  </a:lnTo>
                  <a:lnTo>
                    <a:pt x="5" y="453"/>
                  </a:lnTo>
                  <a:lnTo>
                    <a:pt x="5" y="454"/>
                  </a:lnTo>
                  <a:lnTo>
                    <a:pt x="5" y="453"/>
                  </a:lnTo>
                  <a:lnTo>
                    <a:pt x="5" y="454"/>
                  </a:lnTo>
                  <a:lnTo>
                    <a:pt x="5" y="453"/>
                  </a:lnTo>
                  <a:lnTo>
                    <a:pt x="5" y="454"/>
                  </a:lnTo>
                  <a:lnTo>
                    <a:pt x="5" y="453"/>
                  </a:lnTo>
                  <a:lnTo>
                    <a:pt x="6" y="454"/>
                  </a:lnTo>
                  <a:lnTo>
                    <a:pt x="6" y="453"/>
                  </a:lnTo>
                  <a:lnTo>
                    <a:pt x="6" y="454"/>
                  </a:lnTo>
                  <a:lnTo>
                    <a:pt x="6" y="453"/>
                  </a:lnTo>
                  <a:lnTo>
                    <a:pt x="6" y="454"/>
                  </a:lnTo>
                  <a:lnTo>
                    <a:pt x="6" y="453"/>
                  </a:lnTo>
                  <a:lnTo>
                    <a:pt x="6" y="454"/>
                  </a:lnTo>
                  <a:lnTo>
                    <a:pt x="6" y="453"/>
                  </a:lnTo>
                  <a:lnTo>
                    <a:pt x="6" y="454"/>
                  </a:lnTo>
                  <a:lnTo>
                    <a:pt x="6" y="453"/>
                  </a:lnTo>
                  <a:lnTo>
                    <a:pt x="6" y="454"/>
                  </a:lnTo>
                  <a:lnTo>
                    <a:pt x="6" y="453"/>
                  </a:lnTo>
                  <a:lnTo>
                    <a:pt x="6" y="454"/>
                  </a:lnTo>
                  <a:lnTo>
                    <a:pt x="6" y="453"/>
                  </a:lnTo>
                  <a:lnTo>
                    <a:pt x="6" y="454"/>
                  </a:lnTo>
                  <a:lnTo>
                    <a:pt x="6" y="453"/>
                  </a:lnTo>
                  <a:lnTo>
                    <a:pt x="6" y="454"/>
                  </a:lnTo>
                  <a:lnTo>
                    <a:pt x="6" y="453"/>
                  </a:lnTo>
                  <a:lnTo>
                    <a:pt x="6" y="454"/>
                  </a:lnTo>
                  <a:lnTo>
                    <a:pt x="6" y="453"/>
                  </a:lnTo>
                  <a:lnTo>
                    <a:pt x="6" y="454"/>
                  </a:lnTo>
                  <a:lnTo>
                    <a:pt x="7" y="454"/>
                  </a:lnTo>
                  <a:lnTo>
                    <a:pt x="7" y="453"/>
                  </a:lnTo>
                  <a:lnTo>
                    <a:pt x="7" y="454"/>
                  </a:lnTo>
                  <a:lnTo>
                    <a:pt x="7" y="453"/>
                  </a:lnTo>
                  <a:lnTo>
                    <a:pt x="7" y="454"/>
                  </a:lnTo>
                  <a:lnTo>
                    <a:pt x="7" y="453"/>
                  </a:lnTo>
                  <a:lnTo>
                    <a:pt x="7" y="454"/>
                  </a:lnTo>
                  <a:lnTo>
                    <a:pt x="7" y="453"/>
                  </a:lnTo>
                  <a:lnTo>
                    <a:pt x="7" y="454"/>
                  </a:lnTo>
                  <a:lnTo>
                    <a:pt x="7" y="453"/>
                  </a:lnTo>
                  <a:lnTo>
                    <a:pt x="7" y="454"/>
                  </a:lnTo>
                  <a:lnTo>
                    <a:pt x="7" y="453"/>
                  </a:lnTo>
                  <a:lnTo>
                    <a:pt x="7" y="454"/>
                  </a:lnTo>
                  <a:lnTo>
                    <a:pt x="7" y="453"/>
                  </a:lnTo>
                  <a:lnTo>
                    <a:pt x="7" y="454"/>
                  </a:lnTo>
                  <a:lnTo>
                    <a:pt x="7" y="453"/>
                  </a:lnTo>
                  <a:lnTo>
                    <a:pt x="7" y="454"/>
                  </a:lnTo>
                  <a:lnTo>
                    <a:pt x="7" y="453"/>
                  </a:lnTo>
                  <a:lnTo>
                    <a:pt x="7" y="454"/>
                  </a:lnTo>
                  <a:lnTo>
                    <a:pt x="7" y="453"/>
                  </a:lnTo>
                  <a:lnTo>
                    <a:pt x="7" y="454"/>
                  </a:lnTo>
                  <a:lnTo>
                    <a:pt x="7" y="453"/>
                  </a:lnTo>
                  <a:lnTo>
                    <a:pt x="7" y="454"/>
                  </a:lnTo>
                  <a:lnTo>
                    <a:pt x="7" y="453"/>
                  </a:lnTo>
                  <a:lnTo>
                    <a:pt x="7" y="454"/>
                  </a:lnTo>
                  <a:lnTo>
                    <a:pt x="7" y="453"/>
                  </a:lnTo>
                  <a:lnTo>
                    <a:pt x="7" y="454"/>
                  </a:lnTo>
                  <a:lnTo>
                    <a:pt x="7" y="453"/>
                  </a:lnTo>
                  <a:lnTo>
                    <a:pt x="7" y="454"/>
                  </a:lnTo>
                  <a:lnTo>
                    <a:pt x="7" y="453"/>
                  </a:lnTo>
                  <a:lnTo>
                    <a:pt x="7" y="454"/>
                  </a:lnTo>
                  <a:lnTo>
                    <a:pt x="9" y="453"/>
                  </a:lnTo>
                  <a:lnTo>
                    <a:pt x="9" y="454"/>
                  </a:lnTo>
                  <a:lnTo>
                    <a:pt x="9" y="453"/>
                  </a:lnTo>
                  <a:lnTo>
                    <a:pt x="9" y="454"/>
                  </a:lnTo>
                  <a:lnTo>
                    <a:pt x="9" y="453"/>
                  </a:lnTo>
                  <a:lnTo>
                    <a:pt x="9" y="454"/>
                  </a:lnTo>
                  <a:lnTo>
                    <a:pt x="9" y="453"/>
                  </a:lnTo>
                  <a:lnTo>
                    <a:pt x="9" y="454"/>
                  </a:lnTo>
                  <a:lnTo>
                    <a:pt x="9" y="453"/>
                  </a:lnTo>
                  <a:lnTo>
                    <a:pt x="9" y="454"/>
                  </a:lnTo>
                  <a:lnTo>
                    <a:pt x="9" y="453"/>
                  </a:lnTo>
                  <a:lnTo>
                    <a:pt x="9" y="454"/>
                  </a:lnTo>
                  <a:lnTo>
                    <a:pt x="9" y="453"/>
                  </a:lnTo>
                  <a:lnTo>
                    <a:pt x="9" y="454"/>
                  </a:lnTo>
                  <a:lnTo>
                    <a:pt x="9" y="453"/>
                  </a:lnTo>
                  <a:lnTo>
                    <a:pt x="9" y="454"/>
                  </a:lnTo>
                  <a:lnTo>
                    <a:pt x="9" y="453"/>
                  </a:lnTo>
                  <a:lnTo>
                    <a:pt x="9" y="454"/>
                  </a:lnTo>
                  <a:lnTo>
                    <a:pt x="9" y="453"/>
                  </a:lnTo>
                  <a:lnTo>
                    <a:pt x="9" y="454"/>
                  </a:lnTo>
                  <a:lnTo>
                    <a:pt x="9" y="453"/>
                  </a:lnTo>
                  <a:lnTo>
                    <a:pt x="9" y="454"/>
                  </a:lnTo>
                  <a:lnTo>
                    <a:pt x="9" y="453"/>
                  </a:lnTo>
                  <a:lnTo>
                    <a:pt x="9" y="454"/>
                  </a:lnTo>
                  <a:lnTo>
                    <a:pt x="9" y="453"/>
                  </a:lnTo>
                  <a:lnTo>
                    <a:pt x="9" y="454"/>
                  </a:lnTo>
                  <a:lnTo>
                    <a:pt x="9" y="453"/>
                  </a:lnTo>
                  <a:lnTo>
                    <a:pt x="9" y="454"/>
                  </a:lnTo>
                  <a:lnTo>
                    <a:pt x="9" y="453"/>
                  </a:lnTo>
                  <a:lnTo>
                    <a:pt x="9" y="454"/>
                  </a:lnTo>
                  <a:lnTo>
                    <a:pt x="9" y="453"/>
                  </a:lnTo>
                  <a:lnTo>
                    <a:pt x="9" y="454"/>
                  </a:lnTo>
                  <a:lnTo>
                    <a:pt x="9" y="453"/>
                  </a:lnTo>
                  <a:lnTo>
                    <a:pt x="10" y="453"/>
                  </a:lnTo>
                  <a:lnTo>
                    <a:pt x="10" y="454"/>
                  </a:lnTo>
                  <a:lnTo>
                    <a:pt x="10" y="453"/>
                  </a:lnTo>
                  <a:lnTo>
                    <a:pt x="10" y="454"/>
                  </a:lnTo>
                  <a:lnTo>
                    <a:pt x="10" y="453"/>
                  </a:lnTo>
                  <a:lnTo>
                    <a:pt x="10" y="454"/>
                  </a:lnTo>
                  <a:lnTo>
                    <a:pt x="10" y="453"/>
                  </a:lnTo>
                  <a:lnTo>
                    <a:pt x="10" y="454"/>
                  </a:lnTo>
                  <a:lnTo>
                    <a:pt x="10" y="453"/>
                  </a:lnTo>
                  <a:lnTo>
                    <a:pt x="10" y="454"/>
                  </a:lnTo>
                  <a:lnTo>
                    <a:pt x="10" y="453"/>
                  </a:lnTo>
                  <a:lnTo>
                    <a:pt x="10" y="454"/>
                  </a:lnTo>
                  <a:lnTo>
                    <a:pt x="10" y="453"/>
                  </a:lnTo>
                  <a:lnTo>
                    <a:pt x="10" y="454"/>
                  </a:lnTo>
                  <a:lnTo>
                    <a:pt x="10" y="453"/>
                  </a:lnTo>
                  <a:lnTo>
                    <a:pt x="10" y="454"/>
                  </a:lnTo>
                  <a:lnTo>
                    <a:pt x="10" y="453"/>
                  </a:lnTo>
                  <a:lnTo>
                    <a:pt x="10" y="454"/>
                  </a:lnTo>
                  <a:lnTo>
                    <a:pt x="10" y="453"/>
                  </a:lnTo>
                  <a:lnTo>
                    <a:pt x="10" y="454"/>
                  </a:lnTo>
                  <a:lnTo>
                    <a:pt x="10" y="453"/>
                  </a:lnTo>
                  <a:lnTo>
                    <a:pt x="10" y="454"/>
                  </a:lnTo>
                  <a:lnTo>
                    <a:pt x="10" y="453"/>
                  </a:lnTo>
                  <a:lnTo>
                    <a:pt x="10" y="454"/>
                  </a:lnTo>
                  <a:lnTo>
                    <a:pt x="10" y="453"/>
                  </a:lnTo>
                  <a:lnTo>
                    <a:pt x="10" y="454"/>
                  </a:lnTo>
                  <a:lnTo>
                    <a:pt x="10" y="453"/>
                  </a:lnTo>
                  <a:lnTo>
                    <a:pt x="10" y="454"/>
                  </a:lnTo>
                  <a:lnTo>
                    <a:pt x="10" y="453"/>
                  </a:lnTo>
                  <a:lnTo>
                    <a:pt x="10" y="454"/>
                  </a:lnTo>
                  <a:lnTo>
                    <a:pt x="10" y="453"/>
                  </a:lnTo>
                  <a:lnTo>
                    <a:pt x="10" y="454"/>
                  </a:lnTo>
                  <a:lnTo>
                    <a:pt x="10" y="453"/>
                  </a:lnTo>
                  <a:lnTo>
                    <a:pt x="10" y="454"/>
                  </a:lnTo>
                  <a:lnTo>
                    <a:pt x="11" y="453"/>
                  </a:lnTo>
                  <a:lnTo>
                    <a:pt x="11" y="454"/>
                  </a:lnTo>
                  <a:lnTo>
                    <a:pt x="11" y="453"/>
                  </a:lnTo>
                  <a:lnTo>
                    <a:pt x="11" y="454"/>
                  </a:lnTo>
                  <a:lnTo>
                    <a:pt x="11" y="453"/>
                  </a:lnTo>
                  <a:lnTo>
                    <a:pt x="11" y="454"/>
                  </a:lnTo>
                  <a:lnTo>
                    <a:pt x="11" y="453"/>
                  </a:lnTo>
                  <a:lnTo>
                    <a:pt x="11" y="454"/>
                  </a:lnTo>
                  <a:lnTo>
                    <a:pt x="11" y="453"/>
                  </a:lnTo>
                  <a:lnTo>
                    <a:pt x="11" y="454"/>
                  </a:lnTo>
                  <a:lnTo>
                    <a:pt x="11" y="453"/>
                  </a:lnTo>
                  <a:lnTo>
                    <a:pt x="11" y="454"/>
                  </a:lnTo>
                  <a:lnTo>
                    <a:pt x="11" y="453"/>
                  </a:lnTo>
                  <a:lnTo>
                    <a:pt x="11" y="454"/>
                  </a:lnTo>
                  <a:lnTo>
                    <a:pt x="11" y="453"/>
                  </a:lnTo>
                  <a:lnTo>
                    <a:pt x="11" y="454"/>
                  </a:lnTo>
                  <a:lnTo>
                    <a:pt x="11" y="453"/>
                  </a:lnTo>
                  <a:lnTo>
                    <a:pt x="11" y="454"/>
                  </a:lnTo>
                  <a:lnTo>
                    <a:pt x="11" y="453"/>
                  </a:lnTo>
                  <a:lnTo>
                    <a:pt x="12" y="453"/>
                  </a:lnTo>
                  <a:lnTo>
                    <a:pt x="12" y="454"/>
                  </a:lnTo>
                  <a:lnTo>
                    <a:pt x="12" y="453"/>
                  </a:lnTo>
                  <a:lnTo>
                    <a:pt x="12" y="454"/>
                  </a:lnTo>
                  <a:lnTo>
                    <a:pt x="12" y="453"/>
                  </a:lnTo>
                  <a:lnTo>
                    <a:pt x="12" y="454"/>
                  </a:lnTo>
                  <a:lnTo>
                    <a:pt x="12" y="453"/>
                  </a:lnTo>
                  <a:lnTo>
                    <a:pt x="12" y="454"/>
                  </a:lnTo>
                  <a:lnTo>
                    <a:pt x="12" y="453"/>
                  </a:lnTo>
                  <a:lnTo>
                    <a:pt x="12" y="454"/>
                  </a:lnTo>
                  <a:lnTo>
                    <a:pt x="12" y="453"/>
                  </a:lnTo>
                  <a:lnTo>
                    <a:pt x="12" y="454"/>
                  </a:lnTo>
                  <a:lnTo>
                    <a:pt x="12" y="453"/>
                  </a:lnTo>
                  <a:lnTo>
                    <a:pt x="12" y="454"/>
                  </a:lnTo>
                  <a:lnTo>
                    <a:pt x="12" y="453"/>
                  </a:lnTo>
                  <a:lnTo>
                    <a:pt x="12" y="454"/>
                  </a:lnTo>
                  <a:lnTo>
                    <a:pt x="12" y="453"/>
                  </a:lnTo>
                  <a:lnTo>
                    <a:pt x="13" y="453"/>
                  </a:lnTo>
                  <a:lnTo>
                    <a:pt x="13" y="454"/>
                  </a:lnTo>
                  <a:lnTo>
                    <a:pt x="13" y="453"/>
                  </a:lnTo>
                  <a:lnTo>
                    <a:pt x="13" y="454"/>
                  </a:lnTo>
                  <a:lnTo>
                    <a:pt x="13" y="453"/>
                  </a:lnTo>
                  <a:lnTo>
                    <a:pt x="13" y="454"/>
                  </a:lnTo>
                  <a:lnTo>
                    <a:pt x="13" y="453"/>
                  </a:lnTo>
                  <a:lnTo>
                    <a:pt x="13" y="454"/>
                  </a:lnTo>
                  <a:lnTo>
                    <a:pt x="13" y="453"/>
                  </a:lnTo>
                  <a:lnTo>
                    <a:pt x="13" y="454"/>
                  </a:lnTo>
                  <a:lnTo>
                    <a:pt x="13" y="453"/>
                  </a:lnTo>
                  <a:lnTo>
                    <a:pt x="14" y="452"/>
                  </a:lnTo>
                  <a:lnTo>
                    <a:pt x="14" y="453"/>
                  </a:lnTo>
                  <a:lnTo>
                    <a:pt x="14" y="452"/>
                  </a:lnTo>
                  <a:lnTo>
                    <a:pt x="14" y="453"/>
                  </a:lnTo>
                  <a:lnTo>
                    <a:pt x="14" y="452"/>
                  </a:lnTo>
                  <a:lnTo>
                    <a:pt x="14" y="453"/>
                  </a:lnTo>
                  <a:lnTo>
                    <a:pt x="14" y="452"/>
                  </a:lnTo>
                  <a:lnTo>
                    <a:pt x="14" y="453"/>
                  </a:lnTo>
                  <a:lnTo>
                    <a:pt x="14" y="452"/>
                  </a:lnTo>
                  <a:lnTo>
                    <a:pt x="14" y="453"/>
                  </a:lnTo>
                  <a:lnTo>
                    <a:pt x="14" y="452"/>
                  </a:lnTo>
                  <a:lnTo>
                    <a:pt x="15" y="453"/>
                  </a:lnTo>
                  <a:lnTo>
                    <a:pt x="15" y="452"/>
                  </a:lnTo>
                  <a:lnTo>
                    <a:pt x="15" y="453"/>
                  </a:lnTo>
                  <a:lnTo>
                    <a:pt x="15" y="452"/>
                  </a:lnTo>
                  <a:lnTo>
                    <a:pt x="15" y="453"/>
                  </a:lnTo>
                  <a:lnTo>
                    <a:pt x="15" y="452"/>
                  </a:lnTo>
                  <a:lnTo>
                    <a:pt x="15" y="453"/>
                  </a:lnTo>
                  <a:lnTo>
                    <a:pt x="16" y="453"/>
                  </a:lnTo>
                  <a:lnTo>
                    <a:pt x="16" y="452"/>
                  </a:lnTo>
                  <a:lnTo>
                    <a:pt x="16" y="453"/>
                  </a:lnTo>
                  <a:lnTo>
                    <a:pt x="16" y="452"/>
                  </a:lnTo>
                  <a:lnTo>
                    <a:pt x="16" y="453"/>
                  </a:lnTo>
                  <a:lnTo>
                    <a:pt x="16" y="452"/>
                  </a:lnTo>
                  <a:lnTo>
                    <a:pt x="16" y="453"/>
                  </a:lnTo>
                  <a:lnTo>
                    <a:pt x="16" y="452"/>
                  </a:lnTo>
                  <a:lnTo>
                    <a:pt x="16" y="453"/>
                  </a:lnTo>
                  <a:lnTo>
                    <a:pt x="16" y="452"/>
                  </a:lnTo>
                  <a:lnTo>
                    <a:pt x="16" y="453"/>
                  </a:lnTo>
                  <a:lnTo>
                    <a:pt x="16" y="452"/>
                  </a:lnTo>
                  <a:lnTo>
                    <a:pt x="16" y="453"/>
                  </a:lnTo>
                  <a:lnTo>
                    <a:pt x="16" y="452"/>
                  </a:lnTo>
                  <a:lnTo>
                    <a:pt x="17" y="452"/>
                  </a:lnTo>
                  <a:lnTo>
                    <a:pt x="17" y="453"/>
                  </a:lnTo>
                  <a:lnTo>
                    <a:pt x="17" y="452"/>
                  </a:lnTo>
                  <a:lnTo>
                    <a:pt x="17" y="453"/>
                  </a:lnTo>
                  <a:lnTo>
                    <a:pt x="17" y="452"/>
                  </a:lnTo>
                  <a:lnTo>
                    <a:pt x="17" y="453"/>
                  </a:lnTo>
                  <a:lnTo>
                    <a:pt x="17" y="452"/>
                  </a:lnTo>
                  <a:lnTo>
                    <a:pt x="17" y="453"/>
                  </a:lnTo>
                  <a:lnTo>
                    <a:pt x="17" y="452"/>
                  </a:lnTo>
                  <a:lnTo>
                    <a:pt x="17" y="453"/>
                  </a:lnTo>
                  <a:lnTo>
                    <a:pt x="17" y="452"/>
                  </a:lnTo>
                  <a:lnTo>
                    <a:pt x="17" y="453"/>
                  </a:lnTo>
                  <a:lnTo>
                    <a:pt x="17" y="452"/>
                  </a:lnTo>
                  <a:lnTo>
                    <a:pt x="17" y="453"/>
                  </a:lnTo>
                  <a:lnTo>
                    <a:pt x="17" y="452"/>
                  </a:lnTo>
                  <a:lnTo>
                    <a:pt x="17" y="453"/>
                  </a:lnTo>
                  <a:lnTo>
                    <a:pt x="17" y="452"/>
                  </a:lnTo>
                  <a:lnTo>
                    <a:pt x="17" y="453"/>
                  </a:lnTo>
                  <a:lnTo>
                    <a:pt x="17" y="452"/>
                  </a:lnTo>
                  <a:lnTo>
                    <a:pt x="17" y="453"/>
                  </a:lnTo>
                  <a:lnTo>
                    <a:pt x="17" y="452"/>
                  </a:lnTo>
                  <a:lnTo>
                    <a:pt x="17" y="453"/>
                  </a:lnTo>
                  <a:lnTo>
                    <a:pt x="17" y="452"/>
                  </a:lnTo>
                  <a:lnTo>
                    <a:pt x="17" y="453"/>
                  </a:lnTo>
                  <a:lnTo>
                    <a:pt x="17" y="452"/>
                  </a:lnTo>
                  <a:lnTo>
                    <a:pt x="17" y="453"/>
                  </a:lnTo>
                  <a:lnTo>
                    <a:pt x="17" y="452"/>
                  </a:lnTo>
                  <a:lnTo>
                    <a:pt x="17" y="453"/>
                  </a:lnTo>
                  <a:lnTo>
                    <a:pt x="17" y="452"/>
                  </a:lnTo>
                  <a:lnTo>
                    <a:pt x="17" y="453"/>
                  </a:lnTo>
                  <a:lnTo>
                    <a:pt x="17" y="452"/>
                  </a:lnTo>
                  <a:lnTo>
                    <a:pt x="17" y="453"/>
                  </a:lnTo>
                  <a:lnTo>
                    <a:pt x="18" y="453"/>
                  </a:lnTo>
                  <a:lnTo>
                    <a:pt x="18" y="452"/>
                  </a:lnTo>
                  <a:lnTo>
                    <a:pt x="18" y="453"/>
                  </a:lnTo>
                  <a:lnTo>
                    <a:pt x="18" y="452"/>
                  </a:lnTo>
                  <a:lnTo>
                    <a:pt x="18" y="453"/>
                  </a:lnTo>
                  <a:lnTo>
                    <a:pt x="18" y="452"/>
                  </a:lnTo>
                  <a:lnTo>
                    <a:pt x="18" y="453"/>
                  </a:lnTo>
                  <a:lnTo>
                    <a:pt x="18" y="452"/>
                  </a:lnTo>
                  <a:lnTo>
                    <a:pt x="18" y="453"/>
                  </a:lnTo>
                  <a:lnTo>
                    <a:pt x="19" y="453"/>
                  </a:lnTo>
                  <a:lnTo>
                    <a:pt x="19" y="452"/>
                  </a:lnTo>
                  <a:lnTo>
                    <a:pt x="19" y="453"/>
                  </a:lnTo>
                  <a:lnTo>
                    <a:pt x="19" y="452"/>
                  </a:lnTo>
                  <a:lnTo>
                    <a:pt x="19" y="453"/>
                  </a:lnTo>
                  <a:lnTo>
                    <a:pt x="19" y="452"/>
                  </a:lnTo>
                  <a:lnTo>
                    <a:pt x="19" y="453"/>
                  </a:lnTo>
                  <a:lnTo>
                    <a:pt x="19" y="452"/>
                  </a:lnTo>
                  <a:lnTo>
                    <a:pt x="19" y="453"/>
                  </a:lnTo>
                  <a:lnTo>
                    <a:pt x="19" y="452"/>
                  </a:lnTo>
                  <a:lnTo>
                    <a:pt x="19" y="453"/>
                  </a:lnTo>
                  <a:lnTo>
                    <a:pt x="19" y="452"/>
                  </a:lnTo>
                  <a:lnTo>
                    <a:pt x="19" y="453"/>
                  </a:lnTo>
                  <a:lnTo>
                    <a:pt x="19" y="452"/>
                  </a:lnTo>
                  <a:lnTo>
                    <a:pt x="19" y="453"/>
                  </a:lnTo>
                  <a:lnTo>
                    <a:pt x="19" y="452"/>
                  </a:lnTo>
                  <a:lnTo>
                    <a:pt x="19" y="453"/>
                  </a:lnTo>
                  <a:lnTo>
                    <a:pt x="20" y="453"/>
                  </a:lnTo>
                  <a:lnTo>
                    <a:pt x="20" y="452"/>
                  </a:lnTo>
                  <a:lnTo>
                    <a:pt x="20" y="453"/>
                  </a:lnTo>
                  <a:lnTo>
                    <a:pt x="20" y="452"/>
                  </a:lnTo>
                  <a:lnTo>
                    <a:pt x="20" y="453"/>
                  </a:lnTo>
                  <a:lnTo>
                    <a:pt x="20" y="452"/>
                  </a:lnTo>
                  <a:lnTo>
                    <a:pt x="20" y="453"/>
                  </a:lnTo>
                  <a:lnTo>
                    <a:pt x="20" y="452"/>
                  </a:lnTo>
                  <a:lnTo>
                    <a:pt x="20" y="453"/>
                  </a:lnTo>
                  <a:lnTo>
                    <a:pt x="20" y="452"/>
                  </a:lnTo>
                  <a:lnTo>
                    <a:pt x="20" y="453"/>
                  </a:lnTo>
                  <a:lnTo>
                    <a:pt x="20" y="452"/>
                  </a:lnTo>
                  <a:lnTo>
                    <a:pt x="20" y="453"/>
                  </a:lnTo>
                  <a:lnTo>
                    <a:pt x="20" y="452"/>
                  </a:lnTo>
                  <a:lnTo>
                    <a:pt x="20" y="453"/>
                  </a:lnTo>
                  <a:lnTo>
                    <a:pt x="20" y="452"/>
                  </a:lnTo>
                  <a:lnTo>
                    <a:pt x="20" y="453"/>
                  </a:lnTo>
                  <a:lnTo>
                    <a:pt x="20" y="452"/>
                  </a:lnTo>
                  <a:lnTo>
                    <a:pt x="20" y="453"/>
                  </a:lnTo>
                  <a:lnTo>
                    <a:pt x="20" y="452"/>
                  </a:lnTo>
                  <a:lnTo>
                    <a:pt x="21" y="452"/>
                  </a:lnTo>
                  <a:lnTo>
                    <a:pt x="21" y="453"/>
                  </a:lnTo>
                  <a:lnTo>
                    <a:pt x="21" y="452"/>
                  </a:lnTo>
                  <a:lnTo>
                    <a:pt x="21" y="451"/>
                  </a:lnTo>
                  <a:lnTo>
                    <a:pt x="21" y="452"/>
                  </a:lnTo>
                  <a:lnTo>
                    <a:pt x="21" y="451"/>
                  </a:lnTo>
                  <a:lnTo>
                    <a:pt x="21" y="452"/>
                  </a:lnTo>
                  <a:lnTo>
                    <a:pt x="21" y="451"/>
                  </a:lnTo>
                  <a:lnTo>
                    <a:pt x="21" y="452"/>
                  </a:lnTo>
                  <a:lnTo>
                    <a:pt x="21" y="451"/>
                  </a:lnTo>
                  <a:lnTo>
                    <a:pt x="21" y="452"/>
                  </a:lnTo>
                  <a:lnTo>
                    <a:pt x="21" y="451"/>
                  </a:lnTo>
                  <a:lnTo>
                    <a:pt x="21" y="452"/>
                  </a:lnTo>
                  <a:lnTo>
                    <a:pt x="21" y="451"/>
                  </a:lnTo>
                  <a:lnTo>
                    <a:pt x="21" y="450"/>
                  </a:lnTo>
                  <a:lnTo>
                    <a:pt x="21" y="451"/>
                  </a:lnTo>
                  <a:lnTo>
                    <a:pt x="21" y="450"/>
                  </a:lnTo>
                  <a:lnTo>
                    <a:pt x="21" y="451"/>
                  </a:lnTo>
                  <a:lnTo>
                    <a:pt x="21" y="450"/>
                  </a:lnTo>
                  <a:lnTo>
                    <a:pt x="21" y="451"/>
                  </a:lnTo>
                  <a:lnTo>
                    <a:pt x="21" y="450"/>
                  </a:lnTo>
                  <a:lnTo>
                    <a:pt x="21" y="451"/>
                  </a:lnTo>
                  <a:lnTo>
                    <a:pt x="21" y="450"/>
                  </a:lnTo>
                  <a:lnTo>
                    <a:pt x="23" y="450"/>
                  </a:lnTo>
                  <a:lnTo>
                    <a:pt x="23" y="449"/>
                  </a:lnTo>
                  <a:lnTo>
                    <a:pt x="23" y="450"/>
                  </a:lnTo>
                  <a:lnTo>
                    <a:pt x="23" y="451"/>
                  </a:lnTo>
                  <a:lnTo>
                    <a:pt x="23" y="450"/>
                  </a:lnTo>
                  <a:lnTo>
                    <a:pt x="23" y="449"/>
                  </a:lnTo>
                  <a:lnTo>
                    <a:pt x="23" y="450"/>
                  </a:lnTo>
                  <a:lnTo>
                    <a:pt x="23" y="448"/>
                  </a:lnTo>
                  <a:lnTo>
                    <a:pt x="23" y="450"/>
                  </a:lnTo>
                  <a:lnTo>
                    <a:pt x="23" y="449"/>
                  </a:lnTo>
                  <a:lnTo>
                    <a:pt x="23" y="450"/>
                  </a:lnTo>
                  <a:lnTo>
                    <a:pt x="23" y="449"/>
                  </a:lnTo>
                  <a:lnTo>
                    <a:pt x="23" y="450"/>
                  </a:lnTo>
                  <a:lnTo>
                    <a:pt x="23" y="449"/>
                  </a:lnTo>
                  <a:lnTo>
                    <a:pt x="23" y="450"/>
                  </a:lnTo>
                  <a:lnTo>
                    <a:pt x="23" y="449"/>
                  </a:lnTo>
                  <a:lnTo>
                    <a:pt x="23" y="450"/>
                  </a:lnTo>
                  <a:lnTo>
                    <a:pt x="23" y="449"/>
                  </a:lnTo>
                  <a:lnTo>
                    <a:pt x="23" y="450"/>
                  </a:lnTo>
                  <a:lnTo>
                    <a:pt x="23" y="449"/>
                  </a:lnTo>
                  <a:lnTo>
                    <a:pt x="23" y="450"/>
                  </a:lnTo>
                  <a:lnTo>
                    <a:pt x="23" y="449"/>
                  </a:lnTo>
                  <a:lnTo>
                    <a:pt x="23" y="450"/>
                  </a:lnTo>
                  <a:lnTo>
                    <a:pt x="23" y="449"/>
                  </a:lnTo>
                  <a:lnTo>
                    <a:pt x="24" y="449"/>
                  </a:lnTo>
                  <a:lnTo>
                    <a:pt x="24" y="450"/>
                  </a:lnTo>
                  <a:lnTo>
                    <a:pt x="24" y="449"/>
                  </a:lnTo>
                  <a:lnTo>
                    <a:pt x="24" y="450"/>
                  </a:lnTo>
                  <a:lnTo>
                    <a:pt x="24" y="449"/>
                  </a:lnTo>
                  <a:lnTo>
                    <a:pt x="24" y="448"/>
                  </a:lnTo>
                  <a:lnTo>
                    <a:pt x="24" y="449"/>
                  </a:lnTo>
                  <a:lnTo>
                    <a:pt x="24" y="450"/>
                  </a:lnTo>
                  <a:lnTo>
                    <a:pt x="24" y="449"/>
                  </a:lnTo>
                  <a:lnTo>
                    <a:pt x="24" y="450"/>
                  </a:lnTo>
                  <a:lnTo>
                    <a:pt x="24" y="449"/>
                  </a:lnTo>
                  <a:lnTo>
                    <a:pt x="24" y="450"/>
                  </a:lnTo>
                  <a:lnTo>
                    <a:pt x="24" y="449"/>
                  </a:lnTo>
                  <a:lnTo>
                    <a:pt x="24" y="450"/>
                  </a:lnTo>
                  <a:lnTo>
                    <a:pt x="24" y="449"/>
                  </a:lnTo>
                  <a:lnTo>
                    <a:pt x="24" y="450"/>
                  </a:lnTo>
                  <a:lnTo>
                    <a:pt x="24" y="449"/>
                  </a:lnTo>
                  <a:lnTo>
                    <a:pt x="24" y="450"/>
                  </a:lnTo>
                  <a:lnTo>
                    <a:pt x="24" y="449"/>
                  </a:lnTo>
                  <a:lnTo>
                    <a:pt x="24" y="450"/>
                  </a:lnTo>
                  <a:lnTo>
                    <a:pt x="24" y="449"/>
                  </a:lnTo>
                  <a:lnTo>
                    <a:pt x="24" y="450"/>
                  </a:lnTo>
                  <a:lnTo>
                    <a:pt x="24" y="449"/>
                  </a:lnTo>
                  <a:lnTo>
                    <a:pt x="24" y="448"/>
                  </a:lnTo>
                  <a:lnTo>
                    <a:pt x="24" y="449"/>
                  </a:lnTo>
                  <a:lnTo>
                    <a:pt x="25" y="449"/>
                  </a:lnTo>
                  <a:lnTo>
                    <a:pt x="25" y="450"/>
                  </a:lnTo>
                  <a:lnTo>
                    <a:pt x="25" y="449"/>
                  </a:lnTo>
                  <a:lnTo>
                    <a:pt x="25" y="450"/>
                  </a:lnTo>
                  <a:lnTo>
                    <a:pt x="25" y="449"/>
                  </a:lnTo>
                  <a:lnTo>
                    <a:pt x="25" y="448"/>
                  </a:lnTo>
                  <a:lnTo>
                    <a:pt x="25" y="449"/>
                  </a:lnTo>
                  <a:lnTo>
                    <a:pt x="25" y="447"/>
                  </a:lnTo>
                  <a:lnTo>
                    <a:pt x="25" y="448"/>
                  </a:lnTo>
                  <a:lnTo>
                    <a:pt x="25" y="447"/>
                  </a:lnTo>
                  <a:lnTo>
                    <a:pt x="25" y="446"/>
                  </a:lnTo>
                  <a:lnTo>
                    <a:pt x="25" y="445"/>
                  </a:lnTo>
                  <a:lnTo>
                    <a:pt x="25" y="442"/>
                  </a:lnTo>
                  <a:lnTo>
                    <a:pt x="25" y="439"/>
                  </a:lnTo>
                  <a:lnTo>
                    <a:pt x="25" y="436"/>
                  </a:lnTo>
                  <a:lnTo>
                    <a:pt x="25" y="431"/>
                  </a:lnTo>
                  <a:lnTo>
                    <a:pt x="25" y="430"/>
                  </a:lnTo>
                  <a:lnTo>
                    <a:pt x="25" y="427"/>
                  </a:lnTo>
                  <a:lnTo>
                    <a:pt x="25" y="425"/>
                  </a:lnTo>
                  <a:lnTo>
                    <a:pt x="25" y="426"/>
                  </a:lnTo>
                  <a:lnTo>
                    <a:pt x="25" y="427"/>
                  </a:lnTo>
                  <a:lnTo>
                    <a:pt x="25" y="431"/>
                  </a:lnTo>
                  <a:lnTo>
                    <a:pt x="25" y="427"/>
                  </a:lnTo>
                  <a:lnTo>
                    <a:pt x="25" y="426"/>
                  </a:lnTo>
                  <a:lnTo>
                    <a:pt x="25" y="420"/>
                  </a:lnTo>
                  <a:lnTo>
                    <a:pt x="25" y="413"/>
                  </a:lnTo>
                  <a:lnTo>
                    <a:pt x="25" y="402"/>
                  </a:lnTo>
                  <a:lnTo>
                    <a:pt x="25" y="385"/>
                  </a:lnTo>
                  <a:lnTo>
                    <a:pt x="25" y="371"/>
                  </a:lnTo>
                  <a:lnTo>
                    <a:pt x="25" y="357"/>
                  </a:lnTo>
                  <a:lnTo>
                    <a:pt x="25" y="347"/>
                  </a:lnTo>
                  <a:lnTo>
                    <a:pt x="25" y="348"/>
                  </a:lnTo>
                  <a:lnTo>
                    <a:pt x="25" y="353"/>
                  </a:lnTo>
                  <a:lnTo>
                    <a:pt x="25" y="362"/>
                  </a:lnTo>
                  <a:lnTo>
                    <a:pt x="25" y="370"/>
                  </a:lnTo>
                  <a:lnTo>
                    <a:pt x="25" y="378"/>
                  </a:lnTo>
                  <a:lnTo>
                    <a:pt x="25" y="382"/>
                  </a:lnTo>
                  <a:lnTo>
                    <a:pt x="25" y="370"/>
                  </a:lnTo>
                  <a:lnTo>
                    <a:pt x="25" y="356"/>
                  </a:lnTo>
                  <a:lnTo>
                    <a:pt x="25" y="328"/>
                  </a:lnTo>
                  <a:lnTo>
                    <a:pt x="25" y="291"/>
                  </a:lnTo>
                  <a:lnTo>
                    <a:pt x="25" y="264"/>
                  </a:lnTo>
                  <a:lnTo>
                    <a:pt x="25" y="234"/>
                  </a:lnTo>
                  <a:lnTo>
                    <a:pt x="25" y="214"/>
                  </a:lnTo>
                  <a:lnTo>
                    <a:pt x="25" y="215"/>
                  </a:lnTo>
                  <a:lnTo>
                    <a:pt x="25" y="225"/>
                  </a:lnTo>
                  <a:lnTo>
                    <a:pt x="25" y="251"/>
                  </a:lnTo>
                  <a:lnTo>
                    <a:pt x="25" y="275"/>
                  </a:lnTo>
                  <a:lnTo>
                    <a:pt x="25" y="295"/>
                  </a:lnTo>
                  <a:lnTo>
                    <a:pt x="25" y="310"/>
                  </a:lnTo>
                  <a:lnTo>
                    <a:pt x="25" y="304"/>
                  </a:lnTo>
                  <a:lnTo>
                    <a:pt x="25" y="282"/>
                  </a:lnTo>
                  <a:lnTo>
                    <a:pt x="26" y="242"/>
                  </a:lnTo>
                  <a:lnTo>
                    <a:pt x="26" y="194"/>
                  </a:lnTo>
                  <a:lnTo>
                    <a:pt x="26" y="148"/>
                  </a:lnTo>
                  <a:lnTo>
                    <a:pt x="26" y="108"/>
                  </a:lnTo>
                  <a:lnTo>
                    <a:pt x="26" y="79"/>
                  </a:lnTo>
                  <a:lnTo>
                    <a:pt x="26" y="82"/>
                  </a:lnTo>
                  <a:lnTo>
                    <a:pt x="26" y="99"/>
                  </a:lnTo>
                  <a:lnTo>
                    <a:pt x="26" y="139"/>
                  </a:lnTo>
                  <a:lnTo>
                    <a:pt x="26" y="179"/>
                  </a:lnTo>
                  <a:lnTo>
                    <a:pt x="26" y="219"/>
                  </a:lnTo>
                  <a:lnTo>
                    <a:pt x="26" y="243"/>
                  </a:lnTo>
                  <a:lnTo>
                    <a:pt x="26" y="247"/>
                  </a:lnTo>
                  <a:lnTo>
                    <a:pt x="26" y="236"/>
                  </a:lnTo>
                  <a:lnTo>
                    <a:pt x="26" y="188"/>
                  </a:lnTo>
                  <a:lnTo>
                    <a:pt x="26" y="137"/>
                  </a:lnTo>
                  <a:lnTo>
                    <a:pt x="26" y="78"/>
                  </a:lnTo>
                  <a:lnTo>
                    <a:pt x="26" y="37"/>
                  </a:lnTo>
                  <a:lnTo>
                    <a:pt x="26" y="11"/>
                  </a:lnTo>
                  <a:lnTo>
                    <a:pt x="26" y="0"/>
                  </a:lnTo>
                  <a:lnTo>
                    <a:pt x="26" y="26"/>
                  </a:lnTo>
                  <a:lnTo>
                    <a:pt x="26" y="71"/>
                  </a:lnTo>
                  <a:lnTo>
                    <a:pt x="26" y="133"/>
                  </a:lnTo>
                  <a:lnTo>
                    <a:pt x="26" y="177"/>
                  </a:lnTo>
                  <a:lnTo>
                    <a:pt x="26" y="207"/>
                  </a:lnTo>
                  <a:lnTo>
                    <a:pt x="26" y="223"/>
                  </a:lnTo>
                  <a:lnTo>
                    <a:pt x="26" y="218"/>
                  </a:lnTo>
                  <a:lnTo>
                    <a:pt x="26" y="182"/>
                  </a:lnTo>
                  <a:lnTo>
                    <a:pt x="26" y="133"/>
                  </a:lnTo>
                  <a:lnTo>
                    <a:pt x="26" y="78"/>
                  </a:lnTo>
                  <a:lnTo>
                    <a:pt x="26" y="37"/>
                  </a:lnTo>
                  <a:lnTo>
                    <a:pt x="26" y="9"/>
                  </a:lnTo>
                  <a:lnTo>
                    <a:pt x="26" y="0"/>
                  </a:lnTo>
                  <a:lnTo>
                    <a:pt x="26" y="16"/>
                  </a:lnTo>
                  <a:lnTo>
                    <a:pt x="26" y="65"/>
                  </a:lnTo>
                  <a:lnTo>
                    <a:pt x="26" y="119"/>
                  </a:lnTo>
                  <a:lnTo>
                    <a:pt x="26" y="173"/>
                  </a:lnTo>
                  <a:lnTo>
                    <a:pt x="26" y="213"/>
                  </a:lnTo>
                  <a:lnTo>
                    <a:pt x="26" y="240"/>
                  </a:lnTo>
                  <a:lnTo>
                    <a:pt x="26" y="230"/>
                  </a:lnTo>
                  <a:lnTo>
                    <a:pt x="26" y="214"/>
                  </a:lnTo>
                  <a:lnTo>
                    <a:pt x="26" y="171"/>
                  </a:lnTo>
                  <a:lnTo>
                    <a:pt x="26" y="128"/>
                  </a:lnTo>
                  <a:lnTo>
                    <a:pt x="26" y="92"/>
                  </a:lnTo>
                  <a:lnTo>
                    <a:pt x="26" y="66"/>
                  </a:lnTo>
                  <a:lnTo>
                    <a:pt x="26" y="57"/>
                  </a:lnTo>
                  <a:lnTo>
                    <a:pt x="26" y="77"/>
                  </a:lnTo>
                  <a:lnTo>
                    <a:pt x="26" y="113"/>
                  </a:lnTo>
                  <a:lnTo>
                    <a:pt x="26" y="156"/>
                  </a:lnTo>
                  <a:lnTo>
                    <a:pt x="26" y="212"/>
                  </a:lnTo>
                  <a:lnTo>
                    <a:pt x="26" y="247"/>
                  </a:lnTo>
                  <a:lnTo>
                    <a:pt x="26" y="269"/>
                  </a:lnTo>
                  <a:lnTo>
                    <a:pt x="26" y="278"/>
                  </a:lnTo>
                  <a:lnTo>
                    <a:pt x="26" y="264"/>
                  </a:lnTo>
                  <a:lnTo>
                    <a:pt x="26" y="236"/>
                  </a:lnTo>
                  <a:lnTo>
                    <a:pt x="26" y="202"/>
                  </a:lnTo>
                  <a:lnTo>
                    <a:pt x="26" y="170"/>
                  </a:lnTo>
                  <a:lnTo>
                    <a:pt x="27" y="151"/>
                  </a:lnTo>
                  <a:lnTo>
                    <a:pt x="27" y="148"/>
                  </a:lnTo>
                  <a:lnTo>
                    <a:pt x="27" y="161"/>
                  </a:lnTo>
                  <a:lnTo>
                    <a:pt x="27" y="184"/>
                  </a:lnTo>
                  <a:lnTo>
                    <a:pt x="27" y="221"/>
                  </a:lnTo>
                  <a:lnTo>
                    <a:pt x="27" y="260"/>
                  </a:lnTo>
                  <a:lnTo>
                    <a:pt x="27" y="294"/>
                  </a:lnTo>
                  <a:lnTo>
                    <a:pt x="27" y="314"/>
                  </a:lnTo>
                  <a:lnTo>
                    <a:pt x="27" y="318"/>
                  </a:lnTo>
                  <a:lnTo>
                    <a:pt x="27" y="317"/>
                  </a:lnTo>
                  <a:lnTo>
                    <a:pt x="27" y="298"/>
                  </a:lnTo>
                  <a:lnTo>
                    <a:pt x="27" y="279"/>
                  </a:lnTo>
                  <a:lnTo>
                    <a:pt x="27" y="255"/>
                  </a:lnTo>
                  <a:lnTo>
                    <a:pt x="27" y="243"/>
                  </a:lnTo>
                  <a:lnTo>
                    <a:pt x="27" y="237"/>
                  </a:lnTo>
                  <a:lnTo>
                    <a:pt x="27" y="243"/>
                  </a:lnTo>
                  <a:lnTo>
                    <a:pt x="27" y="261"/>
                  </a:lnTo>
                  <a:lnTo>
                    <a:pt x="27" y="291"/>
                  </a:lnTo>
                  <a:lnTo>
                    <a:pt x="27" y="318"/>
                  </a:lnTo>
                  <a:lnTo>
                    <a:pt x="27" y="339"/>
                  </a:lnTo>
                  <a:lnTo>
                    <a:pt x="27" y="357"/>
                  </a:lnTo>
                  <a:lnTo>
                    <a:pt x="27" y="361"/>
                  </a:lnTo>
                  <a:lnTo>
                    <a:pt x="27" y="362"/>
                  </a:lnTo>
                  <a:lnTo>
                    <a:pt x="27" y="353"/>
                  </a:lnTo>
                  <a:lnTo>
                    <a:pt x="27" y="335"/>
                  </a:lnTo>
                  <a:lnTo>
                    <a:pt x="27" y="324"/>
                  </a:lnTo>
                  <a:lnTo>
                    <a:pt x="27" y="315"/>
                  </a:lnTo>
                  <a:lnTo>
                    <a:pt x="27" y="310"/>
                  </a:lnTo>
                  <a:lnTo>
                    <a:pt x="27" y="313"/>
                  </a:lnTo>
                  <a:lnTo>
                    <a:pt x="27" y="328"/>
                  </a:lnTo>
                  <a:lnTo>
                    <a:pt x="27" y="341"/>
                  </a:lnTo>
                  <a:lnTo>
                    <a:pt x="27" y="362"/>
                  </a:lnTo>
                  <a:lnTo>
                    <a:pt x="27" y="378"/>
                  </a:lnTo>
                  <a:lnTo>
                    <a:pt x="27" y="389"/>
                  </a:lnTo>
                  <a:lnTo>
                    <a:pt x="27" y="396"/>
                  </a:lnTo>
                  <a:lnTo>
                    <a:pt x="27" y="397"/>
                  </a:lnTo>
                  <a:lnTo>
                    <a:pt x="27" y="391"/>
                  </a:lnTo>
                  <a:lnTo>
                    <a:pt x="27" y="383"/>
                  </a:lnTo>
                  <a:lnTo>
                    <a:pt x="27" y="374"/>
                  </a:lnTo>
                  <a:lnTo>
                    <a:pt x="27" y="368"/>
                  </a:lnTo>
                  <a:lnTo>
                    <a:pt x="27" y="374"/>
                  </a:lnTo>
                  <a:lnTo>
                    <a:pt x="27" y="369"/>
                  </a:lnTo>
                  <a:lnTo>
                    <a:pt x="27" y="381"/>
                  </a:lnTo>
                  <a:lnTo>
                    <a:pt x="27" y="388"/>
                  </a:lnTo>
                  <a:lnTo>
                    <a:pt x="27" y="404"/>
                  </a:lnTo>
                  <a:lnTo>
                    <a:pt x="27" y="409"/>
                  </a:lnTo>
                  <a:lnTo>
                    <a:pt x="27" y="411"/>
                  </a:lnTo>
                  <a:lnTo>
                    <a:pt x="27" y="419"/>
                  </a:lnTo>
                  <a:lnTo>
                    <a:pt x="27" y="420"/>
                  </a:lnTo>
                  <a:lnTo>
                    <a:pt x="27" y="417"/>
                  </a:lnTo>
                  <a:lnTo>
                    <a:pt x="27" y="414"/>
                  </a:lnTo>
                  <a:lnTo>
                    <a:pt x="27" y="409"/>
                  </a:lnTo>
                  <a:lnTo>
                    <a:pt x="27" y="407"/>
                  </a:lnTo>
                  <a:lnTo>
                    <a:pt x="27" y="405"/>
                  </a:lnTo>
                  <a:lnTo>
                    <a:pt x="27" y="406"/>
                  </a:lnTo>
                  <a:lnTo>
                    <a:pt x="27" y="410"/>
                  </a:lnTo>
                  <a:lnTo>
                    <a:pt x="28" y="413"/>
                  </a:lnTo>
                  <a:lnTo>
                    <a:pt x="28" y="421"/>
                  </a:lnTo>
                  <a:lnTo>
                    <a:pt x="28" y="427"/>
                  </a:lnTo>
                  <a:lnTo>
                    <a:pt x="28" y="430"/>
                  </a:lnTo>
                  <a:lnTo>
                    <a:pt x="28" y="433"/>
                  </a:lnTo>
                  <a:lnTo>
                    <a:pt x="28" y="435"/>
                  </a:lnTo>
                  <a:lnTo>
                    <a:pt x="28" y="433"/>
                  </a:lnTo>
                  <a:lnTo>
                    <a:pt x="28" y="431"/>
                  </a:lnTo>
                  <a:lnTo>
                    <a:pt x="28" y="427"/>
                  </a:lnTo>
                  <a:lnTo>
                    <a:pt x="28" y="426"/>
                  </a:lnTo>
                  <a:lnTo>
                    <a:pt x="28" y="428"/>
                  </a:lnTo>
                  <a:lnTo>
                    <a:pt x="28" y="433"/>
                  </a:lnTo>
                  <a:lnTo>
                    <a:pt x="28" y="434"/>
                  </a:lnTo>
                  <a:lnTo>
                    <a:pt x="28" y="438"/>
                  </a:lnTo>
                  <a:lnTo>
                    <a:pt x="28" y="439"/>
                  </a:lnTo>
                  <a:lnTo>
                    <a:pt x="28" y="440"/>
                  </a:lnTo>
                  <a:lnTo>
                    <a:pt x="28" y="438"/>
                  </a:lnTo>
                  <a:lnTo>
                    <a:pt x="28" y="439"/>
                  </a:lnTo>
                  <a:lnTo>
                    <a:pt x="28" y="438"/>
                  </a:lnTo>
                  <a:lnTo>
                    <a:pt x="28" y="439"/>
                  </a:lnTo>
                  <a:lnTo>
                    <a:pt x="28" y="440"/>
                  </a:lnTo>
                  <a:lnTo>
                    <a:pt x="28" y="441"/>
                  </a:lnTo>
                  <a:lnTo>
                    <a:pt x="28" y="442"/>
                  </a:lnTo>
                  <a:lnTo>
                    <a:pt x="28" y="444"/>
                  </a:lnTo>
                  <a:lnTo>
                    <a:pt x="28" y="446"/>
                  </a:lnTo>
                  <a:lnTo>
                    <a:pt x="28" y="445"/>
                  </a:lnTo>
                  <a:lnTo>
                    <a:pt x="28" y="447"/>
                  </a:lnTo>
                  <a:lnTo>
                    <a:pt x="28" y="445"/>
                  </a:lnTo>
                  <a:lnTo>
                    <a:pt x="28" y="444"/>
                  </a:lnTo>
                  <a:lnTo>
                    <a:pt x="28" y="445"/>
                  </a:lnTo>
                  <a:lnTo>
                    <a:pt x="28" y="446"/>
                  </a:lnTo>
                  <a:lnTo>
                    <a:pt x="28" y="447"/>
                  </a:lnTo>
                  <a:lnTo>
                    <a:pt x="28" y="448"/>
                  </a:lnTo>
                  <a:lnTo>
                    <a:pt x="28" y="447"/>
                  </a:lnTo>
                  <a:lnTo>
                    <a:pt x="28" y="446"/>
                  </a:lnTo>
                  <a:lnTo>
                    <a:pt x="28" y="448"/>
                  </a:lnTo>
                  <a:lnTo>
                    <a:pt x="28" y="446"/>
                  </a:lnTo>
                  <a:lnTo>
                    <a:pt x="28" y="447"/>
                  </a:lnTo>
                  <a:lnTo>
                    <a:pt x="28" y="448"/>
                  </a:lnTo>
                  <a:lnTo>
                    <a:pt x="28" y="447"/>
                  </a:lnTo>
                  <a:lnTo>
                    <a:pt x="28" y="448"/>
                  </a:lnTo>
                  <a:lnTo>
                    <a:pt x="28" y="449"/>
                  </a:lnTo>
                  <a:lnTo>
                    <a:pt x="28" y="448"/>
                  </a:lnTo>
                  <a:lnTo>
                    <a:pt x="29" y="449"/>
                  </a:lnTo>
                  <a:lnTo>
                    <a:pt x="29" y="448"/>
                  </a:lnTo>
                  <a:lnTo>
                    <a:pt x="29" y="447"/>
                  </a:lnTo>
                  <a:lnTo>
                    <a:pt x="29" y="446"/>
                  </a:lnTo>
                  <a:lnTo>
                    <a:pt x="29" y="447"/>
                  </a:lnTo>
                  <a:lnTo>
                    <a:pt x="29" y="448"/>
                  </a:lnTo>
                  <a:lnTo>
                    <a:pt x="29" y="447"/>
                  </a:lnTo>
                  <a:lnTo>
                    <a:pt x="29" y="448"/>
                  </a:lnTo>
                  <a:lnTo>
                    <a:pt x="29" y="447"/>
                  </a:lnTo>
                  <a:lnTo>
                    <a:pt x="29" y="448"/>
                  </a:lnTo>
                  <a:lnTo>
                    <a:pt x="29" y="446"/>
                  </a:lnTo>
                  <a:lnTo>
                    <a:pt x="29" y="447"/>
                  </a:lnTo>
                  <a:lnTo>
                    <a:pt x="29" y="446"/>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08" name="Freeform 539"/>
            <p:cNvSpPr>
              <a:spLocks/>
            </p:cNvSpPr>
            <p:nvPr/>
          </p:nvSpPr>
          <p:spPr bwMode="auto">
            <a:xfrm>
              <a:off x="2618" y="2661"/>
              <a:ext cx="32" cy="60"/>
            </a:xfrm>
            <a:custGeom>
              <a:avLst/>
              <a:gdLst>
                <a:gd name="T0" fmla="*/ 0 w 32"/>
                <a:gd name="T1" fmla="*/ 46 h 60"/>
                <a:gd name="T2" fmla="*/ 0 w 32"/>
                <a:gd name="T3" fmla="*/ 46 h 60"/>
                <a:gd name="T4" fmla="*/ 1 w 32"/>
                <a:gd name="T5" fmla="*/ 42 h 60"/>
                <a:gd name="T6" fmla="*/ 1 w 32"/>
                <a:gd name="T7" fmla="*/ 41 h 60"/>
                <a:gd name="T8" fmla="*/ 1 w 32"/>
                <a:gd name="T9" fmla="*/ 40 h 60"/>
                <a:gd name="T10" fmla="*/ 1 w 32"/>
                <a:gd name="T11" fmla="*/ 38 h 60"/>
                <a:gd name="T12" fmla="*/ 1 w 32"/>
                <a:gd name="T13" fmla="*/ 25 h 60"/>
                <a:gd name="T14" fmla="*/ 2 w 32"/>
                <a:gd name="T15" fmla="*/ 15 h 60"/>
                <a:gd name="T16" fmla="*/ 2 w 32"/>
                <a:gd name="T17" fmla="*/ 1 h 60"/>
                <a:gd name="T18" fmla="*/ 2 w 32"/>
                <a:gd name="T19" fmla="*/ 1 h 60"/>
                <a:gd name="T20" fmla="*/ 2 w 32"/>
                <a:gd name="T21" fmla="*/ 23 h 60"/>
                <a:gd name="T22" fmla="*/ 3 w 32"/>
                <a:gd name="T23" fmla="*/ 33 h 60"/>
                <a:gd name="T24" fmla="*/ 3 w 32"/>
                <a:gd name="T25" fmla="*/ 42 h 60"/>
                <a:gd name="T26" fmla="*/ 3 w 32"/>
                <a:gd name="T27" fmla="*/ 45 h 60"/>
                <a:gd name="T28" fmla="*/ 3 w 32"/>
                <a:gd name="T29" fmla="*/ 51 h 60"/>
                <a:gd name="T30" fmla="*/ 4 w 32"/>
                <a:gd name="T31" fmla="*/ 53 h 60"/>
                <a:gd name="T32" fmla="*/ 4 w 32"/>
                <a:gd name="T33" fmla="*/ 55 h 60"/>
                <a:gd name="T34" fmla="*/ 4 w 32"/>
                <a:gd name="T35" fmla="*/ 56 h 60"/>
                <a:gd name="T36" fmla="*/ 5 w 32"/>
                <a:gd name="T37" fmla="*/ 55 h 60"/>
                <a:gd name="T38" fmla="*/ 5 w 32"/>
                <a:gd name="T39" fmla="*/ 44 h 60"/>
                <a:gd name="T40" fmla="*/ 5 w 32"/>
                <a:gd name="T41" fmla="*/ 37 h 60"/>
                <a:gd name="T42" fmla="*/ 6 w 32"/>
                <a:gd name="T43" fmla="*/ 33 h 60"/>
                <a:gd name="T44" fmla="*/ 6 w 32"/>
                <a:gd name="T45" fmla="*/ 29 h 60"/>
                <a:gd name="T46" fmla="*/ 6 w 32"/>
                <a:gd name="T47" fmla="*/ 30 h 60"/>
                <a:gd name="T48" fmla="*/ 6 w 32"/>
                <a:gd name="T49" fmla="*/ 36 h 60"/>
                <a:gd name="T50" fmla="*/ 6 w 32"/>
                <a:gd name="T51" fmla="*/ 44 h 60"/>
                <a:gd name="T52" fmla="*/ 8 w 32"/>
                <a:gd name="T53" fmla="*/ 47 h 60"/>
                <a:gd name="T54" fmla="*/ 8 w 32"/>
                <a:gd name="T55" fmla="*/ 46 h 60"/>
                <a:gd name="T56" fmla="*/ 8 w 32"/>
                <a:gd name="T57" fmla="*/ 51 h 60"/>
                <a:gd name="T58" fmla="*/ 9 w 32"/>
                <a:gd name="T59" fmla="*/ 54 h 60"/>
                <a:gd name="T60" fmla="*/ 9 w 32"/>
                <a:gd name="T61" fmla="*/ 56 h 60"/>
                <a:gd name="T62" fmla="*/ 9 w 32"/>
                <a:gd name="T63" fmla="*/ 58 h 60"/>
                <a:gd name="T64" fmla="*/ 10 w 32"/>
                <a:gd name="T65" fmla="*/ 59 h 60"/>
                <a:gd name="T66" fmla="*/ 10 w 32"/>
                <a:gd name="T67" fmla="*/ 58 h 60"/>
                <a:gd name="T68" fmla="*/ 11 w 32"/>
                <a:gd name="T69" fmla="*/ 56 h 60"/>
                <a:gd name="T70" fmla="*/ 11 w 32"/>
                <a:gd name="T71" fmla="*/ 55 h 60"/>
                <a:gd name="T72" fmla="*/ 12 w 32"/>
                <a:gd name="T73" fmla="*/ 53 h 60"/>
                <a:gd name="T74" fmla="*/ 12 w 32"/>
                <a:gd name="T75" fmla="*/ 55 h 60"/>
                <a:gd name="T76" fmla="*/ 12 w 32"/>
                <a:gd name="T77" fmla="*/ 56 h 60"/>
                <a:gd name="T78" fmla="*/ 13 w 32"/>
                <a:gd name="T79" fmla="*/ 56 h 60"/>
                <a:gd name="T80" fmla="*/ 13 w 32"/>
                <a:gd name="T81" fmla="*/ 57 h 60"/>
                <a:gd name="T82" fmla="*/ 14 w 32"/>
                <a:gd name="T83" fmla="*/ 59 h 60"/>
                <a:gd name="T84" fmla="*/ 15 w 32"/>
                <a:gd name="T85" fmla="*/ 59 h 60"/>
                <a:gd name="T86" fmla="*/ 15 w 32"/>
                <a:gd name="T87" fmla="*/ 58 h 60"/>
                <a:gd name="T88" fmla="*/ 16 w 32"/>
                <a:gd name="T89" fmla="*/ 58 h 60"/>
                <a:gd name="T90" fmla="*/ 17 w 32"/>
                <a:gd name="T91" fmla="*/ 58 h 60"/>
                <a:gd name="T92" fmla="*/ 17 w 32"/>
                <a:gd name="T93" fmla="*/ 59 h 60"/>
                <a:gd name="T94" fmla="*/ 19 w 32"/>
                <a:gd name="T95" fmla="*/ 60 h 60"/>
                <a:gd name="T96" fmla="*/ 19 w 32"/>
                <a:gd name="T97" fmla="*/ 59 h 60"/>
                <a:gd name="T98" fmla="*/ 20 w 32"/>
                <a:gd name="T99" fmla="*/ 58 h 60"/>
                <a:gd name="T100" fmla="*/ 20 w 32"/>
                <a:gd name="T101" fmla="*/ 54 h 60"/>
                <a:gd name="T102" fmla="*/ 22 w 32"/>
                <a:gd name="T103" fmla="*/ 54 h 60"/>
                <a:gd name="T104" fmla="*/ 22 w 32"/>
                <a:gd name="T105" fmla="*/ 56 h 60"/>
                <a:gd name="T106" fmla="*/ 22 w 32"/>
                <a:gd name="T107" fmla="*/ 55 h 60"/>
                <a:gd name="T108" fmla="*/ 23 w 32"/>
                <a:gd name="T109" fmla="*/ 57 h 60"/>
                <a:gd name="T110" fmla="*/ 24 w 32"/>
                <a:gd name="T111" fmla="*/ 59 h 60"/>
                <a:gd name="T112" fmla="*/ 25 w 32"/>
                <a:gd name="T113" fmla="*/ 59 h 60"/>
                <a:gd name="T114" fmla="*/ 26 w 32"/>
                <a:gd name="T115" fmla="*/ 59 h 60"/>
                <a:gd name="T116" fmla="*/ 27 w 32"/>
                <a:gd name="T117" fmla="*/ 58 h 60"/>
                <a:gd name="T118" fmla="*/ 27 w 32"/>
                <a:gd name="T119" fmla="*/ 58 h 60"/>
                <a:gd name="T120" fmla="*/ 28 w 32"/>
                <a:gd name="T121" fmla="*/ 60 h 60"/>
                <a:gd name="T122" fmla="*/ 30 w 32"/>
                <a:gd name="T123" fmla="*/ 59 h 60"/>
                <a:gd name="T124" fmla="*/ 31 w 32"/>
                <a:gd name="T125" fmla="*/ 59 h 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
                <a:gd name="T190" fmla="*/ 0 h 60"/>
                <a:gd name="T191" fmla="*/ 32 w 32"/>
                <a:gd name="T192" fmla="*/ 60 h 6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 h="60">
                  <a:moveTo>
                    <a:pt x="0" y="52"/>
                  </a:moveTo>
                  <a:lnTo>
                    <a:pt x="0" y="51"/>
                  </a:lnTo>
                  <a:lnTo>
                    <a:pt x="0" y="52"/>
                  </a:lnTo>
                  <a:lnTo>
                    <a:pt x="0" y="51"/>
                  </a:lnTo>
                  <a:lnTo>
                    <a:pt x="0" y="52"/>
                  </a:lnTo>
                  <a:lnTo>
                    <a:pt x="0" y="53"/>
                  </a:lnTo>
                  <a:lnTo>
                    <a:pt x="0" y="52"/>
                  </a:lnTo>
                  <a:lnTo>
                    <a:pt x="0" y="51"/>
                  </a:lnTo>
                  <a:lnTo>
                    <a:pt x="0" y="50"/>
                  </a:lnTo>
                  <a:lnTo>
                    <a:pt x="0" y="47"/>
                  </a:lnTo>
                  <a:lnTo>
                    <a:pt x="0" y="46"/>
                  </a:lnTo>
                  <a:lnTo>
                    <a:pt x="0" y="48"/>
                  </a:lnTo>
                  <a:lnTo>
                    <a:pt x="0" y="51"/>
                  </a:lnTo>
                  <a:lnTo>
                    <a:pt x="0" y="52"/>
                  </a:lnTo>
                  <a:lnTo>
                    <a:pt x="0" y="48"/>
                  </a:lnTo>
                  <a:lnTo>
                    <a:pt x="0" y="46"/>
                  </a:lnTo>
                  <a:lnTo>
                    <a:pt x="0" y="44"/>
                  </a:lnTo>
                  <a:lnTo>
                    <a:pt x="0" y="43"/>
                  </a:lnTo>
                  <a:lnTo>
                    <a:pt x="0" y="42"/>
                  </a:lnTo>
                  <a:lnTo>
                    <a:pt x="0" y="43"/>
                  </a:lnTo>
                  <a:lnTo>
                    <a:pt x="0" y="45"/>
                  </a:lnTo>
                  <a:lnTo>
                    <a:pt x="0" y="46"/>
                  </a:lnTo>
                  <a:lnTo>
                    <a:pt x="0" y="47"/>
                  </a:lnTo>
                  <a:lnTo>
                    <a:pt x="0" y="48"/>
                  </a:lnTo>
                  <a:lnTo>
                    <a:pt x="0" y="50"/>
                  </a:lnTo>
                  <a:lnTo>
                    <a:pt x="0" y="48"/>
                  </a:lnTo>
                  <a:lnTo>
                    <a:pt x="0" y="47"/>
                  </a:lnTo>
                  <a:lnTo>
                    <a:pt x="0" y="45"/>
                  </a:lnTo>
                  <a:lnTo>
                    <a:pt x="0" y="42"/>
                  </a:lnTo>
                  <a:lnTo>
                    <a:pt x="0" y="41"/>
                  </a:lnTo>
                  <a:lnTo>
                    <a:pt x="1" y="39"/>
                  </a:lnTo>
                  <a:lnTo>
                    <a:pt x="1" y="40"/>
                  </a:lnTo>
                  <a:lnTo>
                    <a:pt x="1" y="42"/>
                  </a:lnTo>
                  <a:lnTo>
                    <a:pt x="1" y="45"/>
                  </a:lnTo>
                  <a:lnTo>
                    <a:pt x="1" y="46"/>
                  </a:lnTo>
                  <a:lnTo>
                    <a:pt x="1" y="47"/>
                  </a:lnTo>
                  <a:lnTo>
                    <a:pt x="1" y="48"/>
                  </a:lnTo>
                  <a:lnTo>
                    <a:pt x="1" y="47"/>
                  </a:lnTo>
                  <a:lnTo>
                    <a:pt x="1" y="43"/>
                  </a:lnTo>
                  <a:lnTo>
                    <a:pt x="1" y="42"/>
                  </a:lnTo>
                  <a:lnTo>
                    <a:pt x="1" y="41"/>
                  </a:lnTo>
                  <a:lnTo>
                    <a:pt x="1" y="40"/>
                  </a:lnTo>
                  <a:lnTo>
                    <a:pt x="1" y="38"/>
                  </a:lnTo>
                  <a:lnTo>
                    <a:pt x="1" y="41"/>
                  </a:lnTo>
                  <a:lnTo>
                    <a:pt x="1" y="42"/>
                  </a:lnTo>
                  <a:lnTo>
                    <a:pt x="1" y="43"/>
                  </a:lnTo>
                  <a:lnTo>
                    <a:pt x="1" y="47"/>
                  </a:lnTo>
                  <a:lnTo>
                    <a:pt x="1" y="48"/>
                  </a:lnTo>
                  <a:lnTo>
                    <a:pt x="1" y="46"/>
                  </a:lnTo>
                  <a:lnTo>
                    <a:pt x="1" y="44"/>
                  </a:lnTo>
                  <a:lnTo>
                    <a:pt x="1" y="42"/>
                  </a:lnTo>
                  <a:lnTo>
                    <a:pt x="1" y="41"/>
                  </a:lnTo>
                  <a:lnTo>
                    <a:pt x="1" y="40"/>
                  </a:lnTo>
                  <a:lnTo>
                    <a:pt x="1" y="39"/>
                  </a:lnTo>
                  <a:lnTo>
                    <a:pt x="1" y="40"/>
                  </a:lnTo>
                  <a:lnTo>
                    <a:pt x="1" y="43"/>
                  </a:lnTo>
                  <a:lnTo>
                    <a:pt x="1" y="44"/>
                  </a:lnTo>
                  <a:lnTo>
                    <a:pt x="1" y="45"/>
                  </a:lnTo>
                  <a:lnTo>
                    <a:pt x="1" y="47"/>
                  </a:lnTo>
                  <a:lnTo>
                    <a:pt x="1" y="46"/>
                  </a:lnTo>
                  <a:lnTo>
                    <a:pt x="1" y="44"/>
                  </a:lnTo>
                  <a:lnTo>
                    <a:pt x="1" y="41"/>
                  </a:lnTo>
                  <a:lnTo>
                    <a:pt x="1" y="39"/>
                  </a:lnTo>
                  <a:lnTo>
                    <a:pt x="1" y="37"/>
                  </a:lnTo>
                  <a:lnTo>
                    <a:pt x="1" y="34"/>
                  </a:lnTo>
                  <a:lnTo>
                    <a:pt x="1" y="38"/>
                  </a:lnTo>
                  <a:lnTo>
                    <a:pt x="1" y="42"/>
                  </a:lnTo>
                  <a:lnTo>
                    <a:pt x="1" y="41"/>
                  </a:lnTo>
                  <a:lnTo>
                    <a:pt x="1" y="43"/>
                  </a:lnTo>
                  <a:lnTo>
                    <a:pt x="1" y="41"/>
                  </a:lnTo>
                  <a:lnTo>
                    <a:pt x="1" y="39"/>
                  </a:lnTo>
                  <a:lnTo>
                    <a:pt x="1" y="36"/>
                  </a:lnTo>
                  <a:lnTo>
                    <a:pt x="1" y="31"/>
                  </a:lnTo>
                  <a:lnTo>
                    <a:pt x="1" y="25"/>
                  </a:lnTo>
                  <a:lnTo>
                    <a:pt x="1" y="26"/>
                  </a:lnTo>
                  <a:lnTo>
                    <a:pt x="1" y="24"/>
                  </a:lnTo>
                  <a:lnTo>
                    <a:pt x="1" y="25"/>
                  </a:lnTo>
                  <a:lnTo>
                    <a:pt x="1" y="30"/>
                  </a:lnTo>
                  <a:lnTo>
                    <a:pt x="2" y="34"/>
                  </a:lnTo>
                  <a:lnTo>
                    <a:pt x="2" y="38"/>
                  </a:lnTo>
                  <a:lnTo>
                    <a:pt x="2" y="36"/>
                  </a:lnTo>
                  <a:lnTo>
                    <a:pt x="2" y="32"/>
                  </a:lnTo>
                  <a:lnTo>
                    <a:pt x="2" y="24"/>
                  </a:lnTo>
                  <a:lnTo>
                    <a:pt x="2" y="17"/>
                  </a:lnTo>
                  <a:lnTo>
                    <a:pt x="2" y="12"/>
                  </a:lnTo>
                  <a:lnTo>
                    <a:pt x="2" y="9"/>
                  </a:lnTo>
                  <a:lnTo>
                    <a:pt x="2" y="12"/>
                  </a:lnTo>
                  <a:lnTo>
                    <a:pt x="2" y="15"/>
                  </a:lnTo>
                  <a:lnTo>
                    <a:pt x="2" y="19"/>
                  </a:lnTo>
                  <a:lnTo>
                    <a:pt x="2" y="25"/>
                  </a:lnTo>
                  <a:lnTo>
                    <a:pt x="2" y="29"/>
                  </a:lnTo>
                  <a:lnTo>
                    <a:pt x="2" y="32"/>
                  </a:lnTo>
                  <a:lnTo>
                    <a:pt x="2" y="33"/>
                  </a:lnTo>
                  <a:lnTo>
                    <a:pt x="2" y="30"/>
                  </a:lnTo>
                  <a:lnTo>
                    <a:pt x="2" y="26"/>
                  </a:lnTo>
                  <a:lnTo>
                    <a:pt x="2" y="19"/>
                  </a:lnTo>
                  <a:lnTo>
                    <a:pt x="2" y="10"/>
                  </a:lnTo>
                  <a:lnTo>
                    <a:pt x="2" y="2"/>
                  </a:lnTo>
                  <a:lnTo>
                    <a:pt x="2" y="1"/>
                  </a:lnTo>
                  <a:lnTo>
                    <a:pt x="2" y="2"/>
                  </a:lnTo>
                  <a:lnTo>
                    <a:pt x="2" y="13"/>
                  </a:lnTo>
                  <a:lnTo>
                    <a:pt x="2" y="19"/>
                  </a:lnTo>
                  <a:lnTo>
                    <a:pt x="2" y="26"/>
                  </a:lnTo>
                  <a:lnTo>
                    <a:pt x="2" y="28"/>
                  </a:lnTo>
                  <a:lnTo>
                    <a:pt x="2" y="29"/>
                  </a:lnTo>
                  <a:lnTo>
                    <a:pt x="2" y="27"/>
                  </a:lnTo>
                  <a:lnTo>
                    <a:pt x="2" y="23"/>
                  </a:lnTo>
                  <a:lnTo>
                    <a:pt x="2" y="17"/>
                  </a:lnTo>
                  <a:lnTo>
                    <a:pt x="2" y="12"/>
                  </a:lnTo>
                  <a:lnTo>
                    <a:pt x="2" y="1"/>
                  </a:lnTo>
                  <a:lnTo>
                    <a:pt x="2" y="0"/>
                  </a:lnTo>
                  <a:lnTo>
                    <a:pt x="2" y="2"/>
                  </a:lnTo>
                  <a:lnTo>
                    <a:pt x="2" y="4"/>
                  </a:lnTo>
                  <a:lnTo>
                    <a:pt x="2" y="14"/>
                  </a:lnTo>
                  <a:lnTo>
                    <a:pt x="2" y="18"/>
                  </a:lnTo>
                  <a:lnTo>
                    <a:pt x="2" y="26"/>
                  </a:lnTo>
                  <a:lnTo>
                    <a:pt x="2" y="30"/>
                  </a:lnTo>
                  <a:lnTo>
                    <a:pt x="2" y="33"/>
                  </a:lnTo>
                  <a:lnTo>
                    <a:pt x="2" y="30"/>
                  </a:lnTo>
                  <a:lnTo>
                    <a:pt x="2" y="28"/>
                  </a:lnTo>
                  <a:lnTo>
                    <a:pt x="2" y="23"/>
                  </a:lnTo>
                  <a:lnTo>
                    <a:pt x="2" y="14"/>
                  </a:lnTo>
                  <a:lnTo>
                    <a:pt x="2" y="11"/>
                  </a:lnTo>
                  <a:lnTo>
                    <a:pt x="2" y="9"/>
                  </a:lnTo>
                  <a:lnTo>
                    <a:pt x="2" y="12"/>
                  </a:lnTo>
                  <a:lnTo>
                    <a:pt x="2" y="17"/>
                  </a:lnTo>
                  <a:lnTo>
                    <a:pt x="2" y="24"/>
                  </a:lnTo>
                  <a:lnTo>
                    <a:pt x="2" y="30"/>
                  </a:lnTo>
                  <a:lnTo>
                    <a:pt x="2" y="34"/>
                  </a:lnTo>
                  <a:lnTo>
                    <a:pt x="2" y="36"/>
                  </a:lnTo>
                  <a:lnTo>
                    <a:pt x="3" y="34"/>
                  </a:lnTo>
                  <a:lnTo>
                    <a:pt x="3" y="33"/>
                  </a:lnTo>
                  <a:lnTo>
                    <a:pt x="3" y="28"/>
                  </a:lnTo>
                  <a:lnTo>
                    <a:pt x="3" y="24"/>
                  </a:lnTo>
                  <a:lnTo>
                    <a:pt x="3" y="22"/>
                  </a:lnTo>
                  <a:lnTo>
                    <a:pt x="3" y="20"/>
                  </a:lnTo>
                  <a:lnTo>
                    <a:pt x="3" y="19"/>
                  </a:lnTo>
                  <a:lnTo>
                    <a:pt x="3" y="27"/>
                  </a:lnTo>
                  <a:lnTo>
                    <a:pt x="3" y="31"/>
                  </a:lnTo>
                  <a:lnTo>
                    <a:pt x="3" y="37"/>
                  </a:lnTo>
                  <a:lnTo>
                    <a:pt x="3" y="39"/>
                  </a:lnTo>
                  <a:lnTo>
                    <a:pt x="3" y="41"/>
                  </a:lnTo>
                  <a:lnTo>
                    <a:pt x="3" y="42"/>
                  </a:lnTo>
                  <a:lnTo>
                    <a:pt x="3" y="40"/>
                  </a:lnTo>
                  <a:lnTo>
                    <a:pt x="3" y="37"/>
                  </a:lnTo>
                  <a:lnTo>
                    <a:pt x="3" y="33"/>
                  </a:lnTo>
                  <a:lnTo>
                    <a:pt x="3" y="32"/>
                  </a:lnTo>
                  <a:lnTo>
                    <a:pt x="3" y="29"/>
                  </a:lnTo>
                  <a:lnTo>
                    <a:pt x="3" y="33"/>
                  </a:lnTo>
                  <a:lnTo>
                    <a:pt x="3" y="36"/>
                  </a:lnTo>
                  <a:lnTo>
                    <a:pt x="3" y="39"/>
                  </a:lnTo>
                  <a:lnTo>
                    <a:pt x="3" y="43"/>
                  </a:lnTo>
                  <a:lnTo>
                    <a:pt x="3" y="47"/>
                  </a:lnTo>
                  <a:lnTo>
                    <a:pt x="3" y="45"/>
                  </a:lnTo>
                  <a:lnTo>
                    <a:pt x="3" y="43"/>
                  </a:lnTo>
                  <a:lnTo>
                    <a:pt x="3" y="41"/>
                  </a:lnTo>
                  <a:lnTo>
                    <a:pt x="3" y="42"/>
                  </a:lnTo>
                  <a:lnTo>
                    <a:pt x="3" y="43"/>
                  </a:lnTo>
                  <a:lnTo>
                    <a:pt x="3" y="44"/>
                  </a:lnTo>
                  <a:lnTo>
                    <a:pt x="3" y="46"/>
                  </a:lnTo>
                  <a:lnTo>
                    <a:pt x="3" y="47"/>
                  </a:lnTo>
                  <a:lnTo>
                    <a:pt x="3" y="50"/>
                  </a:lnTo>
                  <a:lnTo>
                    <a:pt x="3" y="52"/>
                  </a:lnTo>
                  <a:lnTo>
                    <a:pt x="3" y="53"/>
                  </a:lnTo>
                  <a:lnTo>
                    <a:pt x="3" y="51"/>
                  </a:lnTo>
                  <a:lnTo>
                    <a:pt x="3" y="48"/>
                  </a:lnTo>
                  <a:lnTo>
                    <a:pt x="3" y="47"/>
                  </a:lnTo>
                  <a:lnTo>
                    <a:pt x="3" y="48"/>
                  </a:lnTo>
                  <a:lnTo>
                    <a:pt x="3" y="50"/>
                  </a:lnTo>
                  <a:lnTo>
                    <a:pt x="3" y="52"/>
                  </a:lnTo>
                  <a:lnTo>
                    <a:pt x="3" y="54"/>
                  </a:lnTo>
                  <a:lnTo>
                    <a:pt x="3" y="55"/>
                  </a:lnTo>
                  <a:lnTo>
                    <a:pt x="3" y="53"/>
                  </a:lnTo>
                  <a:lnTo>
                    <a:pt x="4" y="53"/>
                  </a:lnTo>
                  <a:lnTo>
                    <a:pt x="4" y="52"/>
                  </a:lnTo>
                  <a:lnTo>
                    <a:pt x="4" y="53"/>
                  </a:lnTo>
                  <a:lnTo>
                    <a:pt x="4" y="55"/>
                  </a:lnTo>
                  <a:lnTo>
                    <a:pt x="4" y="56"/>
                  </a:lnTo>
                  <a:lnTo>
                    <a:pt x="4" y="55"/>
                  </a:lnTo>
                  <a:lnTo>
                    <a:pt x="4" y="54"/>
                  </a:lnTo>
                  <a:lnTo>
                    <a:pt x="4" y="55"/>
                  </a:lnTo>
                  <a:lnTo>
                    <a:pt x="4" y="56"/>
                  </a:lnTo>
                  <a:lnTo>
                    <a:pt x="4" y="57"/>
                  </a:lnTo>
                  <a:lnTo>
                    <a:pt x="4" y="56"/>
                  </a:lnTo>
                  <a:lnTo>
                    <a:pt x="4" y="57"/>
                  </a:lnTo>
                  <a:lnTo>
                    <a:pt x="4" y="56"/>
                  </a:lnTo>
                  <a:lnTo>
                    <a:pt x="4" y="55"/>
                  </a:lnTo>
                  <a:lnTo>
                    <a:pt x="4" y="56"/>
                  </a:lnTo>
                  <a:lnTo>
                    <a:pt x="4" y="55"/>
                  </a:lnTo>
                  <a:lnTo>
                    <a:pt x="4" y="56"/>
                  </a:lnTo>
                  <a:lnTo>
                    <a:pt x="4" y="57"/>
                  </a:lnTo>
                  <a:lnTo>
                    <a:pt x="4" y="56"/>
                  </a:lnTo>
                  <a:lnTo>
                    <a:pt x="4" y="55"/>
                  </a:lnTo>
                  <a:lnTo>
                    <a:pt x="4" y="56"/>
                  </a:lnTo>
                  <a:lnTo>
                    <a:pt x="4" y="57"/>
                  </a:lnTo>
                  <a:lnTo>
                    <a:pt x="4" y="56"/>
                  </a:lnTo>
                  <a:lnTo>
                    <a:pt x="4" y="57"/>
                  </a:lnTo>
                  <a:lnTo>
                    <a:pt x="4" y="56"/>
                  </a:lnTo>
                  <a:lnTo>
                    <a:pt x="4" y="57"/>
                  </a:lnTo>
                  <a:lnTo>
                    <a:pt x="4" y="56"/>
                  </a:lnTo>
                  <a:lnTo>
                    <a:pt x="5" y="57"/>
                  </a:lnTo>
                  <a:lnTo>
                    <a:pt x="5" y="58"/>
                  </a:lnTo>
                  <a:lnTo>
                    <a:pt x="5" y="57"/>
                  </a:lnTo>
                  <a:lnTo>
                    <a:pt x="5" y="56"/>
                  </a:lnTo>
                  <a:lnTo>
                    <a:pt x="5" y="55"/>
                  </a:lnTo>
                  <a:lnTo>
                    <a:pt x="5" y="56"/>
                  </a:lnTo>
                  <a:lnTo>
                    <a:pt x="5" y="57"/>
                  </a:lnTo>
                  <a:lnTo>
                    <a:pt x="5" y="56"/>
                  </a:lnTo>
                  <a:lnTo>
                    <a:pt x="5" y="55"/>
                  </a:lnTo>
                  <a:lnTo>
                    <a:pt x="5" y="54"/>
                  </a:lnTo>
                  <a:lnTo>
                    <a:pt x="5" y="53"/>
                  </a:lnTo>
                  <a:lnTo>
                    <a:pt x="5" y="52"/>
                  </a:lnTo>
                  <a:lnTo>
                    <a:pt x="5" y="51"/>
                  </a:lnTo>
                  <a:lnTo>
                    <a:pt x="5" y="53"/>
                  </a:lnTo>
                  <a:lnTo>
                    <a:pt x="5" y="54"/>
                  </a:lnTo>
                  <a:lnTo>
                    <a:pt x="5" y="53"/>
                  </a:lnTo>
                  <a:lnTo>
                    <a:pt x="5" y="52"/>
                  </a:lnTo>
                  <a:lnTo>
                    <a:pt x="5" y="48"/>
                  </a:lnTo>
                  <a:lnTo>
                    <a:pt x="5" y="46"/>
                  </a:lnTo>
                  <a:lnTo>
                    <a:pt x="5" y="44"/>
                  </a:lnTo>
                  <a:lnTo>
                    <a:pt x="5" y="45"/>
                  </a:lnTo>
                  <a:lnTo>
                    <a:pt x="5" y="43"/>
                  </a:lnTo>
                  <a:lnTo>
                    <a:pt x="5" y="45"/>
                  </a:lnTo>
                  <a:lnTo>
                    <a:pt x="5" y="46"/>
                  </a:lnTo>
                  <a:lnTo>
                    <a:pt x="5" y="50"/>
                  </a:lnTo>
                  <a:lnTo>
                    <a:pt x="5" y="51"/>
                  </a:lnTo>
                  <a:lnTo>
                    <a:pt x="5" y="50"/>
                  </a:lnTo>
                  <a:lnTo>
                    <a:pt x="5" y="48"/>
                  </a:lnTo>
                  <a:lnTo>
                    <a:pt x="5" y="42"/>
                  </a:lnTo>
                  <a:lnTo>
                    <a:pt x="5" y="39"/>
                  </a:lnTo>
                  <a:lnTo>
                    <a:pt x="5" y="37"/>
                  </a:lnTo>
                  <a:lnTo>
                    <a:pt x="5" y="36"/>
                  </a:lnTo>
                  <a:lnTo>
                    <a:pt x="5" y="38"/>
                  </a:lnTo>
                  <a:lnTo>
                    <a:pt x="5" y="34"/>
                  </a:lnTo>
                  <a:lnTo>
                    <a:pt x="5" y="39"/>
                  </a:lnTo>
                  <a:lnTo>
                    <a:pt x="5" y="40"/>
                  </a:lnTo>
                  <a:lnTo>
                    <a:pt x="5" y="43"/>
                  </a:lnTo>
                  <a:lnTo>
                    <a:pt x="5" y="46"/>
                  </a:lnTo>
                  <a:lnTo>
                    <a:pt x="6" y="42"/>
                  </a:lnTo>
                  <a:lnTo>
                    <a:pt x="6" y="40"/>
                  </a:lnTo>
                  <a:lnTo>
                    <a:pt x="6" y="36"/>
                  </a:lnTo>
                  <a:lnTo>
                    <a:pt x="6" y="33"/>
                  </a:lnTo>
                  <a:lnTo>
                    <a:pt x="6" y="30"/>
                  </a:lnTo>
                  <a:lnTo>
                    <a:pt x="6" y="34"/>
                  </a:lnTo>
                  <a:lnTo>
                    <a:pt x="6" y="39"/>
                  </a:lnTo>
                  <a:lnTo>
                    <a:pt x="6" y="40"/>
                  </a:lnTo>
                  <a:lnTo>
                    <a:pt x="6" y="44"/>
                  </a:lnTo>
                  <a:lnTo>
                    <a:pt x="6" y="43"/>
                  </a:lnTo>
                  <a:lnTo>
                    <a:pt x="6" y="42"/>
                  </a:lnTo>
                  <a:lnTo>
                    <a:pt x="6" y="39"/>
                  </a:lnTo>
                  <a:lnTo>
                    <a:pt x="6" y="36"/>
                  </a:lnTo>
                  <a:lnTo>
                    <a:pt x="6" y="30"/>
                  </a:lnTo>
                  <a:lnTo>
                    <a:pt x="6" y="29"/>
                  </a:lnTo>
                  <a:lnTo>
                    <a:pt x="6" y="27"/>
                  </a:lnTo>
                  <a:lnTo>
                    <a:pt x="6" y="28"/>
                  </a:lnTo>
                  <a:lnTo>
                    <a:pt x="6" y="32"/>
                  </a:lnTo>
                  <a:lnTo>
                    <a:pt x="6" y="37"/>
                  </a:lnTo>
                  <a:lnTo>
                    <a:pt x="6" y="40"/>
                  </a:lnTo>
                  <a:lnTo>
                    <a:pt x="6" y="44"/>
                  </a:lnTo>
                  <a:lnTo>
                    <a:pt x="6" y="42"/>
                  </a:lnTo>
                  <a:lnTo>
                    <a:pt x="6" y="40"/>
                  </a:lnTo>
                  <a:lnTo>
                    <a:pt x="6" y="37"/>
                  </a:lnTo>
                  <a:lnTo>
                    <a:pt x="6" y="31"/>
                  </a:lnTo>
                  <a:lnTo>
                    <a:pt x="6" y="30"/>
                  </a:lnTo>
                  <a:lnTo>
                    <a:pt x="6" y="33"/>
                  </a:lnTo>
                  <a:lnTo>
                    <a:pt x="6" y="34"/>
                  </a:lnTo>
                  <a:lnTo>
                    <a:pt x="6" y="40"/>
                  </a:lnTo>
                  <a:lnTo>
                    <a:pt x="6" y="41"/>
                  </a:lnTo>
                  <a:lnTo>
                    <a:pt x="6" y="44"/>
                  </a:lnTo>
                  <a:lnTo>
                    <a:pt x="6" y="46"/>
                  </a:lnTo>
                  <a:lnTo>
                    <a:pt x="6" y="47"/>
                  </a:lnTo>
                  <a:lnTo>
                    <a:pt x="6" y="46"/>
                  </a:lnTo>
                  <a:lnTo>
                    <a:pt x="6" y="42"/>
                  </a:lnTo>
                  <a:lnTo>
                    <a:pt x="6" y="40"/>
                  </a:lnTo>
                  <a:lnTo>
                    <a:pt x="6" y="36"/>
                  </a:lnTo>
                  <a:lnTo>
                    <a:pt x="6" y="34"/>
                  </a:lnTo>
                  <a:lnTo>
                    <a:pt x="6" y="32"/>
                  </a:lnTo>
                  <a:lnTo>
                    <a:pt x="6" y="36"/>
                  </a:lnTo>
                  <a:lnTo>
                    <a:pt x="6" y="39"/>
                  </a:lnTo>
                  <a:lnTo>
                    <a:pt x="6" y="42"/>
                  </a:lnTo>
                  <a:lnTo>
                    <a:pt x="6" y="44"/>
                  </a:lnTo>
                  <a:lnTo>
                    <a:pt x="6" y="47"/>
                  </a:lnTo>
                  <a:lnTo>
                    <a:pt x="6" y="48"/>
                  </a:lnTo>
                  <a:lnTo>
                    <a:pt x="6" y="47"/>
                  </a:lnTo>
                  <a:lnTo>
                    <a:pt x="6" y="45"/>
                  </a:lnTo>
                  <a:lnTo>
                    <a:pt x="6" y="44"/>
                  </a:lnTo>
                  <a:lnTo>
                    <a:pt x="6" y="41"/>
                  </a:lnTo>
                  <a:lnTo>
                    <a:pt x="8" y="40"/>
                  </a:lnTo>
                  <a:lnTo>
                    <a:pt x="8" y="39"/>
                  </a:lnTo>
                  <a:lnTo>
                    <a:pt x="8" y="43"/>
                  </a:lnTo>
                  <a:lnTo>
                    <a:pt x="8" y="45"/>
                  </a:lnTo>
                  <a:lnTo>
                    <a:pt x="8" y="47"/>
                  </a:lnTo>
                  <a:lnTo>
                    <a:pt x="8" y="50"/>
                  </a:lnTo>
                  <a:lnTo>
                    <a:pt x="8" y="52"/>
                  </a:lnTo>
                  <a:lnTo>
                    <a:pt x="8" y="50"/>
                  </a:lnTo>
                  <a:lnTo>
                    <a:pt x="8" y="48"/>
                  </a:lnTo>
                  <a:lnTo>
                    <a:pt x="8" y="47"/>
                  </a:lnTo>
                  <a:lnTo>
                    <a:pt x="8" y="43"/>
                  </a:lnTo>
                  <a:lnTo>
                    <a:pt x="8" y="44"/>
                  </a:lnTo>
                  <a:lnTo>
                    <a:pt x="8" y="46"/>
                  </a:lnTo>
                  <a:lnTo>
                    <a:pt x="8" y="48"/>
                  </a:lnTo>
                  <a:lnTo>
                    <a:pt x="8" y="51"/>
                  </a:lnTo>
                  <a:lnTo>
                    <a:pt x="8" y="53"/>
                  </a:lnTo>
                  <a:lnTo>
                    <a:pt x="8" y="52"/>
                  </a:lnTo>
                  <a:lnTo>
                    <a:pt x="8" y="51"/>
                  </a:lnTo>
                  <a:lnTo>
                    <a:pt x="8" y="50"/>
                  </a:lnTo>
                  <a:lnTo>
                    <a:pt x="8" y="48"/>
                  </a:lnTo>
                  <a:lnTo>
                    <a:pt x="8" y="46"/>
                  </a:lnTo>
                  <a:lnTo>
                    <a:pt x="8" y="47"/>
                  </a:lnTo>
                  <a:lnTo>
                    <a:pt x="8" y="48"/>
                  </a:lnTo>
                  <a:lnTo>
                    <a:pt x="8" y="50"/>
                  </a:lnTo>
                  <a:lnTo>
                    <a:pt x="8" y="52"/>
                  </a:lnTo>
                  <a:lnTo>
                    <a:pt x="8" y="54"/>
                  </a:lnTo>
                  <a:lnTo>
                    <a:pt x="8" y="52"/>
                  </a:lnTo>
                  <a:lnTo>
                    <a:pt x="8" y="51"/>
                  </a:lnTo>
                  <a:lnTo>
                    <a:pt x="8" y="50"/>
                  </a:lnTo>
                  <a:lnTo>
                    <a:pt x="8" y="48"/>
                  </a:lnTo>
                  <a:lnTo>
                    <a:pt x="8" y="50"/>
                  </a:lnTo>
                  <a:lnTo>
                    <a:pt x="8" y="51"/>
                  </a:lnTo>
                  <a:lnTo>
                    <a:pt x="8" y="52"/>
                  </a:lnTo>
                  <a:lnTo>
                    <a:pt x="8" y="53"/>
                  </a:lnTo>
                  <a:lnTo>
                    <a:pt x="8" y="54"/>
                  </a:lnTo>
                  <a:lnTo>
                    <a:pt x="8" y="55"/>
                  </a:lnTo>
                  <a:lnTo>
                    <a:pt x="8" y="56"/>
                  </a:lnTo>
                  <a:lnTo>
                    <a:pt x="8" y="55"/>
                  </a:lnTo>
                  <a:lnTo>
                    <a:pt x="8" y="54"/>
                  </a:lnTo>
                  <a:lnTo>
                    <a:pt x="8" y="53"/>
                  </a:lnTo>
                  <a:lnTo>
                    <a:pt x="8" y="52"/>
                  </a:lnTo>
                  <a:lnTo>
                    <a:pt x="8" y="53"/>
                  </a:lnTo>
                  <a:lnTo>
                    <a:pt x="9" y="54"/>
                  </a:lnTo>
                  <a:lnTo>
                    <a:pt x="9" y="55"/>
                  </a:lnTo>
                  <a:lnTo>
                    <a:pt x="9" y="56"/>
                  </a:lnTo>
                  <a:lnTo>
                    <a:pt x="9" y="55"/>
                  </a:lnTo>
                  <a:lnTo>
                    <a:pt x="9" y="54"/>
                  </a:lnTo>
                  <a:lnTo>
                    <a:pt x="9" y="53"/>
                  </a:lnTo>
                  <a:lnTo>
                    <a:pt x="9" y="55"/>
                  </a:lnTo>
                  <a:lnTo>
                    <a:pt x="9" y="56"/>
                  </a:lnTo>
                  <a:lnTo>
                    <a:pt x="9" y="57"/>
                  </a:lnTo>
                  <a:lnTo>
                    <a:pt x="9" y="58"/>
                  </a:lnTo>
                  <a:lnTo>
                    <a:pt x="9" y="57"/>
                  </a:lnTo>
                  <a:lnTo>
                    <a:pt x="9" y="56"/>
                  </a:lnTo>
                  <a:lnTo>
                    <a:pt x="9" y="55"/>
                  </a:lnTo>
                  <a:lnTo>
                    <a:pt x="9" y="56"/>
                  </a:lnTo>
                  <a:lnTo>
                    <a:pt x="9" y="57"/>
                  </a:lnTo>
                  <a:lnTo>
                    <a:pt x="9" y="58"/>
                  </a:lnTo>
                  <a:lnTo>
                    <a:pt x="9" y="57"/>
                  </a:lnTo>
                  <a:lnTo>
                    <a:pt x="9" y="58"/>
                  </a:lnTo>
                  <a:lnTo>
                    <a:pt x="9" y="56"/>
                  </a:lnTo>
                  <a:lnTo>
                    <a:pt x="9" y="57"/>
                  </a:lnTo>
                  <a:lnTo>
                    <a:pt x="9" y="56"/>
                  </a:lnTo>
                  <a:lnTo>
                    <a:pt x="9" y="57"/>
                  </a:lnTo>
                  <a:lnTo>
                    <a:pt x="9" y="58"/>
                  </a:lnTo>
                  <a:lnTo>
                    <a:pt x="9" y="59"/>
                  </a:lnTo>
                  <a:lnTo>
                    <a:pt x="9" y="57"/>
                  </a:lnTo>
                  <a:lnTo>
                    <a:pt x="9" y="58"/>
                  </a:lnTo>
                  <a:lnTo>
                    <a:pt x="10" y="58"/>
                  </a:lnTo>
                  <a:lnTo>
                    <a:pt x="10" y="59"/>
                  </a:lnTo>
                  <a:lnTo>
                    <a:pt x="10" y="58"/>
                  </a:lnTo>
                  <a:lnTo>
                    <a:pt x="10" y="59"/>
                  </a:lnTo>
                  <a:lnTo>
                    <a:pt x="10" y="58"/>
                  </a:lnTo>
                  <a:lnTo>
                    <a:pt x="10" y="59"/>
                  </a:lnTo>
                  <a:lnTo>
                    <a:pt x="10" y="58"/>
                  </a:lnTo>
                  <a:lnTo>
                    <a:pt x="10" y="59"/>
                  </a:lnTo>
                  <a:lnTo>
                    <a:pt x="10" y="58"/>
                  </a:lnTo>
                  <a:lnTo>
                    <a:pt x="10" y="57"/>
                  </a:lnTo>
                  <a:lnTo>
                    <a:pt x="10" y="58"/>
                  </a:lnTo>
                  <a:lnTo>
                    <a:pt x="10" y="59"/>
                  </a:lnTo>
                  <a:lnTo>
                    <a:pt x="10" y="58"/>
                  </a:lnTo>
                  <a:lnTo>
                    <a:pt x="10" y="59"/>
                  </a:lnTo>
                  <a:lnTo>
                    <a:pt x="10" y="58"/>
                  </a:lnTo>
                  <a:lnTo>
                    <a:pt x="10" y="57"/>
                  </a:lnTo>
                  <a:lnTo>
                    <a:pt x="10" y="58"/>
                  </a:lnTo>
                  <a:lnTo>
                    <a:pt x="10" y="59"/>
                  </a:lnTo>
                  <a:lnTo>
                    <a:pt x="10" y="58"/>
                  </a:lnTo>
                  <a:lnTo>
                    <a:pt x="11" y="58"/>
                  </a:lnTo>
                  <a:lnTo>
                    <a:pt x="11" y="57"/>
                  </a:lnTo>
                  <a:lnTo>
                    <a:pt x="11" y="58"/>
                  </a:lnTo>
                  <a:lnTo>
                    <a:pt x="11" y="59"/>
                  </a:lnTo>
                  <a:lnTo>
                    <a:pt x="11" y="58"/>
                  </a:lnTo>
                  <a:lnTo>
                    <a:pt x="11" y="59"/>
                  </a:lnTo>
                  <a:lnTo>
                    <a:pt x="11" y="58"/>
                  </a:lnTo>
                  <a:lnTo>
                    <a:pt x="11" y="57"/>
                  </a:lnTo>
                  <a:lnTo>
                    <a:pt x="11" y="58"/>
                  </a:lnTo>
                  <a:lnTo>
                    <a:pt x="11" y="57"/>
                  </a:lnTo>
                  <a:lnTo>
                    <a:pt x="11" y="56"/>
                  </a:lnTo>
                  <a:lnTo>
                    <a:pt x="11" y="57"/>
                  </a:lnTo>
                  <a:lnTo>
                    <a:pt x="11" y="55"/>
                  </a:lnTo>
                  <a:lnTo>
                    <a:pt x="11" y="57"/>
                  </a:lnTo>
                  <a:lnTo>
                    <a:pt x="11" y="58"/>
                  </a:lnTo>
                  <a:lnTo>
                    <a:pt x="11" y="57"/>
                  </a:lnTo>
                  <a:lnTo>
                    <a:pt x="11" y="58"/>
                  </a:lnTo>
                  <a:lnTo>
                    <a:pt x="11" y="57"/>
                  </a:lnTo>
                  <a:lnTo>
                    <a:pt x="11" y="56"/>
                  </a:lnTo>
                  <a:lnTo>
                    <a:pt x="11" y="55"/>
                  </a:lnTo>
                  <a:lnTo>
                    <a:pt x="11" y="54"/>
                  </a:lnTo>
                  <a:lnTo>
                    <a:pt x="11" y="55"/>
                  </a:lnTo>
                  <a:lnTo>
                    <a:pt x="11" y="56"/>
                  </a:lnTo>
                  <a:lnTo>
                    <a:pt x="11" y="57"/>
                  </a:lnTo>
                  <a:lnTo>
                    <a:pt x="11" y="56"/>
                  </a:lnTo>
                  <a:lnTo>
                    <a:pt x="11" y="54"/>
                  </a:lnTo>
                  <a:lnTo>
                    <a:pt x="12" y="55"/>
                  </a:lnTo>
                  <a:lnTo>
                    <a:pt x="12" y="56"/>
                  </a:lnTo>
                  <a:lnTo>
                    <a:pt x="12" y="57"/>
                  </a:lnTo>
                  <a:lnTo>
                    <a:pt x="12" y="56"/>
                  </a:lnTo>
                  <a:lnTo>
                    <a:pt x="12" y="55"/>
                  </a:lnTo>
                  <a:lnTo>
                    <a:pt x="12" y="54"/>
                  </a:lnTo>
                  <a:lnTo>
                    <a:pt x="12" y="53"/>
                  </a:lnTo>
                  <a:lnTo>
                    <a:pt x="12" y="52"/>
                  </a:lnTo>
                  <a:lnTo>
                    <a:pt x="12" y="53"/>
                  </a:lnTo>
                  <a:lnTo>
                    <a:pt x="12" y="54"/>
                  </a:lnTo>
                  <a:lnTo>
                    <a:pt x="12" y="55"/>
                  </a:lnTo>
                  <a:lnTo>
                    <a:pt x="12" y="56"/>
                  </a:lnTo>
                  <a:lnTo>
                    <a:pt x="12" y="54"/>
                  </a:lnTo>
                  <a:lnTo>
                    <a:pt x="12" y="53"/>
                  </a:lnTo>
                  <a:lnTo>
                    <a:pt x="12" y="54"/>
                  </a:lnTo>
                  <a:lnTo>
                    <a:pt x="12" y="53"/>
                  </a:lnTo>
                  <a:lnTo>
                    <a:pt x="12" y="54"/>
                  </a:lnTo>
                  <a:lnTo>
                    <a:pt x="12" y="55"/>
                  </a:lnTo>
                  <a:lnTo>
                    <a:pt x="12" y="56"/>
                  </a:lnTo>
                  <a:lnTo>
                    <a:pt x="12" y="57"/>
                  </a:lnTo>
                  <a:lnTo>
                    <a:pt x="12" y="56"/>
                  </a:lnTo>
                  <a:lnTo>
                    <a:pt x="12" y="55"/>
                  </a:lnTo>
                  <a:lnTo>
                    <a:pt x="12" y="54"/>
                  </a:lnTo>
                  <a:lnTo>
                    <a:pt x="12" y="53"/>
                  </a:lnTo>
                  <a:lnTo>
                    <a:pt x="12" y="54"/>
                  </a:lnTo>
                  <a:lnTo>
                    <a:pt x="12" y="53"/>
                  </a:lnTo>
                  <a:lnTo>
                    <a:pt x="12" y="54"/>
                  </a:lnTo>
                  <a:lnTo>
                    <a:pt x="12" y="55"/>
                  </a:lnTo>
                  <a:lnTo>
                    <a:pt x="12" y="56"/>
                  </a:lnTo>
                  <a:lnTo>
                    <a:pt x="12" y="57"/>
                  </a:lnTo>
                  <a:lnTo>
                    <a:pt x="12" y="56"/>
                  </a:lnTo>
                  <a:lnTo>
                    <a:pt x="12" y="55"/>
                  </a:lnTo>
                  <a:lnTo>
                    <a:pt x="12" y="54"/>
                  </a:lnTo>
                  <a:lnTo>
                    <a:pt x="12" y="55"/>
                  </a:lnTo>
                  <a:lnTo>
                    <a:pt x="12" y="54"/>
                  </a:lnTo>
                  <a:lnTo>
                    <a:pt x="12" y="55"/>
                  </a:lnTo>
                  <a:lnTo>
                    <a:pt x="12" y="56"/>
                  </a:lnTo>
                  <a:lnTo>
                    <a:pt x="12" y="57"/>
                  </a:lnTo>
                  <a:lnTo>
                    <a:pt x="13" y="57"/>
                  </a:lnTo>
                  <a:lnTo>
                    <a:pt x="13" y="56"/>
                  </a:lnTo>
                  <a:lnTo>
                    <a:pt x="13" y="55"/>
                  </a:lnTo>
                  <a:lnTo>
                    <a:pt x="13" y="56"/>
                  </a:lnTo>
                  <a:lnTo>
                    <a:pt x="13" y="57"/>
                  </a:lnTo>
                  <a:lnTo>
                    <a:pt x="13" y="58"/>
                  </a:lnTo>
                  <a:lnTo>
                    <a:pt x="13" y="57"/>
                  </a:lnTo>
                  <a:lnTo>
                    <a:pt x="13" y="56"/>
                  </a:lnTo>
                  <a:lnTo>
                    <a:pt x="13" y="57"/>
                  </a:lnTo>
                  <a:lnTo>
                    <a:pt x="13" y="58"/>
                  </a:lnTo>
                  <a:lnTo>
                    <a:pt x="13" y="59"/>
                  </a:lnTo>
                  <a:lnTo>
                    <a:pt x="13" y="58"/>
                  </a:lnTo>
                  <a:lnTo>
                    <a:pt x="13" y="57"/>
                  </a:lnTo>
                  <a:lnTo>
                    <a:pt x="13" y="58"/>
                  </a:lnTo>
                  <a:lnTo>
                    <a:pt x="13" y="59"/>
                  </a:lnTo>
                  <a:lnTo>
                    <a:pt x="13" y="58"/>
                  </a:lnTo>
                  <a:lnTo>
                    <a:pt x="13" y="59"/>
                  </a:lnTo>
                  <a:lnTo>
                    <a:pt x="13" y="58"/>
                  </a:lnTo>
                  <a:lnTo>
                    <a:pt x="13" y="59"/>
                  </a:lnTo>
                  <a:lnTo>
                    <a:pt x="13" y="58"/>
                  </a:lnTo>
                  <a:lnTo>
                    <a:pt x="14" y="58"/>
                  </a:lnTo>
                  <a:lnTo>
                    <a:pt x="14" y="59"/>
                  </a:lnTo>
                  <a:lnTo>
                    <a:pt x="14" y="58"/>
                  </a:lnTo>
                  <a:lnTo>
                    <a:pt x="14" y="59"/>
                  </a:lnTo>
                  <a:lnTo>
                    <a:pt x="14" y="58"/>
                  </a:lnTo>
                  <a:lnTo>
                    <a:pt x="14" y="59"/>
                  </a:lnTo>
                  <a:lnTo>
                    <a:pt x="14" y="60"/>
                  </a:lnTo>
                  <a:lnTo>
                    <a:pt x="14" y="59"/>
                  </a:lnTo>
                  <a:lnTo>
                    <a:pt x="15" y="59"/>
                  </a:lnTo>
                  <a:lnTo>
                    <a:pt x="15" y="58"/>
                  </a:lnTo>
                  <a:lnTo>
                    <a:pt x="15" y="59"/>
                  </a:lnTo>
                  <a:lnTo>
                    <a:pt x="15" y="58"/>
                  </a:lnTo>
                  <a:lnTo>
                    <a:pt x="15" y="59"/>
                  </a:lnTo>
                  <a:lnTo>
                    <a:pt x="15" y="58"/>
                  </a:lnTo>
                  <a:lnTo>
                    <a:pt x="15" y="59"/>
                  </a:lnTo>
                  <a:lnTo>
                    <a:pt x="15" y="58"/>
                  </a:lnTo>
                  <a:lnTo>
                    <a:pt x="15" y="59"/>
                  </a:lnTo>
                  <a:lnTo>
                    <a:pt x="15" y="58"/>
                  </a:lnTo>
                  <a:lnTo>
                    <a:pt x="15" y="59"/>
                  </a:lnTo>
                  <a:lnTo>
                    <a:pt x="15" y="58"/>
                  </a:lnTo>
                  <a:lnTo>
                    <a:pt x="15" y="59"/>
                  </a:lnTo>
                  <a:lnTo>
                    <a:pt x="15" y="58"/>
                  </a:lnTo>
                  <a:lnTo>
                    <a:pt x="15" y="57"/>
                  </a:lnTo>
                  <a:lnTo>
                    <a:pt x="15" y="58"/>
                  </a:lnTo>
                  <a:lnTo>
                    <a:pt x="15" y="59"/>
                  </a:lnTo>
                  <a:lnTo>
                    <a:pt x="15" y="58"/>
                  </a:lnTo>
                  <a:lnTo>
                    <a:pt x="16" y="58"/>
                  </a:lnTo>
                  <a:lnTo>
                    <a:pt x="16" y="57"/>
                  </a:lnTo>
                  <a:lnTo>
                    <a:pt x="16" y="58"/>
                  </a:lnTo>
                  <a:lnTo>
                    <a:pt x="16" y="57"/>
                  </a:lnTo>
                  <a:lnTo>
                    <a:pt x="16" y="58"/>
                  </a:lnTo>
                  <a:lnTo>
                    <a:pt x="16" y="59"/>
                  </a:lnTo>
                  <a:lnTo>
                    <a:pt x="16" y="58"/>
                  </a:lnTo>
                  <a:lnTo>
                    <a:pt x="16" y="59"/>
                  </a:lnTo>
                  <a:lnTo>
                    <a:pt x="16" y="58"/>
                  </a:lnTo>
                  <a:lnTo>
                    <a:pt x="16" y="59"/>
                  </a:lnTo>
                  <a:lnTo>
                    <a:pt x="16" y="58"/>
                  </a:lnTo>
                  <a:lnTo>
                    <a:pt x="16" y="57"/>
                  </a:lnTo>
                  <a:lnTo>
                    <a:pt x="16" y="58"/>
                  </a:lnTo>
                  <a:lnTo>
                    <a:pt x="16" y="59"/>
                  </a:lnTo>
                  <a:lnTo>
                    <a:pt x="16" y="58"/>
                  </a:lnTo>
                  <a:lnTo>
                    <a:pt x="16" y="59"/>
                  </a:lnTo>
                  <a:lnTo>
                    <a:pt x="16" y="58"/>
                  </a:lnTo>
                  <a:lnTo>
                    <a:pt x="16" y="59"/>
                  </a:lnTo>
                  <a:lnTo>
                    <a:pt x="17" y="59"/>
                  </a:lnTo>
                  <a:lnTo>
                    <a:pt x="17" y="58"/>
                  </a:lnTo>
                  <a:lnTo>
                    <a:pt x="17" y="59"/>
                  </a:lnTo>
                  <a:lnTo>
                    <a:pt x="17" y="58"/>
                  </a:lnTo>
                  <a:lnTo>
                    <a:pt x="17" y="59"/>
                  </a:lnTo>
                  <a:lnTo>
                    <a:pt x="17" y="58"/>
                  </a:lnTo>
                  <a:lnTo>
                    <a:pt x="17" y="59"/>
                  </a:lnTo>
                  <a:lnTo>
                    <a:pt x="17" y="58"/>
                  </a:lnTo>
                  <a:lnTo>
                    <a:pt x="17" y="59"/>
                  </a:lnTo>
                  <a:lnTo>
                    <a:pt x="17" y="58"/>
                  </a:lnTo>
                  <a:lnTo>
                    <a:pt x="17" y="59"/>
                  </a:lnTo>
                  <a:lnTo>
                    <a:pt x="17" y="58"/>
                  </a:lnTo>
                  <a:lnTo>
                    <a:pt x="17" y="59"/>
                  </a:lnTo>
                  <a:lnTo>
                    <a:pt x="17" y="58"/>
                  </a:lnTo>
                  <a:lnTo>
                    <a:pt x="17" y="59"/>
                  </a:lnTo>
                  <a:lnTo>
                    <a:pt x="18" y="59"/>
                  </a:lnTo>
                  <a:lnTo>
                    <a:pt x="18" y="60"/>
                  </a:lnTo>
                  <a:lnTo>
                    <a:pt x="18" y="59"/>
                  </a:lnTo>
                  <a:lnTo>
                    <a:pt x="19" y="59"/>
                  </a:lnTo>
                  <a:lnTo>
                    <a:pt x="19" y="60"/>
                  </a:lnTo>
                  <a:lnTo>
                    <a:pt x="19" y="59"/>
                  </a:lnTo>
                  <a:lnTo>
                    <a:pt x="19" y="60"/>
                  </a:lnTo>
                  <a:lnTo>
                    <a:pt x="19" y="59"/>
                  </a:lnTo>
                  <a:lnTo>
                    <a:pt x="19" y="60"/>
                  </a:lnTo>
                  <a:lnTo>
                    <a:pt x="19" y="59"/>
                  </a:lnTo>
                  <a:lnTo>
                    <a:pt x="19" y="60"/>
                  </a:lnTo>
                  <a:lnTo>
                    <a:pt x="19" y="59"/>
                  </a:lnTo>
                  <a:lnTo>
                    <a:pt x="19" y="60"/>
                  </a:lnTo>
                  <a:lnTo>
                    <a:pt x="19" y="59"/>
                  </a:lnTo>
                  <a:lnTo>
                    <a:pt x="19" y="60"/>
                  </a:lnTo>
                  <a:lnTo>
                    <a:pt x="19" y="59"/>
                  </a:lnTo>
                  <a:lnTo>
                    <a:pt x="19" y="60"/>
                  </a:lnTo>
                  <a:lnTo>
                    <a:pt x="19" y="59"/>
                  </a:lnTo>
                  <a:lnTo>
                    <a:pt x="19" y="60"/>
                  </a:lnTo>
                  <a:lnTo>
                    <a:pt x="19" y="59"/>
                  </a:lnTo>
                  <a:lnTo>
                    <a:pt x="19" y="60"/>
                  </a:lnTo>
                  <a:lnTo>
                    <a:pt x="19" y="59"/>
                  </a:lnTo>
                  <a:lnTo>
                    <a:pt x="20" y="60"/>
                  </a:lnTo>
                  <a:lnTo>
                    <a:pt x="20" y="59"/>
                  </a:lnTo>
                  <a:lnTo>
                    <a:pt x="20" y="60"/>
                  </a:lnTo>
                  <a:lnTo>
                    <a:pt x="20" y="59"/>
                  </a:lnTo>
                  <a:lnTo>
                    <a:pt x="20" y="58"/>
                  </a:lnTo>
                  <a:lnTo>
                    <a:pt x="20" y="59"/>
                  </a:lnTo>
                  <a:lnTo>
                    <a:pt x="20" y="58"/>
                  </a:lnTo>
                  <a:lnTo>
                    <a:pt x="20" y="59"/>
                  </a:lnTo>
                  <a:lnTo>
                    <a:pt x="20" y="58"/>
                  </a:lnTo>
                  <a:lnTo>
                    <a:pt x="20" y="59"/>
                  </a:lnTo>
                  <a:lnTo>
                    <a:pt x="20" y="58"/>
                  </a:lnTo>
                  <a:lnTo>
                    <a:pt x="20" y="57"/>
                  </a:lnTo>
                  <a:lnTo>
                    <a:pt x="20" y="58"/>
                  </a:lnTo>
                  <a:lnTo>
                    <a:pt x="20" y="57"/>
                  </a:lnTo>
                  <a:lnTo>
                    <a:pt x="20" y="56"/>
                  </a:lnTo>
                  <a:lnTo>
                    <a:pt x="20" y="55"/>
                  </a:lnTo>
                  <a:lnTo>
                    <a:pt x="20" y="56"/>
                  </a:lnTo>
                  <a:lnTo>
                    <a:pt x="20" y="57"/>
                  </a:lnTo>
                  <a:lnTo>
                    <a:pt x="20" y="56"/>
                  </a:lnTo>
                  <a:lnTo>
                    <a:pt x="20" y="57"/>
                  </a:lnTo>
                  <a:lnTo>
                    <a:pt x="20" y="56"/>
                  </a:lnTo>
                  <a:lnTo>
                    <a:pt x="20" y="54"/>
                  </a:lnTo>
                  <a:lnTo>
                    <a:pt x="20" y="55"/>
                  </a:lnTo>
                  <a:lnTo>
                    <a:pt x="20" y="54"/>
                  </a:lnTo>
                  <a:lnTo>
                    <a:pt x="20" y="55"/>
                  </a:lnTo>
                  <a:lnTo>
                    <a:pt x="22" y="55"/>
                  </a:lnTo>
                  <a:lnTo>
                    <a:pt x="22" y="56"/>
                  </a:lnTo>
                  <a:lnTo>
                    <a:pt x="22" y="57"/>
                  </a:lnTo>
                  <a:lnTo>
                    <a:pt x="22" y="56"/>
                  </a:lnTo>
                  <a:lnTo>
                    <a:pt x="22" y="55"/>
                  </a:lnTo>
                  <a:lnTo>
                    <a:pt x="22" y="54"/>
                  </a:lnTo>
                  <a:lnTo>
                    <a:pt x="22" y="53"/>
                  </a:lnTo>
                  <a:lnTo>
                    <a:pt x="22" y="54"/>
                  </a:lnTo>
                  <a:lnTo>
                    <a:pt x="22" y="55"/>
                  </a:lnTo>
                  <a:lnTo>
                    <a:pt x="22" y="56"/>
                  </a:lnTo>
                  <a:lnTo>
                    <a:pt x="22" y="55"/>
                  </a:lnTo>
                  <a:lnTo>
                    <a:pt x="22" y="54"/>
                  </a:lnTo>
                  <a:lnTo>
                    <a:pt x="22" y="55"/>
                  </a:lnTo>
                  <a:lnTo>
                    <a:pt x="22" y="54"/>
                  </a:lnTo>
                  <a:lnTo>
                    <a:pt x="22" y="53"/>
                  </a:lnTo>
                  <a:lnTo>
                    <a:pt x="22" y="55"/>
                  </a:lnTo>
                  <a:lnTo>
                    <a:pt x="22" y="56"/>
                  </a:lnTo>
                  <a:lnTo>
                    <a:pt x="22" y="57"/>
                  </a:lnTo>
                  <a:lnTo>
                    <a:pt x="22" y="56"/>
                  </a:lnTo>
                  <a:lnTo>
                    <a:pt x="22" y="55"/>
                  </a:lnTo>
                  <a:lnTo>
                    <a:pt x="22" y="54"/>
                  </a:lnTo>
                  <a:lnTo>
                    <a:pt x="22" y="55"/>
                  </a:lnTo>
                  <a:lnTo>
                    <a:pt x="22" y="54"/>
                  </a:lnTo>
                  <a:lnTo>
                    <a:pt x="22" y="55"/>
                  </a:lnTo>
                  <a:lnTo>
                    <a:pt x="22" y="56"/>
                  </a:lnTo>
                  <a:lnTo>
                    <a:pt x="22" y="57"/>
                  </a:lnTo>
                  <a:lnTo>
                    <a:pt x="22" y="58"/>
                  </a:lnTo>
                  <a:lnTo>
                    <a:pt x="22" y="57"/>
                  </a:lnTo>
                  <a:lnTo>
                    <a:pt x="22" y="56"/>
                  </a:lnTo>
                  <a:lnTo>
                    <a:pt x="22" y="55"/>
                  </a:lnTo>
                  <a:lnTo>
                    <a:pt x="22" y="57"/>
                  </a:lnTo>
                  <a:lnTo>
                    <a:pt x="23" y="57"/>
                  </a:lnTo>
                  <a:lnTo>
                    <a:pt x="23" y="58"/>
                  </a:lnTo>
                  <a:lnTo>
                    <a:pt x="23" y="57"/>
                  </a:lnTo>
                  <a:lnTo>
                    <a:pt x="23" y="56"/>
                  </a:lnTo>
                  <a:lnTo>
                    <a:pt x="23" y="57"/>
                  </a:lnTo>
                  <a:lnTo>
                    <a:pt x="23" y="56"/>
                  </a:lnTo>
                  <a:lnTo>
                    <a:pt x="23" y="58"/>
                  </a:lnTo>
                  <a:lnTo>
                    <a:pt x="23" y="57"/>
                  </a:lnTo>
                  <a:lnTo>
                    <a:pt x="23" y="58"/>
                  </a:lnTo>
                  <a:lnTo>
                    <a:pt x="23" y="57"/>
                  </a:lnTo>
                  <a:lnTo>
                    <a:pt x="23" y="58"/>
                  </a:lnTo>
                  <a:lnTo>
                    <a:pt x="23" y="59"/>
                  </a:lnTo>
                  <a:lnTo>
                    <a:pt x="23" y="58"/>
                  </a:lnTo>
                  <a:lnTo>
                    <a:pt x="23" y="59"/>
                  </a:lnTo>
                  <a:lnTo>
                    <a:pt x="24" y="59"/>
                  </a:lnTo>
                  <a:lnTo>
                    <a:pt x="24" y="60"/>
                  </a:lnTo>
                  <a:lnTo>
                    <a:pt x="24" y="59"/>
                  </a:lnTo>
                  <a:lnTo>
                    <a:pt x="24" y="60"/>
                  </a:lnTo>
                  <a:lnTo>
                    <a:pt x="24" y="59"/>
                  </a:lnTo>
                  <a:lnTo>
                    <a:pt x="24" y="60"/>
                  </a:lnTo>
                  <a:lnTo>
                    <a:pt x="24" y="59"/>
                  </a:lnTo>
                  <a:lnTo>
                    <a:pt x="24" y="60"/>
                  </a:lnTo>
                  <a:lnTo>
                    <a:pt x="24" y="59"/>
                  </a:lnTo>
                  <a:lnTo>
                    <a:pt x="24" y="60"/>
                  </a:lnTo>
                  <a:lnTo>
                    <a:pt x="24" y="59"/>
                  </a:lnTo>
                  <a:lnTo>
                    <a:pt x="24" y="60"/>
                  </a:lnTo>
                  <a:lnTo>
                    <a:pt x="24" y="59"/>
                  </a:lnTo>
                  <a:lnTo>
                    <a:pt x="24" y="60"/>
                  </a:lnTo>
                  <a:lnTo>
                    <a:pt x="24" y="59"/>
                  </a:lnTo>
                  <a:lnTo>
                    <a:pt x="25" y="59"/>
                  </a:lnTo>
                  <a:lnTo>
                    <a:pt x="25" y="60"/>
                  </a:lnTo>
                  <a:lnTo>
                    <a:pt x="25" y="59"/>
                  </a:lnTo>
                  <a:lnTo>
                    <a:pt x="25" y="60"/>
                  </a:lnTo>
                  <a:lnTo>
                    <a:pt x="25" y="59"/>
                  </a:lnTo>
                  <a:lnTo>
                    <a:pt x="25" y="60"/>
                  </a:lnTo>
                  <a:lnTo>
                    <a:pt x="25" y="59"/>
                  </a:lnTo>
                  <a:lnTo>
                    <a:pt x="26" y="59"/>
                  </a:lnTo>
                  <a:lnTo>
                    <a:pt x="26" y="60"/>
                  </a:lnTo>
                  <a:lnTo>
                    <a:pt x="26" y="59"/>
                  </a:lnTo>
                  <a:lnTo>
                    <a:pt x="26" y="58"/>
                  </a:lnTo>
                  <a:lnTo>
                    <a:pt x="26" y="59"/>
                  </a:lnTo>
                  <a:lnTo>
                    <a:pt x="26" y="58"/>
                  </a:lnTo>
                  <a:lnTo>
                    <a:pt x="26" y="59"/>
                  </a:lnTo>
                  <a:lnTo>
                    <a:pt x="26" y="58"/>
                  </a:lnTo>
                  <a:lnTo>
                    <a:pt x="26" y="59"/>
                  </a:lnTo>
                  <a:lnTo>
                    <a:pt x="26" y="58"/>
                  </a:lnTo>
                  <a:lnTo>
                    <a:pt x="27" y="59"/>
                  </a:lnTo>
                  <a:lnTo>
                    <a:pt x="27" y="58"/>
                  </a:lnTo>
                  <a:lnTo>
                    <a:pt x="27" y="59"/>
                  </a:lnTo>
                  <a:lnTo>
                    <a:pt x="27" y="58"/>
                  </a:lnTo>
                  <a:lnTo>
                    <a:pt x="27" y="59"/>
                  </a:lnTo>
                  <a:lnTo>
                    <a:pt x="27" y="58"/>
                  </a:lnTo>
                  <a:lnTo>
                    <a:pt x="27" y="59"/>
                  </a:lnTo>
                  <a:lnTo>
                    <a:pt x="27" y="58"/>
                  </a:lnTo>
                  <a:lnTo>
                    <a:pt x="27" y="59"/>
                  </a:lnTo>
                  <a:lnTo>
                    <a:pt x="27" y="58"/>
                  </a:lnTo>
                  <a:lnTo>
                    <a:pt x="27" y="57"/>
                  </a:lnTo>
                  <a:lnTo>
                    <a:pt x="27" y="58"/>
                  </a:lnTo>
                  <a:lnTo>
                    <a:pt x="27" y="59"/>
                  </a:lnTo>
                  <a:lnTo>
                    <a:pt x="27" y="58"/>
                  </a:lnTo>
                  <a:lnTo>
                    <a:pt x="27" y="59"/>
                  </a:lnTo>
                  <a:lnTo>
                    <a:pt x="27" y="58"/>
                  </a:lnTo>
                  <a:lnTo>
                    <a:pt x="27" y="59"/>
                  </a:lnTo>
                  <a:lnTo>
                    <a:pt x="27" y="57"/>
                  </a:lnTo>
                  <a:lnTo>
                    <a:pt x="27" y="58"/>
                  </a:lnTo>
                  <a:lnTo>
                    <a:pt x="27" y="59"/>
                  </a:lnTo>
                  <a:lnTo>
                    <a:pt x="27" y="58"/>
                  </a:lnTo>
                  <a:lnTo>
                    <a:pt x="27" y="59"/>
                  </a:lnTo>
                  <a:lnTo>
                    <a:pt x="27" y="58"/>
                  </a:lnTo>
                  <a:lnTo>
                    <a:pt x="28" y="58"/>
                  </a:lnTo>
                  <a:lnTo>
                    <a:pt x="28" y="59"/>
                  </a:lnTo>
                  <a:lnTo>
                    <a:pt x="28" y="58"/>
                  </a:lnTo>
                  <a:lnTo>
                    <a:pt x="28" y="59"/>
                  </a:lnTo>
                  <a:lnTo>
                    <a:pt x="28" y="58"/>
                  </a:lnTo>
                  <a:lnTo>
                    <a:pt x="28" y="59"/>
                  </a:lnTo>
                  <a:lnTo>
                    <a:pt x="28" y="60"/>
                  </a:lnTo>
                  <a:lnTo>
                    <a:pt x="28" y="59"/>
                  </a:lnTo>
                  <a:lnTo>
                    <a:pt x="28" y="58"/>
                  </a:lnTo>
                  <a:lnTo>
                    <a:pt x="28" y="59"/>
                  </a:lnTo>
                  <a:lnTo>
                    <a:pt x="29" y="59"/>
                  </a:lnTo>
                  <a:lnTo>
                    <a:pt x="29" y="58"/>
                  </a:lnTo>
                  <a:lnTo>
                    <a:pt x="29" y="59"/>
                  </a:lnTo>
                  <a:lnTo>
                    <a:pt x="29" y="60"/>
                  </a:lnTo>
                  <a:lnTo>
                    <a:pt x="29" y="59"/>
                  </a:lnTo>
                  <a:lnTo>
                    <a:pt x="29" y="60"/>
                  </a:lnTo>
                  <a:lnTo>
                    <a:pt x="29" y="59"/>
                  </a:lnTo>
                  <a:lnTo>
                    <a:pt x="30" y="59"/>
                  </a:lnTo>
                  <a:lnTo>
                    <a:pt x="30" y="60"/>
                  </a:lnTo>
                  <a:lnTo>
                    <a:pt x="30" y="59"/>
                  </a:lnTo>
                  <a:lnTo>
                    <a:pt x="30" y="60"/>
                  </a:lnTo>
                  <a:lnTo>
                    <a:pt x="30" y="59"/>
                  </a:lnTo>
                  <a:lnTo>
                    <a:pt x="30" y="58"/>
                  </a:lnTo>
                  <a:lnTo>
                    <a:pt x="30" y="59"/>
                  </a:lnTo>
                  <a:lnTo>
                    <a:pt x="31" y="59"/>
                  </a:lnTo>
                  <a:lnTo>
                    <a:pt x="31" y="58"/>
                  </a:lnTo>
                  <a:lnTo>
                    <a:pt x="31" y="59"/>
                  </a:lnTo>
                  <a:lnTo>
                    <a:pt x="31" y="60"/>
                  </a:lnTo>
                  <a:lnTo>
                    <a:pt x="31" y="59"/>
                  </a:lnTo>
                  <a:lnTo>
                    <a:pt x="31" y="60"/>
                  </a:lnTo>
                  <a:lnTo>
                    <a:pt x="31" y="59"/>
                  </a:lnTo>
                  <a:lnTo>
                    <a:pt x="32" y="59"/>
                  </a:lnTo>
                  <a:lnTo>
                    <a:pt x="32" y="60"/>
                  </a:lnTo>
                  <a:lnTo>
                    <a:pt x="32" y="59"/>
                  </a:lnTo>
                  <a:lnTo>
                    <a:pt x="32" y="60"/>
                  </a:lnTo>
                  <a:lnTo>
                    <a:pt x="32" y="59"/>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09" name="Freeform 540"/>
            <p:cNvSpPr>
              <a:spLocks/>
            </p:cNvSpPr>
            <p:nvPr/>
          </p:nvSpPr>
          <p:spPr bwMode="auto">
            <a:xfrm>
              <a:off x="2650" y="2719"/>
              <a:ext cx="40" cy="2"/>
            </a:xfrm>
            <a:custGeom>
              <a:avLst/>
              <a:gdLst>
                <a:gd name="T0" fmla="*/ 1 w 40"/>
                <a:gd name="T1" fmla="*/ 1 h 2"/>
                <a:gd name="T2" fmla="*/ 1 w 40"/>
                <a:gd name="T3" fmla="*/ 2 h 2"/>
                <a:gd name="T4" fmla="*/ 2 w 40"/>
                <a:gd name="T5" fmla="*/ 2 h 2"/>
                <a:gd name="T6" fmla="*/ 3 w 40"/>
                <a:gd name="T7" fmla="*/ 0 h 2"/>
                <a:gd name="T8" fmla="*/ 5 w 40"/>
                <a:gd name="T9" fmla="*/ 2 h 2"/>
                <a:gd name="T10" fmla="*/ 5 w 40"/>
                <a:gd name="T11" fmla="*/ 1 h 2"/>
                <a:gd name="T12" fmla="*/ 6 w 40"/>
                <a:gd name="T13" fmla="*/ 1 h 2"/>
                <a:gd name="T14" fmla="*/ 6 w 40"/>
                <a:gd name="T15" fmla="*/ 2 h 2"/>
                <a:gd name="T16" fmla="*/ 6 w 40"/>
                <a:gd name="T17" fmla="*/ 1 h 2"/>
                <a:gd name="T18" fmla="*/ 7 w 40"/>
                <a:gd name="T19" fmla="*/ 1 h 2"/>
                <a:gd name="T20" fmla="*/ 8 w 40"/>
                <a:gd name="T21" fmla="*/ 2 h 2"/>
                <a:gd name="T22" fmla="*/ 8 w 40"/>
                <a:gd name="T23" fmla="*/ 2 h 2"/>
                <a:gd name="T24" fmla="*/ 8 w 40"/>
                <a:gd name="T25" fmla="*/ 1 h 2"/>
                <a:gd name="T26" fmla="*/ 9 w 40"/>
                <a:gd name="T27" fmla="*/ 1 h 2"/>
                <a:gd name="T28" fmla="*/ 10 w 40"/>
                <a:gd name="T29" fmla="*/ 2 h 2"/>
                <a:gd name="T30" fmla="*/ 10 w 40"/>
                <a:gd name="T31" fmla="*/ 1 h 2"/>
                <a:gd name="T32" fmla="*/ 10 w 40"/>
                <a:gd name="T33" fmla="*/ 2 h 2"/>
                <a:gd name="T34" fmla="*/ 11 w 40"/>
                <a:gd name="T35" fmla="*/ 1 h 2"/>
                <a:gd name="T36" fmla="*/ 11 w 40"/>
                <a:gd name="T37" fmla="*/ 2 h 2"/>
                <a:gd name="T38" fmla="*/ 12 w 40"/>
                <a:gd name="T39" fmla="*/ 2 h 2"/>
                <a:gd name="T40" fmla="*/ 12 w 40"/>
                <a:gd name="T41" fmla="*/ 1 h 2"/>
                <a:gd name="T42" fmla="*/ 12 w 40"/>
                <a:gd name="T43" fmla="*/ 2 h 2"/>
                <a:gd name="T44" fmla="*/ 13 w 40"/>
                <a:gd name="T45" fmla="*/ 2 h 2"/>
                <a:gd name="T46" fmla="*/ 13 w 40"/>
                <a:gd name="T47" fmla="*/ 1 h 2"/>
                <a:gd name="T48" fmla="*/ 14 w 40"/>
                <a:gd name="T49" fmla="*/ 1 h 2"/>
                <a:gd name="T50" fmla="*/ 14 w 40"/>
                <a:gd name="T51" fmla="*/ 2 h 2"/>
                <a:gd name="T52" fmla="*/ 15 w 40"/>
                <a:gd name="T53" fmla="*/ 2 h 2"/>
                <a:gd name="T54" fmla="*/ 15 w 40"/>
                <a:gd name="T55" fmla="*/ 1 h 2"/>
                <a:gd name="T56" fmla="*/ 16 w 40"/>
                <a:gd name="T57" fmla="*/ 2 h 2"/>
                <a:gd name="T58" fmla="*/ 16 w 40"/>
                <a:gd name="T59" fmla="*/ 1 h 2"/>
                <a:gd name="T60" fmla="*/ 16 w 40"/>
                <a:gd name="T61" fmla="*/ 2 h 2"/>
                <a:gd name="T62" fmla="*/ 17 w 40"/>
                <a:gd name="T63" fmla="*/ 2 h 2"/>
                <a:gd name="T64" fmla="*/ 17 w 40"/>
                <a:gd name="T65" fmla="*/ 1 h 2"/>
                <a:gd name="T66" fmla="*/ 17 w 40"/>
                <a:gd name="T67" fmla="*/ 2 h 2"/>
                <a:gd name="T68" fmla="*/ 19 w 40"/>
                <a:gd name="T69" fmla="*/ 2 h 2"/>
                <a:gd name="T70" fmla="*/ 20 w 40"/>
                <a:gd name="T71" fmla="*/ 2 h 2"/>
                <a:gd name="T72" fmla="*/ 20 w 40"/>
                <a:gd name="T73" fmla="*/ 1 h 2"/>
                <a:gd name="T74" fmla="*/ 20 w 40"/>
                <a:gd name="T75" fmla="*/ 2 h 2"/>
                <a:gd name="T76" fmla="*/ 21 w 40"/>
                <a:gd name="T77" fmla="*/ 2 h 2"/>
                <a:gd name="T78" fmla="*/ 21 w 40"/>
                <a:gd name="T79" fmla="*/ 1 h 2"/>
                <a:gd name="T80" fmla="*/ 22 w 40"/>
                <a:gd name="T81" fmla="*/ 1 h 2"/>
                <a:gd name="T82" fmla="*/ 22 w 40"/>
                <a:gd name="T83" fmla="*/ 2 h 2"/>
                <a:gd name="T84" fmla="*/ 23 w 40"/>
                <a:gd name="T85" fmla="*/ 2 h 2"/>
                <a:gd name="T86" fmla="*/ 23 w 40"/>
                <a:gd name="T87" fmla="*/ 1 h 2"/>
                <a:gd name="T88" fmla="*/ 24 w 40"/>
                <a:gd name="T89" fmla="*/ 1 h 2"/>
                <a:gd name="T90" fmla="*/ 25 w 40"/>
                <a:gd name="T91" fmla="*/ 1 h 2"/>
                <a:gd name="T92" fmla="*/ 26 w 40"/>
                <a:gd name="T93" fmla="*/ 1 h 2"/>
                <a:gd name="T94" fmla="*/ 26 w 40"/>
                <a:gd name="T95" fmla="*/ 2 h 2"/>
                <a:gd name="T96" fmla="*/ 27 w 40"/>
                <a:gd name="T97" fmla="*/ 2 h 2"/>
                <a:gd name="T98" fmla="*/ 28 w 40"/>
                <a:gd name="T99" fmla="*/ 2 h 2"/>
                <a:gd name="T100" fmla="*/ 29 w 40"/>
                <a:gd name="T101" fmla="*/ 2 h 2"/>
                <a:gd name="T102" fmla="*/ 29 w 40"/>
                <a:gd name="T103" fmla="*/ 1 h 2"/>
                <a:gd name="T104" fmla="*/ 30 w 40"/>
                <a:gd name="T105" fmla="*/ 2 h 2"/>
                <a:gd name="T106" fmla="*/ 31 w 40"/>
                <a:gd name="T107" fmla="*/ 0 h 2"/>
                <a:gd name="T108" fmla="*/ 33 w 40"/>
                <a:gd name="T109" fmla="*/ 2 h 2"/>
                <a:gd name="T110" fmla="*/ 33 w 40"/>
                <a:gd name="T111" fmla="*/ 1 h 2"/>
                <a:gd name="T112" fmla="*/ 34 w 40"/>
                <a:gd name="T113" fmla="*/ 2 h 2"/>
                <a:gd name="T114" fmla="*/ 35 w 40"/>
                <a:gd name="T115" fmla="*/ 2 h 2"/>
                <a:gd name="T116" fmla="*/ 36 w 40"/>
                <a:gd name="T117" fmla="*/ 1 h 2"/>
                <a:gd name="T118" fmla="*/ 36 w 40"/>
                <a:gd name="T119" fmla="*/ 2 h 2"/>
                <a:gd name="T120" fmla="*/ 37 w 40"/>
                <a:gd name="T121" fmla="*/ 1 h 2"/>
                <a:gd name="T122" fmla="*/ 38 w 40"/>
                <a:gd name="T123" fmla="*/ 1 h 2"/>
                <a:gd name="T124" fmla="*/ 39 w 40"/>
                <a:gd name="T125" fmla="*/ 1 h 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0"/>
                <a:gd name="T190" fmla="*/ 0 h 2"/>
                <a:gd name="T191" fmla="*/ 40 w 40"/>
                <a:gd name="T192" fmla="*/ 2 h 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0" h="2">
                  <a:moveTo>
                    <a:pt x="0" y="1"/>
                  </a:moveTo>
                  <a:lnTo>
                    <a:pt x="0" y="2"/>
                  </a:lnTo>
                  <a:lnTo>
                    <a:pt x="0" y="1"/>
                  </a:lnTo>
                  <a:lnTo>
                    <a:pt x="0" y="2"/>
                  </a:lnTo>
                  <a:lnTo>
                    <a:pt x="0" y="1"/>
                  </a:lnTo>
                  <a:lnTo>
                    <a:pt x="0" y="2"/>
                  </a:lnTo>
                  <a:lnTo>
                    <a:pt x="0" y="1"/>
                  </a:lnTo>
                  <a:lnTo>
                    <a:pt x="1" y="2"/>
                  </a:lnTo>
                  <a:lnTo>
                    <a:pt x="1" y="1"/>
                  </a:lnTo>
                  <a:lnTo>
                    <a:pt x="1" y="2"/>
                  </a:lnTo>
                  <a:lnTo>
                    <a:pt x="1" y="1"/>
                  </a:lnTo>
                  <a:lnTo>
                    <a:pt x="1" y="2"/>
                  </a:lnTo>
                  <a:lnTo>
                    <a:pt x="1" y="1"/>
                  </a:lnTo>
                  <a:lnTo>
                    <a:pt x="1" y="2"/>
                  </a:lnTo>
                  <a:lnTo>
                    <a:pt x="1" y="1"/>
                  </a:lnTo>
                  <a:lnTo>
                    <a:pt x="1" y="2"/>
                  </a:lnTo>
                  <a:lnTo>
                    <a:pt x="1" y="1"/>
                  </a:lnTo>
                  <a:lnTo>
                    <a:pt x="1" y="2"/>
                  </a:lnTo>
                  <a:lnTo>
                    <a:pt x="1" y="1"/>
                  </a:lnTo>
                  <a:lnTo>
                    <a:pt x="1" y="2"/>
                  </a:lnTo>
                  <a:lnTo>
                    <a:pt x="1" y="1"/>
                  </a:lnTo>
                  <a:lnTo>
                    <a:pt x="1" y="2"/>
                  </a:lnTo>
                  <a:lnTo>
                    <a:pt x="1" y="1"/>
                  </a:lnTo>
                  <a:lnTo>
                    <a:pt x="1" y="2"/>
                  </a:lnTo>
                  <a:lnTo>
                    <a:pt x="1" y="1"/>
                  </a:lnTo>
                  <a:lnTo>
                    <a:pt x="2" y="1"/>
                  </a:lnTo>
                  <a:lnTo>
                    <a:pt x="2" y="2"/>
                  </a:lnTo>
                  <a:lnTo>
                    <a:pt x="2" y="1"/>
                  </a:lnTo>
                  <a:lnTo>
                    <a:pt x="2" y="2"/>
                  </a:lnTo>
                  <a:lnTo>
                    <a:pt x="2" y="1"/>
                  </a:lnTo>
                  <a:lnTo>
                    <a:pt x="2" y="2"/>
                  </a:lnTo>
                  <a:lnTo>
                    <a:pt x="2" y="1"/>
                  </a:lnTo>
                  <a:lnTo>
                    <a:pt x="2" y="2"/>
                  </a:lnTo>
                  <a:lnTo>
                    <a:pt x="2" y="1"/>
                  </a:lnTo>
                  <a:lnTo>
                    <a:pt x="2" y="0"/>
                  </a:lnTo>
                  <a:lnTo>
                    <a:pt x="2" y="1"/>
                  </a:lnTo>
                  <a:lnTo>
                    <a:pt x="3" y="1"/>
                  </a:lnTo>
                  <a:lnTo>
                    <a:pt x="3" y="2"/>
                  </a:lnTo>
                  <a:lnTo>
                    <a:pt x="3" y="1"/>
                  </a:lnTo>
                  <a:lnTo>
                    <a:pt x="3" y="0"/>
                  </a:lnTo>
                  <a:lnTo>
                    <a:pt x="3" y="1"/>
                  </a:lnTo>
                  <a:lnTo>
                    <a:pt x="3" y="2"/>
                  </a:lnTo>
                  <a:lnTo>
                    <a:pt x="3" y="1"/>
                  </a:lnTo>
                  <a:lnTo>
                    <a:pt x="3" y="0"/>
                  </a:lnTo>
                  <a:lnTo>
                    <a:pt x="3" y="1"/>
                  </a:lnTo>
                  <a:lnTo>
                    <a:pt x="3" y="0"/>
                  </a:lnTo>
                  <a:lnTo>
                    <a:pt x="3" y="1"/>
                  </a:lnTo>
                  <a:lnTo>
                    <a:pt x="3" y="2"/>
                  </a:lnTo>
                  <a:lnTo>
                    <a:pt x="3" y="1"/>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5" y="1"/>
                  </a:lnTo>
                  <a:lnTo>
                    <a:pt x="5" y="2"/>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6" y="2"/>
                  </a:lnTo>
                  <a:lnTo>
                    <a:pt x="6" y="1"/>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8" y="2"/>
                  </a:lnTo>
                  <a:lnTo>
                    <a:pt x="8" y="1"/>
                  </a:lnTo>
                  <a:lnTo>
                    <a:pt x="8" y="2"/>
                  </a:lnTo>
                  <a:lnTo>
                    <a:pt x="8" y="0"/>
                  </a:lnTo>
                  <a:lnTo>
                    <a:pt x="8" y="1"/>
                  </a:lnTo>
                  <a:lnTo>
                    <a:pt x="8" y="2"/>
                  </a:lnTo>
                  <a:lnTo>
                    <a:pt x="8" y="1"/>
                  </a:lnTo>
                  <a:lnTo>
                    <a:pt x="8" y="2"/>
                  </a:lnTo>
                  <a:lnTo>
                    <a:pt x="8" y="1"/>
                  </a:lnTo>
                  <a:lnTo>
                    <a:pt x="8" y="2"/>
                  </a:lnTo>
                  <a:lnTo>
                    <a:pt x="8" y="1"/>
                  </a:lnTo>
                  <a:lnTo>
                    <a:pt x="8" y="2"/>
                  </a:lnTo>
                  <a:lnTo>
                    <a:pt x="8" y="1"/>
                  </a:lnTo>
                  <a:lnTo>
                    <a:pt x="8" y="2"/>
                  </a:lnTo>
                  <a:lnTo>
                    <a:pt x="8" y="1"/>
                  </a:lnTo>
                  <a:lnTo>
                    <a:pt x="8" y="2"/>
                  </a:lnTo>
                  <a:lnTo>
                    <a:pt x="8" y="1"/>
                  </a:lnTo>
                  <a:lnTo>
                    <a:pt x="8" y="2"/>
                  </a:lnTo>
                  <a:lnTo>
                    <a:pt x="8" y="1"/>
                  </a:lnTo>
                  <a:lnTo>
                    <a:pt x="8" y="2"/>
                  </a:lnTo>
                  <a:lnTo>
                    <a:pt x="8" y="1"/>
                  </a:lnTo>
                  <a:lnTo>
                    <a:pt x="8" y="2"/>
                  </a:lnTo>
                  <a:lnTo>
                    <a:pt x="8" y="1"/>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10" y="2"/>
                  </a:lnTo>
                  <a:lnTo>
                    <a:pt x="10" y="1"/>
                  </a:lnTo>
                  <a:lnTo>
                    <a:pt x="10" y="2"/>
                  </a:lnTo>
                  <a:lnTo>
                    <a:pt x="10" y="1"/>
                  </a:lnTo>
                  <a:lnTo>
                    <a:pt x="10" y="2"/>
                  </a:lnTo>
                  <a:lnTo>
                    <a:pt x="10" y="1"/>
                  </a:lnTo>
                  <a:lnTo>
                    <a:pt x="10" y="2"/>
                  </a:lnTo>
                  <a:lnTo>
                    <a:pt x="10" y="1"/>
                  </a:lnTo>
                  <a:lnTo>
                    <a:pt x="10" y="2"/>
                  </a:lnTo>
                  <a:lnTo>
                    <a:pt x="10" y="1"/>
                  </a:lnTo>
                  <a:lnTo>
                    <a:pt x="10" y="2"/>
                  </a:lnTo>
                  <a:lnTo>
                    <a:pt x="10" y="1"/>
                  </a:lnTo>
                  <a:lnTo>
                    <a:pt x="10" y="2"/>
                  </a:lnTo>
                  <a:lnTo>
                    <a:pt x="10" y="1"/>
                  </a:lnTo>
                  <a:lnTo>
                    <a:pt x="10" y="2"/>
                  </a:lnTo>
                  <a:lnTo>
                    <a:pt x="10" y="1"/>
                  </a:lnTo>
                  <a:lnTo>
                    <a:pt x="10" y="2"/>
                  </a:lnTo>
                  <a:lnTo>
                    <a:pt x="10" y="1"/>
                  </a:lnTo>
                  <a:lnTo>
                    <a:pt x="10" y="2"/>
                  </a:lnTo>
                  <a:lnTo>
                    <a:pt x="10" y="1"/>
                  </a:lnTo>
                  <a:lnTo>
                    <a:pt x="10" y="2"/>
                  </a:lnTo>
                  <a:lnTo>
                    <a:pt x="10" y="1"/>
                  </a:lnTo>
                  <a:lnTo>
                    <a:pt x="10" y="2"/>
                  </a:lnTo>
                  <a:lnTo>
                    <a:pt x="10" y="1"/>
                  </a:lnTo>
                  <a:lnTo>
                    <a:pt x="10" y="2"/>
                  </a:lnTo>
                  <a:lnTo>
                    <a:pt x="10" y="1"/>
                  </a:lnTo>
                  <a:lnTo>
                    <a:pt x="10"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1" y="1"/>
                  </a:lnTo>
                  <a:lnTo>
                    <a:pt x="11" y="2"/>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2" y="2"/>
                  </a:lnTo>
                  <a:lnTo>
                    <a:pt x="12" y="1"/>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3" y="2"/>
                  </a:lnTo>
                  <a:lnTo>
                    <a:pt x="13" y="1"/>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5" y="2"/>
                  </a:lnTo>
                  <a:lnTo>
                    <a:pt x="15"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6" y="1"/>
                  </a:lnTo>
                  <a:lnTo>
                    <a:pt x="16" y="2"/>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7" y="2"/>
                  </a:lnTo>
                  <a:lnTo>
                    <a:pt x="17" y="1"/>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19" y="2"/>
                  </a:lnTo>
                  <a:lnTo>
                    <a:pt x="19" y="1"/>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0" y="1"/>
                  </a:lnTo>
                  <a:lnTo>
                    <a:pt x="20" y="2"/>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1" y="2"/>
                  </a:lnTo>
                  <a:lnTo>
                    <a:pt x="21" y="1"/>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2" y="2"/>
                  </a:lnTo>
                  <a:lnTo>
                    <a:pt x="22" y="1"/>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3" y="1"/>
                  </a:lnTo>
                  <a:lnTo>
                    <a:pt x="23" y="2"/>
                  </a:lnTo>
                  <a:lnTo>
                    <a:pt x="24" y="2"/>
                  </a:lnTo>
                  <a:lnTo>
                    <a:pt x="24" y="1"/>
                  </a:lnTo>
                  <a:lnTo>
                    <a:pt x="24" y="2"/>
                  </a:lnTo>
                  <a:lnTo>
                    <a:pt x="24" y="1"/>
                  </a:lnTo>
                  <a:lnTo>
                    <a:pt x="24" y="2"/>
                  </a:lnTo>
                  <a:lnTo>
                    <a:pt x="24" y="1"/>
                  </a:lnTo>
                  <a:lnTo>
                    <a:pt x="24" y="2"/>
                  </a:lnTo>
                  <a:lnTo>
                    <a:pt x="24" y="1"/>
                  </a:lnTo>
                  <a:lnTo>
                    <a:pt x="24" y="2"/>
                  </a:lnTo>
                  <a:lnTo>
                    <a:pt x="24" y="1"/>
                  </a:lnTo>
                  <a:lnTo>
                    <a:pt x="24" y="2"/>
                  </a:lnTo>
                  <a:lnTo>
                    <a:pt x="24" y="1"/>
                  </a:lnTo>
                  <a:lnTo>
                    <a:pt x="24" y="2"/>
                  </a:lnTo>
                  <a:lnTo>
                    <a:pt x="24" y="1"/>
                  </a:lnTo>
                  <a:lnTo>
                    <a:pt x="25" y="1"/>
                  </a:lnTo>
                  <a:lnTo>
                    <a:pt x="25" y="2"/>
                  </a:lnTo>
                  <a:lnTo>
                    <a:pt x="25" y="1"/>
                  </a:lnTo>
                  <a:lnTo>
                    <a:pt x="25" y="2"/>
                  </a:lnTo>
                  <a:lnTo>
                    <a:pt x="25" y="1"/>
                  </a:lnTo>
                  <a:lnTo>
                    <a:pt x="25" y="2"/>
                  </a:lnTo>
                  <a:lnTo>
                    <a:pt x="25" y="1"/>
                  </a:lnTo>
                  <a:lnTo>
                    <a:pt x="25" y="2"/>
                  </a:lnTo>
                  <a:lnTo>
                    <a:pt x="25" y="1"/>
                  </a:lnTo>
                  <a:lnTo>
                    <a:pt x="25" y="2"/>
                  </a:lnTo>
                  <a:lnTo>
                    <a:pt x="25" y="1"/>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6" y="1"/>
                  </a:lnTo>
                  <a:lnTo>
                    <a:pt x="26" y="2"/>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7" y="2"/>
                  </a:lnTo>
                  <a:lnTo>
                    <a:pt x="27" y="1"/>
                  </a:lnTo>
                  <a:lnTo>
                    <a:pt x="28" y="1"/>
                  </a:lnTo>
                  <a:lnTo>
                    <a:pt x="28" y="2"/>
                  </a:lnTo>
                  <a:lnTo>
                    <a:pt x="28" y="1"/>
                  </a:lnTo>
                  <a:lnTo>
                    <a:pt x="28" y="2"/>
                  </a:lnTo>
                  <a:lnTo>
                    <a:pt x="28" y="1"/>
                  </a:lnTo>
                  <a:lnTo>
                    <a:pt x="28" y="2"/>
                  </a:lnTo>
                  <a:lnTo>
                    <a:pt x="28" y="1"/>
                  </a:lnTo>
                  <a:lnTo>
                    <a:pt x="28" y="2"/>
                  </a:lnTo>
                  <a:lnTo>
                    <a:pt x="28" y="1"/>
                  </a:lnTo>
                  <a:lnTo>
                    <a:pt x="28" y="2"/>
                  </a:lnTo>
                  <a:lnTo>
                    <a:pt x="28" y="1"/>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29" y="1"/>
                  </a:lnTo>
                  <a:lnTo>
                    <a:pt x="29" y="2"/>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0" y="2"/>
                  </a:lnTo>
                  <a:lnTo>
                    <a:pt x="30" y="1"/>
                  </a:lnTo>
                  <a:lnTo>
                    <a:pt x="31" y="1"/>
                  </a:lnTo>
                  <a:lnTo>
                    <a:pt x="31" y="0"/>
                  </a:lnTo>
                  <a:lnTo>
                    <a:pt x="31" y="1"/>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3" y="1"/>
                  </a:lnTo>
                  <a:lnTo>
                    <a:pt x="33" y="2"/>
                  </a:lnTo>
                  <a:lnTo>
                    <a:pt x="34" y="1"/>
                  </a:lnTo>
                  <a:lnTo>
                    <a:pt x="34" y="2"/>
                  </a:lnTo>
                  <a:lnTo>
                    <a:pt x="34" y="1"/>
                  </a:lnTo>
                  <a:lnTo>
                    <a:pt x="34" y="2"/>
                  </a:lnTo>
                  <a:lnTo>
                    <a:pt x="34" y="1"/>
                  </a:lnTo>
                  <a:lnTo>
                    <a:pt x="34" y="2"/>
                  </a:lnTo>
                  <a:lnTo>
                    <a:pt x="34" y="1"/>
                  </a:lnTo>
                  <a:lnTo>
                    <a:pt x="34" y="2"/>
                  </a:lnTo>
                  <a:lnTo>
                    <a:pt x="34" y="1"/>
                  </a:lnTo>
                  <a:lnTo>
                    <a:pt x="34" y="2"/>
                  </a:lnTo>
                  <a:lnTo>
                    <a:pt x="34" y="1"/>
                  </a:lnTo>
                  <a:lnTo>
                    <a:pt x="34" y="2"/>
                  </a:lnTo>
                  <a:lnTo>
                    <a:pt x="34" y="1"/>
                  </a:lnTo>
                  <a:lnTo>
                    <a:pt x="34" y="2"/>
                  </a:lnTo>
                  <a:lnTo>
                    <a:pt x="34" y="1"/>
                  </a:lnTo>
                  <a:lnTo>
                    <a:pt x="34" y="2"/>
                  </a:lnTo>
                  <a:lnTo>
                    <a:pt x="34" y="1"/>
                  </a:lnTo>
                  <a:lnTo>
                    <a:pt x="35" y="1"/>
                  </a:lnTo>
                  <a:lnTo>
                    <a:pt x="35" y="2"/>
                  </a:lnTo>
                  <a:lnTo>
                    <a:pt x="35" y="1"/>
                  </a:lnTo>
                  <a:lnTo>
                    <a:pt x="35" y="2"/>
                  </a:lnTo>
                  <a:lnTo>
                    <a:pt x="35" y="1"/>
                  </a:lnTo>
                  <a:lnTo>
                    <a:pt x="35" y="2"/>
                  </a:lnTo>
                  <a:lnTo>
                    <a:pt x="35" y="1"/>
                  </a:lnTo>
                  <a:lnTo>
                    <a:pt x="35" y="2"/>
                  </a:lnTo>
                  <a:lnTo>
                    <a:pt x="35" y="1"/>
                  </a:lnTo>
                  <a:lnTo>
                    <a:pt x="35" y="0"/>
                  </a:lnTo>
                  <a:lnTo>
                    <a:pt x="35" y="1"/>
                  </a:lnTo>
                  <a:lnTo>
                    <a:pt x="36" y="2"/>
                  </a:lnTo>
                  <a:lnTo>
                    <a:pt x="36" y="1"/>
                  </a:lnTo>
                  <a:lnTo>
                    <a:pt x="36" y="2"/>
                  </a:lnTo>
                  <a:lnTo>
                    <a:pt x="36" y="1"/>
                  </a:lnTo>
                  <a:lnTo>
                    <a:pt x="36" y="2"/>
                  </a:lnTo>
                  <a:lnTo>
                    <a:pt x="36" y="1"/>
                  </a:lnTo>
                  <a:lnTo>
                    <a:pt x="36" y="2"/>
                  </a:lnTo>
                  <a:lnTo>
                    <a:pt x="36" y="1"/>
                  </a:lnTo>
                  <a:lnTo>
                    <a:pt x="36" y="2"/>
                  </a:lnTo>
                  <a:lnTo>
                    <a:pt x="36" y="1"/>
                  </a:lnTo>
                  <a:lnTo>
                    <a:pt x="36" y="2"/>
                  </a:lnTo>
                  <a:lnTo>
                    <a:pt x="36" y="1"/>
                  </a:lnTo>
                  <a:lnTo>
                    <a:pt x="36" y="2"/>
                  </a:lnTo>
                  <a:lnTo>
                    <a:pt x="36" y="1"/>
                  </a:lnTo>
                  <a:lnTo>
                    <a:pt x="36" y="2"/>
                  </a:lnTo>
                  <a:lnTo>
                    <a:pt x="36" y="1"/>
                  </a:lnTo>
                  <a:lnTo>
                    <a:pt x="37" y="2"/>
                  </a:lnTo>
                  <a:lnTo>
                    <a:pt x="37" y="1"/>
                  </a:lnTo>
                  <a:lnTo>
                    <a:pt x="37" y="2"/>
                  </a:lnTo>
                  <a:lnTo>
                    <a:pt x="37" y="1"/>
                  </a:lnTo>
                  <a:lnTo>
                    <a:pt x="37" y="2"/>
                  </a:lnTo>
                  <a:lnTo>
                    <a:pt x="37" y="1"/>
                  </a:lnTo>
                  <a:lnTo>
                    <a:pt x="37" y="2"/>
                  </a:lnTo>
                  <a:lnTo>
                    <a:pt x="37" y="1"/>
                  </a:lnTo>
                  <a:lnTo>
                    <a:pt x="37" y="2"/>
                  </a:lnTo>
                  <a:lnTo>
                    <a:pt x="37" y="1"/>
                  </a:lnTo>
                  <a:lnTo>
                    <a:pt x="37" y="2"/>
                  </a:lnTo>
                  <a:lnTo>
                    <a:pt x="37" y="1"/>
                  </a:lnTo>
                  <a:lnTo>
                    <a:pt x="37" y="2"/>
                  </a:lnTo>
                  <a:lnTo>
                    <a:pt x="37" y="1"/>
                  </a:lnTo>
                  <a:lnTo>
                    <a:pt x="37" y="2"/>
                  </a:lnTo>
                  <a:lnTo>
                    <a:pt x="37" y="1"/>
                  </a:lnTo>
                  <a:lnTo>
                    <a:pt x="38" y="1"/>
                  </a:lnTo>
                  <a:lnTo>
                    <a:pt x="38" y="2"/>
                  </a:lnTo>
                  <a:lnTo>
                    <a:pt x="38" y="1"/>
                  </a:lnTo>
                  <a:lnTo>
                    <a:pt x="38" y="0"/>
                  </a:lnTo>
                  <a:lnTo>
                    <a:pt x="38" y="1"/>
                  </a:lnTo>
                  <a:lnTo>
                    <a:pt x="38" y="2"/>
                  </a:lnTo>
                  <a:lnTo>
                    <a:pt x="38" y="1"/>
                  </a:lnTo>
                  <a:lnTo>
                    <a:pt x="39" y="1"/>
                  </a:lnTo>
                  <a:lnTo>
                    <a:pt x="39" y="2"/>
                  </a:lnTo>
                  <a:lnTo>
                    <a:pt x="39" y="1"/>
                  </a:lnTo>
                  <a:lnTo>
                    <a:pt x="39" y="2"/>
                  </a:lnTo>
                  <a:lnTo>
                    <a:pt x="39" y="1"/>
                  </a:lnTo>
                  <a:lnTo>
                    <a:pt x="39" y="2"/>
                  </a:lnTo>
                  <a:lnTo>
                    <a:pt x="39" y="1"/>
                  </a:lnTo>
                  <a:lnTo>
                    <a:pt x="39" y="2"/>
                  </a:lnTo>
                  <a:lnTo>
                    <a:pt x="39" y="1"/>
                  </a:lnTo>
                  <a:lnTo>
                    <a:pt x="40" y="1"/>
                  </a:lnTo>
                  <a:lnTo>
                    <a:pt x="40" y="2"/>
                  </a:lnTo>
                  <a:lnTo>
                    <a:pt x="40" y="1"/>
                  </a:lnTo>
                  <a:lnTo>
                    <a:pt x="40" y="2"/>
                  </a:lnTo>
                  <a:lnTo>
                    <a:pt x="40" y="1"/>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10" name="Freeform 541"/>
            <p:cNvSpPr>
              <a:spLocks/>
            </p:cNvSpPr>
            <p:nvPr/>
          </p:nvSpPr>
          <p:spPr bwMode="auto">
            <a:xfrm>
              <a:off x="2690" y="2718"/>
              <a:ext cx="54" cy="3"/>
            </a:xfrm>
            <a:custGeom>
              <a:avLst/>
              <a:gdLst>
                <a:gd name="T0" fmla="*/ 0 w 54"/>
                <a:gd name="T1" fmla="*/ 2 h 3"/>
                <a:gd name="T2" fmla="*/ 1 w 54"/>
                <a:gd name="T3" fmla="*/ 1 h 3"/>
                <a:gd name="T4" fmla="*/ 2 w 54"/>
                <a:gd name="T5" fmla="*/ 1 h 3"/>
                <a:gd name="T6" fmla="*/ 2 w 54"/>
                <a:gd name="T7" fmla="*/ 1 h 3"/>
                <a:gd name="T8" fmla="*/ 3 w 54"/>
                <a:gd name="T9" fmla="*/ 2 h 3"/>
                <a:gd name="T10" fmla="*/ 4 w 54"/>
                <a:gd name="T11" fmla="*/ 2 h 3"/>
                <a:gd name="T12" fmla="*/ 5 w 54"/>
                <a:gd name="T13" fmla="*/ 2 h 3"/>
                <a:gd name="T14" fmla="*/ 7 w 54"/>
                <a:gd name="T15" fmla="*/ 1 h 3"/>
                <a:gd name="T16" fmla="*/ 7 w 54"/>
                <a:gd name="T17" fmla="*/ 2 h 3"/>
                <a:gd name="T18" fmla="*/ 8 w 54"/>
                <a:gd name="T19" fmla="*/ 2 h 3"/>
                <a:gd name="T20" fmla="*/ 10 w 54"/>
                <a:gd name="T21" fmla="*/ 1 h 3"/>
                <a:gd name="T22" fmla="*/ 10 w 54"/>
                <a:gd name="T23" fmla="*/ 0 h 3"/>
                <a:gd name="T24" fmla="*/ 10 w 54"/>
                <a:gd name="T25" fmla="*/ 1 h 3"/>
                <a:gd name="T26" fmla="*/ 11 w 54"/>
                <a:gd name="T27" fmla="*/ 1 h 3"/>
                <a:gd name="T28" fmla="*/ 13 w 54"/>
                <a:gd name="T29" fmla="*/ 2 h 3"/>
                <a:gd name="T30" fmla="*/ 13 w 54"/>
                <a:gd name="T31" fmla="*/ 1 h 3"/>
                <a:gd name="T32" fmla="*/ 14 w 54"/>
                <a:gd name="T33" fmla="*/ 1 h 3"/>
                <a:gd name="T34" fmla="*/ 15 w 54"/>
                <a:gd name="T35" fmla="*/ 0 h 3"/>
                <a:gd name="T36" fmla="*/ 16 w 54"/>
                <a:gd name="T37" fmla="*/ 2 h 3"/>
                <a:gd name="T38" fmla="*/ 17 w 54"/>
                <a:gd name="T39" fmla="*/ 3 h 3"/>
                <a:gd name="T40" fmla="*/ 18 w 54"/>
                <a:gd name="T41" fmla="*/ 1 h 3"/>
                <a:gd name="T42" fmla="*/ 22 w 54"/>
                <a:gd name="T43" fmla="*/ 3 h 3"/>
                <a:gd name="T44" fmla="*/ 23 w 54"/>
                <a:gd name="T45" fmla="*/ 3 h 3"/>
                <a:gd name="T46" fmla="*/ 23 w 54"/>
                <a:gd name="T47" fmla="*/ 2 h 3"/>
                <a:gd name="T48" fmla="*/ 25 w 54"/>
                <a:gd name="T49" fmla="*/ 2 h 3"/>
                <a:gd name="T50" fmla="*/ 26 w 54"/>
                <a:gd name="T51" fmla="*/ 2 h 3"/>
                <a:gd name="T52" fmla="*/ 26 w 54"/>
                <a:gd name="T53" fmla="*/ 3 h 3"/>
                <a:gd name="T54" fmla="*/ 27 w 54"/>
                <a:gd name="T55" fmla="*/ 2 h 3"/>
                <a:gd name="T56" fmla="*/ 27 w 54"/>
                <a:gd name="T57" fmla="*/ 3 h 3"/>
                <a:gd name="T58" fmla="*/ 27 w 54"/>
                <a:gd name="T59" fmla="*/ 2 h 3"/>
                <a:gd name="T60" fmla="*/ 28 w 54"/>
                <a:gd name="T61" fmla="*/ 2 h 3"/>
                <a:gd name="T62" fmla="*/ 30 w 54"/>
                <a:gd name="T63" fmla="*/ 2 h 3"/>
                <a:gd name="T64" fmla="*/ 30 w 54"/>
                <a:gd name="T65" fmla="*/ 3 h 3"/>
                <a:gd name="T66" fmla="*/ 31 w 54"/>
                <a:gd name="T67" fmla="*/ 3 h 3"/>
                <a:gd name="T68" fmla="*/ 31 w 54"/>
                <a:gd name="T69" fmla="*/ 2 h 3"/>
                <a:gd name="T70" fmla="*/ 32 w 54"/>
                <a:gd name="T71" fmla="*/ 3 h 3"/>
                <a:gd name="T72" fmla="*/ 32 w 54"/>
                <a:gd name="T73" fmla="*/ 2 h 3"/>
                <a:gd name="T74" fmla="*/ 33 w 54"/>
                <a:gd name="T75" fmla="*/ 3 h 3"/>
                <a:gd name="T76" fmla="*/ 33 w 54"/>
                <a:gd name="T77" fmla="*/ 2 h 3"/>
                <a:gd name="T78" fmla="*/ 35 w 54"/>
                <a:gd name="T79" fmla="*/ 2 h 3"/>
                <a:gd name="T80" fmla="*/ 35 w 54"/>
                <a:gd name="T81" fmla="*/ 3 h 3"/>
                <a:gd name="T82" fmla="*/ 36 w 54"/>
                <a:gd name="T83" fmla="*/ 3 h 3"/>
                <a:gd name="T84" fmla="*/ 37 w 54"/>
                <a:gd name="T85" fmla="*/ 2 h 3"/>
                <a:gd name="T86" fmla="*/ 37 w 54"/>
                <a:gd name="T87" fmla="*/ 3 h 3"/>
                <a:gd name="T88" fmla="*/ 38 w 54"/>
                <a:gd name="T89" fmla="*/ 3 h 3"/>
                <a:gd name="T90" fmla="*/ 38 w 54"/>
                <a:gd name="T91" fmla="*/ 2 h 3"/>
                <a:gd name="T92" fmla="*/ 39 w 54"/>
                <a:gd name="T93" fmla="*/ 2 h 3"/>
                <a:gd name="T94" fmla="*/ 39 w 54"/>
                <a:gd name="T95" fmla="*/ 3 h 3"/>
                <a:gd name="T96" fmla="*/ 41 w 54"/>
                <a:gd name="T97" fmla="*/ 3 h 3"/>
                <a:gd name="T98" fmla="*/ 42 w 54"/>
                <a:gd name="T99" fmla="*/ 3 h 3"/>
                <a:gd name="T100" fmla="*/ 42 w 54"/>
                <a:gd name="T101" fmla="*/ 2 h 3"/>
                <a:gd name="T102" fmla="*/ 43 w 54"/>
                <a:gd name="T103" fmla="*/ 2 h 3"/>
                <a:gd name="T104" fmla="*/ 43 w 54"/>
                <a:gd name="T105" fmla="*/ 3 h 3"/>
                <a:gd name="T106" fmla="*/ 44 w 54"/>
                <a:gd name="T107" fmla="*/ 3 h 3"/>
                <a:gd name="T108" fmla="*/ 44 w 54"/>
                <a:gd name="T109" fmla="*/ 2 h 3"/>
                <a:gd name="T110" fmla="*/ 46 w 54"/>
                <a:gd name="T111" fmla="*/ 3 h 3"/>
                <a:gd name="T112" fmla="*/ 46 w 54"/>
                <a:gd name="T113" fmla="*/ 2 h 3"/>
                <a:gd name="T114" fmla="*/ 47 w 54"/>
                <a:gd name="T115" fmla="*/ 3 h 3"/>
                <a:gd name="T116" fmla="*/ 47 w 54"/>
                <a:gd name="T117" fmla="*/ 2 h 3"/>
                <a:gd name="T118" fmla="*/ 50 w 54"/>
                <a:gd name="T119" fmla="*/ 3 h 3"/>
                <a:gd name="T120" fmla="*/ 51 w 54"/>
                <a:gd name="T121" fmla="*/ 2 h 3"/>
                <a:gd name="T122" fmla="*/ 51 w 54"/>
                <a:gd name="T123" fmla="*/ 3 h 3"/>
                <a:gd name="T124" fmla="*/ 53 w 54"/>
                <a:gd name="T125" fmla="*/ 2 h 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4"/>
                <a:gd name="T190" fmla="*/ 0 h 3"/>
                <a:gd name="T191" fmla="*/ 54 w 54"/>
                <a:gd name="T192" fmla="*/ 3 h 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4" h="3">
                  <a:moveTo>
                    <a:pt x="0" y="2"/>
                  </a:moveTo>
                  <a:lnTo>
                    <a:pt x="0" y="3"/>
                  </a:lnTo>
                  <a:lnTo>
                    <a:pt x="0" y="2"/>
                  </a:lnTo>
                  <a:lnTo>
                    <a:pt x="0" y="3"/>
                  </a:lnTo>
                  <a:lnTo>
                    <a:pt x="0" y="2"/>
                  </a:lnTo>
                  <a:lnTo>
                    <a:pt x="0" y="3"/>
                  </a:lnTo>
                  <a:lnTo>
                    <a:pt x="0" y="2"/>
                  </a:lnTo>
                  <a:lnTo>
                    <a:pt x="0" y="3"/>
                  </a:lnTo>
                  <a:lnTo>
                    <a:pt x="0" y="2"/>
                  </a:lnTo>
                  <a:lnTo>
                    <a:pt x="0" y="3"/>
                  </a:lnTo>
                  <a:lnTo>
                    <a:pt x="0" y="2"/>
                  </a:lnTo>
                  <a:lnTo>
                    <a:pt x="0" y="3"/>
                  </a:lnTo>
                  <a:lnTo>
                    <a:pt x="1" y="2"/>
                  </a:lnTo>
                  <a:lnTo>
                    <a:pt x="1" y="3"/>
                  </a:lnTo>
                  <a:lnTo>
                    <a:pt x="1" y="2"/>
                  </a:lnTo>
                  <a:lnTo>
                    <a:pt x="1" y="3"/>
                  </a:lnTo>
                  <a:lnTo>
                    <a:pt x="1" y="2"/>
                  </a:lnTo>
                  <a:lnTo>
                    <a:pt x="1" y="3"/>
                  </a:lnTo>
                  <a:lnTo>
                    <a:pt x="1" y="2"/>
                  </a:lnTo>
                  <a:lnTo>
                    <a:pt x="1" y="3"/>
                  </a:lnTo>
                  <a:lnTo>
                    <a:pt x="1" y="2"/>
                  </a:lnTo>
                  <a:lnTo>
                    <a:pt x="1" y="1"/>
                  </a:lnTo>
                  <a:lnTo>
                    <a:pt x="1" y="2"/>
                  </a:lnTo>
                  <a:lnTo>
                    <a:pt x="1" y="3"/>
                  </a:lnTo>
                  <a:lnTo>
                    <a:pt x="1" y="2"/>
                  </a:lnTo>
                  <a:lnTo>
                    <a:pt x="2" y="1"/>
                  </a:lnTo>
                  <a:lnTo>
                    <a:pt x="2" y="2"/>
                  </a:lnTo>
                  <a:lnTo>
                    <a:pt x="2" y="1"/>
                  </a:lnTo>
                  <a:lnTo>
                    <a:pt x="2" y="0"/>
                  </a:lnTo>
                  <a:lnTo>
                    <a:pt x="2" y="2"/>
                  </a:lnTo>
                  <a:lnTo>
                    <a:pt x="2" y="1"/>
                  </a:lnTo>
                  <a:lnTo>
                    <a:pt x="2" y="2"/>
                  </a:lnTo>
                  <a:lnTo>
                    <a:pt x="2" y="1"/>
                  </a:lnTo>
                  <a:lnTo>
                    <a:pt x="2" y="2"/>
                  </a:lnTo>
                  <a:lnTo>
                    <a:pt x="2" y="0"/>
                  </a:lnTo>
                  <a:lnTo>
                    <a:pt x="2" y="1"/>
                  </a:lnTo>
                  <a:lnTo>
                    <a:pt x="2" y="2"/>
                  </a:lnTo>
                  <a:lnTo>
                    <a:pt x="2" y="1"/>
                  </a:lnTo>
                  <a:lnTo>
                    <a:pt x="2" y="2"/>
                  </a:lnTo>
                  <a:lnTo>
                    <a:pt x="2" y="1"/>
                  </a:lnTo>
                  <a:lnTo>
                    <a:pt x="2" y="2"/>
                  </a:lnTo>
                  <a:lnTo>
                    <a:pt x="2" y="1"/>
                  </a:lnTo>
                  <a:lnTo>
                    <a:pt x="2" y="2"/>
                  </a:lnTo>
                  <a:lnTo>
                    <a:pt x="2" y="1"/>
                  </a:lnTo>
                  <a:lnTo>
                    <a:pt x="3" y="2"/>
                  </a:lnTo>
                  <a:lnTo>
                    <a:pt x="3" y="1"/>
                  </a:lnTo>
                  <a:lnTo>
                    <a:pt x="3" y="2"/>
                  </a:lnTo>
                  <a:lnTo>
                    <a:pt x="3" y="1"/>
                  </a:lnTo>
                  <a:lnTo>
                    <a:pt x="3" y="2"/>
                  </a:lnTo>
                  <a:lnTo>
                    <a:pt x="3" y="1"/>
                  </a:lnTo>
                  <a:lnTo>
                    <a:pt x="3" y="2"/>
                  </a:lnTo>
                  <a:lnTo>
                    <a:pt x="3" y="1"/>
                  </a:lnTo>
                  <a:lnTo>
                    <a:pt x="3" y="2"/>
                  </a:lnTo>
                  <a:lnTo>
                    <a:pt x="3" y="1"/>
                  </a:lnTo>
                  <a:lnTo>
                    <a:pt x="3" y="2"/>
                  </a:lnTo>
                  <a:lnTo>
                    <a:pt x="4" y="2"/>
                  </a:lnTo>
                  <a:lnTo>
                    <a:pt x="4" y="3"/>
                  </a:lnTo>
                  <a:lnTo>
                    <a:pt x="4" y="2"/>
                  </a:lnTo>
                  <a:lnTo>
                    <a:pt x="4" y="3"/>
                  </a:lnTo>
                  <a:lnTo>
                    <a:pt x="4" y="2"/>
                  </a:lnTo>
                  <a:lnTo>
                    <a:pt x="4" y="3"/>
                  </a:lnTo>
                  <a:lnTo>
                    <a:pt x="4" y="2"/>
                  </a:lnTo>
                  <a:lnTo>
                    <a:pt x="4" y="3"/>
                  </a:lnTo>
                  <a:lnTo>
                    <a:pt x="4" y="2"/>
                  </a:lnTo>
                  <a:lnTo>
                    <a:pt x="4" y="3"/>
                  </a:lnTo>
                  <a:lnTo>
                    <a:pt x="4" y="2"/>
                  </a:lnTo>
                  <a:lnTo>
                    <a:pt x="4" y="3"/>
                  </a:lnTo>
                  <a:lnTo>
                    <a:pt x="4" y="2"/>
                  </a:lnTo>
                  <a:lnTo>
                    <a:pt x="4" y="3"/>
                  </a:lnTo>
                  <a:lnTo>
                    <a:pt x="4" y="2"/>
                  </a:lnTo>
                  <a:lnTo>
                    <a:pt x="4" y="3"/>
                  </a:lnTo>
                  <a:lnTo>
                    <a:pt x="4" y="2"/>
                  </a:lnTo>
                  <a:lnTo>
                    <a:pt x="5" y="2"/>
                  </a:lnTo>
                  <a:lnTo>
                    <a:pt x="5" y="3"/>
                  </a:lnTo>
                  <a:lnTo>
                    <a:pt x="5" y="2"/>
                  </a:lnTo>
                  <a:lnTo>
                    <a:pt x="5" y="3"/>
                  </a:lnTo>
                  <a:lnTo>
                    <a:pt x="5" y="2"/>
                  </a:lnTo>
                  <a:lnTo>
                    <a:pt x="5" y="3"/>
                  </a:lnTo>
                  <a:lnTo>
                    <a:pt x="5" y="2"/>
                  </a:lnTo>
                  <a:lnTo>
                    <a:pt x="5" y="3"/>
                  </a:lnTo>
                  <a:lnTo>
                    <a:pt x="5" y="2"/>
                  </a:lnTo>
                  <a:lnTo>
                    <a:pt x="5"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2"/>
                  </a:lnTo>
                  <a:lnTo>
                    <a:pt x="8" y="2"/>
                  </a:lnTo>
                  <a:lnTo>
                    <a:pt x="8" y="1"/>
                  </a:lnTo>
                  <a:lnTo>
                    <a:pt x="8" y="2"/>
                  </a:lnTo>
                  <a:lnTo>
                    <a:pt x="8" y="1"/>
                  </a:lnTo>
                  <a:lnTo>
                    <a:pt x="8" y="2"/>
                  </a:lnTo>
                  <a:lnTo>
                    <a:pt x="8" y="1"/>
                  </a:lnTo>
                  <a:lnTo>
                    <a:pt x="8" y="2"/>
                  </a:lnTo>
                  <a:lnTo>
                    <a:pt x="8" y="3"/>
                  </a:lnTo>
                  <a:lnTo>
                    <a:pt x="8" y="2"/>
                  </a:lnTo>
                  <a:lnTo>
                    <a:pt x="9" y="2"/>
                  </a:lnTo>
                  <a:lnTo>
                    <a:pt x="9" y="1"/>
                  </a:lnTo>
                  <a:lnTo>
                    <a:pt x="9" y="2"/>
                  </a:lnTo>
                  <a:lnTo>
                    <a:pt x="9" y="1"/>
                  </a:lnTo>
                  <a:lnTo>
                    <a:pt x="9" y="2"/>
                  </a:lnTo>
                  <a:lnTo>
                    <a:pt x="9" y="1"/>
                  </a:lnTo>
                  <a:lnTo>
                    <a:pt x="9" y="2"/>
                  </a:lnTo>
                  <a:lnTo>
                    <a:pt x="9" y="1"/>
                  </a:lnTo>
                  <a:lnTo>
                    <a:pt x="9" y="2"/>
                  </a:lnTo>
                  <a:lnTo>
                    <a:pt x="10" y="2"/>
                  </a:lnTo>
                  <a:lnTo>
                    <a:pt x="10" y="1"/>
                  </a:lnTo>
                  <a:lnTo>
                    <a:pt x="10" y="0"/>
                  </a:lnTo>
                  <a:lnTo>
                    <a:pt x="10" y="1"/>
                  </a:lnTo>
                  <a:lnTo>
                    <a:pt x="10" y="0"/>
                  </a:lnTo>
                  <a:lnTo>
                    <a:pt x="10" y="1"/>
                  </a:lnTo>
                  <a:lnTo>
                    <a:pt x="10" y="0"/>
                  </a:lnTo>
                  <a:lnTo>
                    <a:pt x="10" y="1"/>
                  </a:lnTo>
                  <a:lnTo>
                    <a:pt x="10" y="2"/>
                  </a:lnTo>
                  <a:lnTo>
                    <a:pt x="10" y="1"/>
                  </a:lnTo>
                  <a:lnTo>
                    <a:pt x="10" y="2"/>
                  </a:lnTo>
                  <a:lnTo>
                    <a:pt x="10" y="1"/>
                  </a:lnTo>
                  <a:lnTo>
                    <a:pt x="10" y="0"/>
                  </a:lnTo>
                  <a:lnTo>
                    <a:pt x="10" y="1"/>
                  </a:lnTo>
                  <a:lnTo>
                    <a:pt x="10" y="0"/>
                  </a:lnTo>
                  <a:lnTo>
                    <a:pt x="10" y="1"/>
                  </a:lnTo>
                  <a:lnTo>
                    <a:pt x="10" y="0"/>
                  </a:lnTo>
                  <a:lnTo>
                    <a:pt x="10" y="1"/>
                  </a:lnTo>
                  <a:lnTo>
                    <a:pt x="10" y="0"/>
                  </a:lnTo>
                  <a:lnTo>
                    <a:pt x="10" y="1"/>
                  </a:lnTo>
                  <a:lnTo>
                    <a:pt x="10" y="2"/>
                  </a:lnTo>
                  <a:lnTo>
                    <a:pt x="10" y="1"/>
                  </a:lnTo>
                  <a:lnTo>
                    <a:pt x="10" y="0"/>
                  </a:lnTo>
                  <a:lnTo>
                    <a:pt x="10" y="1"/>
                  </a:lnTo>
                  <a:lnTo>
                    <a:pt x="11" y="1"/>
                  </a:lnTo>
                  <a:lnTo>
                    <a:pt x="11" y="0"/>
                  </a:lnTo>
                  <a:lnTo>
                    <a:pt x="11" y="1"/>
                  </a:lnTo>
                  <a:lnTo>
                    <a:pt x="11" y="0"/>
                  </a:lnTo>
                  <a:lnTo>
                    <a:pt x="11" y="1"/>
                  </a:lnTo>
                  <a:lnTo>
                    <a:pt x="11" y="2"/>
                  </a:lnTo>
                  <a:lnTo>
                    <a:pt x="11" y="1"/>
                  </a:lnTo>
                  <a:lnTo>
                    <a:pt x="11" y="0"/>
                  </a:lnTo>
                  <a:lnTo>
                    <a:pt x="11" y="1"/>
                  </a:lnTo>
                  <a:lnTo>
                    <a:pt x="11" y="2"/>
                  </a:lnTo>
                  <a:lnTo>
                    <a:pt x="11" y="1"/>
                  </a:lnTo>
                  <a:lnTo>
                    <a:pt x="11" y="2"/>
                  </a:lnTo>
                  <a:lnTo>
                    <a:pt x="11" y="1"/>
                  </a:lnTo>
                  <a:lnTo>
                    <a:pt x="11" y="2"/>
                  </a:lnTo>
                  <a:lnTo>
                    <a:pt x="11" y="1"/>
                  </a:lnTo>
                  <a:lnTo>
                    <a:pt x="11" y="2"/>
                  </a:lnTo>
                  <a:lnTo>
                    <a:pt x="12" y="2"/>
                  </a:lnTo>
                  <a:lnTo>
                    <a:pt x="12" y="1"/>
                  </a:lnTo>
                  <a:lnTo>
                    <a:pt x="12" y="2"/>
                  </a:lnTo>
                  <a:lnTo>
                    <a:pt x="12" y="3"/>
                  </a:lnTo>
                  <a:lnTo>
                    <a:pt x="12" y="2"/>
                  </a:lnTo>
                  <a:lnTo>
                    <a:pt x="13" y="2"/>
                  </a:lnTo>
                  <a:lnTo>
                    <a:pt x="13" y="3"/>
                  </a:lnTo>
                  <a:lnTo>
                    <a:pt x="13" y="2"/>
                  </a:lnTo>
                  <a:lnTo>
                    <a:pt x="13" y="1"/>
                  </a:lnTo>
                  <a:lnTo>
                    <a:pt x="13" y="2"/>
                  </a:lnTo>
                  <a:lnTo>
                    <a:pt x="13" y="1"/>
                  </a:lnTo>
                  <a:lnTo>
                    <a:pt x="13" y="2"/>
                  </a:lnTo>
                  <a:lnTo>
                    <a:pt x="13" y="1"/>
                  </a:lnTo>
                  <a:lnTo>
                    <a:pt x="13" y="2"/>
                  </a:lnTo>
                  <a:lnTo>
                    <a:pt x="13" y="1"/>
                  </a:lnTo>
                  <a:lnTo>
                    <a:pt x="13" y="2"/>
                  </a:lnTo>
                  <a:lnTo>
                    <a:pt x="13" y="1"/>
                  </a:lnTo>
                  <a:lnTo>
                    <a:pt x="13" y="2"/>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4" y="2"/>
                  </a:lnTo>
                  <a:lnTo>
                    <a:pt x="14" y="1"/>
                  </a:lnTo>
                  <a:lnTo>
                    <a:pt x="15" y="0"/>
                  </a:lnTo>
                  <a:lnTo>
                    <a:pt x="15" y="1"/>
                  </a:lnTo>
                  <a:lnTo>
                    <a:pt x="15" y="2"/>
                  </a:lnTo>
                  <a:lnTo>
                    <a:pt x="15" y="1"/>
                  </a:lnTo>
                  <a:lnTo>
                    <a:pt x="15" y="2"/>
                  </a:lnTo>
                  <a:lnTo>
                    <a:pt x="15" y="1"/>
                  </a:lnTo>
                  <a:lnTo>
                    <a:pt x="15" y="2"/>
                  </a:lnTo>
                  <a:lnTo>
                    <a:pt x="15" y="1"/>
                  </a:lnTo>
                  <a:lnTo>
                    <a:pt x="15" y="2"/>
                  </a:lnTo>
                  <a:lnTo>
                    <a:pt x="15" y="1"/>
                  </a:lnTo>
                  <a:lnTo>
                    <a:pt x="15" y="2"/>
                  </a:lnTo>
                  <a:lnTo>
                    <a:pt x="16" y="2"/>
                  </a:lnTo>
                  <a:lnTo>
                    <a:pt x="16" y="3"/>
                  </a:lnTo>
                  <a:lnTo>
                    <a:pt x="16" y="2"/>
                  </a:lnTo>
                  <a:lnTo>
                    <a:pt x="16" y="1"/>
                  </a:lnTo>
                  <a:lnTo>
                    <a:pt x="16" y="2"/>
                  </a:lnTo>
                  <a:lnTo>
                    <a:pt x="16" y="1"/>
                  </a:lnTo>
                  <a:lnTo>
                    <a:pt x="16" y="2"/>
                  </a:lnTo>
                  <a:lnTo>
                    <a:pt x="16" y="1"/>
                  </a:lnTo>
                  <a:lnTo>
                    <a:pt x="16" y="2"/>
                  </a:lnTo>
                  <a:lnTo>
                    <a:pt x="16" y="1"/>
                  </a:lnTo>
                  <a:lnTo>
                    <a:pt x="16" y="2"/>
                  </a:lnTo>
                  <a:lnTo>
                    <a:pt x="17" y="3"/>
                  </a:lnTo>
                  <a:lnTo>
                    <a:pt x="17" y="2"/>
                  </a:lnTo>
                  <a:lnTo>
                    <a:pt x="17" y="1"/>
                  </a:lnTo>
                  <a:lnTo>
                    <a:pt x="17" y="2"/>
                  </a:lnTo>
                  <a:lnTo>
                    <a:pt x="17" y="3"/>
                  </a:lnTo>
                  <a:lnTo>
                    <a:pt x="17" y="2"/>
                  </a:lnTo>
                  <a:lnTo>
                    <a:pt x="17" y="1"/>
                  </a:lnTo>
                  <a:lnTo>
                    <a:pt x="17" y="2"/>
                  </a:lnTo>
                  <a:lnTo>
                    <a:pt x="18" y="2"/>
                  </a:lnTo>
                  <a:lnTo>
                    <a:pt x="18" y="3"/>
                  </a:lnTo>
                  <a:lnTo>
                    <a:pt x="18" y="2"/>
                  </a:lnTo>
                  <a:lnTo>
                    <a:pt x="18" y="1"/>
                  </a:lnTo>
                  <a:lnTo>
                    <a:pt x="18" y="2"/>
                  </a:lnTo>
                  <a:lnTo>
                    <a:pt x="19" y="2"/>
                  </a:lnTo>
                  <a:lnTo>
                    <a:pt x="21" y="2"/>
                  </a:lnTo>
                  <a:lnTo>
                    <a:pt x="21" y="1"/>
                  </a:lnTo>
                  <a:lnTo>
                    <a:pt x="21" y="2"/>
                  </a:lnTo>
                  <a:lnTo>
                    <a:pt x="21" y="1"/>
                  </a:lnTo>
                  <a:lnTo>
                    <a:pt x="21" y="2"/>
                  </a:lnTo>
                  <a:lnTo>
                    <a:pt x="22" y="2"/>
                  </a:lnTo>
                  <a:lnTo>
                    <a:pt x="22" y="3"/>
                  </a:lnTo>
                  <a:lnTo>
                    <a:pt x="22" y="2"/>
                  </a:lnTo>
                  <a:lnTo>
                    <a:pt x="22" y="3"/>
                  </a:lnTo>
                  <a:lnTo>
                    <a:pt x="22" y="2"/>
                  </a:lnTo>
                  <a:lnTo>
                    <a:pt x="22" y="1"/>
                  </a:lnTo>
                  <a:lnTo>
                    <a:pt x="22" y="2"/>
                  </a:lnTo>
                  <a:lnTo>
                    <a:pt x="22" y="3"/>
                  </a:lnTo>
                  <a:lnTo>
                    <a:pt x="22" y="2"/>
                  </a:lnTo>
                  <a:lnTo>
                    <a:pt x="22" y="3"/>
                  </a:lnTo>
                  <a:lnTo>
                    <a:pt x="22" y="2"/>
                  </a:lnTo>
                  <a:lnTo>
                    <a:pt x="23" y="2"/>
                  </a:lnTo>
                  <a:lnTo>
                    <a:pt x="23" y="3"/>
                  </a:lnTo>
                  <a:lnTo>
                    <a:pt x="23" y="2"/>
                  </a:lnTo>
                  <a:lnTo>
                    <a:pt x="23" y="3"/>
                  </a:lnTo>
                  <a:lnTo>
                    <a:pt x="23" y="2"/>
                  </a:lnTo>
                  <a:lnTo>
                    <a:pt x="23" y="3"/>
                  </a:lnTo>
                  <a:lnTo>
                    <a:pt x="23" y="2"/>
                  </a:lnTo>
                  <a:lnTo>
                    <a:pt x="23" y="3"/>
                  </a:lnTo>
                  <a:lnTo>
                    <a:pt x="23" y="2"/>
                  </a:lnTo>
                  <a:lnTo>
                    <a:pt x="23" y="3"/>
                  </a:lnTo>
                  <a:lnTo>
                    <a:pt x="23" y="2"/>
                  </a:lnTo>
                  <a:lnTo>
                    <a:pt x="23" y="3"/>
                  </a:lnTo>
                  <a:lnTo>
                    <a:pt x="23" y="2"/>
                  </a:lnTo>
                  <a:lnTo>
                    <a:pt x="23" y="3"/>
                  </a:lnTo>
                  <a:lnTo>
                    <a:pt x="23" y="2"/>
                  </a:lnTo>
                  <a:lnTo>
                    <a:pt x="23" y="3"/>
                  </a:lnTo>
                  <a:lnTo>
                    <a:pt x="23" y="2"/>
                  </a:lnTo>
                  <a:lnTo>
                    <a:pt x="23" y="3"/>
                  </a:lnTo>
                  <a:lnTo>
                    <a:pt x="24" y="2"/>
                  </a:lnTo>
                  <a:lnTo>
                    <a:pt x="24" y="3"/>
                  </a:lnTo>
                  <a:lnTo>
                    <a:pt x="24" y="2"/>
                  </a:lnTo>
                  <a:lnTo>
                    <a:pt x="24" y="3"/>
                  </a:lnTo>
                  <a:lnTo>
                    <a:pt x="24" y="2"/>
                  </a:lnTo>
                  <a:lnTo>
                    <a:pt x="24" y="3"/>
                  </a:lnTo>
                  <a:lnTo>
                    <a:pt x="24" y="2"/>
                  </a:lnTo>
                  <a:lnTo>
                    <a:pt x="25" y="2"/>
                  </a:lnTo>
                  <a:lnTo>
                    <a:pt x="25" y="1"/>
                  </a:lnTo>
                  <a:lnTo>
                    <a:pt x="25" y="2"/>
                  </a:lnTo>
                  <a:lnTo>
                    <a:pt x="25" y="1"/>
                  </a:lnTo>
                  <a:lnTo>
                    <a:pt x="25" y="2"/>
                  </a:lnTo>
                  <a:lnTo>
                    <a:pt x="25" y="3"/>
                  </a:lnTo>
                  <a:lnTo>
                    <a:pt x="25" y="2"/>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7" y="2"/>
                  </a:lnTo>
                  <a:lnTo>
                    <a:pt x="27" y="3"/>
                  </a:lnTo>
                  <a:lnTo>
                    <a:pt x="27" y="2"/>
                  </a:lnTo>
                  <a:lnTo>
                    <a:pt x="28" y="2"/>
                  </a:lnTo>
                  <a:lnTo>
                    <a:pt x="28" y="3"/>
                  </a:lnTo>
                  <a:lnTo>
                    <a:pt x="28" y="2"/>
                  </a:lnTo>
                  <a:lnTo>
                    <a:pt x="28" y="3"/>
                  </a:lnTo>
                  <a:lnTo>
                    <a:pt x="28" y="2"/>
                  </a:lnTo>
                  <a:lnTo>
                    <a:pt x="28" y="3"/>
                  </a:lnTo>
                  <a:lnTo>
                    <a:pt x="28" y="2"/>
                  </a:lnTo>
                  <a:lnTo>
                    <a:pt x="28" y="1"/>
                  </a:lnTo>
                  <a:lnTo>
                    <a:pt x="28" y="2"/>
                  </a:lnTo>
                  <a:lnTo>
                    <a:pt x="29" y="2"/>
                  </a:lnTo>
                  <a:lnTo>
                    <a:pt x="29" y="3"/>
                  </a:lnTo>
                  <a:lnTo>
                    <a:pt x="29" y="2"/>
                  </a:lnTo>
                  <a:lnTo>
                    <a:pt x="29" y="3"/>
                  </a:lnTo>
                  <a:lnTo>
                    <a:pt x="29" y="2"/>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5" y="2"/>
                  </a:lnTo>
                  <a:lnTo>
                    <a:pt x="35" y="3"/>
                  </a:lnTo>
                  <a:lnTo>
                    <a:pt x="35" y="2"/>
                  </a:lnTo>
                  <a:lnTo>
                    <a:pt x="35" y="3"/>
                  </a:lnTo>
                  <a:lnTo>
                    <a:pt x="35" y="2"/>
                  </a:lnTo>
                  <a:lnTo>
                    <a:pt x="35" y="3"/>
                  </a:lnTo>
                  <a:lnTo>
                    <a:pt x="35" y="2"/>
                  </a:lnTo>
                  <a:lnTo>
                    <a:pt x="35" y="3"/>
                  </a:lnTo>
                  <a:lnTo>
                    <a:pt x="35" y="2"/>
                  </a:lnTo>
                  <a:lnTo>
                    <a:pt x="35" y="3"/>
                  </a:lnTo>
                  <a:lnTo>
                    <a:pt x="35" y="2"/>
                  </a:lnTo>
                  <a:lnTo>
                    <a:pt x="35" y="3"/>
                  </a:lnTo>
                  <a:lnTo>
                    <a:pt x="35" y="2"/>
                  </a:lnTo>
                  <a:lnTo>
                    <a:pt x="35" y="3"/>
                  </a:lnTo>
                  <a:lnTo>
                    <a:pt x="35" y="2"/>
                  </a:lnTo>
                  <a:lnTo>
                    <a:pt x="35" y="3"/>
                  </a:lnTo>
                  <a:lnTo>
                    <a:pt x="35" y="2"/>
                  </a:lnTo>
                  <a:lnTo>
                    <a:pt x="35" y="3"/>
                  </a:lnTo>
                  <a:lnTo>
                    <a:pt x="35" y="2"/>
                  </a:lnTo>
                  <a:lnTo>
                    <a:pt x="36" y="2"/>
                  </a:lnTo>
                  <a:lnTo>
                    <a:pt x="36" y="3"/>
                  </a:lnTo>
                  <a:lnTo>
                    <a:pt x="36" y="2"/>
                  </a:lnTo>
                  <a:lnTo>
                    <a:pt x="36" y="3"/>
                  </a:lnTo>
                  <a:lnTo>
                    <a:pt x="36" y="2"/>
                  </a:lnTo>
                  <a:lnTo>
                    <a:pt x="36" y="3"/>
                  </a:lnTo>
                  <a:lnTo>
                    <a:pt x="36" y="2"/>
                  </a:lnTo>
                  <a:lnTo>
                    <a:pt x="36" y="3"/>
                  </a:lnTo>
                  <a:lnTo>
                    <a:pt x="36" y="2"/>
                  </a:lnTo>
                  <a:lnTo>
                    <a:pt x="36" y="3"/>
                  </a:lnTo>
                  <a:lnTo>
                    <a:pt x="36" y="2"/>
                  </a:lnTo>
                  <a:lnTo>
                    <a:pt x="37" y="3"/>
                  </a:lnTo>
                  <a:lnTo>
                    <a:pt x="37" y="2"/>
                  </a:lnTo>
                  <a:lnTo>
                    <a:pt x="37" y="3"/>
                  </a:lnTo>
                  <a:lnTo>
                    <a:pt x="37" y="2"/>
                  </a:lnTo>
                  <a:lnTo>
                    <a:pt x="37" y="3"/>
                  </a:lnTo>
                  <a:lnTo>
                    <a:pt x="37" y="2"/>
                  </a:lnTo>
                  <a:lnTo>
                    <a:pt x="37" y="3"/>
                  </a:lnTo>
                  <a:lnTo>
                    <a:pt x="37" y="2"/>
                  </a:lnTo>
                  <a:lnTo>
                    <a:pt x="37" y="3"/>
                  </a:lnTo>
                  <a:lnTo>
                    <a:pt x="37" y="2"/>
                  </a:lnTo>
                  <a:lnTo>
                    <a:pt x="37" y="3"/>
                  </a:lnTo>
                  <a:lnTo>
                    <a:pt x="37" y="2"/>
                  </a:lnTo>
                  <a:lnTo>
                    <a:pt x="37" y="3"/>
                  </a:lnTo>
                  <a:lnTo>
                    <a:pt x="37" y="2"/>
                  </a:lnTo>
                  <a:lnTo>
                    <a:pt x="37" y="3"/>
                  </a:lnTo>
                  <a:lnTo>
                    <a:pt x="37" y="2"/>
                  </a:lnTo>
                  <a:lnTo>
                    <a:pt x="37" y="3"/>
                  </a:lnTo>
                  <a:lnTo>
                    <a:pt x="37" y="2"/>
                  </a:lnTo>
                  <a:lnTo>
                    <a:pt x="37" y="3"/>
                  </a:lnTo>
                  <a:lnTo>
                    <a:pt x="37" y="2"/>
                  </a:lnTo>
                  <a:lnTo>
                    <a:pt x="37" y="3"/>
                  </a:lnTo>
                  <a:lnTo>
                    <a:pt x="37" y="2"/>
                  </a:lnTo>
                  <a:lnTo>
                    <a:pt x="37" y="3"/>
                  </a:lnTo>
                  <a:lnTo>
                    <a:pt x="37" y="2"/>
                  </a:lnTo>
                  <a:lnTo>
                    <a:pt x="37" y="3"/>
                  </a:lnTo>
                  <a:lnTo>
                    <a:pt x="38" y="3"/>
                  </a:lnTo>
                  <a:lnTo>
                    <a:pt x="38" y="2"/>
                  </a:lnTo>
                  <a:lnTo>
                    <a:pt x="38" y="3"/>
                  </a:lnTo>
                  <a:lnTo>
                    <a:pt x="38" y="2"/>
                  </a:lnTo>
                  <a:lnTo>
                    <a:pt x="38" y="3"/>
                  </a:lnTo>
                  <a:lnTo>
                    <a:pt x="38" y="2"/>
                  </a:lnTo>
                  <a:lnTo>
                    <a:pt x="38" y="3"/>
                  </a:lnTo>
                  <a:lnTo>
                    <a:pt x="38" y="2"/>
                  </a:lnTo>
                  <a:lnTo>
                    <a:pt x="38" y="3"/>
                  </a:lnTo>
                  <a:lnTo>
                    <a:pt x="38" y="2"/>
                  </a:lnTo>
                  <a:lnTo>
                    <a:pt x="38" y="3"/>
                  </a:lnTo>
                  <a:lnTo>
                    <a:pt x="38" y="2"/>
                  </a:lnTo>
                  <a:lnTo>
                    <a:pt x="38" y="3"/>
                  </a:lnTo>
                  <a:lnTo>
                    <a:pt x="38" y="2"/>
                  </a:lnTo>
                  <a:lnTo>
                    <a:pt x="38" y="3"/>
                  </a:lnTo>
                  <a:lnTo>
                    <a:pt x="38" y="2"/>
                  </a:lnTo>
                  <a:lnTo>
                    <a:pt x="38" y="3"/>
                  </a:lnTo>
                  <a:lnTo>
                    <a:pt x="38" y="2"/>
                  </a:lnTo>
                  <a:lnTo>
                    <a:pt x="38" y="3"/>
                  </a:lnTo>
                  <a:lnTo>
                    <a:pt x="38" y="2"/>
                  </a:lnTo>
                  <a:lnTo>
                    <a:pt x="38" y="3"/>
                  </a:lnTo>
                  <a:lnTo>
                    <a:pt x="38" y="2"/>
                  </a:lnTo>
                  <a:lnTo>
                    <a:pt x="39" y="2"/>
                  </a:lnTo>
                  <a:lnTo>
                    <a:pt x="39" y="3"/>
                  </a:lnTo>
                  <a:lnTo>
                    <a:pt x="39" y="2"/>
                  </a:lnTo>
                  <a:lnTo>
                    <a:pt x="39" y="3"/>
                  </a:lnTo>
                  <a:lnTo>
                    <a:pt x="39" y="2"/>
                  </a:lnTo>
                  <a:lnTo>
                    <a:pt x="39" y="3"/>
                  </a:lnTo>
                  <a:lnTo>
                    <a:pt x="39" y="2"/>
                  </a:lnTo>
                  <a:lnTo>
                    <a:pt x="39" y="3"/>
                  </a:lnTo>
                  <a:lnTo>
                    <a:pt x="39" y="2"/>
                  </a:lnTo>
                  <a:lnTo>
                    <a:pt x="39" y="3"/>
                  </a:lnTo>
                  <a:lnTo>
                    <a:pt x="39" y="2"/>
                  </a:lnTo>
                  <a:lnTo>
                    <a:pt x="39" y="3"/>
                  </a:lnTo>
                  <a:lnTo>
                    <a:pt x="39" y="2"/>
                  </a:lnTo>
                  <a:lnTo>
                    <a:pt x="39" y="3"/>
                  </a:lnTo>
                  <a:lnTo>
                    <a:pt x="39" y="2"/>
                  </a:lnTo>
                  <a:lnTo>
                    <a:pt x="39" y="3"/>
                  </a:lnTo>
                  <a:lnTo>
                    <a:pt x="39" y="2"/>
                  </a:lnTo>
                  <a:lnTo>
                    <a:pt x="39" y="3"/>
                  </a:lnTo>
                  <a:lnTo>
                    <a:pt x="40" y="2"/>
                  </a:lnTo>
                  <a:lnTo>
                    <a:pt x="40" y="3"/>
                  </a:lnTo>
                  <a:lnTo>
                    <a:pt x="40" y="2"/>
                  </a:lnTo>
                  <a:lnTo>
                    <a:pt x="40" y="3"/>
                  </a:lnTo>
                  <a:lnTo>
                    <a:pt x="40" y="2"/>
                  </a:lnTo>
                  <a:lnTo>
                    <a:pt x="41" y="2"/>
                  </a:lnTo>
                  <a:lnTo>
                    <a:pt x="41" y="3"/>
                  </a:lnTo>
                  <a:lnTo>
                    <a:pt x="41" y="2"/>
                  </a:lnTo>
                  <a:lnTo>
                    <a:pt x="41" y="3"/>
                  </a:lnTo>
                  <a:lnTo>
                    <a:pt x="41" y="2"/>
                  </a:lnTo>
                  <a:lnTo>
                    <a:pt x="41" y="3"/>
                  </a:lnTo>
                  <a:lnTo>
                    <a:pt x="41" y="2"/>
                  </a:lnTo>
                  <a:lnTo>
                    <a:pt x="41" y="3"/>
                  </a:lnTo>
                  <a:lnTo>
                    <a:pt x="41" y="2"/>
                  </a:lnTo>
                  <a:lnTo>
                    <a:pt x="41" y="3"/>
                  </a:lnTo>
                  <a:lnTo>
                    <a:pt x="41" y="2"/>
                  </a:lnTo>
                  <a:lnTo>
                    <a:pt x="42" y="2"/>
                  </a:lnTo>
                  <a:lnTo>
                    <a:pt x="42" y="3"/>
                  </a:lnTo>
                  <a:lnTo>
                    <a:pt x="42" y="2"/>
                  </a:lnTo>
                  <a:lnTo>
                    <a:pt x="42" y="3"/>
                  </a:lnTo>
                  <a:lnTo>
                    <a:pt x="42" y="2"/>
                  </a:lnTo>
                  <a:lnTo>
                    <a:pt x="42" y="3"/>
                  </a:lnTo>
                  <a:lnTo>
                    <a:pt x="42" y="2"/>
                  </a:lnTo>
                  <a:lnTo>
                    <a:pt x="42" y="3"/>
                  </a:lnTo>
                  <a:lnTo>
                    <a:pt x="42" y="2"/>
                  </a:lnTo>
                  <a:lnTo>
                    <a:pt x="42" y="3"/>
                  </a:lnTo>
                  <a:lnTo>
                    <a:pt x="42" y="2"/>
                  </a:lnTo>
                  <a:lnTo>
                    <a:pt x="42" y="3"/>
                  </a:lnTo>
                  <a:lnTo>
                    <a:pt x="42" y="2"/>
                  </a:lnTo>
                  <a:lnTo>
                    <a:pt x="42" y="3"/>
                  </a:lnTo>
                  <a:lnTo>
                    <a:pt x="42" y="2"/>
                  </a:lnTo>
                  <a:lnTo>
                    <a:pt x="42" y="3"/>
                  </a:lnTo>
                  <a:lnTo>
                    <a:pt x="42" y="2"/>
                  </a:lnTo>
                  <a:lnTo>
                    <a:pt x="42" y="3"/>
                  </a:lnTo>
                  <a:lnTo>
                    <a:pt x="42" y="2"/>
                  </a:lnTo>
                  <a:lnTo>
                    <a:pt x="42" y="3"/>
                  </a:lnTo>
                  <a:lnTo>
                    <a:pt x="42" y="2"/>
                  </a:lnTo>
                  <a:lnTo>
                    <a:pt x="42" y="3"/>
                  </a:lnTo>
                  <a:lnTo>
                    <a:pt x="42" y="2"/>
                  </a:lnTo>
                  <a:lnTo>
                    <a:pt x="42" y="3"/>
                  </a:lnTo>
                  <a:lnTo>
                    <a:pt x="42" y="2"/>
                  </a:lnTo>
                  <a:lnTo>
                    <a:pt x="43" y="2"/>
                  </a:lnTo>
                  <a:lnTo>
                    <a:pt x="43" y="3"/>
                  </a:lnTo>
                  <a:lnTo>
                    <a:pt x="43" y="2"/>
                  </a:lnTo>
                  <a:lnTo>
                    <a:pt x="43" y="3"/>
                  </a:lnTo>
                  <a:lnTo>
                    <a:pt x="43" y="2"/>
                  </a:lnTo>
                  <a:lnTo>
                    <a:pt x="43" y="3"/>
                  </a:lnTo>
                  <a:lnTo>
                    <a:pt x="43" y="2"/>
                  </a:lnTo>
                  <a:lnTo>
                    <a:pt x="43" y="3"/>
                  </a:lnTo>
                  <a:lnTo>
                    <a:pt x="43" y="2"/>
                  </a:lnTo>
                  <a:lnTo>
                    <a:pt x="43" y="3"/>
                  </a:lnTo>
                  <a:lnTo>
                    <a:pt x="43" y="2"/>
                  </a:lnTo>
                  <a:lnTo>
                    <a:pt x="43" y="3"/>
                  </a:lnTo>
                  <a:lnTo>
                    <a:pt x="43" y="2"/>
                  </a:lnTo>
                  <a:lnTo>
                    <a:pt x="43" y="3"/>
                  </a:lnTo>
                  <a:lnTo>
                    <a:pt x="43" y="2"/>
                  </a:lnTo>
                  <a:lnTo>
                    <a:pt x="44" y="2"/>
                  </a:lnTo>
                  <a:lnTo>
                    <a:pt x="44" y="3"/>
                  </a:lnTo>
                  <a:lnTo>
                    <a:pt x="44" y="2"/>
                  </a:lnTo>
                  <a:lnTo>
                    <a:pt x="44" y="3"/>
                  </a:lnTo>
                  <a:lnTo>
                    <a:pt x="44" y="2"/>
                  </a:lnTo>
                  <a:lnTo>
                    <a:pt x="44" y="3"/>
                  </a:lnTo>
                  <a:lnTo>
                    <a:pt x="44" y="2"/>
                  </a:lnTo>
                  <a:lnTo>
                    <a:pt x="44" y="3"/>
                  </a:lnTo>
                  <a:lnTo>
                    <a:pt x="44" y="2"/>
                  </a:lnTo>
                  <a:lnTo>
                    <a:pt x="44" y="3"/>
                  </a:lnTo>
                  <a:lnTo>
                    <a:pt x="44" y="2"/>
                  </a:lnTo>
                  <a:lnTo>
                    <a:pt x="44" y="3"/>
                  </a:lnTo>
                  <a:lnTo>
                    <a:pt x="44" y="2"/>
                  </a:lnTo>
                  <a:lnTo>
                    <a:pt x="44" y="3"/>
                  </a:lnTo>
                  <a:lnTo>
                    <a:pt x="44" y="2"/>
                  </a:lnTo>
                  <a:lnTo>
                    <a:pt x="44" y="3"/>
                  </a:lnTo>
                  <a:lnTo>
                    <a:pt x="44" y="2"/>
                  </a:lnTo>
                  <a:lnTo>
                    <a:pt x="44" y="3"/>
                  </a:lnTo>
                  <a:lnTo>
                    <a:pt x="44" y="2"/>
                  </a:lnTo>
                  <a:lnTo>
                    <a:pt x="45" y="1"/>
                  </a:lnTo>
                  <a:lnTo>
                    <a:pt x="45" y="2"/>
                  </a:lnTo>
                  <a:lnTo>
                    <a:pt x="45" y="3"/>
                  </a:lnTo>
                  <a:lnTo>
                    <a:pt x="45" y="2"/>
                  </a:lnTo>
                  <a:lnTo>
                    <a:pt x="45" y="3"/>
                  </a:lnTo>
                  <a:lnTo>
                    <a:pt x="45" y="2"/>
                  </a:lnTo>
                  <a:lnTo>
                    <a:pt x="45" y="3"/>
                  </a:lnTo>
                  <a:lnTo>
                    <a:pt x="45" y="2"/>
                  </a:lnTo>
                  <a:lnTo>
                    <a:pt x="46" y="3"/>
                  </a:lnTo>
                  <a:lnTo>
                    <a:pt x="46" y="2"/>
                  </a:lnTo>
                  <a:lnTo>
                    <a:pt x="46" y="3"/>
                  </a:lnTo>
                  <a:lnTo>
                    <a:pt x="46" y="2"/>
                  </a:lnTo>
                  <a:lnTo>
                    <a:pt x="46" y="3"/>
                  </a:lnTo>
                  <a:lnTo>
                    <a:pt x="46" y="2"/>
                  </a:lnTo>
                  <a:lnTo>
                    <a:pt x="46" y="3"/>
                  </a:lnTo>
                  <a:lnTo>
                    <a:pt x="46" y="2"/>
                  </a:lnTo>
                  <a:lnTo>
                    <a:pt x="46" y="3"/>
                  </a:lnTo>
                  <a:lnTo>
                    <a:pt x="46" y="2"/>
                  </a:lnTo>
                  <a:lnTo>
                    <a:pt x="46" y="3"/>
                  </a:lnTo>
                  <a:lnTo>
                    <a:pt x="46" y="2"/>
                  </a:lnTo>
                  <a:lnTo>
                    <a:pt x="46" y="3"/>
                  </a:lnTo>
                  <a:lnTo>
                    <a:pt x="46" y="2"/>
                  </a:lnTo>
                  <a:lnTo>
                    <a:pt x="46" y="3"/>
                  </a:lnTo>
                  <a:lnTo>
                    <a:pt x="46" y="2"/>
                  </a:lnTo>
                  <a:lnTo>
                    <a:pt x="46" y="3"/>
                  </a:lnTo>
                  <a:lnTo>
                    <a:pt x="46" y="2"/>
                  </a:lnTo>
                  <a:lnTo>
                    <a:pt x="46" y="3"/>
                  </a:lnTo>
                  <a:lnTo>
                    <a:pt x="47" y="2"/>
                  </a:lnTo>
                  <a:lnTo>
                    <a:pt x="47" y="3"/>
                  </a:lnTo>
                  <a:lnTo>
                    <a:pt x="47" y="2"/>
                  </a:lnTo>
                  <a:lnTo>
                    <a:pt x="47" y="3"/>
                  </a:lnTo>
                  <a:lnTo>
                    <a:pt x="47" y="2"/>
                  </a:lnTo>
                  <a:lnTo>
                    <a:pt x="47" y="3"/>
                  </a:lnTo>
                  <a:lnTo>
                    <a:pt x="47" y="2"/>
                  </a:lnTo>
                  <a:lnTo>
                    <a:pt x="47" y="3"/>
                  </a:lnTo>
                  <a:lnTo>
                    <a:pt x="47" y="2"/>
                  </a:lnTo>
                  <a:lnTo>
                    <a:pt x="47" y="3"/>
                  </a:lnTo>
                  <a:lnTo>
                    <a:pt x="47" y="2"/>
                  </a:lnTo>
                  <a:lnTo>
                    <a:pt x="47" y="3"/>
                  </a:lnTo>
                  <a:lnTo>
                    <a:pt x="47" y="2"/>
                  </a:lnTo>
                  <a:lnTo>
                    <a:pt x="47" y="3"/>
                  </a:lnTo>
                  <a:lnTo>
                    <a:pt x="47" y="2"/>
                  </a:lnTo>
                  <a:lnTo>
                    <a:pt x="47" y="3"/>
                  </a:lnTo>
                  <a:lnTo>
                    <a:pt x="47" y="2"/>
                  </a:lnTo>
                  <a:lnTo>
                    <a:pt x="47" y="3"/>
                  </a:lnTo>
                  <a:lnTo>
                    <a:pt x="47" y="2"/>
                  </a:lnTo>
                  <a:lnTo>
                    <a:pt x="47" y="3"/>
                  </a:lnTo>
                  <a:lnTo>
                    <a:pt x="47" y="2"/>
                  </a:lnTo>
                  <a:lnTo>
                    <a:pt x="49" y="2"/>
                  </a:lnTo>
                  <a:lnTo>
                    <a:pt x="49" y="3"/>
                  </a:lnTo>
                  <a:lnTo>
                    <a:pt x="49" y="2"/>
                  </a:lnTo>
                  <a:lnTo>
                    <a:pt x="49" y="3"/>
                  </a:lnTo>
                  <a:lnTo>
                    <a:pt x="49" y="2"/>
                  </a:lnTo>
                  <a:lnTo>
                    <a:pt x="50" y="2"/>
                  </a:lnTo>
                  <a:lnTo>
                    <a:pt x="50" y="3"/>
                  </a:lnTo>
                  <a:lnTo>
                    <a:pt x="50" y="2"/>
                  </a:lnTo>
                  <a:lnTo>
                    <a:pt x="50" y="3"/>
                  </a:lnTo>
                  <a:lnTo>
                    <a:pt x="50" y="2"/>
                  </a:lnTo>
                  <a:lnTo>
                    <a:pt x="50" y="3"/>
                  </a:lnTo>
                  <a:lnTo>
                    <a:pt x="51" y="2"/>
                  </a:lnTo>
                  <a:lnTo>
                    <a:pt x="51" y="3"/>
                  </a:lnTo>
                  <a:lnTo>
                    <a:pt x="51" y="2"/>
                  </a:lnTo>
                  <a:lnTo>
                    <a:pt x="51" y="3"/>
                  </a:lnTo>
                  <a:lnTo>
                    <a:pt x="51" y="2"/>
                  </a:lnTo>
                  <a:lnTo>
                    <a:pt x="51" y="3"/>
                  </a:lnTo>
                  <a:lnTo>
                    <a:pt x="51" y="2"/>
                  </a:lnTo>
                  <a:lnTo>
                    <a:pt x="51" y="3"/>
                  </a:lnTo>
                  <a:lnTo>
                    <a:pt x="51" y="2"/>
                  </a:lnTo>
                  <a:lnTo>
                    <a:pt x="51" y="3"/>
                  </a:lnTo>
                  <a:lnTo>
                    <a:pt x="51" y="2"/>
                  </a:lnTo>
                  <a:lnTo>
                    <a:pt x="51" y="3"/>
                  </a:lnTo>
                  <a:lnTo>
                    <a:pt x="51" y="2"/>
                  </a:lnTo>
                  <a:lnTo>
                    <a:pt x="51" y="3"/>
                  </a:lnTo>
                  <a:lnTo>
                    <a:pt x="51" y="2"/>
                  </a:lnTo>
                  <a:lnTo>
                    <a:pt x="51" y="3"/>
                  </a:lnTo>
                  <a:lnTo>
                    <a:pt x="51" y="2"/>
                  </a:lnTo>
                  <a:lnTo>
                    <a:pt x="51" y="3"/>
                  </a:lnTo>
                  <a:lnTo>
                    <a:pt x="51" y="2"/>
                  </a:lnTo>
                  <a:lnTo>
                    <a:pt x="51" y="3"/>
                  </a:lnTo>
                  <a:lnTo>
                    <a:pt x="51" y="2"/>
                  </a:lnTo>
                  <a:lnTo>
                    <a:pt x="52" y="2"/>
                  </a:lnTo>
                  <a:lnTo>
                    <a:pt x="52" y="3"/>
                  </a:lnTo>
                  <a:lnTo>
                    <a:pt x="52" y="2"/>
                  </a:lnTo>
                  <a:lnTo>
                    <a:pt x="52" y="3"/>
                  </a:lnTo>
                  <a:lnTo>
                    <a:pt x="52" y="2"/>
                  </a:lnTo>
                  <a:lnTo>
                    <a:pt x="53" y="2"/>
                  </a:lnTo>
                  <a:lnTo>
                    <a:pt x="53" y="1"/>
                  </a:lnTo>
                  <a:lnTo>
                    <a:pt x="53" y="2"/>
                  </a:lnTo>
                  <a:lnTo>
                    <a:pt x="53" y="1"/>
                  </a:lnTo>
                  <a:lnTo>
                    <a:pt x="53" y="2"/>
                  </a:lnTo>
                  <a:lnTo>
                    <a:pt x="54" y="2"/>
                  </a:lnTo>
                  <a:lnTo>
                    <a:pt x="54" y="3"/>
                  </a:lnTo>
                  <a:lnTo>
                    <a:pt x="54" y="2"/>
                  </a:lnTo>
                  <a:lnTo>
                    <a:pt x="54" y="3"/>
                  </a:lnTo>
                  <a:lnTo>
                    <a:pt x="54" y="2"/>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11" name="Freeform 542"/>
            <p:cNvSpPr>
              <a:spLocks/>
            </p:cNvSpPr>
            <p:nvPr/>
          </p:nvSpPr>
          <p:spPr bwMode="auto">
            <a:xfrm>
              <a:off x="2744" y="2557"/>
              <a:ext cx="37" cy="164"/>
            </a:xfrm>
            <a:custGeom>
              <a:avLst/>
              <a:gdLst>
                <a:gd name="T0" fmla="*/ 1 w 37"/>
                <a:gd name="T1" fmla="*/ 164 h 164"/>
                <a:gd name="T2" fmla="*/ 1 w 37"/>
                <a:gd name="T3" fmla="*/ 163 h 164"/>
                <a:gd name="T4" fmla="*/ 2 w 37"/>
                <a:gd name="T5" fmla="*/ 163 h 164"/>
                <a:gd name="T6" fmla="*/ 3 w 37"/>
                <a:gd name="T7" fmla="*/ 163 h 164"/>
                <a:gd name="T8" fmla="*/ 3 w 37"/>
                <a:gd name="T9" fmla="*/ 164 h 164"/>
                <a:gd name="T10" fmla="*/ 4 w 37"/>
                <a:gd name="T11" fmla="*/ 164 h 164"/>
                <a:gd name="T12" fmla="*/ 5 w 37"/>
                <a:gd name="T13" fmla="*/ 164 h 164"/>
                <a:gd name="T14" fmla="*/ 6 w 37"/>
                <a:gd name="T15" fmla="*/ 164 h 164"/>
                <a:gd name="T16" fmla="*/ 6 w 37"/>
                <a:gd name="T17" fmla="*/ 163 h 164"/>
                <a:gd name="T18" fmla="*/ 7 w 37"/>
                <a:gd name="T19" fmla="*/ 164 h 164"/>
                <a:gd name="T20" fmla="*/ 7 w 37"/>
                <a:gd name="T21" fmla="*/ 163 h 164"/>
                <a:gd name="T22" fmla="*/ 9 w 37"/>
                <a:gd name="T23" fmla="*/ 164 h 164"/>
                <a:gd name="T24" fmla="*/ 10 w 37"/>
                <a:gd name="T25" fmla="*/ 164 h 164"/>
                <a:gd name="T26" fmla="*/ 10 w 37"/>
                <a:gd name="T27" fmla="*/ 163 h 164"/>
                <a:gd name="T28" fmla="*/ 11 w 37"/>
                <a:gd name="T29" fmla="*/ 163 h 164"/>
                <a:gd name="T30" fmla="*/ 12 w 37"/>
                <a:gd name="T31" fmla="*/ 164 h 164"/>
                <a:gd name="T32" fmla="*/ 12 w 37"/>
                <a:gd name="T33" fmla="*/ 163 h 164"/>
                <a:gd name="T34" fmla="*/ 14 w 37"/>
                <a:gd name="T35" fmla="*/ 163 h 164"/>
                <a:gd name="T36" fmla="*/ 16 w 37"/>
                <a:gd name="T37" fmla="*/ 164 h 164"/>
                <a:gd name="T38" fmla="*/ 16 w 37"/>
                <a:gd name="T39" fmla="*/ 163 h 164"/>
                <a:gd name="T40" fmla="*/ 17 w 37"/>
                <a:gd name="T41" fmla="*/ 162 h 164"/>
                <a:gd name="T42" fmla="*/ 18 w 37"/>
                <a:gd name="T43" fmla="*/ 162 h 164"/>
                <a:gd name="T44" fmla="*/ 19 w 37"/>
                <a:gd name="T45" fmla="*/ 162 h 164"/>
                <a:gd name="T46" fmla="*/ 19 w 37"/>
                <a:gd name="T47" fmla="*/ 163 h 164"/>
                <a:gd name="T48" fmla="*/ 20 w 37"/>
                <a:gd name="T49" fmla="*/ 163 h 164"/>
                <a:gd name="T50" fmla="*/ 20 w 37"/>
                <a:gd name="T51" fmla="*/ 162 h 164"/>
                <a:gd name="T52" fmla="*/ 21 w 37"/>
                <a:gd name="T53" fmla="*/ 162 h 164"/>
                <a:gd name="T54" fmla="*/ 23 w 37"/>
                <a:gd name="T55" fmla="*/ 160 h 164"/>
                <a:gd name="T56" fmla="*/ 23 w 37"/>
                <a:gd name="T57" fmla="*/ 162 h 164"/>
                <a:gd name="T58" fmla="*/ 24 w 37"/>
                <a:gd name="T59" fmla="*/ 159 h 164"/>
                <a:gd name="T60" fmla="*/ 24 w 37"/>
                <a:gd name="T61" fmla="*/ 143 h 164"/>
                <a:gd name="T62" fmla="*/ 24 w 37"/>
                <a:gd name="T63" fmla="*/ 119 h 164"/>
                <a:gd name="T64" fmla="*/ 25 w 37"/>
                <a:gd name="T65" fmla="*/ 73 h 164"/>
                <a:gd name="T66" fmla="*/ 25 w 37"/>
                <a:gd name="T67" fmla="*/ 16 h 164"/>
                <a:gd name="T68" fmla="*/ 25 w 37"/>
                <a:gd name="T69" fmla="*/ 7 h 164"/>
                <a:gd name="T70" fmla="*/ 25 w 37"/>
                <a:gd name="T71" fmla="*/ 31 h 164"/>
                <a:gd name="T72" fmla="*/ 25 w 37"/>
                <a:gd name="T73" fmla="*/ 47 h 164"/>
                <a:gd name="T74" fmla="*/ 26 w 37"/>
                <a:gd name="T75" fmla="*/ 95 h 164"/>
                <a:gd name="T76" fmla="*/ 26 w 37"/>
                <a:gd name="T77" fmla="*/ 120 h 164"/>
                <a:gd name="T78" fmla="*/ 26 w 37"/>
                <a:gd name="T79" fmla="*/ 143 h 164"/>
                <a:gd name="T80" fmla="*/ 26 w 37"/>
                <a:gd name="T81" fmla="*/ 151 h 164"/>
                <a:gd name="T82" fmla="*/ 27 w 37"/>
                <a:gd name="T83" fmla="*/ 158 h 164"/>
                <a:gd name="T84" fmla="*/ 27 w 37"/>
                <a:gd name="T85" fmla="*/ 157 h 164"/>
                <a:gd name="T86" fmla="*/ 27 w 37"/>
                <a:gd name="T87" fmla="*/ 155 h 164"/>
                <a:gd name="T88" fmla="*/ 28 w 37"/>
                <a:gd name="T89" fmla="*/ 154 h 164"/>
                <a:gd name="T90" fmla="*/ 28 w 37"/>
                <a:gd name="T91" fmla="*/ 152 h 164"/>
                <a:gd name="T92" fmla="*/ 29 w 37"/>
                <a:gd name="T93" fmla="*/ 151 h 164"/>
                <a:gd name="T94" fmla="*/ 29 w 37"/>
                <a:gd name="T95" fmla="*/ 152 h 164"/>
                <a:gd name="T96" fmla="*/ 29 w 37"/>
                <a:gd name="T97" fmla="*/ 157 h 164"/>
                <a:gd name="T98" fmla="*/ 29 w 37"/>
                <a:gd name="T99" fmla="*/ 159 h 164"/>
                <a:gd name="T100" fmla="*/ 30 w 37"/>
                <a:gd name="T101" fmla="*/ 162 h 164"/>
                <a:gd name="T102" fmla="*/ 30 w 37"/>
                <a:gd name="T103" fmla="*/ 161 h 164"/>
                <a:gd name="T104" fmla="*/ 31 w 37"/>
                <a:gd name="T105" fmla="*/ 158 h 164"/>
                <a:gd name="T106" fmla="*/ 31 w 37"/>
                <a:gd name="T107" fmla="*/ 157 h 164"/>
                <a:gd name="T108" fmla="*/ 31 w 37"/>
                <a:gd name="T109" fmla="*/ 156 h 164"/>
                <a:gd name="T110" fmla="*/ 32 w 37"/>
                <a:gd name="T111" fmla="*/ 157 h 164"/>
                <a:gd name="T112" fmla="*/ 32 w 37"/>
                <a:gd name="T113" fmla="*/ 158 h 164"/>
                <a:gd name="T114" fmla="*/ 33 w 37"/>
                <a:gd name="T115" fmla="*/ 162 h 164"/>
                <a:gd name="T116" fmla="*/ 33 w 37"/>
                <a:gd name="T117" fmla="*/ 163 h 164"/>
                <a:gd name="T118" fmla="*/ 34 w 37"/>
                <a:gd name="T119" fmla="*/ 163 h 164"/>
                <a:gd name="T120" fmla="*/ 34 w 37"/>
                <a:gd name="T121" fmla="*/ 162 h 164"/>
                <a:gd name="T122" fmla="*/ 35 w 37"/>
                <a:gd name="T123" fmla="*/ 162 h 164"/>
                <a:gd name="T124" fmla="*/ 37 w 37"/>
                <a:gd name="T125" fmla="*/ 162 h 1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7"/>
                <a:gd name="T190" fmla="*/ 0 h 164"/>
                <a:gd name="T191" fmla="*/ 37 w 37"/>
                <a:gd name="T192" fmla="*/ 164 h 16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7" h="164">
                  <a:moveTo>
                    <a:pt x="0" y="163"/>
                  </a:moveTo>
                  <a:lnTo>
                    <a:pt x="0" y="164"/>
                  </a:lnTo>
                  <a:lnTo>
                    <a:pt x="0" y="163"/>
                  </a:lnTo>
                  <a:lnTo>
                    <a:pt x="0" y="164"/>
                  </a:lnTo>
                  <a:lnTo>
                    <a:pt x="0" y="163"/>
                  </a:lnTo>
                  <a:lnTo>
                    <a:pt x="0" y="164"/>
                  </a:lnTo>
                  <a:lnTo>
                    <a:pt x="0" y="163"/>
                  </a:lnTo>
                  <a:lnTo>
                    <a:pt x="0" y="164"/>
                  </a:lnTo>
                  <a:lnTo>
                    <a:pt x="0" y="163"/>
                  </a:lnTo>
                  <a:lnTo>
                    <a:pt x="1" y="163"/>
                  </a:lnTo>
                  <a:lnTo>
                    <a:pt x="1" y="164"/>
                  </a:lnTo>
                  <a:lnTo>
                    <a:pt x="1" y="163"/>
                  </a:lnTo>
                  <a:lnTo>
                    <a:pt x="1" y="164"/>
                  </a:lnTo>
                  <a:lnTo>
                    <a:pt x="1" y="163"/>
                  </a:lnTo>
                  <a:lnTo>
                    <a:pt x="1" y="164"/>
                  </a:lnTo>
                  <a:lnTo>
                    <a:pt x="1" y="163"/>
                  </a:lnTo>
                  <a:lnTo>
                    <a:pt x="1" y="164"/>
                  </a:lnTo>
                  <a:lnTo>
                    <a:pt x="1" y="163"/>
                  </a:lnTo>
                  <a:lnTo>
                    <a:pt x="1" y="164"/>
                  </a:lnTo>
                  <a:lnTo>
                    <a:pt x="1" y="163"/>
                  </a:lnTo>
                  <a:lnTo>
                    <a:pt x="1" y="164"/>
                  </a:lnTo>
                  <a:lnTo>
                    <a:pt x="1" y="163"/>
                  </a:lnTo>
                  <a:lnTo>
                    <a:pt x="1" y="164"/>
                  </a:lnTo>
                  <a:lnTo>
                    <a:pt x="1" y="163"/>
                  </a:lnTo>
                  <a:lnTo>
                    <a:pt x="1" y="164"/>
                  </a:lnTo>
                  <a:lnTo>
                    <a:pt x="1" y="163"/>
                  </a:lnTo>
                  <a:lnTo>
                    <a:pt x="1" y="164"/>
                  </a:lnTo>
                  <a:lnTo>
                    <a:pt x="1" y="163"/>
                  </a:lnTo>
                  <a:lnTo>
                    <a:pt x="1" y="164"/>
                  </a:lnTo>
                  <a:lnTo>
                    <a:pt x="2" y="164"/>
                  </a:lnTo>
                  <a:lnTo>
                    <a:pt x="2" y="163"/>
                  </a:lnTo>
                  <a:lnTo>
                    <a:pt x="2" y="164"/>
                  </a:lnTo>
                  <a:lnTo>
                    <a:pt x="2" y="163"/>
                  </a:lnTo>
                  <a:lnTo>
                    <a:pt x="2" y="164"/>
                  </a:lnTo>
                  <a:lnTo>
                    <a:pt x="2" y="163"/>
                  </a:lnTo>
                  <a:lnTo>
                    <a:pt x="2" y="164"/>
                  </a:lnTo>
                  <a:lnTo>
                    <a:pt x="2" y="163"/>
                  </a:lnTo>
                  <a:lnTo>
                    <a:pt x="2" y="164"/>
                  </a:lnTo>
                  <a:lnTo>
                    <a:pt x="2" y="163"/>
                  </a:lnTo>
                  <a:lnTo>
                    <a:pt x="2" y="164"/>
                  </a:lnTo>
                  <a:lnTo>
                    <a:pt x="2" y="163"/>
                  </a:lnTo>
                  <a:lnTo>
                    <a:pt x="2" y="164"/>
                  </a:lnTo>
                  <a:lnTo>
                    <a:pt x="2" y="163"/>
                  </a:lnTo>
                  <a:lnTo>
                    <a:pt x="3" y="163"/>
                  </a:lnTo>
                  <a:lnTo>
                    <a:pt x="3" y="164"/>
                  </a:lnTo>
                  <a:lnTo>
                    <a:pt x="3" y="163"/>
                  </a:lnTo>
                  <a:lnTo>
                    <a:pt x="3" y="164"/>
                  </a:lnTo>
                  <a:lnTo>
                    <a:pt x="3" y="163"/>
                  </a:lnTo>
                  <a:lnTo>
                    <a:pt x="3" y="164"/>
                  </a:lnTo>
                  <a:lnTo>
                    <a:pt x="3" y="163"/>
                  </a:lnTo>
                  <a:lnTo>
                    <a:pt x="3" y="164"/>
                  </a:lnTo>
                  <a:lnTo>
                    <a:pt x="3" y="163"/>
                  </a:lnTo>
                  <a:lnTo>
                    <a:pt x="3" y="164"/>
                  </a:lnTo>
                  <a:lnTo>
                    <a:pt x="3" y="163"/>
                  </a:lnTo>
                  <a:lnTo>
                    <a:pt x="3" y="164"/>
                  </a:lnTo>
                  <a:lnTo>
                    <a:pt x="3" y="163"/>
                  </a:lnTo>
                  <a:lnTo>
                    <a:pt x="4" y="163"/>
                  </a:lnTo>
                  <a:lnTo>
                    <a:pt x="4" y="164"/>
                  </a:lnTo>
                  <a:lnTo>
                    <a:pt x="4" y="163"/>
                  </a:lnTo>
                  <a:lnTo>
                    <a:pt x="4" y="164"/>
                  </a:lnTo>
                  <a:lnTo>
                    <a:pt x="4" y="163"/>
                  </a:lnTo>
                  <a:lnTo>
                    <a:pt x="4" y="164"/>
                  </a:lnTo>
                  <a:lnTo>
                    <a:pt x="4" y="163"/>
                  </a:lnTo>
                  <a:lnTo>
                    <a:pt x="4" y="164"/>
                  </a:lnTo>
                  <a:lnTo>
                    <a:pt x="4" y="163"/>
                  </a:lnTo>
                  <a:lnTo>
                    <a:pt x="4" y="164"/>
                  </a:lnTo>
                  <a:lnTo>
                    <a:pt x="4" y="163"/>
                  </a:lnTo>
                  <a:lnTo>
                    <a:pt x="4" y="164"/>
                  </a:lnTo>
                  <a:lnTo>
                    <a:pt x="4" y="163"/>
                  </a:lnTo>
                  <a:lnTo>
                    <a:pt x="5" y="163"/>
                  </a:lnTo>
                  <a:lnTo>
                    <a:pt x="5" y="164"/>
                  </a:lnTo>
                  <a:lnTo>
                    <a:pt x="5" y="163"/>
                  </a:lnTo>
                  <a:lnTo>
                    <a:pt x="5" y="164"/>
                  </a:lnTo>
                  <a:lnTo>
                    <a:pt x="5" y="163"/>
                  </a:lnTo>
                  <a:lnTo>
                    <a:pt x="5" y="164"/>
                  </a:lnTo>
                  <a:lnTo>
                    <a:pt x="5" y="163"/>
                  </a:lnTo>
                  <a:lnTo>
                    <a:pt x="5" y="164"/>
                  </a:lnTo>
                  <a:lnTo>
                    <a:pt x="5" y="163"/>
                  </a:lnTo>
                  <a:lnTo>
                    <a:pt x="5" y="164"/>
                  </a:lnTo>
                  <a:lnTo>
                    <a:pt x="5" y="163"/>
                  </a:lnTo>
                  <a:lnTo>
                    <a:pt x="5" y="164"/>
                  </a:lnTo>
                  <a:lnTo>
                    <a:pt x="5" y="163"/>
                  </a:lnTo>
                  <a:lnTo>
                    <a:pt x="5" y="164"/>
                  </a:lnTo>
                  <a:lnTo>
                    <a:pt x="5" y="163"/>
                  </a:lnTo>
                  <a:lnTo>
                    <a:pt x="6" y="163"/>
                  </a:lnTo>
                  <a:lnTo>
                    <a:pt x="6" y="164"/>
                  </a:lnTo>
                  <a:lnTo>
                    <a:pt x="6" y="163"/>
                  </a:lnTo>
                  <a:lnTo>
                    <a:pt x="6" y="164"/>
                  </a:lnTo>
                  <a:lnTo>
                    <a:pt x="6" y="163"/>
                  </a:lnTo>
                  <a:lnTo>
                    <a:pt x="6" y="164"/>
                  </a:lnTo>
                  <a:lnTo>
                    <a:pt x="6" y="163"/>
                  </a:lnTo>
                  <a:lnTo>
                    <a:pt x="6" y="164"/>
                  </a:lnTo>
                  <a:lnTo>
                    <a:pt x="6" y="163"/>
                  </a:lnTo>
                  <a:lnTo>
                    <a:pt x="6" y="164"/>
                  </a:lnTo>
                  <a:lnTo>
                    <a:pt x="6" y="163"/>
                  </a:lnTo>
                  <a:lnTo>
                    <a:pt x="6" y="164"/>
                  </a:lnTo>
                  <a:lnTo>
                    <a:pt x="6" y="163"/>
                  </a:lnTo>
                  <a:lnTo>
                    <a:pt x="6" y="164"/>
                  </a:lnTo>
                  <a:lnTo>
                    <a:pt x="6" y="163"/>
                  </a:lnTo>
                  <a:lnTo>
                    <a:pt x="6" y="164"/>
                  </a:lnTo>
                  <a:lnTo>
                    <a:pt x="6" y="163"/>
                  </a:lnTo>
                  <a:lnTo>
                    <a:pt x="6" y="164"/>
                  </a:lnTo>
                  <a:lnTo>
                    <a:pt x="6" y="163"/>
                  </a:lnTo>
                  <a:lnTo>
                    <a:pt x="6" y="164"/>
                  </a:lnTo>
                  <a:lnTo>
                    <a:pt x="6" y="163"/>
                  </a:lnTo>
                  <a:lnTo>
                    <a:pt x="6" y="164"/>
                  </a:lnTo>
                  <a:lnTo>
                    <a:pt x="6" y="163"/>
                  </a:lnTo>
                  <a:lnTo>
                    <a:pt x="6" y="164"/>
                  </a:lnTo>
                  <a:lnTo>
                    <a:pt x="7" y="163"/>
                  </a:lnTo>
                  <a:lnTo>
                    <a:pt x="7" y="164"/>
                  </a:lnTo>
                  <a:lnTo>
                    <a:pt x="7" y="163"/>
                  </a:lnTo>
                  <a:lnTo>
                    <a:pt x="7" y="164"/>
                  </a:lnTo>
                  <a:lnTo>
                    <a:pt x="7" y="163"/>
                  </a:lnTo>
                  <a:lnTo>
                    <a:pt x="7" y="164"/>
                  </a:lnTo>
                  <a:lnTo>
                    <a:pt x="7" y="163"/>
                  </a:lnTo>
                  <a:lnTo>
                    <a:pt x="7" y="164"/>
                  </a:lnTo>
                  <a:lnTo>
                    <a:pt x="7" y="163"/>
                  </a:lnTo>
                  <a:lnTo>
                    <a:pt x="7" y="164"/>
                  </a:lnTo>
                  <a:lnTo>
                    <a:pt x="7" y="163"/>
                  </a:lnTo>
                  <a:lnTo>
                    <a:pt x="7" y="164"/>
                  </a:lnTo>
                  <a:lnTo>
                    <a:pt x="7" y="163"/>
                  </a:lnTo>
                  <a:lnTo>
                    <a:pt x="7" y="164"/>
                  </a:lnTo>
                  <a:lnTo>
                    <a:pt x="7" y="163"/>
                  </a:lnTo>
                  <a:lnTo>
                    <a:pt x="7" y="164"/>
                  </a:lnTo>
                  <a:lnTo>
                    <a:pt x="9" y="163"/>
                  </a:lnTo>
                  <a:lnTo>
                    <a:pt x="9" y="164"/>
                  </a:lnTo>
                  <a:lnTo>
                    <a:pt x="9" y="163"/>
                  </a:lnTo>
                  <a:lnTo>
                    <a:pt x="9" y="164"/>
                  </a:lnTo>
                  <a:lnTo>
                    <a:pt x="9" y="163"/>
                  </a:lnTo>
                  <a:lnTo>
                    <a:pt x="9" y="164"/>
                  </a:lnTo>
                  <a:lnTo>
                    <a:pt x="9" y="163"/>
                  </a:lnTo>
                  <a:lnTo>
                    <a:pt x="9" y="164"/>
                  </a:lnTo>
                  <a:lnTo>
                    <a:pt x="9" y="163"/>
                  </a:lnTo>
                  <a:lnTo>
                    <a:pt x="9" y="164"/>
                  </a:lnTo>
                  <a:lnTo>
                    <a:pt x="9" y="163"/>
                  </a:lnTo>
                  <a:lnTo>
                    <a:pt x="9" y="164"/>
                  </a:lnTo>
                  <a:lnTo>
                    <a:pt x="9" y="163"/>
                  </a:lnTo>
                  <a:lnTo>
                    <a:pt x="9" y="164"/>
                  </a:lnTo>
                  <a:lnTo>
                    <a:pt x="9" y="163"/>
                  </a:lnTo>
                  <a:lnTo>
                    <a:pt x="10" y="163"/>
                  </a:lnTo>
                  <a:lnTo>
                    <a:pt x="10" y="164"/>
                  </a:lnTo>
                  <a:lnTo>
                    <a:pt x="10" y="163"/>
                  </a:lnTo>
                  <a:lnTo>
                    <a:pt x="10" y="164"/>
                  </a:lnTo>
                  <a:lnTo>
                    <a:pt x="10" y="163"/>
                  </a:lnTo>
                  <a:lnTo>
                    <a:pt x="10" y="164"/>
                  </a:lnTo>
                  <a:lnTo>
                    <a:pt x="10" y="163"/>
                  </a:lnTo>
                  <a:lnTo>
                    <a:pt x="10" y="164"/>
                  </a:lnTo>
                  <a:lnTo>
                    <a:pt x="10" y="163"/>
                  </a:lnTo>
                  <a:lnTo>
                    <a:pt x="10" y="164"/>
                  </a:lnTo>
                  <a:lnTo>
                    <a:pt x="10" y="163"/>
                  </a:lnTo>
                  <a:lnTo>
                    <a:pt x="10" y="164"/>
                  </a:lnTo>
                  <a:lnTo>
                    <a:pt x="10" y="163"/>
                  </a:lnTo>
                  <a:lnTo>
                    <a:pt x="10" y="164"/>
                  </a:lnTo>
                  <a:lnTo>
                    <a:pt x="10" y="163"/>
                  </a:lnTo>
                  <a:lnTo>
                    <a:pt x="10" y="164"/>
                  </a:lnTo>
                  <a:lnTo>
                    <a:pt x="10" y="163"/>
                  </a:lnTo>
                  <a:lnTo>
                    <a:pt x="11" y="163"/>
                  </a:lnTo>
                  <a:lnTo>
                    <a:pt x="11" y="164"/>
                  </a:lnTo>
                  <a:lnTo>
                    <a:pt x="11" y="163"/>
                  </a:lnTo>
                  <a:lnTo>
                    <a:pt x="11" y="164"/>
                  </a:lnTo>
                  <a:lnTo>
                    <a:pt x="11" y="163"/>
                  </a:lnTo>
                  <a:lnTo>
                    <a:pt x="11" y="164"/>
                  </a:lnTo>
                  <a:lnTo>
                    <a:pt x="11" y="163"/>
                  </a:lnTo>
                  <a:lnTo>
                    <a:pt x="11" y="164"/>
                  </a:lnTo>
                  <a:lnTo>
                    <a:pt x="11" y="163"/>
                  </a:lnTo>
                  <a:lnTo>
                    <a:pt x="11" y="164"/>
                  </a:lnTo>
                  <a:lnTo>
                    <a:pt x="11" y="163"/>
                  </a:lnTo>
                  <a:lnTo>
                    <a:pt x="11" y="164"/>
                  </a:lnTo>
                  <a:lnTo>
                    <a:pt x="11" y="163"/>
                  </a:lnTo>
                  <a:lnTo>
                    <a:pt x="11" y="164"/>
                  </a:lnTo>
                  <a:lnTo>
                    <a:pt x="11" y="163"/>
                  </a:lnTo>
                  <a:lnTo>
                    <a:pt x="12" y="164"/>
                  </a:lnTo>
                  <a:lnTo>
                    <a:pt x="12" y="163"/>
                  </a:lnTo>
                  <a:lnTo>
                    <a:pt x="12" y="164"/>
                  </a:lnTo>
                  <a:lnTo>
                    <a:pt x="12" y="163"/>
                  </a:lnTo>
                  <a:lnTo>
                    <a:pt x="12" y="164"/>
                  </a:lnTo>
                  <a:lnTo>
                    <a:pt x="12" y="163"/>
                  </a:lnTo>
                  <a:lnTo>
                    <a:pt x="12" y="164"/>
                  </a:lnTo>
                  <a:lnTo>
                    <a:pt x="12" y="163"/>
                  </a:lnTo>
                  <a:lnTo>
                    <a:pt x="12" y="164"/>
                  </a:lnTo>
                  <a:lnTo>
                    <a:pt x="12" y="163"/>
                  </a:lnTo>
                  <a:lnTo>
                    <a:pt x="12" y="164"/>
                  </a:lnTo>
                  <a:lnTo>
                    <a:pt x="12" y="163"/>
                  </a:lnTo>
                  <a:lnTo>
                    <a:pt x="12" y="164"/>
                  </a:lnTo>
                  <a:lnTo>
                    <a:pt x="12" y="163"/>
                  </a:lnTo>
                  <a:lnTo>
                    <a:pt x="12" y="164"/>
                  </a:lnTo>
                  <a:lnTo>
                    <a:pt x="12" y="163"/>
                  </a:lnTo>
                  <a:lnTo>
                    <a:pt x="12" y="164"/>
                  </a:lnTo>
                  <a:lnTo>
                    <a:pt x="12" y="163"/>
                  </a:lnTo>
                  <a:lnTo>
                    <a:pt x="13" y="164"/>
                  </a:lnTo>
                  <a:lnTo>
                    <a:pt x="13" y="163"/>
                  </a:lnTo>
                  <a:lnTo>
                    <a:pt x="13" y="164"/>
                  </a:lnTo>
                  <a:lnTo>
                    <a:pt x="13" y="163"/>
                  </a:lnTo>
                  <a:lnTo>
                    <a:pt x="13" y="164"/>
                  </a:lnTo>
                  <a:lnTo>
                    <a:pt x="13" y="163"/>
                  </a:lnTo>
                  <a:lnTo>
                    <a:pt x="14" y="163"/>
                  </a:lnTo>
                  <a:lnTo>
                    <a:pt x="14" y="164"/>
                  </a:lnTo>
                  <a:lnTo>
                    <a:pt x="14" y="163"/>
                  </a:lnTo>
                  <a:lnTo>
                    <a:pt x="15" y="163"/>
                  </a:lnTo>
                  <a:lnTo>
                    <a:pt x="15" y="164"/>
                  </a:lnTo>
                  <a:lnTo>
                    <a:pt x="15" y="163"/>
                  </a:lnTo>
                  <a:lnTo>
                    <a:pt x="15" y="164"/>
                  </a:lnTo>
                  <a:lnTo>
                    <a:pt x="15" y="163"/>
                  </a:lnTo>
                  <a:lnTo>
                    <a:pt x="15" y="164"/>
                  </a:lnTo>
                  <a:lnTo>
                    <a:pt x="15" y="163"/>
                  </a:lnTo>
                  <a:lnTo>
                    <a:pt x="15" y="164"/>
                  </a:lnTo>
                  <a:lnTo>
                    <a:pt x="15" y="163"/>
                  </a:lnTo>
                  <a:lnTo>
                    <a:pt x="16" y="163"/>
                  </a:lnTo>
                  <a:lnTo>
                    <a:pt x="16" y="164"/>
                  </a:lnTo>
                  <a:lnTo>
                    <a:pt x="16" y="163"/>
                  </a:lnTo>
                  <a:lnTo>
                    <a:pt x="16" y="162"/>
                  </a:lnTo>
                  <a:lnTo>
                    <a:pt x="16" y="163"/>
                  </a:lnTo>
                  <a:lnTo>
                    <a:pt x="16" y="162"/>
                  </a:lnTo>
                  <a:lnTo>
                    <a:pt x="16" y="163"/>
                  </a:lnTo>
                  <a:lnTo>
                    <a:pt x="16" y="162"/>
                  </a:lnTo>
                  <a:lnTo>
                    <a:pt x="16" y="163"/>
                  </a:lnTo>
                  <a:lnTo>
                    <a:pt x="16" y="162"/>
                  </a:lnTo>
                  <a:lnTo>
                    <a:pt x="16" y="163"/>
                  </a:lnTo>
                  <a:lnTo>
                    <a:pt x="16" y="162"/>
                  </a:lnTo>
                  <a:lnTo>
                    <a:pt x="16" y="163"/>
                  </a:lnTo>
                  <a:lnTo>
                    <a:pt x="16" y="162"/>
                  </a:lnTo>
                  <a:lnTo>
                    <a:pt x="16" y="163"/>
                  </a:lnTo>
                  <a:lnTo>
                    <a:pt x="16" y="162"/>
                  </a:lnTo>
                  <a:lnTo>
                    <a:pt x="17" y="163"/>
                  </a:lnTo>
                  <a:lnTo>
                    <a:pt x="17" y="162"/>
                  </a:lnTo>
                  <a:lnTo>
                    <a:pt x="17" y="163"/>
                  </a:lnTo>
                  <a:lnTo>
                    <a:pt x="17" y="162"/>
                  </a:lnTo>
                  <a:lnTo>
                    <a:pt x="17" y="163"/>
                  </a:lnTo>
                  <a:lnTo>
                    <a:pt x="17" y="162"/>
                  </a:lnTo>
                  <a:lnTo>
                    <a:pt x="17" y="163"/>
                  </a:lnTo>
                  <a:lnTo>
                    <a:pt x="17" y="162"/>
                  </a:lnTo>
                  <a:lnTo>
                    <a:pt x="17" y="163"/>
                  </a:lnTo>
                  <a:lnTo>
                    <a:pt x="17" y="162"/>
                  </a:lnTo>
                  <a:lnTo>
                    <a:pt x="17" y="163"/>
                  </a:lnTo>
                  <a:lnTo>
                    <a:pt x="17" y="162"/>
                  </a:lnTo>
                  <a:lnTo>
                    <a:pt x="17" y="163"/>
                  </a:lnTo>
                  <a:lnTo>
                    <a:pt x="17" y="162"/>
                  </a:lnTo>
                  <a:lnTo>
                    <a:pt x="17" y="163"/>
                  </a:lnTo>
                  <a:lnTo>
                    <a:pt x="18" y="163"/>
                  </a:lnTo>
                  <a:lnTo>
                    <a:pt x="18" y="162"/>
                  </a:lnTo>
                  <a:lnTo>
                    <a:pt x="18" y="163"/>
                  </a:lnTo>
                  <a:lnTo>
                    <a:pt x="18" y="162"/>
                  </a:lnTo>
                  <a:lnTo>
                    <a:pt x="18" y="163"/>
                  </a:lnTo>
                  <a:lnTo>
                    <a:pt x="18" y="162"/>
                  </a:lnTo>
                  <a:lnTo>
                    <a:pt x="18" y="163"/>
                  </a:lnTo>
                  <a:lnTo>
                    <a:pt x="18" y="162"/>
                  </a:lnTo>
                  <a:lnTo>
                    <a:pt x="18" y="163"/>
                  </a:lnTo>
                  <a:lnTo>
                    <a:pt x="18" y="162"/>
                  </a:lnTo>
                  <a:lnTo>
                    <a:pt x="18" y="163"/>
                  </a:lnTo>
                  <a:lnTo>
                    <a:pt x="18" y="162"/>
                  </a:lnTo>
                  <a:lnTo>
                    <a:pt x="18" y="163"/>
                  </a:lnTo>
                  <a:lnTo>
                    <a:pt x="19" y="163"/>
                  </a:lnTo>
                  <a:lnTo>
                    <a:pt x="19" y="162"/>
                  </a:lnTo>
                  <a:lnTo>
                    <a:pt x="19" y="163"/>
                  </a:lnTo>
                  <a:lnTo>
                    <a:pt x="19" y="162"/>
                  </a:lnTo>
                  <a:lnTo>
                    <a:pt x="19" y="163"/>
                  </a:lnTo>
                  <a:lnTo>
                    <a:pt x="19" y="162"/>
                  </a:lnTo>
                  <a:lnTo>
                    <a:pt x="19" y="163"/>
                  </a:lnTo>
                  <a:lnTo>
                    <a:pt x="19" y="162"/>
                  </a:lnTo>
                  <a:lnTo>
                    <a:pt x="19" y="163"/>
                  </a:lnTo>
                  <a:lnTo>
                    <a:pt x="19" y="162"/>
                  </a:lnTo>
                  <a:lnTo>
                    <a:pt x="19" y="163"/>
                  </a:lnTo>
                  <a:lnTo>
                    <a:pt x="19" y="162"/>
                  </a:lnTo>
                  <a:lnTo>
                    <a:pt x="19" y="163"/>
                  </a:lnTo>
                  <a:lnTo>
                    <a:pt x="19" y="162"/>
                  </a:lnTo>
                  <a:lnTo>
                    <a:pt x="19" y="163"/>
                  </a:lnTo>
                  <a:lnTo>
                    <a:pt x="19" y="162"/>
                  </a:lnTo>
                  <a:lnTo>
                    <a:pt x="19" y="163"/>
                  </a:lnTo>
                  <a:lnTo>
                    <a:pt x="19" y="162"/>
                  </a:lnTo>
                  <a:lnTo>
                    <a:pt x="19" y="163"/>
                  </a:lnTo>
                  <a:lnTo>
                    <a:pt x="19" y="162"/>
                  </a:lnTo>
                  <a:lnTo>
                    <a:pt x="19" y="163"/>
                  </a:lnTo>
                  <a:lnTo>
                    <a:pt x="19" y="162"/>
                  </a:lnTo>
                  <a:lnTo>
                    <a:pt x="20" y="162"/>
                  </a:lnTo>
                  <a:lnTo>
                    <a:pt x="20" y="163"/>
                  </a:lnTo>
                  <a:lnTo>
                    <a:pt x="20" y="162"/>
                  </a:lnTo>
                  <a:lnTo>
                    <a:pt x="20" y="163"/>
                  </a:lnTo>
                  <a:lnTo>
                    <a:pt x="20" y="162"/>
                  </a:lnTo>
                  <a:lnTo>
                    <a:pt x="20" y="163"/>
                  </a:lnTo>
                  <a:lnTo>
                    <a:pt x="20" y="162"/>
                  </a:lnTo>
                  <a:lnTo>
                    <a:pt x="20" y="163"/>
                  </a:lnTo>
                  <a:lnTo>
                    <a:pt x="20" y="162"/>
                  </a:lnTo>
                  <a:lnTo>
                    <a:pt x="20" y="163"/>
                  </a:lnTo>
                  <a:lnTo>
                    <a:pt x="20" y="162"/>
                  </a:lnTo>
                  <a:lnTo>
                    <a:pt x="20" y="163"/>
                  </a:lnTo>
                  <a:lnTo>
                    <a:pt x="20" y="162"/>
                  </a:lnTo>
                  <a:lnTo>
                    <a:pt x="20" y="163"/>
                  </a:lnTo>
                  <a:lnTo>
                    <a:pt x="20" y="162"/>
                  </a:lnTo>
                  <a:lnTo>
                    <a:pt x="20" y="163"/>
                  </a:lnTo>
                  <a:lnTo>
                    <a:pt x="20" y="162"/>
                  </a:lnTo>
                  <a:lnTo>
                    <a:pt x="20" y="163"/>
                  </a:lnTo>
                  <a:lnTo>
                    <a:pt x="20" y="162"/>
                  </a:lnTo>
                  <a:lnTo>
                    <a:pt x="20" y="163"/>
                  </a:lnTo>
                  <a:lnTo>
                    <a:pt x="20" y="162"/>
                  </a:lnTo>
                  <a:lnTo>
                    <a:pt x="21" y="162"/>
                  </a:lnTo>
                  <a:lnTo>
                    <a:pt x="21" y="163"/>
                  </a:lnTo>
                  <a:lnTo>
                    <a:pt x="21" y="162"/>
                  </a:lnTo>
                  <a:lnTo>
                    <a:pt x="21" y="163"/>
                  </a:lnTo>
                  <a:lnTo>
                    <a:pt x="21" y="162"/>
                  </a:lnTo>
                  <a:lnTo>
                    <a:pt x="21" y="161"/>
                  </a:lnTo>
                  <a:lnTo>
                    <a:pt x="21" y="162"/>
                  </a:lnTo>
                  <a:lnTo>
                    <a:pt x="21" y="161"/>
                  </a:lnTo>
                  <a:lnTo>
                    <a:pt x="21" y="162"/>
                  </a:lnTo>
                  <a:lnTo>
                    <a:pt x="21" y="161"/>
                  </a:lnTo>
                  <a:lnTo>
                    <a:pt x="21" y="162"/>
                  </a:lnTo>
                  <a:lnTo>
                    <a:pt x="21" y="161"/>
                  </a:lnTo>
                  <a:lnTo>
                    <a:pt x="23" y="161"/>
                  </a:lnTo>
                  <a:lnTo>
                    <a:pt x="23" y="160"/>
                  </a:lnTo>
                  <a:lnTo>
                    <a:pt x="23" y="161"/>
                  </a:lnTo>
                  <a:lnTo>
                    <a:pt x="23" y="160"/>
                  </a:lnTo>
                  <a:lnTo>
                    <a:pt x="23" y="161"/>
                  </a:lnTo>
                  <a:lnTo>
                    <a:pt x="23" y="160"/>
                  </a:lnTo>
                  <a:lnTo>
                    <a:pt x="23" y="161"/>
                  </a:lnTo>
                  <a:lnTo>
                    <a:pt x="23" y="162"/>
                  </a:lnTo>
                  <a:lnTo>
                    <a:pt x="23" y="160"/>
                  </a:lnTo>
                  <a:lnTo>
                    <a:pt x="23" y="161"/>
                  </a:lnTo>
                  <a:lnTo>
                    <a:pt x="23" y="160"/>
                  </a:lnTo>
                  <a:lnTo>
                    <a:pt x="23" y="161"/>
                  </a:lnTo>
                  <a:lnTo>
                    <a:pt x="23" y="162"/>
                  </a:lnTo>
                  <a:lnTo>
                    <a:pt x="23" y="161"/>
                  </a:lnTo>
                  <a:lnTo>
                    <a:pt x="23" y="160"/>
                  </a:lnTo>
                  <a:lnTo>
                    <a:pt x="23" y="161"/>
                  </a:lnTo>
                  <a:lnTo>
                    <a:pt x="23" y="160"/>
                  </a:lnTo>
                  <a:lnTo>
                    <a:pt x="24" y="161"/>
                  </a:lnTo>
                  <a:lnTo>
                    <a:pt x="24" y="160"/>
                  </a:lnTo>
                  <a:lnTo>
                    <a:pt x="24" y="161"/>
                  </a:lnTo>
                  <a:lnTo>
                    <a:pt x="24" y="160"/>
                  </a:lnTo>
                  <a:lnTo>
                    <a:pt x="24" y="159"/>
                  </a:lnTo>
                  <a:lnTo>
                    <a:pt x="24" y="160"/>
                  </a:lnTo>
                  <a:lnTo>
                    <a:pt x="24" y="159"/>
                  </a:lnTo>
                  <a:lnTo>
                    <a:pt x="24" y="160"/>
                  </a:lnTo>
                  <a:lnTo>
                    <a:pt x="24" y="159"/>
                  </a:lnTo>
                  <a:lnTo>
                    <a:pt x="24" y="158"/>
                  </a:lnTo>
                  <a:lnTo>
                    <a:pt x="24" y="157"/>
                  </a:lnTo>
                  <a:lnTo>
                    <a:pt x="24" y="155"/>
                  </a:lnTo>
                  <a:lnTo>
                    <a:pt x="24" y="154"/>
                  </a:lnTo>
                  <a:lnTo>
                    <a:pt x="24" y="155"/>
                  </a:lnTo>
                  <a:lnTo>
                    <a:pt x="24" y="151"/>
                  </a:lnTo>
                  <a:lnTo>
                    <a:pt x="24" y="148"/>
                  </a:lnTo>
                  <a:lnTo>
                    <a:pt x="24" y="147"/>
                  </a:lnTo>
                  <a:lnTo>
                    <a:pt x="24" y="143"/>
                  </a:lnTo>
                  <a:lnTo>
                    <a:pt x="24" y="144"/>
                  </a:lnTo>
                  <a:lnTo>
                    <a:pt x="24" y="143"/>
                  </a:lnTo>
                  <a:lnTo>
                    <a:pt x="24" y="142"/>
                  </a:lnTo>
                  <a:lnTo>
                    <a:pt x="24" y="140"/>
                  </a:lnTo>
                  <a:lnTo>
                    <a:pt x="24" y="136"/>
                  </a:lnTo>
                  <a:lnTo>
                    <a:pt x="24" y="135"/>
                  </a:lnTo>
                  <a:lnTo>
                    <a:pt x="24" y="127"/>
                  </a:lnTo>
                  <a:lnTo>
                    <a:pt x="24" y="122"/>
                  </a:lnTo>
                  <a:lnTo>
                    <a:pt x="24" y="119"/>
                  </a:lnTo>
                  <a:lnTo>
                    <a:pt x="24" y="117"/>
                  </a:lnTo>
                  <a:lnTo>
                    <a:pt x="24" y="119"/>
                  </a:lnTo>
                  <a:lnTo>
                    <a:pt x="24" y="114"/>
                  </a:lnTo>
                  <a:lnTo>
                    <a:pt x="24" y="112"/>
                  </a:lnTo>
                  <a:lnTo>
                    <a:pt x="24" y="108"/>
                  </a:lnTo>
                  <a:lnTo>
                    <a:pt x="24" y="100"/>
                  </a:lnTo>
                  <a:lnTo>
                    <a:pt x="24" y="89"/>
                  </a:lnTo>
                  <a:lnTo>
                    <a:pt x="24" y="88"/>
                  </a:lnTo>
                  <a:lnTo>
                    <a:pt x="24" y="85"/>
                  </a:lnTo>
                  <a:lnTo>
                    <a:pt x="24" y="86"/>
                  </a:lnTo>
                  <a:lnTo>
                    <a:pt x="24" y="83"/>
                  </a:lnTo>
                  <a:lnTo>
                    <a:pt x="24" y="79"/>
                  </a:lnTo>
                  <a:lnTo>
                    <a:pt x="25" y="73"/>
                  </a:lnTo>
                  <a:lnTo>
                    <a:pt x="25" y="65"/>
                  </a:lnTo>
                  <a:lnTo>
                    <a:pt x="25" y="53"/>
                  </a:lnTo>
                  <a:lnTo>
                    <a:pt x="25" y="50"/>
                  </a:lnTo>
                  <a:lnTo>
                    <a:pt x="25" y="47"/>
                  </a:lnTo>
                  <a:lnTo>
                    <a:pt x="25" y="48"/>
                  </a:lnTo>
                  <a:lnTo>
                    <a:pt x="25" y="47"/>
                  </a:lnTo>
                  <a:lnTo>
                    <a:pt x="25" y="51"/>
                  </a:lnTo>
                  <a:lnTo>
                    <a:pt x="25" y="47"/>
                  </a:lnTo>
                  <a:lnTo>
                    <a:pt x="25" y="34"/>
                  </a:lnTo>
                  <a:lnTo>
                    <a:pt x="25" y="21"/>
                  </a:lnTo>
                  <a:lnTo>
                    <a:pt x="25" y="16"/>
                  </a:lnTo>
                  <a:lnTo>
                    <a:pt x="25" y="15"/>
                  </a:lnTo>
                  <a:lnTo>
                    <a:pt x="25" y="21"/>
                  </a:lnTo>
                  <a:lnTo>
                    <a:pt x="25" y="29"/>
                  </a:lnTo>
                  <a:lnTo>
                    <a:pt x="25" y="31"/>
                  </a:lnTo>
                  <a:lnTo>
                    <a:pt x="25" y="32"/>
                  </a:lnTo>
                  <a:lnTo>
                    <a:pt x="25" y="24"/>
                  </a:lnTo>
                  <a:lnTo>
                    <a:pt x="25" y="17"/>
                  </a:lnTo>
                  <a:lnTo>
                    <a:pt x="25" y="11"/>
                  </a:lnTo>
                  <a:lnTo>
                    <a:pt x="25" y="0"/>
                  </a:lnTo>
                  <a:lnTo>
                    <a:pt x="25" y="1"/>
                  </a:lnTo>
                  <a:lnTo>
                    <a:pt x="25" y="7"/>
                  </a:lnTo>
                  <a:lnTo>
                    <a:pt x="25" y="15"/>
                  </a:lnTo>
                  <a:lnTo>
                    <a:pt x="25" y="24"/>
                  </a:lnTo>
                  <a:lnTo>
                    <a:pt x="25" y="27"/>
                  </a:lnTo>
                  <a:lnTo>
                    <a:pt x="25" y="22"/>
                  </a:lnTo>
                  <a:lnTo>
                    <a:pt x="25" y="18"/>
                  </a:lnTo>
                  <a:lnTo>
                    <a:pt x="25" y="11"/>
                  </a:lnTo>
                  <a:lnTo>
                    <a:pt x="25" y="2"/>
                  </a:lnTo>
                  <a:lnTo>
                    <a:pt x="25" y="8"/>
                  </a:lnTo>
                  <a:lnTo>
                    <a:pt x="25" y="18"/>
                  </a:lnTo>
                  <a:lnTo>
                    <a:pt x="25" y="28"/>
                  </a:lnTo>
                  <a:lnTo>
                    <a:pt x="25" y="31"/>
                  </a:lnTo>
                  <a:lnTo>
                    <a:pt x="25" y="34"/>
                  </a:lnTo>
                  <a:lnTo>
                    <a:pt x="25" y="33"/>
                  </a:lnTo>
                  <a:lnTo>
                    <a:pt x="25" y="22"/>
                  </a:lnTo>
                  <a:lnTo>
                    <a:pt x="25" y="20"/>
                  </a:lnTo>
                  <a:lnTo>
                    <a:pt x="25" y="28"/>
                  </a:lnTo>
                  <a:lnTo>
                    <a:pt x="25" y="41"/>
                  </a:lnTo>
                  <a:lnTo>
                    <a:pt x="25" y="44"/>
                  </a:lnTo>
                  <a:lnTo>
                    <a:pt x="25" y="47"/>
                  </a:lnTo>
                  <a:lnTo>
                    <a:pt x="25" y="50"/>
                  </a:lnTo>
                  <a:lnTo>
                    <a:pt x="25" y="46"/>
                  </a:lnTo>
                  <a:lnTo>
                    <a:pt x="25" y="47"/>
                  </a:lnTo>
                  <a:lnTo>
                    <a:pt x="25" y="52"/>
                  </a:lnTo>
                  <a:lnTo>
                    <a:pt x="25" y="58"/>
                  </a:lnTo>
                  <a:lnTo>
                    <a:pt x="25" y="69"/>
                  </a:lnTo>
                  <a:lnTo>
                    <a:pt x="25" y="75"/>
                  </a:lnTo>
                  <a:lnTo>
                    <a:pt x="26" y="75"/>
                  </a:lnTo>
                  <a:lnTo>
                    <a:pt x="26" y="74"/>
                  </a:lnTo>
                  <a:lnTo>
                    <a:pt x="26" y="73"/>
                  </a:lnTo>
                  <a:lnTo>
                    <a:pt x="26" y="76"/>
                  </a:lnTo>
                  <a:lnTo>
                    <a:pt x="26" y="81"/>
                  </a:lnTo>
                  <a:lnTo>
                    <a:pt x="26" y="88"/>
                  </a:lnTo>
                  <a:lnTo>
                    <a:pt x="26" y="95"/>
                  </a:lnTo>
                  <a:lnTo>
                    <a:pt x="26" y="97"/>
                  </a:lnTo>
                  <a:lnTo>
                    <a:pt x="26" y="99"/>
                  </a:lnTo>
                  <a:lnTo>
                    <a:pt x="26" y="97"/>
                  </a:lnTo>
                  <a:lnTo>
                    <a:pt x="26" y="100"/>
                  </a:lnTo>
                  <a:lnTo>
                    <a:pt x="26" y="103"/>
                  </a:lnTo>
                  <a:lnTo>
                    <a:pt x="26" y="109"/>
                  </a:lnTo>
                  <a:lnTo>
                    <a:pt x="26" y="113"/>
                  </a:lnTo>
                  <a:lnTo>
                    <a:pt x="26" y="118"/>
                  </a:lnTo>
                  <a:lnTo>
                    <a:pt x="26" y="119"/>
                  </a:lnTo>
                  <a:lnTo>
                    <a:pt x="26" y="118"/>
                  </a:lnTo>
                  <a:lnTo>
                    <a:pt x="26" y="120"/>
                  </a:lnTo>
                  <a:lnTo>
                    <a:pt x="26" y="121"/>
                  </a:lnTo>
                  <a:lnTo>
                    <a:pt x="26" y="124"/>
                  </a:lnTo>
                  <a:lnTo>
                    <a:pt x="26" y="129"/>
                  </a:lnTo>
                  <a:lnTo>
                    <a:pt x="26" y="130"/>
                  </a:lnTo>
                  <a:lnTo>
                    <a:pt x="26" y="134"/>
                  </a:lnTo>
                  <a:lnTo>
                    <a:pt x="26" y="133"/>
                  </a:lnTo>
                  <a:lnTo>
                    <a:pt x="26" y="134"/>
                  </a:lnTo>
                  <a:lnTo>
                    <a:pt x="26" y="136"/>
                  </a:lnTo>
                  <a:lnTo>
                    <a:pt x="26" y="133"/>
                  </a:lnTo>
                  <a:lnTo>
                    <a:pt x="26" y="137"/>
                  </a:lnTo>
                  <a:lnTo>
                    <a:pt x="26" y="143"/>
                  </a:lnTo>
                  <a:lnTo>
                    <a:pt x="26" y="144"/>
                  </a:lnTo>
                  <a:lnTo>
                    <a:pt x="26" y="145"/>
                  </a:lnTo>
                  <a:lnTo>
                    <a:pt x="26" y="143"/>
                  </a:lnTo>
                  <a:lnTo>
                    <a:pt x="26" y="145"/>
                  </a:lnTo>
                  <a:lnTo>
                    <a:pt x="26" y="146"/>
                  </a:lnTo>
                  <a:lnTo>
                    <a:pt x="26" y="147"/>
                  </a:lnTo>
                  <a:lnTo>
                    <a:pt x="26" y="149"/>
                  </a:lnTo>
                  <a:lnTo>
                    <a:pt x="26" y="150"/>
                  </a:lnTo>
                  <a:lnTo>
                    <a:pt x="26" y="151"/>
                  </a:lnTo>
                  <a:lnTo>
                    <a:pt x="26" y="150"/>
                  </a:lnTo>
                  <a:lnTo>
                    <a:pt x="26" y="151"/>
                  </a:lnTo>
                  <a:lnTo>
                    <a:pt x="26" y="152"/>
                  </a:lnTo>
                  <a:lnTo>
                    <a:pt x="26" y="154"/>
                  </a:lnTo>
                  <a:lnTo>
                    <a:pt x="26" y="155"/>
                  </a:lnTo>
                  <a:lnTo>
                    <a:pt x="26" y="156"/>
                  </a:lnTo>
                  <a:lnTo>
                    <a:pt x="27" y="156"/>
                  </a:lnTo>
                  <a:lnTo>
                    <a:pt x="27" y="157"/>
                  </a:lnTo>
                  <a:lnTo>
                    <a:pt x="27" y="158"/>
                  </a:lnTo>
                  <a:lnTo>
                    <a:pt x="27" y="159"/>
                  </a:lnTo>
                  <a:lnTo>
                    <a:pt x="27" y="158"/>
                  </a:lnTo>
                  <a:lnTo>
                    <a:pt x="27" y="159"/>
                  </a:lnTo>
                  <a:lnTo>
                    <a:pt x="27" y="158"/>
                  </a:lnTo>
                  <a:lnTo>
                    <a:pt x="27" y="159"/>
                  </a:lnTo>
                  <a:lnTo>
                    <a:pt x="27" y="158"/>
                  </a:lnTo>
                  <a:lnTo>
                    <a:pt x="27" y="159"/>
                  </a:lnTo>
                  <a:lnTo>
                    <a:pt x="27" y="158"/>
                  </a:lnTo>
                  <a:lnTo>
                    <a:pt x="27" y="159"/>
                  </a:lnTo>
                  <a:lnTo>
                    <a:pt x="27" y="158"/>
                  </a:lnTo>
                  <a:lnTo>
                    <a:pt x="27" y="159"/>
                  </a:lnTo>
                  <a:lnTo>
                    <a:pt x="27" y="158"/>
                  </a:lnTo>
                  <a:lnTo>
                    <a:pt x="27" y="157"/>
                  </a:lnTo>
                  <a:lnTo>
                    <a:pt x="27" y="158"/>
                  </a:lnTo>
                  <a:lnTo>
                    <a:pt x="27" y="157"/>
                  </a:lnTo>
                  <a:lnTo>
                    <a:pt x="27" y="156"/>
                  </a:lnTo>
                  <a:lnTo>
                    <a:pt x="27" y="157"/>
                  </a:lnTo>
                  <a:lnTo>
                    <a:pt x="27" y="156"/>
                  </a:lnTo>
                  <a:lnTo>
                    <a:pt x="27" y="157"/>
                  </a:lnTo>
                  <a:lnTo>
                    <a:pt x="27" y="155"/>
                  </a:lnTo>
                  <a:lnTo>
                    <a:pt x="27" y="156"/>
                  </a:lnTo>
                  <a:lnTo>
                    <a:pt x="27" y="155"/>
                  </a:lnTo>
                  <a:lnTo>
                    <a:pt x="27" y="156"/>
                  </a:lnTo>
                  <a:lnTo>
                    <a:pt x="27" y="154"/>
                  </a:lnTo>
                  <a:lnTo>
                    <a:pt x="27" y="152"/>
                  </a:lnTo>
                  <a:lnTo>
                    <a:pt x="27" y="155"/>
                  </a:lnTo>
                  <a:lnTo>
                    <a:pt x="27" y="154"/>
                  </a:lnTo>
                  <a:lnTo>
                    <a:pt x="27" y="155"/>
                  </a:lnTo>
                  <a:lnTo>
                    <a:pt x="27" y="154"/>
                  </a:lnTo>
                  <a:lnTo>
                    <a:pt x="28" y="152"/>
                  </a:lnTo>
                  <a:lnTo>
                    <a:pt x="28" y="154"/>
                  </a:lnTo>
                  <a:lnTo>
                    <a:pt x="28" y="155"/>
                  </a:lnTo>
                  <a:lnTo>
                    <a:pt x="28" y="154"/>
                  </a:lnTo>
                  <a:lnTo>
                    <a:pt x="28" y="152"/>
                  </a:lnTo>
                  <a:lnTo>
                    <a:pt x="28" y="151"/>
                  </a:lnTo>
                  <a:lnTo>
                    <a:pt x="28" y="152"/>
                  </a:lnTo>
                  <a:lnTo>
                    <a:pt x="28" y="154"/>
                  </a:lnTo>
                  <a:lnTo>
                    <a:pt x="28" y="152"/>
                  </a:lnTo>
                  <a:lnTo>
                    <a:pt x="28" y="154"/>
                  </a:lnTo>
                  <a:lnTo>
                    <a:pt x="28" y="152"/>
                  </a:lnTo>
                  <a:lnTo>
                    <a:pt x="28" y="151"/>
                  </a:lnTo>
                  <a:lnTo>
                    <a:pt x="28" y="152"/>
                  </a:lnTo>
                  <a:lnTo>
                    <a:pt x="28" y="154"/>
                  </a:lnTo>
                  <a:lnTo>
                    <a:pt x="28" y="152"/>
                  </a:lnTo>
                  <a:lnTo>
                    <a:pt x="28" y="151"/>
                  </a:lnTo>
                  <a:lnTo>
                    <a:pt x="28" y="152"/>
                  </a:lnTo>
                  <a:lnTo>
                    <a:pt x="28" y="151"/>
                  </a:lnTo>
                  <a:lnTo>
                    <a:pt x="28" y="152"/>
                  </a:lnTo>
                  <a:lnTo>
                    <a:pt x="28" y="151"/>
                  </a:lnTo>
                  <a:lnTo>
                    <a:pt x="28" y="150"/>
                  </a:lnTo>
                  <a:lnTo>
                    <a:pt x="28" y="151"/>
                  </a:lnTo>
                  <a:lnTo>
                    <a:pt x="28" y="152"/>
                  </a:lnTo>
                  <a:lnTo>
                    <a:pt x="28" y="150"/>
                  </a:lnTo>
                  <a:lnTo>
                    <a:pt x="28" y="151"/>
                  </a:lnTo>
                  <a:lnTo>
                    <a:pt x="28" y="150"/>
                  </a:lnTo>
                  <a:lnTo>
                    <a:pt x="28" y="151"/>
                  </a:lnTo>
                  <a:lnTo>
                    <a:pt x="28" y="152"/>
                  </a:lnTo>
                  <a:lnTo>
                    <a:pt x="28" y="151"/>
                  </a:lnTo>
                  <a:lnTo>
                    <a:pt x="29" y="151"/>
                  </a:lnTo>
                  <a:lnTo>
                    <a:pt x="29" y="150"/>
                  </a:lnTo>
                  <a:lnTo>
                    <a:pt x="29" y="151"/>
                  </a:lnTo>
                  <a:lnTo>
                    <a:pt x="29" y="155"/>
                  </a:lnTo>
                  <a:lnTo>
                    <a:pt x="29" y="152"/>
                  </a:lnTo>
                  <a:lnTo>
                    <a:pt x="29" y="151"/>
                  </a:lnTo>
                  <a:lnTo>
                    <a:pt x="29" y="154"/>
                  </a:lnTo>
                  <a:lnTo>
                    <a:pt x="29" y="152"/>
                  </a:lnTo>
                  <a:lnTo>
                    <a:pt x="29" y="154"/>
                  </a:lnTo>
                  <a:lnTo>
                    <a:pt x="29" y="152"/>
                  </a:lnTo>
                  <a:lnTo>
                    <a:pt x="29" y="154"/>
                  </a:lnTo>
                  <a:lnTo>
                    <a:pt x="29" y="152"/>
                  </a:lnTo>
                  <a:lnTo>
                    <a:pt x="29" y="154"/>
                  </a:lnTo>
                  <a:lnTo>
                    <a:pt x="29" y="155"/>
                  </a:lnTo>
                  <a:lnTo>
                    <a:pt x="29" y="154"/>
                  </a:lnTo>
                  <a:lnTo>
                    <a:pt x="29" y="156"/>
                  </a:lnTo>
                  <a:lnTo>
                    <a:pt x="29" y="157"/>
                  </a:lnTo>
                  <a:lnTo>
                    <a:pt x="29" y="156"/>
                  </a:lnTo>
                  <a:lnTo>
                    <a:pt x="29" y="155"/>
                  </a:lnTo>
                  <a:lnTo>
                    <a:pt x="29" y="156"/>
                  </a:lnTo>
                  <a:lnTo>
                    <a:pt x="29" y="155"/>
                  </a:lnTo>
                  <a:lnTo>
                    <a:pt x="29" y="158"/>
                  </a:lnTo>
                  <a:lnTo>
                    <a:pt x="29" y="157"/>
                  </a:lnTo>
                  <a:lnTo>
                    <a:pt x="29" y="156"/>
                  </a:lnTo>
                  <a:lnTo>
                    <a:pt x="29" y="157"/>
                  </a:lnTo>
                  <a:lnTo>
                    <a:pt x="29" y="158"/>
                  </a:lnTo>
                  <a:lnTo>
                    <a:pt x="29" y="159"/>
                  </a:lnTo>
                  <a:lnTo>
                    <a:pt x="29" y="158"/>
                  </a:lnTo>
                  <a:lnTo>
                    <a:pt x="29" y="159"/>
                  </a:lnTo>
                  <a:lnTo>
                    <a:pt x="29" y="158"/>
                  </a:lnTo>
                  <a:lnTo>
                    <a:pt x="29" y="159"/>
                  </a:lnTo>
                  <a:lnTo>
                    <a:pt x="29" y="161"/>
                  </a:lnTo>
                  <a:lnTo>
                    <a:pt x="29" y="160"/>
                  </a:lnTo>
                  <a:lnTo>
                    <a:pt x="29" y="159"/>
                  </a:lnTo>
                  <a:lnTo>
                    <a:pt x="30" y="160"/>
                  </a:lnTo>
                  <a:lnTo>
                    <a:pt x="30" y="161"/>
                  </a:lnTo>
                  <a:lnTo>
                    <a:pt x="30" y="160"/>
                  </a:lnTo>
                  <a:lnTo>
                    <a:pt x="30" y="161"/>
                  </a:lnTo>
                  <a:lnTo>
                    <a:pt x="30" y="160"/>
                  </a:lnTo>
                  <a:lnTo>
                    <a:pt x="30" y="161"/>
                  </a:lnTo>
                  <a:lnTo>
                    <a:pt x="30" y="162"/>
                  </a:lnTo>
                  <a:lnTo>
                    <a:pt x="30" y="161"/>
                  </a:lnTo>
                  <a:lnTo>
                    <a:pt x="30" y="162"/>
                  </a:lnTo>
                  <a:lnTo>
                    <a:pt x="30" y="161"/>
                  </a:lnTo>
                  <a:lnTo>
                    <a:pt x="30" y="162"/>
                  </a:lnTo>
                  <a:lnTo>
                    <a:pt x="30" y="161"/>
                  </a:lnTo>
                  <a:lnTo>
                    <a:pt x="30" y="162"/>
                  </a:lnTo>
                  <a:lnTo>
                    <a:pt x="30" y="161"/>
                  </a:lnTo>
                  <a:lnTo>
                    <a:pt x="30" y="162"/>
                  </a:lnTo>
                  <a:lnTo>
                    <a:pt x="30" y="161"/>
                  </a:lnTo>
                  <a:lnTo>
                    <a:pt x="30" y="162"/>
                  </a:lnTo>
                  <a:lnTo>
                    <a:pt x="30" y="161"/>
                  </a:lnTo>
                  <a:lnTo>
                    <a:pt x="30" y="160"/>
                  </a:lnTo>
                  <a:lnTo>
                    <a:pt x="30" y="161"/>
                  </a:lnTo>
                  <a:lnTo>
                    <a:pt x="30" y="160"/>
                  </a:lnTo>
                  <a:lnTo>
                    <a:pt x="30" y="161"/>
                  </a:lnTo>
                  <a:lnTo>
                    <a:pt x="30" y="160"/>
                  </a:lnTo>
                  <a:lnTo>
                    <a:pt x="31" y="161"/>
                  </a:lnTo>
                  <a:lnTo>
                    <a:pt x="31" y="160"/>
                  </a:lnTo>
                  <a:lnTo>
                    <a:pt x="31" y="161"/>
                  </a:lnTo>
                  <a:lnTo>
                    <a:pt x="31" y="160"/>
                  </a:lnTo>
                  <a:lnTo>
                    <a:pt x="31" y="159"/>
                  </a:lnTo>
                  <a:lnTo>
                    <a:pt x="31" y="160"/>
                  </a:lnTo>
                  <a:lnTo>
                    <a:pt x="31" y="159"/>
                  </a:lnTo>
                  <a:lnTo>
                    <a:pt x="31" y="160"/>
                  </a:lnTo>
                  <a:lnTo>
                    <a:pt x="31" y="159"/>
                  </a:lnTo>
                  <a:lnTo>
                    <a:pt x="31" y="158"/>
                  </a:lnTo>
                  <a:lnTo>
                    <a:pt x="31" y="159"/>
                  </a:lnTo>
                  <a:lnTo>
                    <a:pt x="31" y="158"/>
                  </a:lnTo>
                  <a:lnTo>
                    <a:pt x="31" y="159"/>
                  </a:lnTo>
                  <a:lnTo>
                    <a:pt x="31" y="158"/>
                  </a:lnTo>
                  <a:lnTo>
                    <a:pt x="31" y="159"/>
                  </a:lnTo>
                  <a:lnTo>
                    <a:pt x="31" y="158"/>
                  </a:lnTo>
                  <a:lnTo>
                    <a:pt x="31" y="157"/>
                  </a:lnTo>
                  <a:lnTo>
                    <a:pt x="31" y="156"/>
                  </a:lnTo>
                  <a:lnTo>
                    <a:pt x="31" y="157"/>
                  </a:lnTo>
                  <a:lnTo>
                    <a:pt x="31" y="158"/>
                  </a:lnTo>
                  <a:lnTo>
                    <a:pt x="31" y="157"/>
                  </a:lnTo>
                  <a:lnTo>
                    <a:pt x="31" y="158"/>
                  </a:lnTo>
                  <a:lnTo>
                    <a:pt x="31" y="157"/>
                  </a:lnTo>
                  <a:lnTo>
                    <a:pt x="31" y="156"/>
                  </a:lnTo>
                  <a:lnTo>
                    <a:pt x="31" y="157"/>
                  </a:lnTo>
                  <a:lnTo>
                    <a:pt x="31" y="156"/>
                  </a:lnTo>
                  <a:lnTo>
                    <a:pt x="31" y="158"/>
                  </a:lnTo>
                  <a:lnTo>
                    <a:pt x="31" y="156"/>
                  </a:lnTo>
                  <a:lnTo>
                    <a:pt x="31" y="157"/>
                  </a:lnTo>
                  <a:lnTo>
                    <a:pt x="31" y="158"/>
                  </a:lnTo>
                  <a:lnTo>
                    <a:pt x="31" y="157"/>
                  </a:lnTo>
                  <a:lnTo>
                    <a:pt x="31" y="156"/>
                  </a:lnTo>
                  <a:lnTo>
                    <a:pt x="31" y="157"/>
                  </a:lnTo>
                  <a:lnTo>
                    <a:pt x="31" y="158"/>
                  </a:lnTo>
                  <a:lnTo>
                    <a:pt x="31" y="155"/>
                  </a:lnTo>
                  <a:lnTo>
                    <a:pt x="31" y="157"/>
                  </a:lnTo>
                  <a:lnTo>
                    <a:pt x="32" y="157"/>
                  </a:lnTo>
                  <a:lnTo>
                    <a:pt x="32" y="158"/>
                  </a:lnTo>
                  <a:lnTo>
                    <a:pt x="32" y="157"/>
                  </a:lnTo>
                  <a:lnTo>
                    <a:pt x="32" y="158"/>
                  </a:lnTo>
                  <a:lnTo>
                    <a:pt x="32" y="157"/>
                  </a:lnTo>
                  <a:lnTo>
                    <a:pt x="32" y="158"/>
                  </a:lnTo>
                  <a:lnTo>
                    <a:pt x="32" y="157"/>
                  </a:lnTo>
                  <a:lnTo>
                    <a:pt x="32" y="158"/>
                  </a:lnTo>
                  <a:lnTo>
                    <a:pt x="32" y="159"/>
                  </a:lnTo>
                  <a:lnTo>
                    <a:pt x="32" y="158"/>
                  </a:lnTo>
                  <a:lnTo>
                    <a:pt x="32" y="159"/>
                  </a:lnTo>
                  <a:lnTo>
                    <a:pt x="32" y="160"/>
                  </a:lnTo>
                  <a:lnTo>
                    <a:pt x="32" y="159"/>
                  </a:lnTo>
                  <a:lnTo>
                    <a:pt x="32" y="158"/>
                  </a:lnTo>
                  <a:lnTo>
                    <a:pt x="32" y="160"/>
                  </a:lnTo>
                  <a:lnTo>
                    <a:pt x="32" y="159"/>
                  </a:lnTo>
                  <a:lnTo>
                    <a:pt x="32" y="160"/>
                  </a:lnTo>
                  <a:lnTo>
                    <a:pt x="32" y="158"/>
                  </a:lnTo>
                  <a:lnTo>
                    <a:pt x="32" y="161"/>
                  </a:lnTo>
                  <a:lnTo>
                    <a:pt x="32" y="160"/>
                  </a:lnTo>
                  <a:lnTo>
                    <a:pt x="32" y="161"/>
                  </a:lnTo>
                  <a:lnTo>
                    <a:pt x="32" y="160"/>
                  </a:lnTo>
                  <a:lnTo>
                    <a:pt x="32" y="161"/>
                  </a:lnTo>
                  <a:lnTo>
                    <a:pt x="32" y="160"/>
                  </a:lnTo>
                  <a:lnTo>
                    <a:pt x="32" y="161"/>
                  </a:lnTo>
                  <a:lnTo>
                    <a:pt x="32" y="162"/>
                  </a:lnTo>
                  <a:lnTo>
                    <a:pt x="32" y="161"/>
                  </a:lnTo>
                  <a:lnTo>
                    <a:pt x="32" y="162"/>
                  </a:lnTo>
                  <a:lnTo>
                    <a:pt x="33" y="162"/>
                  </a:lnTo>
                  <a:lnTo>
                    <a:pt x="33" y="161"/>
                  </a:lnTo>
                  <a:lnTo>
                    <a:pt x="33" y="162"/>
                  </a:lnTo>
                  <a:lnTo>
                    <a:pt x="33" y="161"/>
                  </a:lnTo>
                  <a:lnTo>
                    <a:pt x="33" y="162"/>
                  </a:lnTo>
                  <a:lnTo>
                    <a:pt x="33" y="163"/>
                  </a:lnTo>
                  <a:lnTo>
                    <a:pt x="33" y="162"/>
                  </a:lnTo>
                  <a:lnTo>
                    <a:pt x="33" y="163"/>
                  </a:lnTo>
                  <a:lnTo>
                    <a:pt x="33" y="162"/>
                  </a:lnTo>
                  <a:lnTo>
                    <a:pt x="33" y="163"/>
                  </a:lnTo>
                  <a:lnTo>
                    <a:pt x="33" y="162"/>
                  </a:lnTo>
                  <a:lnTo>
                    <a:pt x="33" y="163"/>
                  </a:lnTo>
                  <a:lnTo>
                    <a:pt x="33" y="162"/>
                  </a:lnTo>
                  <a:lnTo>
                    <a:pt x="33" y="163"/>
                  </a:lnTo>
                  <a:lnTo>
                    <a:pt x="33" y="162"/>
                  </a:lnTo>
                  <a:lnTo>
                    <a:pt x="33" y="163"/>
                  </a:lnTo>
                  <a:lnTo>
                    <a:pt x="33" y="162"/>
                  </a:lnTo>
                  <a:lnTo>
                    <a:pt x="33" y="163"/>
                  </a:lnTo>
                  <a:lnTo>
                    <a:pt x="34" y="163"/>
                  </a:lnTo>
                  <a:lnTo>
                    <a:pt x="34" y="162"/>
                  </a:lnTo>
                  <a:lnTo>
                    <a:pt x="34" y="163"/>
                  </a:lnTo>
                  <a:lnTo>
                    <a:pt x="34" y="162"/>
                  </a:lnTo>
                  <a:lnTo>
                    <a:pt x="34" y="163"/>
                  </a:lnTo>
                  <a:lnTo>
                    <a:pt x="34" y="162"/>
                  </a:lnTo>
                  <a:lnTo>
                    <a:pt x="34" y="163"/>
                  </a:lnTo>
                  <a:lnTo>
                    <a:pt x="34" y="162"/>
                  </a:lnTo>
                  <a:lnTo>
                    <a:pt x="34" y="163"/>
                  </a:lnTo>
                  <a:lnTo>
                    <a:pt x="34" y="162"/>
                  </a:lnTo>
                  <a:lnTo>
                    <a:pt x="34" y="163"/>
                  </a:lnTo>
                  <a:lnTo>
                    <a:pt x="34" y="162"/>
                  </a:lnTo>
                  <a:lnTo>
                    <a:pt x="34" y="163"/>
                  </a:lnTo>
                  <a:lnTo>
                    <a:pt x="34" y="162"/>
                  </a:lnTo>
                  <a:lnTo>
                    <a:pt x="34" y="163"/>
                  </a:lnTo>
                  <a:lnTo>
                    <a:pt x="34" y="162"/>
                  </a:lnTo>
                  <a:lnTo>
                    <a:pt x="34" y="163"/>
                  </a:lnTo>
                  <a:lnTo>
                    <a:pt x="34" y="162"/>
                  </a:lnTo>
                  <a:lnTo>
                    <a:pt x="35" y="162"/>
                  </a:lnTo>
                  <a:lnTo>
                    <a:pt x="35" y="161"/>
                  </a:lnTo>
                  <a:lnTo>
                    <a:pt x="35" y="162"/>
                  </a:lnTo>
                  <a:lnTo>
                    <a:pt x="35" y="161"/>
                  </a:lnTo>
                  <a:lnTo>
                    <a:pt x="35" y="162"/>
                  </a:lnTo>
                  <a:lnTo>
                    <a:pt x="35" y="163"/>
                  </a:lnTo>
                  <a:lnTo>
                    <a:pt x="35" y="162"/>
                  </a:lnTo>
                  <a:lnTo>
                    <a:pt x="35" y="161"/>
                  </a:lnTo>
                  <a:lnTo>
                    <a:pt x="35" y="162"/>
                  </a:lnTo>
                  <a:lnTo>
                    <a:pt x="35" y="163"/>
                  </a:lnTo>
                  <a:lnTo>
                    <a:pt x="35" y="162"/>
                  </a:lnTo>
                  <a:lnTo>
                    <a:pt x="35" y="163"/>
                  </a:lnTo>
                  <a:lnTo>
                    <a:pt x="35" y="162"/>
                  </a:lnTo>
                  <a:lnTo>
                    <a:pt x="35" y="163"/>
                  </a:lnTo>
                  <a:lnTo>
                    <a:pt x="35" y="162"/>
                  </a:lnTo>
                  <a:lnTo>
                    <a:pt x="35" y="163"/>
                  </a:lnTo>
                  <a:lnTo>
                    <a:pt x="35" y="162"/>
                  </a:lnTo>
                  <a:lnTo>
                    <a:pt x="35" y="163"/>
                  </a:lnTo>
                  <a:lnTo>
                    <a:pt x="37" y="163"/>
                  </a:lnTo>
                  <a:lnTo>
                    <a:pt x="37" y="162"/>
                  </a:lnTo>
                  <a:lnTo>
                    <a:pt x="37" y="163"/>
                  </a:lnTo>
                  <a:lnTo>
                    <a:pt x="37" y="162"/>
                  </a:lnTo>
                  <a:lnTo>
                    <a:pt x="37" y="163"/>
                  </a:lnTo>
                  <a:lnTo>
                    <a:pt x="37" y="162"/>
                  </a:lnTo>
                  <a:lnTo>
                    <a:pt x="37" y="163"/>
                  </a:lnTo>
                  <a:lnTo>
                    <a:pt x="37" y="162"/>
                  </a:lnTo>
                  <a:lnTo>
                    <a:pt x="37" y="163"/>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12" name="Freeform 543"/>
            <p:cNvSpPr>
              <a:spLocks/>
            </p:cNvSpPr>
            <p:nvPr/>
          </p:nvSpPr>
          <p:spPr bwMode="auto">
            <a:xfrm>
              <a:off x="2781" y="2718"/>
              <a:ext cx="36" cy="3"/>
            </a:xfrm>
            <a:custGeom>
              <a:avLst/>
              <a:gdLst>
                <a:gd name="T0" fmla="*/ 2 w 36"/>
                <a:gd name="T1" fmla="*/ 2 h 3"/>
                <a:gd name="T2" fmla="*/ 3 w 36"/>
                <a:gd name="T3" fmla="*/ 2 h 3"/>
                <a:gd name="T4" fmla="*/ 4 w 36"/>
                <a:gd name="T5" fmla="*/ 2 h 3"/>
                <a:gd name="T6" fmla="*/ 5 w 36"/>
                <a:gd name="T7" fmla="*/ 2 h 3"/>
                <a:gd name="T8" fmla="*/ 5 w 36"/>
                <a:gd name="T9" fmla="*/ 1 h 3"/>
                <a:gd name="T10" fmla="*/ 5 w 36"/>
                <a:gd name="T11" fmla="*/ 0 h 3"/>
                <a:gd name="T12" fmla="*/ 6 w 36"/>
                <a:gd name="T13" fmla="*/ 1 h 3"/>
                <a:gd name="T14" fmla="*/ 7 w 36"/>
                <a:gd name="T15" fmla="*/ 3 h 3"/>
                <a:gd name="T16" fmla="*/ 8 w 36"/>
                <a:gd name="T17" fmla="*/ 3 h 3"/>
                <a:gd name="T18" fmla="*/ 9 w 36"/>
                <a:gd name="T19" fmla="*/ 3 h 3"/>
                <a:gd name="T20" fmla="*/ 10 w 36"/>
                <a:gd name="T21" fmla="*/ 3 h 3"/>
                <a:gd name="T22" fmla="*/ 11 w 36"/>
                <a:gd name="T23" fmla="*/ 3 h 3"/>
                <a:gd name="T24" fmla="*/ 11 w 36"/>
                <a:gd name="T25" fmla="*/ 2 h 3"/>
                <a:gd name="T26" fmla="*/ 12 w 36"/>
                <a:gd name="T27" fmla="*/ 2 h 3"/>
                <a:gd name="T28" fmla="*/ 12 w 36"/>
                <a:gd name="T29" fmla="*/ 3 h 3"/>
                <a:gd name="T30" fmla="*/ 14 w 36"/>
                <a:gd name="T31" fmla="*/ 2 h 3"/>
                <a:gd name="T32" fmla="*/ 14 w 36"/>
                <a:gd name="T33" fmla="*/ 3 h 3"/>
                <a:gd name="T34" fmla="*/ 15 w 36"/>
                <a:gd name="T35" fmla="*/ 3 h 3"/>
                <a:gd name="T36" fmla="*/ 15 w 36"/>
                <a:gd name="T37" fmla="*/ 2 h 3"/>
                <a:gd name="T38" fmla="*/ 16 w 36"/>
                <a:gd name="T39" fmla="*/ 3 h 3"/>
                <a:gd name="T40" fmla="*/ 17 w 36"/>
                <a:gd name="T41" fmla="*/ 2 h 3"/>
                <a:gd name="T42" fmla="*/ 17 w 36"/>
                <a:gd name="T43" fmla="*/ 3 h 3"/>
                <a:gd name="T44" fmla="*/ 17 w 36"/>
                <a:gd name="T45" fmla="*/ 2 h 3"/>
                <a:gd name="T46" fmla="*/ 18 w 36"/>
                <a:gd name="T47" fmla="*/ 3 h 3"/>
                <a:gd name="T48" fmla="*/ 18 w 36"/>
                <a:gd name="T49" fmla="*/ 2 h 3"/>
                <a:gd name="T50" fmla="*/ 18 w 36"/>
                <a:gd name="T51" fmla="*/ 3 h 3"/>
                <a:gd name="T52" fmla="*/ 19 w 36"/>
                <a:gd name="T53" fmla="*/ 3 h 3"/>
                <a:gd name="T54" fmla="*/ 19 w 36"/>
                <a:gd name="T55" fmla="*/ 2 h 3"/>
                <a:gd name="T56" fmla="*/ 20 w 36"/>
                <a:gd name="T57" fmla="*/ 3 h 3"/>
                <a:gd name="T58" fmla="*/ 20 w 36"/>
                <a:gd name="T59" fmla="*/ 2 h 3"/>
                <a:gd name="T60" fmla="*/ 21 w 36"/>
                <a:gd name="T61" fmla="*/ 2 h 3"/>
                <a:gd name="T62" fmla="*/ 21 w 36"/>
                <a:gd name="T63" fmla="*/ 3 h 3"/>
                <a:gd name="T64" fmla="*/ 21 w 36"/>
                <a:gd name="T65" fmla="*/ 2 h 3"/>
                <a:gd name="T66" fmla="*/ 22 w 36"/>
                <a:gd name="T67" fmla="*/ 2 h 3"/>
                <a:gd name="T68" fmla="*/ 22 w 36"/>
                <a:gd name="T69" fmla="*/ 3 h 3"/>
                <a:gd name="T70" fmla="*/ 22 w 36"/>
                <a:gd name="T71" fmla="*/ 2 h 3"/>
                <a:gd name="T72" fmla="*/ 23 w 36"/>
                <a:gd name="T73" fmla="*/ 3 h 3"/>
                <a:gd name="T74" fmla="*/ 23 w 36"/>
                <a:gd name="T75" fmla="*/ 2 h 3"/>
                <a:gd name="T76" fmla="*/ 24 w 36"/>
                <a:gd name="T77" fmla="*/ 3 h 3"/>
                <a:gd name="T78" fmla="*/ 24 w 36"/>
                <a:gd name="T79" fmla="*/ 2 h 3"/>
                <a:gd name="T80" fmla="*/ 25 w 36"/>
                <a:gd name="T81" fmla="*/ 2 h 3"/>
                <a:gd name="T82" fmla="*/ 25 w 36"/>
                <a:gd name="T83" fmla="*/ 3 h 3"/>
                <a:gd name="T84" fmla="*/ 26 w 36"/>
                <a:gd name="T85" fmla="*/ 3 h 3"/>
                <a:gd name="T86" fmla="*/ 26 w 36"/>
                <a:gd name="T87" fmla="*/ 2 h 3"/>
                <a:gd name="T88" fmla="*/ 28 w 36"/>
                <a:gd name="T89" fmla="*/ 3 h 3"/>
                <a:gd name="T90" fmla="*/ 28 w 36"/>
                <a:gd name="T91" fmla="*/ 2 h 3"/>
                <a:gd name="T92" fmla="*/ 28 w 36"/>
                <a:gd name="T93" fmla="*/ 3 h 3"/>
                <a:gd name="T94" fmla="*/ 29 w 36"/>
                <a:gd name="T95" fmla="*/ 2 h 3"/>
                <a:gd name="T96" fmla="*/ 29 w 36"/>
                <a:gd name="T97" fmla="*/ 3 h 3"/>
                <a:gd name="T98" fmla="*/ 30 w 36"/>
                <a:gd name="T99" fmla="*/ 3 h 3"/>
                <a:gd name="T100" fmla="*/ 30 w 36"/>
                <a:gd name="T101" fmla="*/ 2 h 3"/>
                <a:gd name="T102" fmla="*/ 31 w 36"/>
                <a:gd name="T103" fmla="*/ 2 h 3"/>
                <a:gd name="T104" fmla="*/ 31 w 36"/>
                <a:gd name="T105" fmla="*/ 3 h 3"/>
                <a:gd name="T106" fmla="*/ 32 w 36"/>
                <a:gd name="T107" fmla="*/ 2 h 3"/>
                <a:gd name="T108" fmla="*/ 32 w 36"/>
                <a:gd name="T109" fmla="*/ 3 h 3"/>
                <a:gd name="T110" fmla="*/ 32 w 36"/>
                <a:gd name="T111" fmla="*/ 2 h 3"/>
                <a:gd name="T112" fmla="*/ 33 w 36"/>
                <a:gd name="T113" fmla="*/ 3 h 3"/>
                <a:gd name="T114" fmla="*/ 33 w 36"/>
                <a:gd name="T115" fmla="*/ 2 h 3"/>
                <a:gd name="T116" fmla="*/ 34 w 36"/>
                <a:gd name="T117" fmla="*/ 3 h 3"/>
                <a:gd name="T118" fmla="*/ 34 w 36"/>
                <a:gd name="T119" fmla="*/ 2 h 3"/>
                <a:gd name="T120" fmla="*/ 35 w 36"/>
                <a:gd name="T121" fmla="*/ 3 h 3"/>
                <a:gd name="T122" fmla="*/ 36 w 36"/>
                <a:gd name="T123" fmla="*/ 2 h 3"/>
                <a:gd name="T124" fmla="*/ 36 w 36"/>
                <a:gd name="T125" fmla="*/ 3 h 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
                <a:gd name="T190" fmla="*/ 0 h 3"/>
                <a:gd name="T191" fmla="*/ 36 w 36"/>
                <a:gd name="T192" fmla="*/ 3 h 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 h="3">
                  <a:moveTo>
                    <a:pt x="0" y="2"/>
                  </a:moveTo>
                  <a:lnTo>
                    <a:pt x="0" y="3"/>
                  </a:lnTo>
                  <a:lnTo>
                    <a:pt x="0" y="2"/>
                  </a:lnTo>
                  <a:lnTo>
                    <a:pt x="0" y="3"/>
                  </a:lnTo>
                  <a:lnTo>
                    <a:pt x="0" y="2"/>
                  </a:lnTo>
                  <a:lnTo>
                    <a:pt x="1" y="2"/>
                  </a:lnTo>
                  <a:lnTo>
                    <a:pt x="1" y="3"/>
                  </a:lnTo>
                  <a:lnTo>
                    <a:pt x="1" y="2"/>
                  </a:lnTo>
                  <a:lnTo>
                    <a:pt x="1" y="3"/>
                  </a:lnTo>
                  <a:lnTo>
                    <a:pt x="1" y="2"/>
                  </a:lnTo>
                  <a:lnTo>
                    <a:pt x="2" y="2"/>
                  </a:lnTo>
                  <a:lnTo>
                    <a:pt x="2" y="1"/>
                  </a:lnTo>
                  <a:lnTo>
                    <a:pt x="2" y="2"/>
                  </a:lnTo>
                  <a:lnTo>
                    <a:pt x="2" y="3"/>
                  </a:lnTo>
                  <a:lnTo>
                    <a:pt x="2" y="2"/>
                  </a:lnTo>
                  <a:lnTo>
                    <a:pt x="3" y="2"/>
                  </a:lnTo>
                  <a:lnTo>
                    <a:pt x="3" y="3"/>
                  </a:lnTo>
                  <a:lnTo>
                    <a:pt x="3" y="2"/>
                  </a:lnTo>
                  <a:lnTo>
                    <a:pt x="3" y="3"/>
                  </a:lnTo>
                  <a:lnTo>
                    <a:pt x="3" y="2"/>
                  </a:lnTo>
                  <a:lnTo>
                    <a:pt x="3" y="3"/>
                  </a:lnTo>
                  <a:lnTo>
                    <a:pt x="3" y="2"/>
                  </a:lnTo>
                  <a:lnTo>
                    <a:pt x="3" y="3"/>
                  </a:lnTo>
                  <a:lnTo>
                    <a:pt x="3" y="2"/>
                  </a:lnTo>
                  <a:lnTo>
                    <a:pt x="3" y="3"/>
                  </a:lnTo>
                  <a:lnTo>
                    <a:pt x="3" y="2"/>
                  </a:lnTo>
                  <a:lnTo>
                    <a:pt x="3" y="3"/>
                  </a:lnTo>
                  <a:lnTo>
                    <a:pt x="3" y="2"/>
                  </a:lnTo>
                  <a:lnTo>
                    <a:pt x="3" y="3"/>
                  </a:lnTo>
                  <a:lnTo>
                    <a:pt x="3" y="2"/>
                  </a:lnTo>
                  <a:lnTo>
                    <a:pt x="3" y="3"/>
                  </a:lnTo>
                  <a:lnTo>
                    <a:pt x="3" y="2"/>
                  </a:lnTo>
                  <a:lnTo>
                    <a:pt x="4" y="2"/>
                  </a:lnTo>
                  <a:lnTo>
                    <a:pt x="4" y="3"/>
                  </a:lnTo>
                  <a:lnTo>
                    <a:pt x="4" y="2"/>
                  </a:lnTo>
                  <a:lnTo>
                    <a:pt x="4" y="3"/>
                  </a:lnTo>
                  <a:lnTo>
                    <a:pt x="4" y="2"/>
                  </a:lnTo>
                  <a:lnTo>
                    <a:pt x="4" y="3"/>
                  </a:lnTo>
                  <a:lnTo>
                    <a:pt x="4" y="2"/>
                  </a:lnTo>
                  <a:lnTo>
                    <a:pt x="4" y="3"/>
                  </a:lnTo>
                  <a:lnTo>
                    <a:pt x="4" y="2"/>
                  </a:lnTo>
                  <a:lnTo>
                    <a:pt x="4" y="3"/>
                  </a:lnTo>
                  <a:lnTo>
                    <a:pt x="4" y="2"/>
                  </a:lnTo>
                  <a:lnTo>
                    <a:pt x="5" y="2"/>
                  </a:lnTo>
                  <a:lnTo>
                    <a:pt x="5" y="1"/>
                  </a:lnTo>
                  <a:lnTo>
                    <a:pt x="5" y="2"/>
                  </a:lnTo>
                  <a:lnTo>
                    <a:pt x="5" y="1"/>
                  </a:lnTo>
                  <a:lnTo>
                    <a:pt x="5" y="2"/>
                  </a:lnTo>
                  <a:lnTo>
                    <a:pt x="5" y="1"/>
                  </a:lnTo>
                  <a:lnTo>
                    <a:pt x="5" y="2"/>
                  </a:lnTo>
                  <a:lnTo>
                    <a:pt x="5" y="1"/>
                  </a:lnTo>
                  <a:lnTo>
                    <a:pt x="5" y="2"/>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6" y="1"/>
                  </a:lnTo>
                  <a:lnTo>
                    <a:pt x="6" y="0"/>
                  </a:lnTo>
                  <a:lnTo>
                    <a:pt x="6" y="1"/>
                  </a:lnTo>
                  <a:lnTo>
                    <a:pt x="6" y="0"/>
                  </a:lnTo>
                  <a:lnTo>
                    <a:pt x="6" y="1"/>
                  </a:lnTo>
                  <a:lnTo>
                    <a:pt x="6" y="2"/>
                  </a:lnTo>
                  <a:lnTo>
                    <a:pt x="6" y="1"/>
                  </a:lnTo>
                  <a:lnTo>
                    <a:pt x="6" y="2"/>
                  </a:lnTo>
                  <a:lnTo>
                    <a:pt x="6" y="1"/>
                  </a:lnTo>
                  <a:lnTo>
                    <a:pt x="6" y="2"/>
                  </a:lnTo>
                  <a:lnTo>
                    <a:pt x="7" y="2"/>
                  </a:lnTo>
                  <a:lnTo>
                    <a:pt x="7" y="1"/>
                  </a:lnTo>
                  <a:lnTo>
                    <a:pt x="7" y="2"/>
                  </a:lnTo>
                  <a:lnTo>
                    <a:pt x="7" y="3"/>
                  </a:lnTo>
                  <a:lnTo>
                    <a:pt x="7" y="2"/>
                  </a:lnTo>
                  <a:lnTo>
                    <a:pt x="7" y="3"/>
                  </a:lnTo>
                  <a:lnTo>
                    <a:pt x="7" y="2"/>
                  </a:lnTo>
                  <a:lnTo>
                    <a:pt x="7" y="3"/>
                  </a:lnTo>
                  <a:lnTo>
                    <a:pt x="7" y="2"/>
                  </a:lnTo>
                  <a:lnTo>
                    <a:pt x="7" y="3"/>
                  </a:lnTo>
                  <a:lnTo>
                    <a:pt x="7" y="2"/>
                  </a:lnTo>
                  <a:lnTo>
                    <a:pt x="7" y="3"/>
                  </a:lnTo>
                  <a:lnTo>
                    <a:pt x="7" y="2"/>
                  </a:lnTo>
                  <a:lnTo>
                    <a:pt x="8" y="2"/>
                  </a:lnTo>
                  <a:lnTo>
                    <a:pt x="8" y="3"/>
                  </a:lnTo>
                  <a:lnTo>
                    <a:pt x="8" y="2"/>
                  </a:lnTo>
                  <a:lnTo>
                    <a:pt x="8" y="3"/>
                  </a:lnTo>
                  <a:lnTo>
                    <a:pt x="8" y="2"/>
                  </a:lnTo>
                  <a:lnTo>
                    <a:pt x="8" y="3"/>
                  </a:lnTo>
                  <a:lnTo>
                    <a:pt x="8" y="2"/>
                  </a:lnTo>
                  <a:lnTo>
                    <a:pt x="8" y="3"/>
                  </a:lnTo>
                  <a:lnTo>
                    <a:pt x="9" y="3"/>
                  </a:lnTo>
                  <a:lnTo>
                    <a:pt x="9" y="2"/>
                  </a:lnTo>
                  <a:lnTo>
                    <a:pt x="9" y="3"/>
                  </a:lnTo>
                  <a:lnTo>
                    <a:pt x="9" y="2"/>
                  </a:lnTo>
                  <a:lnTo>
                    <a:pt x="9" y="3"/>
                  </a:lnTo>
                  <a:lnTo>
                    <a:pt x="9" y="2"/>
                  </a:lnTo>
                  <a:lnTo>
                    <a:pt x="9" y="3"/>
                  </a:lnTo>
                  <a:lnTo>
                    <a:pt x="9" y="2"/>
                  </a:lnTo>
                  <a:lnTo>
                    <a:pt x="9" y="3"/>
                  </a:lnTo>
                  <a:lnTo>
                    <a:pt x="9" y="2"/>
                  </a:lnTo>
                  <a:lnTo>
                    <a:pt x="9" y="3"/>
                  </a:lnTo>
                  <a:lnTo>
                    <a:pt x="9" y="2"/>
                  </a:lnTo>
                  <a:lnTo>
                    <a:pt x="9" y="3"/>
                  </a:lnTo>
                  <a:lnTo>
                    <a:pt x="9" y="2"/>
                  </a:lnTo>
                  <a:lnTo>
                    <a:pt x="9" y="3"/>
                  </a:lnTo>
                  <a:lnTo>
                    <a:pt x="9" y="2"/>
                  </a:lnTo>
                  <a:lnTo>
                    <a:pt x="9" y="3"/>
                  </a:lnTo>
                  <a:lnTo>
                    <a:pt x="9" y="2"/>
                  </a:lnTo>
                  <a:lnTo>
                    <a:pt x="9" y="3"/>
                  </a:lnTo>
                  <a:lnTo>
                    <a:pt x="9" y="2"/>
                  </a:lnTo>
                  <a:lnTo>
                    <a:pt x="10" y="2"/>
                  </a:lnTo>
                  <a:lnTo>
                    <a:pt x="10" y="3"/>
                  </a:lnTo>
                  <a:lnTo>
                    <a:pt x="10" y="2"/>
                  </a:lnTo>
                  <a:lnTo>
                    <a:pt x="10" y="3"/>
                  </a:lnTo>
                  <a:lnTo>
                    <a:pt x="10" y="2"/>
                  </a:lnTo>
                  <a:lnTo>
                    <a:pt x="10" y="3"/>
                  </a:lnTo>
                  <a:lnTo>
                    <a:pt x="10" y="2"/>
                  </a:lnTo>
                  <a:lnTo>
                    <a:pt x="10" y="3"/>
                  </a:lnTo>
                  <a:lnTo>
                    <a:pt x="10" y="2"/>
                  </a:lnTo>
                  <a:lnTo>
                    <a:pt x="10" y="3"/>
                  </a:lnTo>
                  <a:lnTo>
                    <a:pt x="10" y="2"/>
                  </a:lnTo>
                  <a:lnTo>
                    <a:pt x="11" y="2"/>
                  </a:lnTo>
                  <a:lnTo>
                    <a:pt x="11" y="3"/>
                  </a:lnTo>
                  <a:lnTo>
                    <a:pt x="11" y="2"/>
                  </a:lnTo>
                  <a:lnTo>
                    <a:pt x="11" y="3"/>
                  </a:lnTo>
                  <a:lnTo>
                    <a:pt x="11" y="2"/>
                  </a:lnTo>
                  <a:lnTo>
                    <a:pt x="11" y="3"/>
                  </a:lnTo>
                  <a:lnTo>
                    <a:pt x="11" y="2"/>
                  </a:lnTo>
                  <a:lnTo>
                    <a:pt x="11" y="3"/>
                  </a:lnTo>
                  <a:lnTo>
                    <a:pt x="11" y="2"/>
                  </a:lnTo>
                  <a:lnTo>
                    <a:pt x="11" y="3"/>
                  </a:lnTo>
                  <a:lnTo>
                    <a:pt x="11" y="2"/>
                  </a:lnTo>
                  <a:lnTo>
                    <a:pt x="11" y="3"/>
                  </a:lnTo>
                  <a:lnTo>
                    <a:pt x="11" y="2"/>
                  </a:lnTo>
                  <a:lnTo>
                    <a:pt x="11" y="3"/>
                  </a:lnTo>
                  <a:lnTo>
                    <a:pt x="11" y="2"/>
                  </a:lnTo>
                  <a:lnTo>
                    <a:pt x="11" y="3"/>
                  </a:lnTo>
                  <a:lnTo>
                    <a:pt x="11" y="2"/>
                  </a:lnTo>
                  <a:lnTo>
                    <a:pt x="12" y="2"/>
                  </a:lnTo>
                  <a:lnTo>
                    <a:pt x="12" y="3"/>
                  </a:lnTo>
                  <a:lnTo>
                    <a:pt x="12" y="2"/>
                  </a:lnTo>
                  <a:lnTo>
                    <a:pt x="12" y="3"/>
                  </a:lnTo>
                  <a:lnTo>
                    <a:pt x="12" y="2"/>
                  </a:lnTo>
                  <a:lnTo>
                    <a:pt x="12" y="3"/>
                  </a:lnTo>
                  <a:lnTo>
                    <a:pt x="12" y="2"/>
                  </a:lnTo>
                  <a:lnTo>
                    <a:pt x="12" y="3"/>
                  </a:lnTo>
                  <a:lnTo>
                    <a:pt x="12" y="2"/>
                  </a:lnTo>
                  <a:lnTo>
                    <a:pt x="12" y="3"/>
                  </a:lnTo>
                  <a:lnTo>
                    <a:pt x="12" y="2"/>
                  </a:lnTo>
                  <a:lnTo>
                    <a:pt x="12" y="3"/>
                  </a:lnTo>
                  <a:lnTo>
                    <a:pt x="12" y="2"/>
                  </a:lnTo>
                  <a:lnTo>
                    <a:pt x="12" y="3"/>
                  </a:lnTo>
                  <a:lnTo>
                    <a:pt x="12" y="2"/>
                  </a:lnTo>
                  <a:lnTo>
                    <a:pt x="12" y="3"/>
                  </a:lnTo>
                  <a:lnTo>
                    <a:pt x="12" y="2"/>
                  </a:lnTo>
                  <a:lnTo>
                    <a:pt x="12"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4" y="3"/>
                  </a:lnTo>
                  <a:lnTo>
                    <a:pt x="14" y="2"/>
                  </a:lnTo>
                  <a:lnTo>
                    <a:pt x="15" y="2"/>
                  </a:lnTo>
                  <a:lnTo>
                    <a:pt x="15" y="3"/>
                  </a:lnTo>
                  <a:lnTo>
                    <a:pt x="15" y="2"/>
                  </a:lnTo>
                  <a:lnTo>
                    <a:pt x="15" y="3"/>
                  </a:lnTo>
                  <a:lnTo>
                    <a:pt x="15" y="2"/>
                  </a:lnTo>
                  <a:lnTo>
                    <a:pt x="15" y="3"/>
                  </a:lnTo>
                  <a:lnTo>
                    <a:pt x="15" y="2"/>
                  </a:lnTo>
                  <a:lnTo>
                    <a:pt x="15" y="3"/>
                  </a:lnTo>
                  <a:lnTo>
                    <a:pt x="15" y="2"/>
                  </a:lnTo>
                  <a:lnTo>
                    <a:pt x="15" y="3"/>
                  </a:lnTo>
                  <a:lnTo>
                    <a:pt x="15" y="2"/>
                  </a:lnTo>
                  <a:lnTo>
                    <a:pt x="15" y="3"/>
                  </a:lnTo>
                  <a:lnTo>
                    <a:pt x="15" y="2"/>
                  </a:lnTo>
                  <a:lnTo>
                    <a:pt x="15" y="3"/>
                  </a:lnTo>
                  <a:lnTo>
                    <a:pt x="15" y="2"/>
                  </a:lnTo>
                  <a:lnTo>
                    <a:pt x="15" y="3"/>
                  </a:lnTo>
                  <a:lnTo>
                    <a:pt x="16" y="2"/>
                  </a:lnTo>
                  <a:lnTo>
                    <a:pt x="16" y="3"/>
                  </a:lnTo>
                  <a:lnTo>
                    <a:pt x="16" y="2"/>
                  </a:lnTo>
                  <a:lnTo>
                    <a:pt x="16" y="3"/>
                  </a:lnTo>
                  <a:lnTo>
                    <a:pt x="16" y="2"/>
                  </a:lnTo>
                  <a:lnTo>
                    <a:pt x="16" y="3"/>
                  </a:lnTo>
                  <a:lnTo>
                    <a:pt x="16" y="2"/>
                  </a:lnTo>
                  <a:lnTo>
                    <a:pt x="16" y="3"/>
                  </a:lnTo>
                  <a:lnTo>
                    <a:pt x="16" y="2"/>
                  </a:lnTo>
                  <a:lnTo>
                    <a:pt x="16" y="3"/>
                  </a:lnTo>
                  <a:lnTo>
                    <a:pt x="16" y="2"/>
                  </a:lnTo>
                  <a:lnTo>
                    <a:pt x="16" y="3"/>
                  </a:lnTo>
                  <a:lnTo>
                    <a:pt x="16" y="2"/>
                  </a:lnTo>
                  <a:lnTo>
                    <a:pt x="16" y="3"/>
                  </a:lnTo>
                  <a:lnTo>
                    <a:pt x="16" y="2"/>
                  </a:lnTo>
                  <a:lnTo>
                    <a:pt x="16" y="3"/>
                  </a:lnTo>
                  <a:lnTo>
                    <a:pt x="16" y="2"/>
                  </a:lnTo>
                  <a:lnTo>
                    <a:pt x="16" y="3"/>
                  </a:lnTo>
                  <a:lnTo>
                    <a:pt x="17" y="2"/>
                  </a:lnTo>
                  <a:lnTo>
                    <a:pt x="17" y="3"/>
                  </a:lnTo>
                  <a:lnTo>
                    <a:pt x="17" y="2"/>
                  </a:lnTo>
                  <a:lnTo>
                    <a:pt x="17" y="3"/>
                  </a:lnTo>
                  <a:lnTo>
                    <a:pt x="17" y="2"/>
                  </a:lnTo>
                  <a:lnTo>
                    <a:pt x="17" y="3"/>
                  </a:lnTo>
                  <a:lnTo>
                    <a:pt x="17" y="2"/>
                  </a:lnTo>
                  <a:lnTo>
                    <a:pt x="17" y="3"/>
                  </a:lnTo>
                  <a:lnTo>
                    <a:pt x="17" y="2"/>
                  </a:lnTo>
                  <a:lnTo>
                    <a:pt x="17" y="3"/>
                  </a:lnTo>
                  <a:lnTo>
                    <a:pt x="17" y="2"/>
                  </a:lnTo>
                  <a:lnTo>
                    <a:pt x="17" y="3"/>
                  </a:lnTo>
                  <a:lnTo>
                    <a:pt x="17" y="2"/>
                  </a:lnTo>
                  <a:lnTo>
                    <a:pt x="17" y="3"/>
                  </a:lnTo>
                  <a:lnTo>
                    <a:pt x="17" y="2"/>
                  </a:lnTo>
                  <a:lnTo>
                    <a:pt x="17" y="3"/>
                  </a:lnTo>
                  <a:lnTo>
                    <a:pt x="17" y="2"/>
                  </a:lnTo>
                  <a:lnTo>
                    <a:pt x="17" y="3"/>
                  </a:lnTo>
                  <a:lnTo>
                    <a:pt x="17" y="2"/>
                  </a:lnTo>
                  <a:lnTo>
                    <a:pt x="17" y="3"/>
                  </a:lnTo>
                  <a:lnTo>
                    <a:pt x="17" y="2"/>
                  </a:lnTo>
                  <a:lnTo>
                    <a:pt x="17" y="3"/>
                  </a:lnTo>
                  <a:lnTo>
                    <a:pt x="17" y="2"/>
                  </a:lnTo>
                  <a:lnTo>
                    <a:pt x="17" y="3"/>
                  </a:lnTo>
                  <a:lnTo>
                    <a:pt x="17" y="2"/>
                  </a:lnTo>
                  <a:lnTo>
                    <a:pt x="17" y="3"/>
                  </a:lnTo>
                  <a:lnTo>
                    <a:pt x="17" y="2"/>
                  </a:lnTo>
                  <a:lnTo>
                    <a:pt x="17"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8" y="2"/>
                  </a:lnTo>
                  <a:lnTo>
                    <a:pt x="18" y="3"/>
                  </a:lnTo>
                  <a:lnTo>
                    <a:pt x="19" y="3"/>
                  </a:lnTo>
                  <a:lnTo>
                    <a:pt x="19" y="2"/>
                  </a:lnTo>
                  <a:lnTo>
                    <a:pt x="19" y="3"/>
                  </a:lnTo>
                  <a:lnTo>
                    <a:pt x="19" y="2"/>
                  </a:lnTo>
                  <a:lnTo>
                    <a:pt x="19" y="3"/>
                  </a:lnTo>
                  <a:lnTo>
                    <a:pt x="19" y="2"/>
                  </a:lnTo>
                  <a:lnTo>
                    <a:pt x="19" y="3"/>
                  </a:lnTo>
                  <a:lnTo>
                    <a:pt x="19" y="2"/>
                  </a:lnTo>
                  <a:lnTo>
                    <a:pt x="19" y="3"/>
                  </a:lnTo>
                  <a:lnTo>
                    <a:pt x="19" y="2"/>
                  </a:lnTo>
                  <a:lnTo>
                    <a:pt x="19" y="3"/>
                  </a:lnTo>
                  <a:lnTo>
                    <a:pt x="19" y="2"/>
                  </a:lnTo>
                  <a:lnTo>
                    <a:pt x="19" y="3"/>
                  </a:lnTo>
                  <a:lnTo>
                    <a:pt x="19" y="2"/>
                  </a:lnTo>
                  <a:lnTo>
                    <a:pt x="19" y="3"/>
                  </a:lnTo>
                  <a:lnTo>
                    <a:pt x="19" y="2"/>
                  </a:lnTo>
                  <a:lnTo>
                    <a:pt x="19" y="3"/>
                  </a:lnTo>
                  <a:lnTo>
                    <a:pt x="19" y="2"/>
                  </a:lnTo>
                  <a:lnTo>
                    <a:pt x="19" y="3"/>
                  </a:lnTo>
                  <a:lnTo>
                    <a:pt x="19" y="2"/>
                  </a:lnTo>
                  <a:lnTo>
                    <a:pt x="19" y="3"/>
                  </a:lnTo>
                  <a:lnTo>
                    <a:pt x="19" y="2"/>
                  </a:lnTo>
                  <a:lnTo>
                    <a:pt x="20" y="3"/>
                  </a:lnTo>
                  <a:lnTo>
                    <a:pt x="20" y="2"/>
                  </a:lnTo>
                  <a:lnTo>
                    <a:pt x="20" y="3"/>
                  </a:lnTo>
                  <a:lnTo>
                    <a:pt x="20" y="2"/>
                  </a:lnTo>
                  <a:lnTo>
                    <a:pt x="20" y="3"/>
                  </a:lnTo>
                  <a:lnTo>
                    <a:pt x="20" y="2"/>
                  </a:lnTo>
                  <a:lnTo>
                    <a:pt x="20" y="3"/>
                  </a:lnTo>
                  <a:lnTo>
                    <a:pt x="20" y="2"/>
                  </a:lnTo>
                  <a:lnTo>
                    <a:pt x="20" y="3"/>
                  </a:lnTo>
                  <a:lnTo>
                    <a:pt x="20" y="2"/>
                  </a:lnTo>
                  <a:lnTo>
                    <a:pt x="20" y="3"/>
                  </a:lnTo>
                  <a:lnTo>
                    <a:pt x="20" y="2"/>
                  </a:lnTo>
                  <a:lnTo>
                    <a:pt x="20" y="3"/>
                  </a:lnTo>
                  <a:lnTo>
                    <a:pt x="20" y="2"/>
                  </a:lnTo>
                  <a:lnTo>
                    <a:pt x="20" y="3"/>
                  </a:lnTo>
                  <a:lnTo>
                    <a:pt x="20" y="2"/>
                  </a:lnTo>
                  <a:lnTo>
                    <a:pt x="20" y="3"/>
                  </a:lnTo>
                  <a:lnTo>
                    <a:pt x="20" y="2"/>
                  </a:lnTo>
                  <a:lnTo>
                    <a:pt x="20" y="3"/>
                  </a:lnTo>
                  <a:lnTo>
                    <a:pt x="20" y="2"/>
                  </a:lnTo>
                  <a:lnTo>
                    <a:pt x="20" y="3"/>
                  </a:lnTo>
                  <a:lnTo>
                    <a:pt x="20" y="2"/>
                  </a:lnTo>
                  <a:lnTo>
                    <a:pt x="20" y="3"/>
                  </a:lnTo>
                  <a:lnTo>
                    <a:pt x="20" y="2"/>
                  </a:lnTo>
                  <a:lnTo>
                    <a:pt x="20" y="3"/>
                  </a:lnTo>
                  <a:lnTo>
                    <a:pt x="21" y="3"/>
                  </a:lnTo>
                  <a:lnTo>
                    <a:pt x="21" y="2"/>
                  </a:lnTo>
                  <a:lnTo>
                    <a:pt x="21" y="3"/>
                  </a:lnTo>
                  <a:lnTo>
                    <a:pt x="21" y="2"/>
                  </a:lnTo>
                  <a:lnTo>
                    <a:pt x="21" y="3"/>
                  </a:lnTo>
                  <a:lnTo>
                    <a:pt x="21" y="2"/>
                  </a:lnTo>
                  <a:lnTo>
                    <a:pt x="21" y="3"/>
                  </a:lnTo>
                  <a:lnTo>
                    <a:pt x="21" y="2"/>
                  </a:lnTo>
                  <a:lnTo>
                    <a:pt x="21" y="3"/>
                  </a:lnTo>
                  <a:lnTo>
                    <a:pt x="21" y="2"/>
                  </a:lnTo>
                  <a:lnTo>
                    <a:pt x="21" y="3"/>
                  </a:lnTo>
                  <a:lnTo>
                    <a:pt x="21" y="2"/>
                  </a:lnTo>
                  <a:lnTo>
                    <a:pt x="21" y="3"/>
                  </a:lnTo>
                  <a:lnTo>
                    <a:pt x="21" y="2"/>
                  </a:lnTo>
                  <a:lnTo>
                    <a:pt x="21" y="3"/>
                  </a:lnTo>
                  <a:lnTo>
                    <a:pt x="21" y="2"/>
                  </a:lnTo>
                  <a:lnTo>
                    <a:pt x="21" y="3"/>
                  </a:lnTo>
                  <a:lnTo>
                    <a:pt x="21" y="2"/>
                  </a:lnTo>
                  <a:lnTo>
                    <a:pt x="21" y="3"/>
                  </a:lnTo>
                  <a:lnTo>
                    <a:pt x="21" y="2"/>
                  </a:lnTo>
                  <a:lnTo>
                    <a:pt x="21" y="3"/>
                  </a:lnTo>
                  <a:lnTo>
                    <a:pt x="21" y="2"/>
                  </a:lnTo>
                  <a:lnTo>
                    <a:pt x="21" y="3"/>
                  </a:lnTo>
                  <a:lnTo>
                    <a:pt x="21" y="2"/>
                  </a:lnTo>
                  <a:lnTo>
                    <a:pt x="21" y="3"/>
                  </a:lnTo>
                  <a:lnTo>
                    <a:pt x="21" y="2"/>
                  </a:lnTo>
                  <a:lnTo>
                    <a:pt x="21" y="3"/>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2" y="2"/>
                  </a:lnTo>
                  <a:lnTo>
                    <a:pt x="22" y="3"/>
                  </a:lnTo>
                  <a:lnTo>
                    <a:pt x="23" y="2"/>
                  </a:lnTo>
                  <a:lnTo>
                    <a:pt x="23" y="3"/>
                  </a:lnTo>
                  <a:lnTo>
                    <a:pt x="23" y="2"/>
                  </a:lnTo>
                  <a:lnTo>
                    <a:pt x="23" y="3"/>
                  </a:lnTo>
                  <a:lnTo>
                    <a:pt x="23" y="2"/>
                  </a:lnTo>
                  <a:lnTo>
                    <a:pt x="23" y="3"/>
                  </a:lnTo>
                  <a:lnTo>
                    <a:pt x="23" y="2"/>
                  </a:lnTo>
                  <a:lnTo>
                    <a:pt x="23" y="3"/>
                  </a:lnTo>
                  <a:lnTo>
                    <a:pt x="23" y="2"/>
                  </a:lnTo>
                  <a:lnTo>
                    <a:pt x="23" y="3"/>
                  </a:lnTo>
                  <a:lnTo>
                    <a:pt x="23" y="2"/>
                  </a:lnTo>
                  <a:lnTo>
                    <a:pt x="23" y="3"/>
                  </a:lnTo>
                  <a:lnTo>
                    <a:pt x="23" y="2"/>
                  </a:lnTo>
                  <a:lnTo>
                    <a:pt x="23" y="3"/>
                  </a:lnTo>
                  <a:lnTo>
                    <a:pt x="23" y="2"/>
                  </a:lnTo>
                  <a:lnTo>
                    <a:pt x="23" y="3"/>
                  </a:lnTo>
                  <a:lnTo>
                    <a:pt x="23" y="2"/>
                  </a:lnTo>
                  <a:lnTo>
                    <a:pt x="23" y="3"/>
                  </a:lnTo>
                  <a:lnTo>
                    <a:pt x="23" y="2"/>
                  </a:lnTo>
                  <a:lnTo>
                    <a:pt x="23" y="3"/>
                  </a:lnTo>
                  <a:lnTo>
                    <a:pt x="23" y="2"/>
                  </a:lnTo>
                  <a:lnTo>
                    <a:pt x="23" y="3"/>
                  </a:lnTo>
                  <a:lnTo>
                    <a:pt x="23" y="2"/>
                  </a:lnTo>
                  <a:lnTo>
                    <a:pt x="23" y="3"/>
                  </a:lnTo>
                  <a:lnTo>
                    <a:pt x="23" y="2"/>
                  </a:lnTo>
                  <a:lnTo>
                    <a:pt x="23" y="3"/>
                  </a:lnTo>
                  <a:lnTo>
                    <a:pt x="24" y="2"/>
                  </a:lnTo>
                  <a:lnTo>
                    <a:pt x="24" y="3"/>
                  </a:lnTo>
                  <a:lnTo>
                    <a:pt x="24" y="2"/>
                  </a:lnTo>
                  <a:lnTo>
                    <a:pt x="24" y="3"/>
                  </a:lnTo>
                  <a:lnTo>
                    <a:pt x="24" y="2"/>
                  </a:lnTo>
                  <a:lnTo>
                    <a:pt x="24" y="3"/>
                  </a:lnTo>
                  <a:lnTo>
                    <a:pt x="24" y="2"/>
                  </a:lnTo>
                  <a:lnTo>
                    <a:pt x="24" y="3"/>
                  </a:lnTo>
                  <a:lnTo>
                    <a:pt x="24" y="2"/>
                  </a:lnTo>
                  <a:lnTo>
                    <a:pt x="24" y="3"/>
                  </a:lnTo>
                  <a:lnTo>
                    <a:pt x="24" y="2"/>
                  </a:lnTo>
                  <a:lnTo>
                    <a:pt x="24" y="3"/>
                  </a:lnTo>
                  <a:lnTo>
                    <a:pt x="24" y="2"/>
                  </a:lnTo>
                  <a:lnTo>
                    <a:pt x="24" y="3"/>
                  </a:lnTo>
                  <a:lnTo>
                    <a:pt x="24" y="2"/>
                  </a:lnTo>
                  <a:lnTo>
                    <a:pt x="24" y="3"/>
                  </a:lnTo>
                  <a:lnTo>
                    <a:pt x="24" y="2"/>
                  </a:lnTo>
                  <a:lnTo>
                    <a:pt x="24" y="3"/>
                  </a:lnTo>
                  <a:lnTo>
                    <a:pt x="24" y="2"/>
                  </a:lnTo>
                  <a:lnTo>
                    <a:pt x="24" y="3"/>
                  </a:lnTo>
                  <a:lnTo>
                    <a:pt x="25" y="3"/>
                  </a:lnTo>
                  <a:lnTo>
                    <a:pt x="25" y="2"/>
                  </a:lnTo>
                  <a:lnTo>
                    <a:pt x="25" y="3"/>
                  </a:lnTo>
                  <a:lnTo>
                    <a:pt x="25" y="2"/>
                  </a:lnTo>
                  <a:lnTo>
                    <a:pt x="25" y="3"/>
                  </a:lnTo>
                  <a:lnTo>
                    <a:pt x="25" y="2"/>
                  </a:lnTo>
                  <a:lnTo>
                    <a:pt x="25" y="3"/>
                  </a:lnTo>
                  <a:lnTo>
                    <a:pt x="25" y="2"/>
                  </a:lnTo>
                  <a:lnTo>
                    <a:pt x="25" y="3"/>
                  </a:lnTo>
                  <a:lnTo>
                    <a:pt x="25" y="2"/>
                  </a:lnTo>
                  <a:lnTo>
                    <a:pt x="25" y="3"/>
                  </a:lnTo>
                  <a:lnTo>
                    <a:pt x="25" y="2"/>
                  </a:lnTo>
                  <a:lnTo>
                    <a:pt x="25" y="3"/>
                  </a:lnTo>
                  <a:lnTo>
                    <a:pt x="25" y="2"/>
                  </a:lnTo>
                  <a:lnTo>
                    <a:pt x="25" y="3"/>
                  </a:lnTo>
                  <a:lnTo>
                    <a:pt x="25" y="2"/>
                  </a:lnTo>
                  <a:lnTo>
                    <a:pt x="25" y="3"/>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6" y="3"/>
                  </a:lnTo>
                  <a:lnTo>
                    <a:pt x="26" y="2"/>
                  </a:lnTo>
                  <a:lnTo>
                    <a:pt x="28" y="3"/>
                  </a:lnTo>
                  <a:lnTo>
                    <a:pt x="28" y="2"/>
                  </a:lnTo>
                  <a:lnTo>
                    <a:pt x="28" y="3"/>
                  </a:lnTo>
                  <a:lnTo>
                    <a:pt x="28" y="2"/>
                  </a:lnTo>
                  <a:lnTo>
                    <a:pt x="28" y="3"/>
                  </a:lnTo>
                  <a:lnTo>
                    <a:pt x="28" y="2"/>
                  </a:lnTo>
                  <a:lnTo>
                    <a:pt x="28" y="3"/>
                  </a:lnTo>
                  <a:lnTo>
                    <a:pt x="28" y="2"/>
                  </a:lnTo>
                  <a:lnTo>
                    <a:pt x="28" y="3"/>
                  </a:lnTo>
                  <a:lnTo>
                    <a:pt x="28" y="2"/>
                  </a:lnTo>
                  <a:lnTo>
                    <a:pt x="28" y="3"/>
                  </a:lnTo>
                  <a:lnTo>
                    <a:pt x="28" y="2"/>
                  </a:lnTo>
                  <a:lnTo>
                    <a:pt x="28" y="3"/>
                  </a:lnTo>
                  <a:lnTo>
                    <a:pt x="28" y="2"/>
                  </a:lnTo>
                  <a:lnTo>
                    <a:pt x="28" y="3"/>
                  </a:lnTo>
                  <a:lnTo>
                    <a:pt x="28" y="2"/>
                  </a:lnTo>
                  <a:lnTo>
                    <a:pt x="28" y="3"/>
                  </a:lnTo>
                  <a:lnTo>
                    <a:pt x="28" y="2"/>
                  </a:lnTo>
                  <a:lnTo>
                    <a:pt x="28" y="3"/>
                  </a:lnTo>
                  <a:lnTo>
                    <a:pt x="28" y="2"/>
                  </a:lnTo>
                  <a:lnTo>
                    <a:pt x="28" y="3"/>
                  </a:lnTo>
                  <a:lnTo>
                    <a:pt x="28" y="2"/>
                  </a:lnTo>
                  <a:lnTo>
                    <a:pt x="28" y="3"/>
                  </a:lnTo>
                  <a:lnTo>
                    <a:pt x="28" y="2"/>
                  </a:lnTo>
                  <a:lnTo>
                    <a:pt x="28" y="3"/>
                  </a:lnTo>
                  <a:lnTo>
                    <a:pt x="28" y="2"/>
                  </a:lnTo>
                  <a:lnTo>
                    <a:pt x="28" y="3"/>
                  </a:lnTo>
                  <a:lnTo>
                    <a:pt x="28"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29" y="2"/>
                  </a:lnTo>
                  <a:lnTo>
                    <a:pt x="29" y="3"/>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0" y="2"/>
                  </a:lnTo>
                  <a:lnTo>
                    <a:pt x="30" y="3"/>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1" y="3"/>
                  </a:lnTo>
                  <a:lnTo>
                    <a:pt x="31"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2" y="3"/>
                  </a:lnTo>
                  <a:lnTo>
                    <a:pt x="32"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3" y="3"/>
                  </a:lnTo>
                  <a:lnTo>
                    <a:pt x="33" y="2"/>
                  </a:lnTo>
                  <a:lnTo>
                    <a:pt x="34" y="3"/>
                  </a:lnTo>
                  <a:lnTo>
                    <a:pt x="34" y="2"/>
                  </a:lnTo>
                  <a:lnTo>
                    <a:pt x="34" y="3"/>
                  </a:lnTo>
                  <a:lnTo>
                    <a:pt x="34" y="2"/>
                  </a:lnTo>
                  <a:lnTo>
                    <a:pt x="34" y="3"/>
                  </a:lnTo>
                  <a:lnTo>
                    <a:pt x="34" y="2"/>
                  </a:lnTo>
                  <a:lnTo>
                    <a:pt x="34" y="3"/>
                  </a:lnTo>
                  <a:lnTo>
                    <a:pt x="34" y="2"/>
                  </a:lnTo>
                  <a:lnTo>
                    <a:pt x="34" y="3"/>
                  </a:lnTo>
                  <a:lnTo>
                    <a:pt x="34" y="2"/>
                  </a:lnTo>
                  <a:lnTo>
                    <a:pt x="34" y="3"/>
                  </a:lnTo>
                  <a:lnTo>
                    <a:pt x="34" y="2"/>
                  </a:lnTo>
                  <a:lnTo>
                    <a:pt x="34" y="3"/>
                  </a:lnTo>
                  <a:lnTo>
                    <a:pt x="34" y="2"/>
                  </a:lnTo>
                  <a:lnTo>
                    <a:pt x="34" y="3"/>
                  </a:lnTo>
                  <a:lnTo>
                    <a:pt x="34" y="2"/>
                  </a:lnTo>
                  <a:lnTo>
                    <a:pt x="34" y="3"/>
                  </a:lnTo>
                  <a:lnTo>
                    <a:pt x="34" y="2"/>
                  </a:lnTo>
                  <a:lnTo>
                    <a:pt x="34" y="3"/>
                  </a:lnTo>
                  <a:lnTo>
                    <a:pt x="34" y="2"/>
                  </a:lnTo>
                  <a:lnTo>
                    <a:pt x="34" y="3"/>
                  </a:lnTo>
                  <a:lnTo>
                    <a:pt x="34" y="2"/>
                  </a:lnTo>
                  <a:lnTo>
                    <a:pt x="34" y="3"/>
                  </a:lnTo>
                  <a:lnTo>
                    <a:pt x="35" y="2"/>
                  </a:lnTo>
                  <a:lnTo>
                    <a:pt x="35" y="3"/>
                  </a:lnTo>
                  <a:lnTo>
                    <a:pt x="35" y="2"/>
                  </a:lnTo>
                  <a:lnTo>
                    <a:pt x="35" y="3"/>
                  </a:lnTo>
                  <a:lnTo>
                    <a:pt x="35" y="2"/>
                  </a:lnTo>
                  <a:lnTo>
                    <a:pt x="35" y="3"/>
                  </a:lnTo>
                  <a:lnTo>
                    <a:pt x="35" y="2"/>
                  </a:lnTo>
                  <a:lnTo>
                    <a:pt x="35" y="3"/>
                  </a:lnTo>
                  <a:lnTo>
                    <a:pt x="35" y="2"/>
                  </a:lnTo>
                  <a:lnTo>
                    <a:pt x="35" y="3"/>
                  </a:lnTo>
                  <a:lnTo>
                    <a:pt x="35"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lnTo>
                    <a:pt x="36" y="3"/>
                  </a:lnTo>
                  <a:lnTo>
                    <a:pt x="36" y="2"/>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13" name="Freeform 544"/>
            <p:cNvSpPr>
              <a:spLocks/>
            </p:cNvSpPr>
            <p:nvPr/>
          </p:nvSpPr>
          <p:spPr bwMode="auto">
            <a:xfrm>
              <a:off x="2817" y="2677"/>
              <a:ext cx="53" cy="44"/>
            </a:xfrm>
            <a:custGeom>
              <a:avLst/>
              <a:gdLst>
                <a:gd name="T0" fmla="*/ 1 w 53"/>
                <a:gd name="T1" fmla="*/ 43 h 44"/>
                <a:gd name="T2" fmla="*/ 1 w 53"/>
                <a:gd name="T3" fmla="*/ 44 h 44"/>
                <a:gd name="T4" fmla="*/ 2 w 53"/>
                <a:gd name="T5" fmla="*/ 44 h 44"/>
                <a:gd name="T6" fmla="*/ 3 w 53"/>
                <a:gd name="T7" fmla="*/ 44 h 44"/>
                <a:gd name="T8" fmla="*/ 4 w 53"/>
                <a:gd name="T9" fmla="*/ 44 h 44"/>
                <a:gd name="T10" fmla="*/ 6 w 53"/>
                <a:gd name="T11" fmla="*/ 44 h 44"/>
                <a:gd name="T12" fmla="*/ 7 w 53"/>
                <a:gd name="T13" fmla="*/ 42 h 44"/>
                <a:gd name="T14" fmla="*/ 8 w 53"/>
                <a:gd name="T15" fmla="*/ 43 h 44"/>
                <a:gd name="T16" fmla="*/ 9 w 53"/>
                <a:gd name="T17" fmla="*/ 43 h 44"/>
                <a:gd name="T18" fmla="*/ 12 w 53"/>
                <a:gd name="T19" fmla="*/ 43 h 44"/>
                <a:gd name="T20" fmla="*/ 12 w 53"/>
                <a:gd name="T21" fmla="*/ 42 h 44"/>
                <a:gd name="T22" fmla="*/ 13 w 53"/>
                <a:gd name="T23" fmla="*/ 42 h 44"/>
                <a:gd name="T24" fmla="*/ 13 w 53"/>
                <a:gd name="T25" fmla="*/ 43 h 44"/>
                <a:gd name="T26" fmla="*/ 16 w 53"/>
                <a:gd name="T27" fmla="*/ 43 h 44"/>
                <a:gd name="T28" fmla="*/ 17 w 53"/>
                <a:gd name="T29" fmla="*/ 43 h 44"/>
                <a:gd name="T30" fmla="*/ 18 w 53"/>
                <a:gd name="T31" fmla="*/ 44 h 44"/>
                <a:gd name="T32" fmla="*/ 20 w 53"/>
                <a:gd name="T33" fmla="*/ 43 h 44"/>
                <a:gd name="T34" fmla="*/ 20 w 53"/>
                <a:gd name="T35" fmla="*/ 44 h 44"/>
                <a:gd name="T36" fmla="*/ 21 w 53"/>
                <a:gd name="T37" fmla="*/ 44 h 44"/>
                <a:gd name="T38" fmla="*/ 21 w 53"/>
                <a:gd name="T39" fmla="*/ 43 h 44"/>
                <a:gd name="T40" fmla="*/ 22 w 53"/>
                <a:gd name="T41" fmla="*/ 43 h 44"/>
                <a:gd name="T42" fmla="*/ 22 w 53"/>
                <a:gd name="T43" fmla="*/ 44 h 44"/>
                <a:gd name="T44" fmla="*/ 23 w 53"/>
                <a:gd name="T45" fmla="*/ 44 h 44"/>
                <a:gd name="T46" fmla="*/ 24 w 53"/>
                <a:gd name="T47" fmla="*/ 44 h 44"/>
                <a:gd name="T48" fmla="*/ 24 w 53"/>
                <a:gd name="T49" fmla="*/ 43 h 44"/>
                <a:gd name="T50" fmla="*/ 25 w 53"/>
                <a:gd name="T51" fmla="*/ 44 h 44"/>
                <a:gd name="T52" fmla="*/ 25 w 53"/>
                <a:gd name="T53" fmla="*/ 43 h 44"/>
                <a:gd name="T54" fmla="*/ 27 w 53"/>
                <a:gd name="T55" fmla="*/ 44 h 44"/>
                <a:gd name="T56" fmla="*/ 27 w 53"/>
                <a:gd name="T57" fmla="*/ 43 h 44"/>
                <a:gd name="T58" fmla="*/ 27 w 53"/>
                <a:gd name="T59" fmla="*/ 44 h 44"/>
                <a:gd name="T60" fmla="*/ 28 w 53"/>
                <a:gd name="T61" fmla="*/ 44 h 44"/>
                <a:gd name="T62" fmla="*/ 29 w 53"/>
                <a:gd name="T63" fmla="*/ 44 h 44"/>
                <a:gd name="T64" fmla="*/ 29 w 53"/>
                <a:gd name="T65" fmla="*/ 43 h 44"/>
                <a:gd name="T66" fmla="*/ 30 w 53"/>
                <a:gd name="T67" fmla="*/ 43 h 44"/>
                <a:gd name="T68" fmla="*/ 31 w 53"/>
                <a:gd name="T69" fmla="*/ 43 h 44"/>
                <a:gd name="T70" fmla="*/ 35 w 53"/>
                <a:gd name="T71" fmla="*/ 43 h 44"/>
                <a:gd name="T72" fmla="*/ 35 w 53"/>
                <a:gd name="T73" fmla="*/ 42 h 44"/>
                <a:gd name="T74" fmla="*/ 36 w 53"/>
                <a:gd name="T75" fmla="*/ 43 h 44"/>
                <a:gd name="T76" fmla="*/ 36 w 53"/>
                <a:gd name="T77" fmla="*/ 42 h 44"/>
                <a:gd name="T78" fmla="*/ 37 w 53"/>
                <a:gd name="T79" fmla="*/ 40 h 44"/>
                <a:gd name="T80" fmla="*/ 37 w 53"/>
                <a:gd name="T81" fmla="*/ 29 h 44"/>
                <a:gd name="T82" fmla="*/ 37 w 53"/>
                <a:gd name="T83" fmla="*/ 11 h 44"/>
                <a:gd name="T84" fmla="*/ 37 w 53"/>
                <a:gd name="T85" fmla="*/ 6 h 44"/>
                <a:gd name="T86" fmla="*/ 38 w 53"/>
                <a:gd name="T87" fmla="*/ 8 h 44"/>
                <a:gd name="T88" fmla="*/ 38 w 53"/>
                <a:gd name="T89" fmla="*/ 23 h 44"/>
                <a:gd name="T90" fmla="*/ 38 w 53"/>
                <a:gd name="T91" fmla="*/ 37 h 44"/>
                <a:gd name="T92" fmla="*/ 39 w 53"/>
                <a:gd name="T93" fmla="*/ 40 h 44"/>
                <a:gd name="T94" fmla="*/ 40 w 53"/>
                <a:gd name="T95" fmla="*/ 40 h 44"/>
                <a:gd name="T96" fmla="*/ 40 w 53"/>
                <a:gd name="T97" fmla="*/ 39 h 44"/>
                <a:gd name="T98" fmla="*/ 40 w 53"/>
                <a:gd name="T99" fmla="*/ 41 h 44"/>
                <a:gd name="T100" fmla="*/ 41 w 53"/>
                <a:gd name="T101" fmla="*/ 43 h 44"/>
                <a:gd name="T102" fmla="*/ 42 w 53"/>
                <a:gd name="T103" fmla="*/ 43 h 44"/>
                <a:gd name="T104" fmla="*/ 42 w 53"/>
                <a:gd name="T105" fmla="*/ 42 h 44"/>
                <a:gd name="T106" fmla="*/ 43 w 53"/>
                <a:gd name="T107" fmla="*/ 42 h 44"/>
                <a:gd name="T108" fmla="*/ 45 w 53"/>
                <a:gd name="T109" fmla="*/ 43 h 44"/>
                <a:gd name="T110" fmla="*/ 46 w 53"/>
                <a:gd name="T111" fmla="*/ 43 h 44"/>
                <a:gd name="T112" fmla="*/ 47 w 53"/>
                <a:gd name="T113" fmla="*/ 43 h 44"/>
                <a:gd name="T114" fmla="*/ 50 w 53"/>
                <a:gd name="T115" fmla="*/ 44 h 44"/>
                <a:gd name="T116" fmla="*/ 50 w 53"/>
                <a:gd name="T117" fmla="*/ 43 h 44"/>
                <a:gd name="T118" fmla="*/ 52 w 53"/>
                <a:gd name="T119" fmla="*/ 44 h 44"/>
                <a:gd name="T120" fmla="*/ 52 w 53"/>
                <a:gd name="T121" fmla="*/ 43 h 44"/>
                <a:gd name="T122" fmla="*/ 53 w 53"/>
                <a:gd name="T123" fmla="*/ 43 h 44"/>
                <a:gd name="T124" fmla="*/ 53 w 53"/>
                <a:gd name="T125" fmla="*/ 44 h 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3"/>
                <a:gd name="T190" fmla="*/ 0 h 44"/>
                <a:gd name="T191" fmla="*/ 53 w 53"/>
                <a:gd name="T192" fmla="*/ 44 h 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3" h="44">
                  <a:moveTo>
                    <a:pt x="0" y="43"/>
                  </a:moveTo>
                  <a:lnTo>
                    <a:pt x="0" y="44"/>
                  </a:lnTo>
                  <a:lnTo>
                    <a:pt x="0" y="43"/>
                  </a:lnTo>
                  <a:lnTo>
                    <a:pt x="0" y="44"/>
                  </a:lnTo>
                  <a:lnTo>
                    <a:pt x="0" y="43"/>
                  </a:lnTo>
                  <a:lnTo>
                    <a:pt x="0" y="44"/>
                  </a:lnTo>
                  <a:lnTo>
                    <a:pt x="0" y="43"/>
                  </a:lnTo>
                  <a:lnTo>
                    <a:pt x="0" y="44"/>
                  </a:lnTo>
                  <a:lnTo>
                    <a:pt x="0" y="43"/>
                  </a:lnTo>
                  <a:lnTo>
                    <a:pt x="1" y="44"/>
                  </a:lnTo>
                  <a:lnTo>
                    <a:pt x="1" y="43"/>
                  </a:lnTo>
                  <a:lnTo>
                    <a:pt x="1" y="44"/>
                  </a:lnTo>
                  <a:lnTo>
                    <a:pt x="1" y="43"/>
                  </a:lnTo>
                  <a:lnTo>
                    <a:pt x="1" y="44"/>
                  </a:lnTo>
                  <a:lnTo>
                    <a:pt x="1" y="43"/>
                  </a:lnTo>
                  <a:lnTo>
                    <a:pt x="1" y="44"/>
                  </a:lnTo>
                  <a:lnTo>
                    <a:pt x="1" y="43"/>
                  </a:lnTo>
                  <a:lnTo>
                    <a:pt x="1" y="44"/>
                  </a:lnTo>
                  <a:lnTo>
                    <a:pt x="1" y="43"/>
                  </a:lnTo>
                  <a:lnTo>
                    <a:pt x="1" y="44"/>
                  </a:lnTo>
                  <a:lnTo>
                    <a:pt x="1" y="43"/>
                  </a:lnTo>
                  <a:lnTo>
                    <a:pt x="1" y="44"/>
                  </a:lnTo>
                  <a:lnTo>
                    <a:pt x="1" y="43"/>
                  </a:lnTo>
                  <a:lnTo>
                    <a:pt x="1" y="44"/>
                  </a:lnTo>
                  <a:lnTo>
                    <a:pt x="1" y="43"/>
                  </a:lnTo>
                  <a:lnTo>
                    <a:pt x="1" y="44"/>
                  </a:lnTo>
                  <a:lnTo>
                    <a:pt x="1" y="43"/>
                  </a:lnTo>
                  <a:lnTo>
                    <a:pt x="1" y="44"/>
                  </a:lnTo>
                  <a:lnTo>
                    <a:pt x="1" y="43"/>
                  </a:lnTo>
                  <a:lnTo>
                    <a:pt x="2" y="43"/>
                  </a:lnTo>
                  <a:lnTo>
                    <a:pt x="2" y="44"/>
                  </a:lnTo>
                  <a:lnTo>
                    <a:pt x="2" y="43"/>
                  </a:lnTo>
                  <a:lnTo>
                    <a:pt x="2" y="44"/>
                  </a:lnTo>
                  <a:lnTo>
                    <a:pt x="2" y="43"/>
                  </a:lnTo>
                  <a:lnTo>
                    <a:pt x="2" y="44"/>
                  </a:lnTo>
                  <a:lnTo>
                    <a:pt x="2" y="43"/>
                  </a:lnTo>
                  <a:lnTo>
                    <a:pt x="2" y="44"/>
                  </a:lnTo>
                  <a:lnTo>
                    <a:pt x="2" y="43"/>
                  </a:lnTo>
                  <a:lnTo>
                    <a:pt x="2" y="44"/>
                  </a:lnTo>
                  <a:lnTo>
                    <a:pt x="2" y="43"/>
                  </a:lnTo>
                  <a:lnTo>
                    <a:pt x="2" y="44"/>
                  </a:lnTo>
                  <a:lnTo>
                    <a:pt x="2" y="43"/>
                  </a:lnTo>
                  <a:lnTo>
                    <a:pt x="3" y="43"/>
                  </a:lnTo>
                  <a:lnTo>
                    <a:pt x="3" y="44"/>
                  </a:lnTo>
                  <a:lnTo>
                    <a:pt x="3" y="43"/>
                  </a:lnTo>
                  <a:lnTo>
                    <a:pt x="3" y="44"/>
                  </a:lnTo>
                  <a:lnTo>
                    <a:pt x="3" y="43"/>
                  </a:lnTo>
                  <a:lnTo>
                    <a:pt x="3" y="44"/>
                  </a:lnTo>
                  <a:lnTo>
                    <a:pt x="3" y="43"/>
                  </a:lnTo>
                  <a:lnTo>
                    <a:pt x="3" y="44"/>
                  </a:lnTo>
                  <a:lnTo>
                    <a:pt x="3" y="43"/>
                  </a:lnTo>
                  <a:lnTo>
                    <a:pt x="3" y="44"/>
                  </a:lnTo>
                  <a:lnTo>
                    <a:pt x="3" y="43"/>
                  </a:lnTo>
                  <a:lnTo>
                    <a:pt x="4" y="43"/>
                  </a:lnTo>
                  <a:lnTo>
                    <a:pt x="4" y="44"/>
                  </a:lnTo>
                  <a:lnTo>
                    <a:pt x="4" y="43"/>
                  </a:lnTo>
                  <a:lnTo>
                    <a:pt x="6" y="43"/>
                  </a:lnTo>
                  <a:lnTo>
                    <a:pt x="6" y="44"/>
                  </a:lnTo>
                  <a:lnTo>
                    <a:pt x="6" y="43"/>
                  </a:lnTo>
                  <a:lnTo>
                    <a:pt x="6" y="44"/>
                  </a:lnTo>
                  <a:lnTo>
                    <a:pt x="6" y="43"/>
                  </a:lnTo>
                  <a:lnTo>
                    <a:pt x="6" y="44"/>
                  </a:lnTo>
                  <a:lnTo>
                    <a:pt x="6" y="43"/>
                  </a:lnTo>
                  <a:lnTo>
                    <a:pt x="6" y="44"/>
                  </a:lnTo>
                  <a:lnTo>
                    <a:pt x="6" y="43"/>
                  </a:lnTo>
                  <a:lnTo>
                    <a:pt x="6" y="44"/>
                  </a:lnTo>
                  <a:lnTo>
                    <a:pt x="6" y="43"/>
                  </a:lnTo>
                  <a:lnTo>
                    <a:pt x="7" y="43"/>
                  </a:lnTo>
                  <a:lnTo>
                    <a:pt x="7" y="42"/>
                  </a:lnTo>
                  <a:lnTo>
                    <a:pt x="7" y="43"/>
                  </a:lnTo>
                  <a:lnTo>
                    <a:pt x="7" y="42"/>
                  </a:lnTo>
                  <a:lnTo>
                    <a:pt x="7" y="43"/>
                  </a:lnTo>
                  <a:lnTo>
                    <a:pt x="7" y="42"/>
                  </a:lnTo>
                  <a:lnTo>
                    <a:pt x="7" y="43"/>
                  </a:lnTo>
                  <a:lnTo>
                    <a:pt x="7" y="42"/>
                  </a:lnTo>
                  <a:lnTo>
                    <a:pt x="7" y="43"/>
                  </a:lnTo>
                  <a:lnTo>
                    <a:pt x="7" y="42"/>
                  </a:lnTo>
                  <a:lnTo>
                    <a:pt x="8" y="43"/>
                  </a:lnTo>
                  <a:lnTo>
                    <a:pt x="8" y="42"/>
                  </a:lnTo>
                  <a:lnTo>
                    <a:pt x="8" y="43"/>
                  </a:lnTo>
                  <a:lnTo>
                    <a:pt x="8" y="42"/>
                  </a:lnTo>
                  <a:lnTo>
                    <a:pt x="8" y="43"/>
                  </a:lnTo>
                  <a:lnTo>
                    <a:pt x="8" y="42"/>
                  </a:lnTo>
                  <a:lnTo>
                    <a:pt x="8" y="43"/>
                  </a:lnTo>
                  <a:lnTo>
                    <a:pt x="8" y="42"/>
                  </a:lnTo>
                  <a:lnTo>
                    <a:pt x="8" y="43"/>
                  </a:lnTo>
                  <a:lnTo>
                    <a:pt x="8" y="42"/>
                  </a:lnTo>
                  <a:lnTo>
                    <a:pt x="8" y="43"/>
                  </a:lnTo>
                  <a:lnTo>
                    <a:pt x="8" y="42"/>
                  </a:lnTo>
                  <a:lnTo>
                    <a:pt x="8" y="43"/>
                  </a:lnTo>
                  <a:lnTo>
                    <a:pt x="8" y="42"/>
                  </a:lnTo>
                  <a:lnTo>
                    <a:pt x="8" y="43"/>
                  </a:lnTo>
                  <a:lnTo>
                    <a:pt x="9" y="43"/>
                  </a:lnTo>
                  <a:lnTo>
                    <a:pt x="9" y="44"/>
                  </a:lnTo>
                  <a:lnTo>
                    <a:pt x="9" y="43"/>
                  </a:lnTo>
                  <a:lnTo>
                    <a:pt x="9" y="44"/>
                  </a:lnTo>
                  <a:lnTo>
                    <a:pt x="9" y="43"/>
                  </a:lnTo>
                  <a:lnTo>
                    <a:pt x="9" y="44"/>
                  </a:lnTo>
                  <a:lnTo>
                    <a:pt x="9" y="43"/>
                  </a:lnTo>
                  <a:lnTo>
                    <a:pt x="9" y="44"/>
                  </a:lnTo>
                  <a:lnTo>
                    <a:pt x="9" y="43"/>
                  </a:lnTo>
                  <a:lnTo>
                    <a:pt x="10" y="43"/>
                  </a:lnTo>
                  <a:lnTo>
                    <a:pt x="10" y="42"/>
                  </a:lnTo>
                  <a:lnTo>
                    <a:pt x="10" y="43"/>
                  </a:lnTo>
                  <a:lnTo>
                    <a:pt x="10" y="42"/>
                  </a:lnTo>
                  <a:lnTo>
                    <a:pt x="10" y="43"/>
                  </a:lnTo>
                  <a:lnTo>
                    <a:pt x="11" y="43"/>
                  </a:lnTo>
                  <a:lnTo>
                    <a:pt x="11" y="44"/>
                  </a:lnTo>
                  <a:lnTo>
                    <a:pt x="11" y="43"/>
                  </a:lnTo>
                  <a:lnTo>
                    <a:pt x="12" y="43"/>
                  </a:lnTo>
                  <a:lnTo>
                    <a:pt x="12" y="42"/>
                  </a:lnTo>
                  <a:lnTo>
                    <a:pt x="12" y="43"/>
                  </a:lnTo>
                  <a:lnTo>
                    <a:pt x="12" y="42"/>
                  </a:lnTo>
                  <a:lnTo>
                    <a:pt x="12" y="43"/>
                  </a:lnTo>
                  <a:lnTo>
                    <a:pt x="12" y="42"/>
                  </a:lnTo>
                  <a:lnTo>
                    <a:pt x="12" y="43"/>
                  </a:lnTo>
                  <a:lnTo>
                    <a:pt x="12" y="42"/>
                  </a:lnTo>
                  <a:lnTo>
                    <a:pt x="12" y="43"/>
                  </a:lnTo>
                  <a:lnTo>
                    <a:pt x="12" y="42"/>
                  </a:lnTo>
                  <a:lnTo>
                    <a:pt x="12" y="43"/>
                  </a:lnTo>
                  <a:lnTo>
                    <a:pt x="12" y="42"/>
                  </a:lnTo>
                  <a:lnTo>
                    <a:pt x="12" y="43"/>
                  </a:lnTo>
                  <a:lnTo>
                    <a:pt x="13" y="43"/>
                  </a:lnTo>
                  <a:lnTo>
                    <a:pt x="13" y="42"/>
                  </a:lnTo>
                  <a:lnTo>
                    <a:pt x="13" y="43"/>
                  </a:lnTo>
                  <a:lnTo>
                    <a:pt x="13" y="42"/>
                  </a:lnTo>
                  <a:lnTo>
                    <a:pt x="13" y="43"/>
                  </a:lnTo>
                  <a:lnTo>
                    <a:pt x="13" y="42"/>
                  </a:lnTo>
                  <a:lnTo>
                    <a:pt x="13" y="43"/>
                  </a:lnTo>
                  <a:lnTo>
                    <a:pt x="13" y="42"/>
                  </a:lnTo>
                  <a:lnTo>
                    <a:pt x="13" y="43"/>
                  </a:lnTo>
                  <a:lnTo>
                    <a:pt x="13" y="42"/>
                  </a:lnTo>
                  <a:lnTo>
                    <a:pt x="13" y="43"/>
                  </a:lnTo>
                  <a:lnTo>
                    <a:pt x="13" y="42"/>
                  </a:lnTo>
                  <a:lnTo>
                    <a:pt x="13" y="43"/>
                  </a:lnTo>
                  <a:lnTo>
                    <a:pt x="13" y="42"/>
                  </a:lnTo>
                  <a:lnTo>
                    <a:pt x="13" y="43"/>
                  </a:lnTo>
                  <a:lnTo>
                    <a:pt x="13" y="42"/>
                  </a:lnTo>
                  <a:lnTo>
                    <a:pt x="13" y="43"/>
                  </a:lnTo>
                  <a:lnTo>
                    <a:pt x="13" y="42"/>
                  </a:lnTo>
                  <a:lnTo>
                    <a:pt x="13" y="43"/>
                  </a:lnTo>
                  <a:lnTo>
                    <a:pt x="13" y="42"/>
                  </a:lnTo>
                  <a:lnTo>
                    <a:pt x="13" y="43"/>
                  </a:lnTo>
                  <a:lnTo>
                    <a:pt x="13" y="42"/>
                  </a:lnTo>
                  <a:lnTo>
                    <a:pt x="13" y="43"/>
                  </a:lnTo>
                  <a:lnTo>
                    <a:pt x="14" y="43"/>
                  </a:lnTo>
                  <a:lnTo>
                    <a:pt x="14" y="44"/>
                  </a:lnTo>
                  <a:lnTo>
                    <a:pt x="14" y="43"/>
                  </a:lnTo>
                  <a:lnTo>
                    <a:pt x="14" y="44"/>
                  </a:lnTo>
                  <a:lnTo>
                    <a:pt x="14" y="43"/>
                  </a:lnTo>
                  <a:lnTo>
                    <a:pt x="15" y="43"/>
                  </a:lnTo>
                  <a:lnTo>
                    <a:pt x="15" y="42"/>
                  </a:lnTo>
                  <a:lnTo>
                    <a:pt x="15" y="43"/>
                  </a:lnTo>
                  <a:lnTo>
                    <a:pt x="16" y="43"/>
                  </a:lnTo>
                  <a:lnTo>
                    <a:pt x="16" y="44"/>
                  </a:lnTo>
                  <a:lnTo>
                    <a:pt x="16" y="43"/>
                  </a:lnTo>
                  <a:lnTo>
                    <a:pt x="16" y="44"/>
                  </a:lnTo>
                  <a:lnTo>
                    <a:pt x="16" y="43"/>
                  </a:lnTo>
                  <a:lnTo>
                    <a:pt x="17" y="43"/>
                  </a:lnTo>
                  <a:lnTo>
                    <a:pt x="17" y="44"/>
                  </a:lnTo>
                  <a:lnTo>
                    <a:pt x="17" y="43"/>
                  </a:lnTo>
                  <a:lnTo>
                    <a:pt x="17" y="44"/>
                  </a:lnTo>
                  <a:lnTo>
                    <a:pt x="17" y="43"/>
                  </a:lnTo>
                  <a:lnTo>
                    <a:pt x="17" y="44"/>
                  </a:lnTo>
                  <a:lnTo>
                    <a:pt x="17" y="43"/>
                  </a:lnTo>
                  <a:lnTo>
                    <a:pt x="17" y="44"/>
                  </a:lnTo>
                  <a:lnTo>
                    <a:pt x="17" y="43"/>
                  </a:lnTo>
                  <a:lnTo>
                    <a:pt x="17" y="44"/>
                  </a:lnTo>
                  <a:lnTo>
                    <a:pt x="17" y="43"/>
                  </a:lnTo>
                  <a:lnTo>
                    <a:pt x="17" y="44"/>
                  </a:lnTo>
                  <a:lnTo>
                    <a:pt x="18" y="43"/>
                  </a:lnTo>
                  <a:lnTo>
                    <a:pt x="18" y="44"/>
                  </a:lnTo>
                  <a:lnTo>
                    <a:pt x="18" y="43"/>
                  </a:lnTo>
                  <a:lnTo>
                    <a:pt x="18" y="44"/>
                  </a:lnTo>
                  <a:lnTo>
                    <a:pt x="18" y="43"/>
                  </a:lnTo>
                  <a:lnTo>
                    <a:pt x="18" y="44"/>
                  </a:lnTo>
                  <a:lnTo>
                    <a:pt x="18" y="43"/>
                  </a:lnTo>
                  <a:lnTo>
                    <a:pt x="18" y="44"/>
                  </a:lnTo>
                  <a:lnTo>
                    <a:pt x="18" y="43"/>
                  </a:lnTo>
                  <a:lnTo>
                    <a:pt x="18" y="44"/>
                  </a:lnTo>
                  <a:lnTo>
                    <a:pt x="18" y="43"/>
                  </a:lnTo>
                  <a:lnTo>
                    <a:pt x="18" y="44"/>
                  </a:lnTo>
                  <a:lnTo>
                    <a:pt x="20" y="43"/>
                  </a:lnTo>
                  <a:lnTo>
                    <a:pt x="20" y="44"/>
                  </a:lnTo>
                  <a:lnTo>
                    <a:pt x="20" y="43"/>
                  </a:lnTo>
                  <a:lnTo>
                    <a:pt x="20" y="44"/>
                  </a:lnTo>
                  <a:lnTo>
                    <a:pt x="20" y="43"/>
                  </a:lnTo>
                  <a:lnTo>
                    <a:pt x="20" y="44"/>
                  </a:lnTo>
                  <a:lnTo>
                    <a:pt x="20" y="43"/>
                  </a:lnTo>
                  <a:lnTo>
                    <a:pt x="20" y="44"/>
                  </a:lnTo>
                  <a:lnTo>
                    <a:pt x="20" y="43"/>
                  </a:lnTo>
                  <a:lnTo>
                    <a:pt x="20" y="44"/>
                  </a:lnTo>
                  <a:lnTo>
                    <a:pt x="20" y="43"/>
                  </a:lnTo>
                  <a:lnTo>
                    <a:pt x="20" y="44"/>
                  </a:lnTo>
                  <a:lnTo>
                    <a:pt x="20" y="43"/>
                  </a:lnTo>
                  <a:lnTo>
                    <a:pt x="20" y="44"/>
                  </a:lnTo>
                  <a:lnTo>
                    <a:pt x="20" y="43"/>
                  </a:lnTo>
                  <a:lnTo>
                    <a:pt x="20" y="44"/>
                  </a:lnTo>
                  <a:lnTo>
                    <a:pt x="20" y="43"/>
                  </a:lnTo>
                  <a:lnTo>
                    <a:pt x="20" y="44"/>
                  </a:lnTo>
                  <a:lnTo>
                    <a:pt x="20" y="43"/>
                  </a:lnTo>
                  <a:lnTo>
                    <a:pt x="20" y="44"/>
                  </a:lnTo>
                  <a:lnTo>
                    <a:pt x="20" y="43"/>
                  </a:lnTo>
                  <a:lnTo>
                    <a:pt x="21" y="43"/>
                  </a:lnTo>
                  <a:lnTo>
                    <a:pt x="21" y="44"/>
                  </a:lnTo>
                  <a:lnTo>
                    <a:pt x="21" y="43"/>
                  </a:lnTo>
                  <a:lnTo>
                    <a:pt x="21" y="44"/>
                  </a:lnTo>
                  <a:lnTo>
                    <a:pt x="21" y="43"/>
                  </a:lnTo>
                  <a:lnTo>
                    <a:pt x="21" y="44"/>
                  </a:lnTo>
                  <a:lnTo>
                    <a:pt x="21" y="43"/>
                  </a:lnTo>
                  <a:lnTo>
                    <a:pt x="21" y="44"/>
                  </a:lnTo>
                  <a:lnTo>
                    <a:pt x="21" y="43"/>
                  </a:lnTo>
                  <a:lnTo>
                    <a:pt x="21" y="44"/>
                  </a:lnTo>
                  <a:lnTo>
                    <a:pt x="21" y="43"/>
                  </a:lnTo>
                  <a:lnTo>
                    <a:pt x="21" y="44"/>
                  </a:lnTo>
                  <a:lnTo>
                    <a:pt x="21" y="43"/>
                  </a:lnTo>
                  <a:lnTo>
                    <a:pt x="21" y="44"/>
                  </a:lnTo>
                  <a:lnTo>
                    <a:pt x="21" y="43"/>
                  </a:lnTo>
                  <a:lnTo>
                    <a:pt x="21" y="44"/>
                  </a:lnTo>
                  <a:lnTo>
                    <a:pt x="21" y="43"/>
                  </a:lnTo>
                  <a:lnTo>
                    <a:pt x="21" y="44"/>
                  </a:lnTo>
                  <a:lnTo>
                    <a:pt x="21" y="43"/>
                  </a:lnTo>
                  <a:lnTo>
                    <a:pt x="22" y="43"/>
                  </a:lnTo>
                  <a:lnTo>
                    <a:pt x="22" y="44"/>
                  </a:lnTo>
                  <a:lnTo>
                    <a:pt x="22" y="43"/>
                  </a:lnTo>
                  <a:lnTo>
                    <a:pt x="22" y="44"/>
                  </a:lnTo>
                  <a:lnTo>
                    <a:pt x="22" y="43"/>
                  </a:lnTo>
                  <a:lnTo>
                    <a:pt x="22" y="44"/>
                  </a:lnTo>
                  <a:lnTo>
                    <a:pt x="22" y="43"/>
                  </a:lnTo>
                  <a:lnTo>
                    <a:pt x="22" y="44"/>
                  </a:lnTo>
                  <a:lnTo>
                    <a:pt x="22" y="43"/>
                  </a:lnTo>
                  <a:lnTo>
                    <a:pt x="22" y="44"/>
                  </a:lnTo>
                  <a:lnTo>
                    <a:pt x="22" y="43"/>
                  </a:lnTo>
                  <a:lnTo>
                    <a:pt x="22" y="44"/>
                  </a:lnTo>
                  <a:lnTo>
                    <a:pt x="22" y="43"/>
                  </a:lnTo>
                  <a:lnTo>
                    <a:pt x="22" y="44"/>
                  </a:lnTo>
                  <a:lnTo>
                    <a:pt x="22" y="43"/>
                  </a:lnTo>
                  <a:lnTo>
                    <a:pt x="22" y="44"/>
                  </a:lnTo>
                  <a:lnTo>
                    <a:pt x="22" y="43"/>
                  </a:lnTo>
                  <a:lnTo>
                    <a:pt x="22" y="44"/>
                  </a:lnTo>
                  <a:lnTo>
                    <a:pt x="22" y="43"/>
                  </a:lnTo>
                  <a:lnTo>
                    <a:pt x="22" y="44"/>
                  </a:lnTo>
                  <a:lnTo>
                    <a:pt x="22" y="43"/>
                  </a:lnTo>
                  <a:lnTo>
                    <a:pt x="23" y="43"/>
                  </a:lnTo>
                  <a:lnTo>
                    <a:pt x="23" y="44"/>
                  </a:lnTo>
                  <a:lnTo>
                    <a:pt x="23" y="43"/>
                  </a:lnTo>
                  <a:lnTo>
                    <a:pt x="23" y="44"/>
                  </a:lnTo>
                  <a:lnTo>
                    <a:pt x="23" y="43"/>
                  </a:lnTo>
                  <a:lnTo>
                    <a:pt x="23" y="44"/>
                  </a:lnTo>
                  <a:lnTo>
                    <a:pt x="23" y="43"/>
                  </a:lnTo>
                  <a:lnTo>
                    <a:pt x="23" y="44"/>
                  </a:lnTo>
                  <a:lnTo>
                    <a:pt x="23" y="43"/>
                  </a:lnTo>
                  <a:lnTo>
                    <a:pt x="23" y="44"/>
                  </a:lnTo>
                  <a:lnTo>
                    <a:pt x="23" y="43"/>
                  </a:lnTo>
                  <a:lnTo>
                    <a:pt x="24" y="43"/>
                  </a:lnTo>
                  <a:lnTo>
                    <a:pt x="24" y="44"/>
                  </a:lnTo>
                  <a:lnTo>
                    <a:pt x="24" y="43"/>
                  </a:lnTo>
                  <a:lnTo>
                    <a:pt x="24" y="44"/>
                  </a:lnTo>
                  <a:lnTo>
                    <a:pt x="24" y="43"/>
                  </a:lnTo>
                  <a:lnTo>
                    <a:pt x="24" y="44"/>
                  </a:lnTo>
                  <a:lnTo>
                    <a:pt x="24" y="43"/>
                  </a:lnTo>
                  <a:lnTo>
                    <a:pt x="24" y="44"/>
                  </a:lnTo>
                  <a:lnTo>
                    <a:pt x="24" y="43"/>
                  </a:lnTo>
                  <a:lnTo>
                    <a:pt x="24" y="44"/>
                  </a:lnTo>
                  <a:lnTo>
                    <a:pt x="24" y="43"/>
                  </a:lnTo>
                  <a:lnTo>
                    <a:pt x="24" y="44"/>
                  </a:lnTo>
                  <a:lnTo>
                    <a:pt x="24" y="43"/>
                  </a:lnTo>
                  <a:lnTo>
                    <a:pt x="24" y="44"/>
                  </a:lnTo>
                  <a:lnTo>
                    <a:pt x="24" y="43"/>
                  </a:lnTo>
                  <a:lnTo>
                    <a:pt x="24" y="44"/>
                  </a:lnTo>
                  <a:lnTo>
                    <a:pt x="24" y="43"/>
                  </a:lnTo>
                  <a:lnTo>
                    <a:pt x="24" y="44"/>
                  </a:lnTo>
                  <a:lnTo>
                    <a:pt x="24" y="43"/>
                  </a:lnTo>
                  <a:lnTo>
                    <a:pt x="24" y="44"/>
                  </a:lnTo>
                  <a:lnTo>
                    <a:pt x="24" y="43"/>
                  </a:lnTo>
                  <a:lnTo>
                    <a:pt x="24" y="44"/>
                  </a:lnTo>
                  <a:lnTo>
                    <a:pt x="24" y="43"/>
                  </a:lnTo>
                  <a:lnTo>
                    <a:pt x="25" y="44"/>
                  </a:lnTo>
                  <a:lnTo>
                    <a:pt x="25" y="43"/>
                  </a:lnTo>
                  <a:lnTo>
                    <a:pt x="25" y="44"/>
                  </a:lnTo>
                  <a:lnTo>
                    <a:pt x="25" y="43"/>
                  </a:lnTo>
                  <a:lnTo>
                    <a:pt x="25" y="44"/>
                  </a:lnTo>
                  <a:lnTo>
                    <a:pt x="25" y="43"/>
                  </a:lnTo>
                  <a:lnTo>
                    <a:pt x="25" y="44"/>
                  </a:lnTo>
                  <a:lnTo>
                    <a:pt x="25" y="43"/>
                  </a:lnTo>
                  <a:lnTo>
                    <a:pt x="25" y="44"/>
                  </a:lnTo>
                  <a:lnTo>
                    <a:pt x="25" y="43"/>
                  </a:lnTo>
                  <a:lnTo>
                    <a:pt x="25" y="44"/>
                  </a:lnTo>
                  <a:lnTo>
                    <a:pt x="25" y="43"/>
                  </a:lnTo>
                  <a:lnTo>
                    <a:pt x="25" y="44"/>
                  </a:lnTo>
                  <a:lnTo>
                    <a:pt x="25" y="43"/>
                  </a:lnTo>
                  <a:lnTo>
                    <a:pt x="25" y="44"/>
                  </a:lnTo>
                  <a:lnTo>
                    <a:pt x="25" y="43"/>
                  </a:lnTo>
                  <a:lnTo>
                    <a:pt x="25" y="44"/>
                  </a:lnTo>
                  <a:lnTo>
                    <a:pt x="25" y="43"/>
                  </a:lnTo>
                  <a:lnTo>
                    <a:pt x="25" y="44"/>
                  </a:lnTo>
                  <a:lnTo>
                    <a:pt x="25" y="43"/>
                  </a:lnTo>
                  <a:lnTo>
                    <a:pt x="25" y="44"/>
                  </a:lnTo>
                  <a:lnTo>
                    <a:pt x="25" y="43"/>
                  </a:lnTo>
                  <a:lnTo>
                    <a:pt x="25" y="44"/>
                  </a:lnTo>
                  <a:lnTo>
                    <a:pt x="25" y="43"/>
                  </a:lnTo>
                  <a:lnTo>
                    <a:pt x="26" y="43"/>
                  </a:lnTo>
                  <a:lnTo>
                    <a:pt x="26" y="44"/>
                  </a:lnTo>
                  <a:lnTo>
                    <a:pt x="26" y="43"/>
                  </a:lnTo>
                  <a:lnTo>
                    <a:pt x="26" y="44"/>
                  </a:lnTo>
                  <a:lnTo>
                    <a:pt x="26" y="43"/>
                  </a:lnTo>
                  <a:lnTo>
                    <a:pt x="26" y="44"/>
                  </a:lnTo>
                  <a:lnTo>
                    <a:pt x="27" y="44"/>
                  </a:lnTo>
                  <a:lnTo>
                    <a:pt x="27" y="43"/>
                  </a:lnTo>
                  <a:lnTo>
                    <a:pt x="27" y="44"/>
                  </a:lnTo>
                  <a:lnTo>
                    <a:pt x="27" y="43"/>
                  </a:lnTo>
                  <a:lnTo>
                    <a:pt x="27" y="44"/>
                  </a:lnTo>
                  <a:lnTo>
                    <a:pt x="27" y="43"/>
                  </a:lnTo>
                  <a:lnTo>
                    <a:pt x="27" y="44"/>
                  </a:lnTo>
                  <a:lnTo>
                    <a:pt x="27" y="43"/>
                  </a:lnTo>
                  <a:lnTo>
                    <a:pt x="27" y="44"/>
                  </a:lnTo>
                  <a:lnTo>
                    <a:pt x="27" y="43"/>
                  </a:lnTo>
                  <a:lnTo>
                    <a:pt x="27" y="44"/>
                  </a:lnTo>
                  <a:lnTo>
                    <a:pt x="27" y="43"/>
                  </a:lnTo>
                  <a:lnTo>
                    <a:pt x="27" y="44"/>
                  </a:lnTo>
                  <a:lnTo>
                    <a:pt x="27" y="43"/>
                  </a:lnTo>
                  <a:lnTo>
                    <a:pt x="27" y="44"/>
                  </a:lnTo>
                  <a:lnTo>
                    <a:pt x="27" y="43"/>
                  </a:lnTo>
                  <a:lnTo>
                    <a:pt x="27" y="44"/>
                  </a:lnTo>
                  <a:lnTo>
                    <a:pt x="27" y="43"/>
                  </a:lnTo>
                  <a:lnTo>
                    <a:pt x="27" y="44"/>
                  </a:lnTo>
                  <a:lnTo>
                    <a:pt x="27" y="43"/>
                  </a:lnTo>
                  <a:lnTo>
                    <a:pt x="27" y="44"/>
                  </a:lnTo>
                  <a:lnTo>
                    <a:pt x="27" y="43"/>
                  </a:lnTo>
                  <a:lnTo>
                    <a:pt x="27" y="44"/>
                  </a:lnTo>
                  <a:lnTo>
                    <a:pt x="27" y="43"/>
                  </a:lnTo>
                  <a:lnTo>
                    <a:pt x="28" y="43"/>
                  </a:lnTo>
                  <a:lnTo>
                    <a:pt x="28" y="44"/>
                  </a:lnTo>
                  <a:lnTo>
                    <a:pt x="28" y="43"/>
                  </a:lnTo>
                  <a:lnTo>
                    <a:pt x="28" y="44"/>
                  </a:lnTo>
                  <a:lnTo>
                    <a:pt x="28" y="43"/>
                  </a:lnTo>
                  <a:lnTo>
                    <a:pt x="28" y="44"/>
                  </a:lnTo>
                  <a:lnTo>
                    <a:pt x="28" y="43"/>
                  </a:lnTo>
                  <a:lnTo>
                    <a:pt x="28" y="44"/>
                  </a:lnTo>
                  <a:lnTo>
                    <a:pt x="28" y="43"/>
                  </a:lnTo>
                  <a:lnTo>
                    <a:pt x="28" y="44"/>
                  </a:lnTo>
                  <a:lnTo>
                    <a:pt x="28" y="43"/>
                  </a:lnTo>
                  <a:lnTo>
                    <a:pt x="28" y="44"/>
                  </a:lnTo>
                  <a:lnTo>
                    <a:pt x="28" y="43"/>
                  </a:lnTo>
                  <a:lnTo>
                    <a:pt x="28" y="44"/>
                  </a:lnTo>
                  <a:lnTo>
                    <a:pt x="28" y="43"/>
                  </a:lnTo>
                  <a:lnTo>
                    <a:pt x="28" y="44"/>
                  </a:lnTo>
                  <a:lnTo>
                    <a:pt x="28" y="43"/>
                  </a:lnTo>
                  <a:lnTo>
                    <a:pt x="28" y="44"/>
                  </a:lnTo>
                  <a:lnTo>
                    <a:pt x="28" y="43"/>
                  </a:lnTo>
                  <a:lnTo>
                    <a:pt x="29" y="43"/>
                  </a:lnTo>
                  <a:lnTo>
                    <a:pt x="29" y="44"/>
                  </a:lnTo>
                  <a:lnTo>
                    <a:pt x="29" y="43"/>
                  </a:lnTo>
                  <a:lnTo>
                    <a:pt x="29" y="44"/>
                  </a:lnTo>
                  <a:lnTo>
                    <a:pt x="29" y="43"/>
                  </a:lnTo>
                  <a:lnTo>
                    <a:pt x="29" y="44"/>
                  </a:lnTo>
                  <a:lnTo>
                    <a:pt x="29" y="43"/>
                  </a:lnTo>
                  <a:lnTo>
                    <a:pt x="29" y="44"/>
                  </a:lnTo>
                  <a:lnTo>
                    <a:pt x="29" y="43"/>
                  </a:lnTo>
                  <a:lnTo>
                    <a:pt x="29" y="44"/>
                  </a:lnTo>
                  <a:lnTo>
                    <a:pt x="29" y="43"/>
                  </a:lnTo>
                  <a:lnTo>
                    <a:pt x="29" y="44"/>
                  </a:lnTo>
                  <a:lnTo>
                    <a:pt x="29" y="43"/>
                  </a:lnTo>
                  <a:lnTo>
                    <a:pt x="29" y="44"/>
                  </a:lnTo>
                  <a:lnTo>
                    <a:pt x="29" y="43"/>
                  </a:lnTo>
                  <a:lnTo>
                    <a:pt x="29" y="44"/>
                  </a:lnTo>
                  <a:lnTo>
                    <a:pt x="29" y="43"/>
                  </a:lnTo>
                  <a:lnTo>
                    <a:pt x="29" y="44"/>
                  </a:lnTo>
                  <a:lnTo>
                    <a:pt x="29" y="43"/>
                  </a:lnTo>
                  <a:lnTo>
                    <a:pt x="29" y="44"/>
                  </a:lnTo>
                  <a:lnTo>
                    <a:pt x="29" y="43"/>
                  </a:lnTo>
                  <a:lnTo>
                    <a:pt x="29" y="44"/>
                  </a:lnTo>
                  <a:lnTo>
                    <a:pt x="29" y="43"/>
                  </a:lnTo>
                  <a:lnTo>
                    <a:pt x="30" y="43"/>
                  </a:lnTo>
                  <a:lnTo>
                    <a:pt x="30" y="44"/>
                  </a:lnTo>
                  <a:lnTo>
                    <a:pt x="30" y="43"/>
                  </a:lnTo>
                  <a:lnTo>
                    <a:pt x="30" y="44"/>
                  </a:lnTo>
                  <a:lnTo>
                    <a:pt x="30" y="43"/>
                  </a:lnTo>
                  <a:lnTo>
                    <a:pt x="30" y="44"/>
                  </a:lnTo>
                  <a:lnTo>
                    <a:pt x="30" y="43"/>
                  </a:lnTo>
                  <a:lnTo>
                    <a:pt x="30" y="42"/>
                  </a:lnTo>
                  <a:lnTo>
                    <a:pt x="30" y="43"/>
                  </a:lnTo>
                  <a:lnTo>
                    <a:pt x="31" y="43"/>
                  </a:lnTo>
                  <a:lnTo>
                    <a:pt x="31" y="44"/>
                  </a:lnTo>
                  <a:lnTo>
                    <a:pt x="31" y="43"/>
                  </a:lnTo>
                  <a:lnTo>
                    <a:pt x="32" y="43"/>
                  </a:lnTo>
                  <a:lnTo>
                    <a:pt x="34" y="43"/>
                  </a:lnTo>
                  <a:lnTo>
                    <a:pt x="34" y="42"/>
                  </a:lnTo>
                  <a:lnTo>
                    <a:pt x="34" y="43"/>
                  </a:lnTo>
                  <a:lnTo>
                    <a:pt x="34" y="42"/>
                  </a:lnTo>
                  <a:lnTo>
                    <a:pt x="34" y="43"/>
                  </a:lnTo>
                  <a:lnTo>
                    <a:pt x="34" y="42"/>
                  </a:lnTo>
                  <a:lnTo>
                    <a:pt x="34" y="43"/>
                  </a:lnTo>
                  <a:lnTo>
                    <a:pt x="35" y="43"/>
                  </a:lnTo>
                  <a:lnTo>
                    <a:pt x="35" y="42"/>
                  </a:lnTo>
                  <a:lnTo>
                    <a:pt x="35" y="43"/>
                  </a:lnTo>
                  <a:lnTo>
                    <a:pt x="35" y="42"/>
                  </a:lnTo>
                  <a:lnTo>
                    <a:pt x="35" y="43"/>
                  </a:lnTo>
                  <a:lnTo>
                    <a:pt x="35" y="42"/>
                  </a:lnTo>
                  <a:lnTo>
                    <a:pt x="35" y="43"/>
                  </a:lnTo>
                  <a:lnTo>
                    <a:pt x="35" y="42"/>
                  </a:lnTo>
                  <a:lnTo>
                    <a:pt x="35" y="43"/>
                  </a:lnTo>
                  <a:lnTo>
                    <a:pt x="35" y="42"/>
                  </a:lnTo>
                  <a:lnTo>
                    <a:pt x="35" y="43"/>
                  </a:lnTo>
                  <a:lnTo>
                    <a:pt x="35" y="42"/>
                  </a:lnTo>
                  <a:lnTo>
                    <a:pt x="35" y="43"/>
                  </a:lnTo>
                  <a:lnTo>
                    <a:pt x="35" y="42"/>
                  </a:lnTo>
                  <a:lnTo>
                    <a:pt x="35" y="43"/>
                  </a:lnTo>
                  <a:lnTo>
                    <a:pt x="35" y="42"/>
                  </a:lnTo>
                  <a:lnTo>
                    <a:pt x="35" y="43"/>
                  </a:lnTo>
                  <a:lnTo>
                    <a:pt x="35" y="42"/>
                  </a:lnTo>
                  <a:lnTo>
                    <a:pt x="35" y="43"/>
                  </a:lnTo>
                  <a:lnTo>
                    <a:pt x="36" y="42"/>
                  </a:lnTo>
                  <a:lnTo>
                    <a:pt x="36" y="43"/>
                  </a:lnTo>
                  <a:lnTo>
                    <a:pt x="36" y="42"/>
                  </a:lnTo>
                  <a:lnTo>
                    <a:pt x="36" y="43"/>
                  </a:lnTo>
                  <a:lnTo>
                    <a:pt x="36" y="42"/>
                  </a:lnTo>
                  <a:lnTo>
                    <a:pt x="36" y="43"/>
                  </a:lnTo>
                  <a:lnTo>
                    <a:pt x="36" y="42"/>
                  </a:lnTo>
                  <a:lnTo>
                    <a:pt x="36" y="43"/>
                  </a:lnTo>
                  <a:lnTo>
                    <a:pt x="36" y="42"/>
                  </a:lnTo>
                  <a:lnTo>
                    <a:pt x="36" y="43"/>
                  </a:lnTo>
                  <a:lnTo>
                    <a:pt x="36" y="42"/>
                  </a:lnTo>
                  <a:lnTo>
                    <a:pt x="36" y="43"/>
                  </a:lnTo>
                  <a:lnTo>
                    <a:pt x="36" y="42"/>
                  </a:lnTo>
                  <a:lnTo>
                    <a:pt x="36" y="43"/>
                  </a:lnTo>
                  <a:lnTo>
                    <a:pt x="36" y="42"/>
                  </a:lnTo>
                  <a:lnTo>
                    <a:pt x="36" y="43"/>
                  </a:lnTo>
                  <a:lnTo>
                    <a:pt x="36" y="42"/>
                  </a:lnTo>
                  <a:lnTo>
                    <a:pt x="36" y="43"/>
                  </a:lnTo>
                  <a:lnTo>
                    <a:pt x="36" y="42"/>
                  </a:lnTo>
                  <a:lnTo>
                    <a:pt x="36" y="43"/>
                  </a:lnTo>
                  <a:lnTo>
                    <a:pt x="36" y="42"/>
                  </a:lnTo>
                  <a:lnTo>
                    <a:pt x="36" y="43"/>
                  </a:lnTo>
                  <a:lnTo>
                    <a:pt x="36" y="42"/>
                  </a:lnTo>
                  <a:lnTo>
                    <a:pt x="36" y="41"/>
                  </a:lnTo>
                  <a:lnTo>
                    <a:pt x="36" y="42"/>
                  </a:lnTo>
                  <a:lnTo>
                    <a:pt x="36" y="41"/>
                  </a:lnTo>
                  <a:lnTo>
                    <a:pt x="36" y="40"/>
                  </a:lnTo>
                  <a:lnTo>
                    <a:pt x="37" y="40"/>
                  </a:lnTo>
                  <a:lnTo>
                    <a:pt x="37" y="39"/>
                  </a:lnTo>
                  <a:lnTo>
                    <a:pt x="37" y="38"/>
                  </a:lnTo>
                  <a:lnTo>
                    <a:pt x="37" y="37"/>
                  </a:lnTo>
                  <a:lnTo>
                    <a:pt x="37" y="36"/>
                  </a:lnTo>
                  <a:lnTo>
                    <a:pt x="37" y="37"/>
                  </a:lnTo>
                  <a:lnTo>
                    <a:pt x="37" y="36"/>
                  </a:lnTo>
                  <a:lnTo>
                    <a:pt x="37" y="34"/>
                  </a:lnTo>
                  <a:lnTo>
                    <a:pt x="37" y="32"/>
                  </a:lnTo>
                  <a:lnTo>
                    <a:pt x="37" y="31"/>
                  </a:lnTo>
                  <a:lnTo>
                    <a:pt x="37" y="32"/>
                  </a:lnTo>
                  <a:lnTo>
                    <a:pt x="37" y="29"/>
                  </a:lnTo>
                  <a:lnTo>
                    <a:pt x="37" y="28"/>
                  </a:lnTo>
                  <a:lnTo>
                    <a:pt x="37" y="26"/>
                  </a:lnTo>
                  <a:lnTo>
                    <a:pt x="37" y="25"/>
                  </a:lnTo>
                  <a:lnTo>
                    <a:pt x="37" y="22"/>
                  </a:lnTo>
                  <a:lnTo>
                    <a:pt x="37" y="23"/>
                  </a:lnTo>
                  <a:lnTo>
                    <a:pt x="37" y="21"/>
                  </a:lnTo>
                  <a:lnTo>
                    <a:pt x="37" y="18"/>
                  </a:lnTo>
                  <a:lnTo>
                    <a:pt x="37" y="17"/>
                  </a:lnTo>
                  <a:lnTo>
                    <a:pt x="37" y="14"/>
                  </a:lnTo>
                  <a:lnTo>
                    <a:pt x="37" y="12"/>
                  </a:lnTo>
                  <a:lnTo>
                    <a:pt x="37" y="11"/>
                  </a:lnTo>
                  <a:lnTo>
                    <a:pt x="37" y="8"/>
                  </a:lnTo>
                  <a:lnTo>
                    <a:pt x="37" y="10"/>
                  </a:lnTo>
                  <a:lnTo>
                    <a:pt x="37" y="9"/>
                  </a:lnTo>
                  <a:lnTo>
                    <a:pt x="37" y="8"/>
                  </a:lnTo>
                  <a:lnTo>
                    <a:pt x="37" y="7"/>
                  </a:lnTo>
                  <a:lnTo>
                    <a:pt x="37" y="6"/>
                  </a:lnTo>
                  <a:lnTo>
                    <a:pt x="37" y="4"/>
                  </a:lnTo>
                  <a:lnTo>
                    <a:pt x="37" y="7"/>
                  </a:lnTo>
                  <a:lnTo>
                    <a:pt x="37" y="6"/>
                  </a:lnTo>
                  <a:lnTo>
                    <a:pt x="37" y="4"/>
                  </a:lnTo>
                  <a:lnTo>
                    <a:pt x="37" y="6"/>
                  </a:lnTo>
                  <a:lnTo>
                    <a:pt x="37" y="3"/>
                  </a:lnTo>
                  <a:lnTo>
                    <a:pt x="37" y="2"/>
                  </a:lnTo>
                  <a:lnTo>
                    <a:pt x="37" y="3"/>
                  </a:lnTo>
                  <a:lnTo>
                    <a:pt x="37" y="0"/>
                  </a:lnTo>
                  <a:lnTo>
                    <a:pt x="37" y="6"/>
                  </a:lnTo>
                  <a:lnTo>
                    <a:pt x="37" y="4"/>
                  </a:lnTo>
                  <a:lnTo>
                    <a:pt x="37" y="6"/>
                  </a:lnTo>
                  <a:lnTo>
                    <a:pt x="38" y="3"/>
                  </a:lnTo>
                  <a:lnTo>
                    <a:pt x="38" y="6"/>
                  </a:lnTo>
                  <a:lnTo>
                    <a:pt x="38" y="7"/>
                  </a:lnTo>
                  <a:lnTo>
                    <a:pt x="38" y="8"/>
                  </a:lnTo>
                  <a:lnTo>
                    <a:pt x="38" y="12"/>
                  </a:lnTo>
                  <a:lnTo>
                    <a:pt x="38" y="11"/>
                  </a:lnTo>
                  <a:lnTo>
                    <a:pt x="38" y="14"/>
                  </a:lnTo>
                  <a:lnTo>
                    <a:pt x="38" y="12"/>
                  </a:lnTo>
                  <a:lnTo>
                    <a:pt x="38" y="13"/>
                  </a:lnTo>
                  <a:lnTo>
                    <a:pt x="38" y="15"/>
                  </a:lnTo>
                  <a:lnTo>
                    <a:pt x="38" y="16"/>
                  </a:lnTo>
                  <a:lnTo>
                    <a:pt x="38" y="17"/>
                  </a:lnTo>
                  <a:lnTo>
                    <a:pt x="38" y="18"/>
                  </a:lnTo>
                  <a:lnTo>
                    <a:pt x="38" y="21"/>
                  </a:lnTo>
                  <a:lnTo>
                    <a:pt x="38" y="23"/>
                  </a:lnTo>
                  <a:lnTo>
                    <a:pt x="38" y="20"/>
                  </a:lnTo>
                  <a:lnTo>
                    <a:pt x="38" y="23"/>
                  </a:lnTo>
                  <a:lnTo>
                    <a:pt x="38" y="25"/>
                  </a:lnTo>
                  <a:lnTo>
                    <a:pt x="38" y="24"/>
                  </a:lnTo>
                  <a:lnTo>
                    <a:pt x="38" y="27"/>
                  </a:lnTo>
                  <a:lnTo>
                    <a:pt x="38" y="29"/>
                  </a:lnTo>
                  <a:lnTo>
                    <a:pt x="38" y="30"/>
                  </a:lnTo>
                  <a:lnTo>
                    <a:pt x="38" y="32"/>
                  </a:lnTo>
                  <a:lnTo>
                    <a:pt x="38" y="34"/>
                  </a:lnTo>
                  <a:lnTo>
                    <a:pt x="38" y="35"/>
                  </a:lnTo>
                  <a:lnTo>
                    <a:pt x="38" y="37"/>
                  </a:lnTo>
                  <a:lnTo>
                    <a:pt x="38" y="38"/>
                  </a:lnTo>
                  <a:lnTo>
                    <a:pt x="39" y="39"/>
                  </a:lnTo>
                  <a:lnTo>
                    <a:pt x="39" y="40"/>
                  </a:lnTo>
                  <a:lnTo>
                    <a:pt x="39" y="39"/>
                  </a:lnTo>
                  <a:lnTo>
                    <a:pt x="39" y="40"/>
                  </a:lnTo>
                  <a:lnTo>
                    <a:pt x="39" y="41"/>
                  </a:lnTo>
                  <a:lnTo>
                    <a:pt x="39" y="40"/>
                  </a:lnTo>
                  <a:lnTo>
                    <a:pt x="39" y="41"/>
                  </a:lnTo>
                  <a:lnTo>
                    <a:pt x="39" y="40"/>
                  </a:lnTo>
                  <a:lnTo>
                    <a:pt x="39" y="41"/>
                  </a:lnTo>
                  <a:lnTo>
                    <a:pt x="39" y="40"/>
                  </a:lnTo>
                  <a:lnTo>
                    <a:pt x="39" y="41"/>
                  </a:lnTo>
                  <a:lnTo>
                    <a:pt x="39" y="40"/>
                  </a:lnTo>
                  <a:lnTo>
                    <a:pt x="39" y="41"/>
                  </a:lnTo>
                  <a:lnTo>
                    <a:pt x="39" y="40"/>
                  </a:lnTo>
                  <a:lnTo>
                    <a:pt x="39" y="41"/>
                  </a:lnTo>
                  <a:lnTo>
                    <a:pt x="39" y="40"/>
                  </a:lnTo>
                  <a:lnTo>
                    <a:pt x="39" y="41"/>
                  </a:lnTo>
                  <a:lnTo>
                    <a:pt x="39" y="40"/>
                  </a:lnTo>
                  <a:lnTo>
                    <a:pt x="39" y="39"/>
                  </a:lnTo>
                  <a:lnTo>
                    <a:pt x="39" y="40"/>
                  </a:lnTo>
                  <a:lnTo>
                    <a:pt x="40" y="40"/>
                  </a:lnTo>
                  <a:lnTo>
                    <a:pt x="40" y="39"/>
                  </a:lnTo>
                  <a:lnTo>
                    <a:pt x="40" y="40"/>
                  </a:lnTo>
                  <a:lnTo>
                    <a:pt x="40" y="39"/>
                  </a:lnTo>
                  <a:lnTo>
                    <a:pt x="40" y="38"/>
                  </a:lnTo>
                  <a:lnTo>
                    <a:pt x="40" y="39"/>
                  </a:lnTo>
                  <a:lnTo>
                    <a:pt x="40" y="40"/>
                  </a:lnTo>
                  <a:lnTo>
                    <a:pt x="40" y="39"/>
                  </a:lnTo>
                  <a:lnTo>
                    <a:pt x="40" y="41"/>
                  </a:lnTo>
                  <a:lnTo>
                    <a:pt x="40" y="39"/>
                  </a:lnTo>
                  <a:lnTo>
                    <a:pt x="40" y="40"/>
                  </a:lnTo>
                  <a:lnTo>
                    <a:pt x="40" y="39"/>
                  </a:lnTo>
                  <a:lnTo>
                    <a:pt x="40" y="40"/>
                  </a:lnTo>
                  <a:lnTo>
                    <a:pt x="40" y="39"/>
                  </a:lnTo>
                  <a:lnTo>
                    <a:pt x="40" y="41"/>
                  </a:lnTo>
                  <a:lnTo>
                    <a:pt x="40" y="40"/>
                  </a:lnTo>
                  <a:lnTo>
                    <a:pt x="40" y="39"/>
                  </a:lnTo>
                  <a:lnTo>
                    <a:pt x="40" y="40"/>
                  </a:lnTo>
                  <a:lnTo>
                    <a:pt x="40" y="41"/>
                  </a:lnTo>
                  <a:lnTo>
                    <a:pt x="40" y="40"/>
                  </a:lnTo>
                  <a:lnTo>
                    <a:pt x="40" y="41"/>
                  </a:lnTo>
                  <a:lnTo>
                    <a:pt x="40" y="40"/>
                  </a:lnTo>
                  <a:lnTo>
                    <a:pt x="40" y="41"/>
                  </a:lnTo>
                  <a:lnTo>
                    <a:pt x="41" y="41"/>
                  </a:lnTo>
                  <a:lnTo>
                    <a:pt x="41" y="42"/>
                  </a:lnTo>
                  <a:lnTo>
                    <a:pt x="41" y="41"/>
                  </a:lnTo>
                  <a:lnTo>
                    <a:pt x="41" y="42"/>
                  </a:lnTo>
                  <a:lnTo>
                    <a:pt x="41" y="41"/>
                  </a:lnTo>
                  <a:lnTo>
                    <a:pt x="41" y="42"/>
                  </a:lnTo>
                  <a:lnTo>
                    <a:pt x="41" y="43"/>
                  </a:lnTo>
                  <a:lnTo>
                    <a:pt x="41" y="42"/>
                  </a:lnTo>
                  <a:lnTo>
                    <a:pt x="41" y="43"/>
                  </a:lnTo>
                  <a:lnTo>
                    <a:pt x="41" y="42"/>
                  </a:lnTo>
                  <a:lnTo>
                    <a:pt x="41" y="43"/>
                  </a:lnTo>
                  <a:lnTo>
                    <a:pt x="41" y="42"/>
                  </a:lnTo>
                  <a:lnTo>
                    <a:pt x="41" y="43"/>
                  </a:lnTo>
                  <a:lnTo>
                    <a:pt x="41" y="42"/>
                  </a:lnTo>
                  <a:lnTo>
                    <a:pt x="41" y="43"/>
                  </a:lnTo>
                  <a:lnTo>
                    <a:pt x="41" y="42"/>
                  </a:lnTo>
                  <a:lnTo>
                    <a:pt x="41" y="43"/>
                  </a:lnTo>
                  <a:lnTo>
                    <a:pt x="41" y="42"/>
                  </a:lnTo>
                  <a:lnTo>
                    <a:pt x="41" y="43"/>
                  </a:lnTo>
                  <a:lnTo>
                    <a:pt x="42" y="43"/>
                  </a:lnTo>
                  <a:lnTo>
                    <a:pt x="42" y="42"/>
                  </a:lnTo>
                  <a:lnTo>
                    <a:pt x="42" y="43"/>
                  </a:lnTo>
                  <a:lnTo>
                    <a:pt x="42" y="42"/>
                  </a:lnTo>
                  <a:lnTo>
                    <a:pt x="42" y="43"/>
                  </a:lnTo>
                  <a:lnTo>
                    <a:pt x="42" y="42"/>
                  </a:lnTo>
                  <a:lnTo>
                    <a:pt x="42" y="41"/>
                  </a:lnTo>
                  <a:lnTo>
                    <a:pt x="42" y="42"/>
                  </a:lnTo>
                  <a:lnTo>
                    <a:pt x="42" y="41"/>
                  </a:lnTo>
                  <a:lnTo>
                    <a:pt x="42" y="42"/>
                  </a:lnTo>
                  <a:lnTo>
                    <a:pt x="42" y="41"/>
                  </a:lnTo>
                  <a:lnTo>
                    <a:pt x="42" y="42"/>
                  </a:lnTo>
                  <a:lnTo>
                    <a:pt x="42" y="41"/>
                  </a:lnTo>
                  <a:lnTo>
                    <a:pt x="42" y="42"/>
                  </a:lnTo>
                  <a:lnTo>
                    <a:pt x="42" y="41"/>
                  </a:lnTo>
                  <a:lnTo>
                    <a:pt x="43" y="41"/>
                  </a:lnTo>
                  <a:lnTo>
                    <a:pt x="43" y="42"/>
                  </a:lnTo>
                  <a:lnTo>
                    <a:pt x="43" y="41"/>
                  </a:lnTo>
                  <a:lnTo>
                    <a:pt x="43" y="42"/>
                  </a:lnTo>
                  <a:lnTo>
                    <a:pt x="43" y="41"/>
                  </a:lnTo>
                  <a:lnTo>
                    <a:pt x="43" y="42"/>
                  </a:lnTo>
                  <a:lnTo>
                    <a:pt x="43" y="41"/>
                  </a:lnTo>
                  <a:lnTo>
                    <a:pt x="43" y="42"/>
                  </a:lnTo>
                  <a:lnTo>
                    <a:pt x="43" y="43"/>
                  </a:lnTo>
                  <a:lnTo>
                    <a:pt x="43" y="42"/>
                  </a:lnTo>
                  <a:lnTo>
                    <a:pt x="43" y="43"/>
                  </a:lnTo>
                  <a:lnTo>
                    <a:pt x="43" y="42"/>
                  </a:lnTo>
                  <a:lnTo>
                    <a:pt x="43" y="43"/>
                  </a:lnTo>
                  <a:lnTo>
                    <a:pt x="44" y="43"/>
                  </a:lnTo>
                  <a:lnTo>
                    <a:pt x="45" y="43"/>
                  </a:lnTo>
                  <a:lnTo>
                    <a:pt x="45" y="42"/>
                  </a:lnTo>
                  <a:lnTo>
                    <a:pt x="45" y="43"/>
                  </a:lnTo>
                  <a:lnTo>
                    <a:pt x="45" y="42"/>
                  </a:lnTo>
                  <a:lnTo>
                    <a:pt x="45" y="43"/>
                  </a:lnTo>
                  <a:lnTo>
                    <a:pt x="45" y="42"/>
                  </a:lnTo>
                  <a:lnTo>
                    <a:pt x="45" y="43"/>
                  </a:lnTo>
                  <a:lnTo>
                    <a:pt x="46" y="43"/>
                  </a:lnTo>
                  <a:lnTo>
                    <a:pt x="46" y="44"/>
                  </a:lnTo>
                  <a:lnTo>
                    <a:pt x="46" y="43"/>
                  </a:lnTo>
                  <a:lnTo>
                    <a:pt x="46" y="44"/>
                  </a:lnTo>
                  <a:lnTo>
                    <a:pt x="46" y="43"/>
                  </a:lnTo>
                  <a:lnTo>
                    <a:pt x="46" y="44"/>
                  </a:lnTo>
                  <a:lnTo>
                    <a:pt x="46" y="43"/>
                  </a:lnTo>
                  <a:lnTo>
                    <a:pt x="46" y="44"/>
                  </a:lnTo>
                  <a:lnTo>
                    <a:pt x="46" y="43"/>
                  </a:lnTo>
                  <a:lnTo>
                    <a:pt x="46" y="44"/>
                  </a:lnTo>
                  <a:lnTo>
                    <a:pt x="46" y="43"/>
                  </a:lnTo>
                  <a:lnTo>
                    <a:pt x="47" y="43"/>
                  </a:lnTo>
                  <a:lnTo>
                    <a:pt x="47" y="44"/>
                  </a:lnTo>
                  <a:lnTo>
                    <a:pt x="47" y="43"/>
                  </a:lnTo>
                  <a:lnTo>
                    <a:pt x="47" y="44"/>
                  </a:lnTo>
                  <a:lnTo>
                    <a:pt x="47" y="43"/>
                  </a:lnTo>
                  <a:lnTo>
                    <a:pt x="47" y="44"/>
                  </a:lnTo>
                  <a:lnTo>
                    <a:pt x="47" y="43"/>
                  </a:lnTo>
                  <a:lnTo>
                    <a:pt x="47" y="44"/>
                  </a:lnTo>
                  <a:lnTo>
                    <a:pt x="47" y="43"/>
                  </a:lnTo>
                  <a:lnTo>
                    <a:pt x="47" y="44"/>
                  </a:lnTo>
                  <a:lnTo>
                    <a:pt x="47" y="43"/>
                  </a:lnTo>
                  <a:lnTo>
                    <a:pt x="49" y="43"/>
                  </a:lnTo>
                  <a:lnTo>
                    <a:pt x="49" y="42"/>
                  </a:lnTo>
                  <a:lnTo>
                    <a:pt x="49" y="43"/>
                  </a:lnTo>
                  <a:lnTo>
                    <a:pt x="49" y="44"/>
                  </a:lnTo>
                  <a:lnTo>
                    <a:pt x="49" y="43"/>
                  </a:lnTo>
                  <a:lnTo>
                    <a:pt x="50" y="43"/>
                  </a:lnTo>
                  <a:lnTo>
                    <a:pt x="50" y="44"/>
                  </a:lnTo>
                  <a:lnTo>
                    <a:pt x="50" y="43"/>
                  </a:lnTo>
                  <a:lnTo>
                    <a:pt x="50" y="44"/>
                  </a:lnTo>
                  <a:lnTo>
                    <a:pt x="50" y="43"/>
                  </a:lnTo>
                  <a:lnTo>
                    <a:pt x="50" y="44"/>
                  </a:lnTo>
                  <a:lnTo>
                    <a:pt x="50" y="43"/>
                  </a:lnTo>
                  <a:lnTo>
                    <a:pt x="50" y="44"/>
                  </a:lnTo>
                  <a:lnTo>
                    <a:pt x="50" y="43"/>
                  </a:lnTo>
                  <a:lnTo>
                    <a:pt x="50" y="44"/>
                  </a:lnTo>
                  <a:lnTo>
                    <a:pt x="50" y="43"/>
                  </a:lnTo>
                  <a:lnTo>
                    <a:pt x="50" y="44"/>
                  </a:lnTo>
                  <a:lnTo>
                    <a:pt x="50" y="43"/>
                  </a:lnTo>
                  <a:lnTo>
                    <a:pt x="50" y="44"/>
                  </a:lnTo>
                  <a:lnTo>
                    <a:pt x="50" y="43"/>
                  </a:lnTo>
                  <a:lnTo>
                    <a:pt x="50" y="44"/>
                  </a:lnTo>
                  <a:lnTo>
                    <a:pt x="50" y="43"/>
                  </a:lnTo>
                  <a:lnTo>
                    <a:pt x="50" y="44"/>
                  </a:lnTo>
                  <a:lnTo>
                    <a:pt x="50" y="43"/>
                  </a:lnTo>
                  <a:lnTo>
                    <a:pt x="50" y="44"/>
                  </a:lnTo>
                  <a:lnTo>
                    <a:pt x="50" y="43"/>
                  </a:lnTo>
                  <a:lnTo>
                    <a:pt x="51" y="43"/>
                  </a:lnTo>
                  <a:lnTo>
                    <a:pt x="51" y="42"/>
                  </a:lnTo>
                  <a:lnTo>
                    <a:pt x="51" y="43"/>
                  </a:lnTo>
                  <a:lnTo>
                    <a:pt x="52" y="43"/>
                  </a:lnTo>
                  <a:lnTo>
                    <a:pt x="52" y="44"/>
                  </a:lnTo>
                  <a:lnTo>
                    <a:pt x="52" y="43"/>
                  </a:lnTo>
                  <a:lnTo>
                    <a:pt x="52" y="44"/>
                  </a:lnTo>
                  <a:lnTo>
                    <a:pt x="52" y="43"/>
                  </a:lnTo>
                  <a:lnTo>
                    <a:pt x="52" y="44"/>
                  </a:lnTo>
                  <a:lnTo>
                    <a:pt x="52" y="43"/>
                  </a:lnTo>
                  <a:lnTo>
                    <a:pt x="52" y="44"/>
                  </a:lnTo>
                  <a:lnTo>
                    <a:pt x="52" y="43"/>
                  </a:lnTo>
                  <a:lnTo>
                    <a:pt x="52" y="44"/>
                  </a:lnTo>
                  <a:lnTo>
                    <a:pt x="52" y="43"/>
                  </a:lnTo>
                  <a:lnTo>
                    <a:pt x="52" y="44"/>
                  </a:lnTo>
                  <a:lnTo>
                    <a:pt x="52" y="43"/>
                  </a:lnTo>
                  <a:lnTo>
                    <a:pt x="52" y="44"/>
                  </a:lnTo>
                  <a:lnTo>
                    <a:pt x="52" y="43"/>
                  </a:lnTo>
                  <a:lnTo>
                    <a:pt x="52" y="44"/>
                  </a:lnTo>
                  <a:lnTo>
                    <a:pt x="53" y="44"/>
                  </a:lnTo>
                  <a:lnTo>
                    <a:pt x="53" y="43"/>
                  </a:lnTo>
                  <a:lnTo>
                    <a:pt x="53" y="44"/>
                  </a:lnTo>
                  <a:lnTo>
                    <a:pt x="53" y="43"/>
                  </a:lnTo>
                  <a:lnTo>
                    <a:pt x="53" y="44"/>
                  </a:lnTo>
                  <a:lnTo>
                    <a:pt x="53" y="43"/>
                  </a:lnTo>
                  <a:lnTo>
                    <a:pt x="53" y="44"/>
                  </a:lnTo>
                  <a:lnTo>
                    <a:pt x="53" y="43"/>
                  </a:lnTo>
                  <a:lnTo>
                    <a:pt x="53" y="44"/>
                  </a:lnTo>
                  <a:lnTo>
                    <a:pt x="53" y="43"/>
                  </a:lnTo>
                  <a:lnTo>
                    <a:pt x="53" y="44"/>
                  </a:lnTo>
                  <a:lnTo>
                    <a:pt x="53" y="43"/>
                  </a:lnTo>
                  <a:lnTo>
                    <a:pt x="53" y="44"/>
                  </a:lnTo>
                  <a:lnTo>
                    <a:pt x="53" y="43"/>
                  </a:lnTo>
                  <a:lnTo>
                    <a:pt x="53" y="44"/>
                  </a:lnTo>
                  <a:lnTo>
                    <a:pt x="53" y="43"/>
                  </a:lnTo>
                  <a:lnTo>
                    <a:pt x="53" y="44"/>
                  </a:lnTo>
                  <a:lnTo>
                    <a:pt x="53" y="43"/>
                  </a:lnTo>
                  <a:lnTo>
                    <a:pt x="53" y="44"/>
                  </a:lnTo>
                  <a:lnTo>
                    <a:pt x="53" y="43"/>
                  </a:lnTo>
                  <a:lnTo>
                    <a:pt x="53" y="44"/>
                  </a:lnTo>
                  <a:lnTo>
                    <a:pt x="53" y="43"/>
                  </a:lnTo>
                  <a:lnTo>
                    <a:pt x="53" y="44"/>
                  </a:lnTo>
                  <a:lnTo>
                    <a:pt x="53" y="43"/>
                  </a:lnTo>
                  <a:lnTo>
                    <a:pt x="53" y="44"/>
                  </a:lnTo>
                  <a:lnTo>
                    <a:pt x="53" y="43"/>
                  </a:lnTo>
                  <a:lnTo>
                    <a:pt x="53" y="44"/>
                  </a:lnTo>
                  <a:lnTo>
                    <a:pt x="53" y="43"/>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14" name="Freeform 545"/>
            <p:cNvSpPr>
              <a:spLocks/>
            </p:cNvSpPr>
            <p:nvPr/>
          </p:nvSpPr>
          <p:spPr bwMode="auto">
            <a:xfrm>
              <a:off x="2870" y="2720"/>
              <a:ext cx="34" cy="1"/>
            </a:xfrm>
            <a:custGeom>
              <a:avLst/>
              <a:gdLst>
                <a:gd name="T0" fmla="*/ 1 w 34"/>
                <a:gd name="T1" fmla="*/ 0 h 1"/>
                <a:gd name="T2" fmla="*/ 1 w 34"/>
                <a:gd name="T3" fmla="*/ 1 h 1"/>
                <a:gd name="T4" fmla="*/ 1 w 34"/>
                <a:gd name="T5" fmla="*/ 0 h 1"/>
                <a:gd name="T6" fmla="*/ 2 w 34"/>
                <a:gd name="T7" fmla="*/ 0 h 1"/>
                <a:gd name="T8" fmla="*/ 2 w 34"/>
                <a:gd name="T9" fmla="*/ 1 h 1"/>
                <a:gd name="T10" fmla="*/ 3 w 34"/>
                <a:gd name="T11" fmla="*/ 1 h 1"/>
                <a:gd name="T12" fmla="*/ 3 w 34"/>
                <a:gd name="T13" fmla="*/ 0 h 1"/>
                <a:gd name="T14" fmla="*/ 4 w 34"/>
                <a:gd name="T15" fmla="*/ 0 h 1"/>
                <a:gd name="T16" fmla="*/ 4 w 34"/>
                <a:gd name="T17" fmla="*/ 1 h 1"/>
                <a:gd name="T18" fmla="*/ 5 w 34"/>
                <a:gd name="T19" fmla="*/ 1 h 1"/>
                <a:gd name="T20" fmla="*/ 5 w 34"/>
                <a:gd name="T21" fmla="*/ 0 h 1"/>
                <a:gd name="T22" fmla="*/ 6 w 34"/>
                <a:gd name="T23" fmla="*/ 0 h 1"/>
                <a:gd name="T24" fmla="*/ 6 w 34"/>
                <a:gd name="T25" fmla="*/ 1 h 1"/>
                <a:gd name="T26" fmla="*/ 7 w 34"/>
                <a:gd name="T27" fmla="*/ 0 h 1"/>
                <a:gd name="T28" fmla="*/ 7 w 34"/>
                <a:gd name="T29" fmla="*/ 1 h 1"/>
                <a:gd name="T30" fmla="*/ 7 w 34"/>
                <a:gd name="T31" fmla="*/ 0 h 1"/>
                <a:gd name="T32" fmla="*/ 8 w 34"/>
                <a:gd name="T33" fmla="*/ 0 h 1"/>
                <a:gd name="T34" fmla="*/ 8 w 34"/>
                <a:gd name="T35" fmla="*/ 1 h 1"/>
                <a:gd name="T36" fmla="*/ 10 w 34"/>
                <a:gd name="T37" fmla="*/ 1 h 1"/>
                <a:gd name="T38" fmla="*/ 11 w 34"/>
                <a:gd name="T39" fmla="*/ 1 h 1"/>
                <a:gd name="T40" fmla="*/ 12 w 34"/>
                <a:gd name="T41" fmla="*/ 1 h 1"/>
                <a:gd name="T42" fmla="*/ 12 w 34"/>
                <a:gd name="T43" fmla="*/ 0 h 1"/>
                <a:gd name="T44" fmla="*/ 13 w 34"/>
                <a:gd name="T45" fmla="*/ 0 h 1"/>
                <a:gd name="T46" fmla="*/ 13 w 34"/>
                <a:gd name="T47" fmla="*/ 1 h 1"/>
                <a:gd name="T48" fmla="*/ 14 w 34"/>
                <a:gd name="T49" fmla="*/ 1 h 1"/>
                <a:gd name="T50" fmla="*/ 14 w 34"/>
                <a:gd name="T51" fmla="*/ 0 h 1"/>
                <a:gd name="T52" fmla="*/ 15 w 34"/>
                <a:gd name="T53" fmla="*/ 0 h 1"/>
                <a:gd name="T54" fmla="*/ 16 w 34"/>
                <a:gd name="T55" fmla="*/ 0 h 1"/>
                <a:gd name="T56" fmla="*/ 17 w 34"/>
                <a:gd name="T57" fmla="*/ 1 h 1"/>
                <a:gd name="T58" fmla="*/ 17 w 34"/>
                <a:gd name="T59" fmla="*/ 0 h 1"/>
                <a:gd name="T60" fmla="*/ 18 w 34"/>
                <a:gd name="T61" fmla="*/ 1 h 1"/>
                <a:gd name="T62" fmla="*/ 18 w 34"/>
                <a:gd name="T63" fmla="*/ 0 h 1"/>
                <a:gd name="T64" fmla="*/ 19 w 34"/>
                <a:gd name="T65" fmla="*/ 0 h 1"/>
                <a:gd name="T66" fmla="*/ 19 w 34"/>
                <a:gd name="T67" fmla="*/ 1 h 1"/>
                <a:gd name="T68" fmla="*/ 19 w 34"/>
                <a:gd name="T69" fmla="*/ 0 h 1"/>
                <a:gd name="T70" fmla="*/ 20 w 34"/>
                <a:gd name="T71" fmla="*/ 0 h 1"/>
                <a:gd name="T72" fmla="*/ 21 w 34"/>
                <a:gd name="T73" fmla="*/ 1 h 1"/>
                <a:gd name="T74" fmla="*/ 21 w 34"/>
                <a:gd name="T75" fmla="*/ 0 h 1"/>
                <a:gd name="T76" fmla="*/ 21 w 34"/>
                <a:gd name="T77" fmla="*/ 1 h 1"/>
                <a:gd name="T78" fmla="*/ 22 w 34"/>
                <a:gd name="T79" fmla="*/ 1 h 1"/>
                <a:gd name="T80" fmla="*/ 22 w 34"/>
                <a:gd name="T81" fmla="*/ 0 h 1"/>
                <a:gd name="T82" fmla="*/ 24 w 34"/>
                <a:gd name="T83" fmla="*/ 0 h 1"/>
                <a:gd name="T84" fmla="*/ 24 w 34"/>
                <a:gd name="T85" fmla="*/ 1 h 1"/>
                <a:gd name="T86" fmla="*/ 24 w 34"/>
                <a:gd name="T87" fmla="*/ 0 h 1"/>
                <a:gd name="T88" fmla="*/ 25 w 34"/>
                <a:gd name="T89" fmla="*/ 1 h 1"/>
                <a:gd name="T90" fmla="*/ 25 w 34"/>
                <a:gd name="T91" fmla="*/ 0 h 1"/>
                <a:gd name="T92" fmla="*/ 26 w 34"/>
                <a:gd name="T93" fmla="*/ 1 h 1"/>
                <a:gd name="T94" fmla="*/ 26 w 34"/>
                <a:gd name="T95" fmla="*/ 0 h 1"/>
                <a:gd name="T96" fmla="*/ 26 w 34"/>
                <a:gd name="T97" fmla="*/ 1 h 1"/>
                <a:gd name="T98" fmla="*/ 27 w 34"/>
                <a:gd name="T99" fmla="*/ 0 h 1"/>
                <a:gd name="T100" fmla="*/ 27 w 34"/>
                <a:gd name="T101" fmla="*/ 1 h 1"/>
                <a:gd name="T102" fmla="*/ 28 w 34"/>
                <a:gd name="T103" fmla="*/ 1 h 1"/>
                <a:gd name="T104" fmla="*/ 28 w 34"/>
                <a:gd name="T105" fmla="*/ 0 h 1"/>
                <a:gd name="T106" fmla="*/ 29 w 34"/>
                <a:gd name="T107" fmla="*/ 0 h 1"/>
                <a:gd name="T108" fmla="*/ 29 w 34"/>
                <a:gd name="T109" fmla="*/ 1 h 1"/>
                <a:gd name="T110" fmla="*/ 29 w 34"/>
                <a:gd name="T111" fmla="*/ 0 h 1"/>
                <a:gd name="T112" fmla="*/ 30 w 34"/>
                <a:gd name="T113" fmla="*/ 0 h 1"/>
                <a:gd name="T114" fmla="*/ 30 w 34"/>
                <a:gd name="T115" fmla="*/ 1 h 1"/>
                <a:gd name="T116" fmla="*/ 31 w 34"/>
                <a:gd name="T117" fmla="*/ 0 h 1"/>
                <a:gd name="T118" fmla="*/ 32 w 34"/>
                <a:gd name="T119" fmla="*/ 1 h 1"/>
                <a:gd name="T120" fmla="*/ 32 w 34"/>
                <a:gd name="T121" fmla="*/ 0 h 1"/>
                <a:gd name="T122" fmla="*/ 33 w 34"/>
                <a:gd name="T123" fmla="*/ 1 h 1"/>
                <a:gd name="T124" fmla="*/ 33 w 34"/>
                <a:gd name="T125" fmla="*/ 0 h 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4"/>
                <a:gd name="T190" fmla="*/ 0 h 1"/>
                <a:gd name="T191" fmla="*/ 34 w 34"/>
                <a:gd name="T192" fmla="*/ 1 h 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4" h="1">
                  <a:moveTo>
                    <a:pt x="0" y="0"/>
                  </a:moveTo>
                  <a:lnTo>
                    <a:pt x="0" y="1"/>
                  </a:lnTo>
                  <a:lnTo>
                    <a:pt x="0" y="0"/>
                  </a:lnTo>
                  <a:lnTo>
                    <a:pt x="0" y="1"/>
                  </a:lnTo>
                  <a:lnTo>
                    <a:pt x="0" y="0"/>
                  </a:lnTo>
                  <a:lnTo>
                    <a:pt x="0" y="1"/>
                  </a:lnTo>
                  <a:lnTo>
                    <a:pt x="0"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4" y="0"/>
                  </a:lnTo>
                  <a:lnTo>
                    <a:pt x="4" y="1"/>
                  </a:lnTo>
                  <a:lnTo>
                    <a:pt x="4" y="0"/>
                  </a:lnTo>
                  <a:lnTo>
                    <a:pt x="4" y="1"/>
                  </a:lnTo>
                  <a:lnTo>
                    <a:pt x="4" y="0"/>
                  </a:lnTo>
                  <a:lnTo>
                    <a:pt x="4" y="1"/>
                  </a:lnTo>
                  <a:lnTo>
                    <a:pt x="4" y="0"/>
                  </a:lnTo>
                  <a:lnTo>
                    <a:pt x="4" y="1"/>
                  </a:lnTo>
                  <a:lnTo>
                    <a:pt x="4" y="0"/>
                  </a:lnTo>
                  <a:lnTo>
                    <a:pt x="4" y="1"/>
                  </a:lnTo>
                  <a:lnTo>
                    <a:pt x="4" y="0"/>
                  </a:lnTo>
                  <a:lnTo>
                    <a:pt x="4" y="1"/>
                  </a:lnTo>
                  <a:lnTo>
                    <a:pt x="4" y="0"/>
                  </a:lnTo>
                  <a:lnTo>
                    <a:pt x="4" y="1"/>
                  </a:lnTo>
                  <a:lnTo>
                    <a:pt x="4" y="0"/>
                  </a:lnTo>
                  <a:lnTo>
                    <a:pt x="4" y="1"/>
                  </a:lnTo>
                  <a:lnTo>
                    <a:pt x="4" y="0"/>
                  </a:lnTo>
                  <a:lnTo>
                    <a:pt x="4" y="1"/>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10" y="1"/>
                  </a:lnTo>
                  <a:lnTo>
                    <a:pt x="10" y="0"/>
                  </a:lnTo>
                  <a:lnTo>
                    <a:pt x="10" y="1"/>
                  </a:lnTo>
                  <a:lnTo>
                    <a:pt x="10" y="0"/>
                  </a:lnTo>
                  <a:lnTo>
                    <a:pt x="10" y="1"/>
                  </a:lnTo>
                  <a:lnTo>
                    <a:pt x="10" y="0"/>
                  </a:lnTo>
                  <a:lnTo>
                    <a:pt x="10" y="1"/>
                  </a:lnTo>
                  <a:lnTo>
                    <a:pt x="10" y="0"/>
                  </a:lnTo>
                  <a:lnTo>
                    <a:pt x="10" y="1"/>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1" y="0"/>
                  </a:lnTo>
                  <a:lnTo>
                    <a:pt x="11" y="1"/>
                  </a:lnTo>
                  <a:lnTo>
                    <a:pt x="12" y="1"/>
                  </a:lnTo>
                  <a:lnTo>
                    <a:pt x="12" y="0"/>
                  </a:lnTo>
                  <a:lnTo>
                    <a:pt x="12" y="1"/>
                  </a:lnTo>
                  <a:lnTo>
                    <a:pt x="12" y="0"/>
                  </a:lnTo>
                  <a:lnTo>
                    <a:pt x="12" y="1"/>
                  </a:lnTo>
                  <a:lnTo>
                    <a:pt x="12" y="0"/>
                  </a:lnTo>
                  <a:lnTo>
                    <a:pt x="12" y="1"/>
                  </a:lnTo>
                  <a:lnTo>
                    <a:pt x="12" y="0"/>
                  </a:lnTo>
                  <a:lnTo>
                    <a:pt x="12" y="1"/>
                  </a:lnTo>
                  <a:lnTo>
                    <a:pt x="12" y="0"/>
                  </a:lnTo>
                  <a:lnTo>
                    <a:pt x="12" y="1"/>
                  </a:lnTo>
                  <a:lnTo>
                    <a:pt x="12" y="0"/>
                  </a:lnTo>
                  <a:lnTo>
                    <a:pt x="12" y="1"/>
                  </a:lnTo>
                  <a:lnTo>
                    <a:pt x="12" y="0"/>
                  </a:lnTo>
                  <a:lnTo>
                    <a:pt x="12" y="1"/>
                  </a:lnTo>
                  <a:lnTo>
                    <a:pt x="12" y="0"/>
                  </a:lnTo>
                  <a:lnTo>
                    <a:pt x="12" y="1"/>
                  </a:lnTo>
                  <a:lnTo>
                    <a:pt x="12" y="0"/>
                  </a:lnTo>
                  <a:lnTo>
                    <a:pt x="12" y="1"/>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4" y="1"/>
                  </a:lnTo>
                  <a:lnTo>
                    <a:pt x="14" y="0"/>
                  </a:lnTo>
                  <a:lnTo>
                    <a:pt x="14" y="1"/>
                  </a:lnTo>
                  <a:lnTo>
                    <a:pt x="14" y="0"/>
                  </a:lnTo>
                  <a:lnTo>
                    <a:pt x="14" y="1"/>
                  </a:lnTo>
                  <a:lnTo>
                    <a:pt x="14" y="0"/>
                  </a:lnTo>
                  <a:lnTo>
                    <a:pt x="14" y="1"/>
                  </a:lnTo>
                  <a:lnTo>
                    <a:pt x="14" y="0"/>
                  </a:lnTo>
                  <a:lnTo>
                    <a:pt x="14" y="1"/>
                  </a:lnTo>
                  <a:lnTo>
                    <a:pt x="14" y="0"/>
                  </a:lnTo>
                  <a:lnTo>
                    <a:pt x="14" y="1"/>
                  </a:lnTo>
                  <a:lnTo>
                    <a:pt x="14" y="0"/>
                  </a:lnTo>
                  <a:lnTo>
                    <a:pt x="14" y="1"/>
                  </a:lnTo>
                  <a:lnTo>
                    <a:pt x="14" y="0"/>
                  </a:lnTo>
                  <a:lnTo>
                    <a:pt x="14" y="1"/>
                  </a:lnTo>
                  <a:lnTo>
                    <a:pt x="14" y="0"/>
                  </a:lnTo>
                  <a:lnTo>
                    <a:pt x="14" y="1"/>
                  </a:lnTo>
                  <a:lnTo>
                    <a:pt x="15" y="1"/>
                  </a:lnTo>
                  <a:lnTo>
                    <a:pt x="15" y="0"/>
                  </a:lnTo>
                  <a:lnTo>
                    <a:pt x="15" y="1"/>
                  </a:lnTo>
                  <a:lnTo>
                    <a:pt x="15" y="0"/>
                  </a:lnTo>
                  <a:lnTo>
                    <a:pt x="15" y="1"/>
                  </a:lnTo>
                  <a:lnTo>
                    <a:pt x="15" y="0"/>
                  </a:lnTo>
                  <a:lnTo>
                    <a:pt x="15" y="1"/>
                  </a:lnTo>
                  <a:lnTo>
                    <a:pt x="15" y="0"/>
                  </a:lnTo>
                  <a:lnTo>
                    <a:pt x="15" y="1"/>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9" y="1"/>
                  </a:lnTo>
                  <a:lnTo>
                    <a:pt x="19" y="0"/>
                  </a:lnTo>
                  <a:lnTo>
                    <a:pt x="19" y="1"/>
                  </a:lnTo>
                  <a:lnTo>
                    <a:pt x="19" y="0"/>
                  </a:lnTo>
                  <a:lnTo>
                    <a:pt x="19" y="1"/>
                  </a:lnTo>
                  <a:lnTo>
                    <a:pt x="19" y="0"/>
                  </a:lnTo>
                  <a:lnTo>
                    <a:pt x="19" y="1"/>
                  </a:lnTo>
                  <a:lnTo>
                    <a:pt x="19" y="0"/>
                  </a:lnTo>
                  <a:lnTo>
                    <a:pt x="19" y="1"/>
                  </a:lnTo>
                  <a:lnTo>
                    <a:pt x="19" y="0"/>
                  </a:lnTo>
                  <a:lnTo>
                    <a:pt x="19" y="1"/>
                  </a:lnTo>
                  <a:lnTo>
                    <a:pt x="19" y="0"/>
                  </a:lnTo>
                  <a:lnTo>
                    <a:pt x="19" y="1"/>
                  </a:lnTo>
                  <a:lnTo>
                    <a:pt x="19" y="0"/>
                  </a:lnTo>
                  <a:lnTo>
                    <a:pt x="19" y="1"/>
                  </a:lnTo>
                  <a:lnTo>
                    <a:pt x="19" y="0"/>
                  </a:lnTo>
                  <a:lnTo>
                    <a:pt x="19" y="1"/>
                  </a:lnTo>
                  <a:lnTo>
                    <a:pt x="19" y="0"/>
                  </a:lnTo>
                  <a:lnTo>
                    <a:pt x="19" y="1"/>
                  </a:lnTo>
                  <a:lnTo>
                    <a:pt x="19" y="0"/>
                  </a:lnTo>
                  <a:lnTo>
                    <a:pt x="19" y="1"/>
                  </a:lnTo>
                  <a:lnTo>
                    <a:pt x="19" y="0"/>
                  </a:lnTo>
                  <a:lnTo>
                    <a:pt x="19" y="1"/>
                  </a:lnTo>
                  <a:lnTo>
                    <a:pt x="19" y="0"/>
                  </a:lnTo>
                  <a:lnTo>
                    <a:pt x="19" y="1"/>
                  </a:lnTo>
                  <a:lnTo>
                    <a:pt x="19" y="0"/>
                  </a:lnTo>
                  <a:lnTo>
                    <a:pt x="20" y="0"/>
                  </a:lnTo>
                  <a:lnTo>
                    <a:pt x="20" y="1"/>
                  </a:lnTo>
                  <a:lnTo>
                    <a:pt x="20" y="0"/>
                  </a:lnTo>
                  <a:lnTo>
                    <a:pt x="20" y="1"/>
                  </a:lnTo>
                  <a:lnTo>
                    <a:pt x="20" y="0"/>
                  </a:lnTo>
                  <a:lnTo>
                    <a:pt x="20" y="1"/>
                  </a:lnTo>
                  <a:lnTo>
                    <a:pt x="20" y="0"/>
                  </a:lnTo>
                  <a:lnTo>
                    <a:pt x="20" y="1"/>
                  </a:lnTo>
                  <a:lnTo>
                    <a:pt x="20" y="0"/>
                  </a:lnTo>
                  <a:lnTo>
                    <a:pt x="20" y="1"/>
                  </a:lnTo>
                  <a:lnTo>
                    <a:pt x="20" y="0"/>
                  </a:lnTo>
                  <a:lnTo>
                    <a:pt x="20" y="1"/>
                  </a:lnTo>
                  <a:lnTo>
                    <a:pt x="20" y="0"/>
                  </a:lnTo>
                  <a:lnTo>
                    <a:pt x="20" y="1"/>
                  </a:lnTo>
                  <a:lnTo>
                    <a:pt x="20" y="0"/>
                  </a:lnTo>
                  <a:lnTo>
                    <a:pt x="20" y="1"/>
                  </a:lnTo>
                  <a:lnTo>
                    <a:pt x="20" y="0"/>
                  </a:lnTo>
                  <a:lnTo>
                    <a:pt x="20" y="1"/>
                  </a:lnTo>
                  <a:lnTo>
                    <a:pt x="20" y="0"/>
                  </a:lnTo>
                  <a:lnTo>
                    <a:pt x="20" y="1"/>
                  </a:lnTo>
                  <a:lnTo>
                    <a:pt x="20" y="0"/>
                  </a:lnTo>
                  <a:lnTo>
                    <a:pt x="21" y="1"/>
                  </a:lnTo>
                  <a:lnTo>
                    <a:pt x="21" y="0"/>
                  </a:lnTo>
                  <a:lnTo>
                    <a:pt x="21" y="1"/>
                  </a:lnTo>
                  <a:lnTo>
                    <a:pt x="21" y="0"/>
                  </a:lnTo>
                  <a:lnTo>
                    <a:pt x="21" y="1"/>
                  </a:lnTo>
                  <a:lnTo>
                    <a:pt x="21" y="0"/>
                  </a:lnTo>
                  <a:lnTo>
                    <a:pt x="21" y="1"/>
                  </a:lnTo>
                  <a:lnTo>
                    <a:pt x="21" y="0"/>
                  </a:lnTo>
                  <a:lnTo>
                    <a:pt x="21" y="1"/>
                  </a:lnTo>
                  <a:lnTo>
                    <a:pt x="21" y="0"/>
                  </a:lnTo>
                  <a:lnTo>
                    <a:pt x="21" y="1"/>
                  </a:lnTo>
                  <a:lnTo>
                    <a:pt x="21" y="0"/>
                  </a:lnTo>
                  <a:lnTo>
                    <a:pt x="21" y="1"/>
                  </a:lnTo>
                  <a:lnTo>
                    <a:pt x="21" y="0"/>
                  </a:lnTo>
                  <a:lnTo>
                    <a:pt x="21" y="1"/>
                  </a:lnTo>
                  <a:lnTo>
                    <a:pt x="21" y="0"/>
                  </a:lnTo>
                  <a:lnTo>
                    <a:pt x="21" y="1"/>
                  </a:lnTo>
                  <a:lnTo>
                    <a:pt x="21" y="0"/>
                  </a:lnTo>
                  <a:lnTo>
                    <a:pt x="21" y="1"/>
                  </a:lnTo>
                  <a:lnTo>
                    <a:pt x="21" y="0"/>
                  </a:lnTo>
                  <a:lnTo>
                    <a:pt x="21" y="1"/>
                  </a:lnTo>
                  <a:lnTo>
                    <a:pt x="21" y="0"/>
                  </a:lnTo>
                  <a:lnTo>
                    <a:pt x="21" y="1"/>
                  </a:lnTo>
                  <a:lnTo>
                    <a:pt x="21" y="0"/>
                  </a:lnTo>
                  <a:lnTo>
                    <a:pt x="21" y="1"/>
                  </a:lnTo>
                  <a:lnTo>
                    <a:pt x="22" y="1"/>
                  </a:lnTo>
                  <a:lnTo>
                    <a:pt x="22" y="0"/>
                  </a:lnTo>
                  <a:lnTo>
                    <a:pt x="22" y="1"/>
                  </a:lnTo>
                  <a:lnTo>
                    <a:pt x="22" y="0"/>
                  </a:lnTo>
                  <a:lnTo>
                    <a:pt x="22" y="1"/>
                  </a:lnTo>
                  <a:lnTo>
                    <a:pt x="22" y="0"/>
                  </a:lnTo>
                  <a:lnTo>
                    <a:pt x="22" y="1"/>
                  </a:lnTo>
                  <a:lnTo>
                    <a:pt x="22" y="0"/>
                  </a:lnTo>
                  <a:lnTo>
                    <a:pt x="22" y="1"/>
                  </a:lnTo>
                  <a:lnTo>
                    <a:pt x="22" y="0"/>
                  </a:lnTo>
                  <a:lnTo>
                    <a:pt x="22" y="1"/>
                  </a:lnTo>
                  <a:lnTo>
                    <a:pt x="22" y="0"/>
                  </a:lnTo>
                  <a:lnTo>
                    <a:pt x="22" y="1"/>
                  </a:lnTo>
                  <a:lnTo>
                    <a:pt x="22" y="0"/>
                  </a:lnTo>
                  <a:lnTo>
                    <a:pt x="22" y="1"/>
                  </a:lnTo>
                  <a:lnTo>
                    <a:pt x="22" y="0"/>
                  </a:lnTo>
                  <a:lnTo>
                    <a:pt x="22" y="1"/>
                  </a:lnTo>
                  <a:lnTo>
                    <a:pt x="22" y="0"/>
                  </a:lnTo>
                  <a:lnTo>
                    <a:pt x="22" y="1"/>
                  </a:lnTo>
                  <a:lnTo>
                    <a:pt x="22" y="0"/>
                  </a:lnTo>
                  <a:lnTo>
                    <a:pt x="22" y="1"/>
                  </a:lnTo>
                  <a:lnTo>
                    <a:pt x="22" y="0"/>
                  </a:lnTo>
                  <a:lnTo>
                    <a:pt x="22" y="1"/>
                  </a:lnTo>
                  <a:lnTo>
                    <a:pt x="22" y="0"/>
                  </a:lnTo>
                  <a:lnTo>
                    <a:pt x="22" y="1"/>
                  </a:lnTo>
                  <a:lnTo>
                    <a:pt x="22" y="0"/>
                  </a:lnTo>
                  <a:lnTo>
                    <a:pt x="22" y="1"/>
                  </a:lnTo>
                  <a:lnTo>
                    <a:pt x="22" y="0"/>
                  </a:lnTo>
                  <a:lnTo>
                    <a:pt x="24" y="0"/>
                  </a:lnTo>
                  <a:lnTo>
                    <a:pt x="24" y="1"/>
                  </a:lnTo>
                  <a:lnTo>
                    <a:pt x="24" y="0"/>
                  </a:lnTo>
                  <a:lnTo>
                    <a:pt x="24" y="1"/>
                  </a:lnTo>
                  <a:lnTo>
                    <a:pt x="24" y="0"/>
                  </a:lnTo>
                  <a:lnTo>
                    <a:pt x="24" y="1"/>
                  </a:lnTo>
                  <a:lnTo>
                    <a:pt x="24" y="0"/>
                  </a:lnTo>
                  <a:lnTo>
                    <a:pt x="24" y="1"/>
                  </a:lnTo>
                  <a:lnTo>
                    <a:pt x="24" y="0"/>
                  </a:lnTo>
                  <a:lnTo>
                    <a:pt x="24" y="1"/>
                  </a:lnTo>
                  <a:lnTo>
                    <a:pt x="24" y="0"/>
                  </a:lnTo>
                  <a:lnTo>
                    <a:pt x="24" y="1"/>
                  </a:lnTo>
                  <a:lnTo>
                    <a:pt x="24" y="0"/>
                  </a:lnTo>
                  <a:lnTo>
                    <a:pt x="24" y="1"/>
                  </a:lnTo>
                  <a:lnTo>
                    <a:pt x="24" y="0"/>
                  </a:lnTo>
                  <a:lnTo>
                    <a:pt x="24" y="1"/>
                  </a:lnTo>
                  <a:lnTo>
                    <a:pt x="24" y="0"/>
                  </a:lnTo>
                  <a:lnTo>
                    <a:pt x="24" y="1"/>
                  </a:lnTo>
                  <a:lnTo>
                    <a:pt x="24" y="0"/>
                  </a:lnTo>
                  <a:lnTo>
                    <a:pt x="24" y="1"/>
                  </a:lnTo>
                  <a:lnTo>
                    <a:pt x="24" y="0"/>
                  </a:lnTo>
                  <a:lnTo>
                    <a:pt x="24" y="1"/>
                  </a:lnTo>
                  <a:lnTo>
                    <a:pt x="24" y="0"/>
                  </a:lnTo>
                  <a:lnTo>
                    <a:pt x="24" y="1"/>
                  </a:lnTo>
                  <a:lnTo>
                    <a:pt x="24" y="0"/>
                  </a:lnTo>
                  <a:lnTo>
                    <a:pt x="25" y="1"/>
                  </a:lnTo>
                  <a:lnTo>
                    <a:pt x="25" y="0"/>
                  </a:lnTo>
                  <a:lnTo>
                    <a:pt x="25" y="1"/>
                  </a:lnTo>
                  <a:lnTo>
                    <a:pt x="25" y="0"/>
                  </a:lnTo>
                  <a:lnTo>
                    <a:pt x="25" y="1"/>
                  </a:lnTo>
                  <a:lnTo>
                    <a:pt x="25" y="0"/>
                  </a:lnTo>
                  <a:lnTo>
                    <a:pt x="25" y="1"/>
                  </a:lnTo>
                  <a:lnTo>
                    <a:pt x="25" y="0"/>
                  </a:lnTo>
                  <a:lnTo>
                    <a:pt x="25" y="1"/>
                  </a:lnTo>
                  <a:lnTo>
                    <a:pt x="25" y="0"/>
                  </a:lnTo>
                  <a:lnTo>
                    <a:pt x="25" y="1"/>
                  </a:lnTo>
                  <a:lnTo>
                    <a:pt x="25" y="0"/>
                  </a:lnTo>
                  <a:lnTo>
                    <a:pt x="25" y="1"/>
                  </a:lnTo>
                  <a:lnTo>
                    <a:pt x="25" y="0"/>
                  </a:lnTo>
                  <a:lnTo>
                    <a:pt x="25" y="1"/>
                  </a:lnTo>
                  <a:lnTo>
                    <a:pt x="25" y="0"/>
                  </a:lnTo>
                  <a:lnTo>
                    <a:pt x="25" y="1"/>
                  </a:lnTo>
                  <a:lnTo>
                    <a:pt x="25" y="0"/>
                  </a:lnTo>
                  <a:lnTo>
                    <a:pt x="25" y="1"/>
                  </a:lnTo>
                  <a:lnTo>
                    <a:pt x="25" y="0"/>
                  </a:lnTo>
                  <a:lnTo>
                    <a:pt x="25" y="1"/>
                  </a:lnTo>
                  <a:lnTo>
                    <a:pt x="25" y="0"/>
                  </a:lnTo>
                  <a:lnTo>
                    <a:pt x="25" y="1"/>
                  </a:lnTo>
                  <a:lnTo>
                    <a:pt x="25" y="0"/>
                  </a:lnTo>
                  <a:lnTo>
                    <a:pt x="25"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7" y="1"/>
                  </a:lnTo>
                  <a:lnTo>
                    <a:pt x="27" y="0"/>
                  </a:lnTo>
                  <a:lnTo>
                    <a:pt x="27" y="1"/>
                  </a:lnTo>
                  <a:lnTo>
                    <a:pt x="27" y="0"/>
                  </a:lnTo>
                  <a:lnTo>
                    <a:pt x="27" y="1"/>
                  </a:lnTo>
                  <a:lnTo>
                    <a:pt x="27" y="0"/>
                  </a:lnTo>
                  <a:lnTo>
                    <a:pt x="27" y="1"/>
                  </a:lnTo>
                  <a:lnTo>
                    <a:pt x="27" y="0"/>
                  </a:lnTo>
                  <a:lnTo>
                    <a:pt x="27" y="1"/>
                  </a:lnTo>
                  <a:lnTo>
                    <a:pt x="27" y="0"/>
                  </a:lnTo>
                  <a:lnTo>
                    <a:pt x="27" y="1"/>
                  </a:lnTo>
                  <a:lnTo>
                    <a:pt x="27" y="0"/>
                  </a:lnTo>
                  <a:lnTo>
                    <a:pt x="27" y="1"/>
                  </a:lnTo>
                  <a:lnTo>
                    <a:pt x="27" y="0"/>
                  </a:lnTo>
                  <a:lnTo>
                    <a:pt x="27" y="1"/>
                  </a:lnTo>
                  <a:lnTo>
                    <a:pt x="27" y="0"/>
                  </a:lnTo>
                  <a:lnTo>
                    <a:pt x="27" y="1"/>
                  </a:lnTo>
                  <a:lnTo>
                    <a:pt x="27" y="0"/>
                  </a:lnTo>
                  <a:lnTo>
                    <a:pt x="27" y="1"/>
                  </a:lnTo>
                  <a:lnTo>
                    <a:pt x="27" y="0"/>
                  </a:lnTo>
                  <a:lnTo>
                    <a:pt x="27" y="1"/>
                  </a:lnTo>
                  <a:lnTo>
                    <a:pt x="27" y="0"/>
                  </a:lnTo>
                  <a:lnTo>
                    <a:pt x="27" y="1"/>
                  </a:lnTo>
                  <a:lnTo>
                    <a:pt x="27" y="0"/>
                  </a:lnTo>
                  <a:lnTo>
                    <a:pt x="28" y="0"/>
                  </a:lnTo>
                  <a:lnTo>
                    <a:pt x="28" y="1"/>
                  </a:lnTo>
                  <a:lnTo>
                    <a:pt x="28" y="0"/>
                  </a:lnTo>
                  <a:lnTo>
                    <a:pt x="28" y="1"/>
                  </a:lnTo>
                  <a:lnTo>
                    <a:pt x="28" y="0"/>
                  </a:lnTo>
                  <a:lnTo>
                    <a:pt x="28" y="1"/>
                  </a:lnTo>
                  <a:lnTo>
                    <a:pt x="28" y="0"/>
                  </a:lnTo>
                  <a:lnTo>
                    <a:pt x="28" y="1"/>
                  </a:lnTo>
                  <a:lnTo>
                    <a:pt x="28" y="0"/>
                  </a:lnTo>
                  <a:lnTo>
                    <a:pt x="28" y="1"/>
                  </a:lnTo>
                  <a:lnTo>
                    <a:pt x="28" y="0"/>
                  </a:lnTo>
                  <a:lnTo>
                    <a:pt x="28" y="1"/>
                  </a:lnTo>
                  <a:lnTo>
                    <a:pt x="28" y="0"/>
                  </a:lnTo>
                  <a:lnTo>
                    <a:pt x="28" y="1"/>
                  </a:lnTo>
                  <a:lnTo>
                    <a:pt x="28" y="0"/>
                  </a:lnTo>
                  <a:lnTo>
                    <a:pt x="28" y="1"/>
                  </a:lnTo>
                  <a:lnTo>
                    <a:pt x="28" y="0"/>
                  </a:lnTo>
                  <a:lnTo>
                    <a:pt x="28" y="1"/>
                  </a:lnTo>
                  <a:lnTo>
                    <a:pt x="28" y="0"/>
                  </a:lnTo>
                  <a:lnTo>
                    <a:pt x="28" y="1"/>
                  </a:lnTo>
                  <a:lnTo>
                    <a:pt x="29" y="1"/>
                  </a:lnTo>
                  <a:lnTo>
                    <a:pt x="29" y="0"/>
                  </a:lnTo>
                  <a:lnTo>
                    <a:pt x="29" y="1"/>
                  </a:lnTo>
                  <a:lnTo>
                    <a:pt x="29" y="0"/>
                  </a:lnTo>
                  <a:lnTo>
                    <a:pt x="29" y="1"/>
                  </a:lnTo>
                  <a:lnTo>
                    <a:pt x="29" y="0"/>
                  </a:lnTo>
                  <a:lnTo>
                    <a:pt x="29" y="1"/>
                  </a:lnTo>
                  <a:lnTo>
                    <a:pt x="29" y="0"/>
                  </a:lnTo>
                  <a:lnTo>
                    <a:pt x="29" y="1"/>
                  </a:lnTo>
                  <a:lnTo>
                    <a:pt x="29" y="0"/>
                  </a:lnTo>
                  <a:lnTo>
                    <a:pt x="29" y="1"/>
                  </a:lnTo>
                  <a:lnTo>
                    <a:pt x="29" y="0"/>
                  </a:lnTo>
                  <a:lnTo>
                    <a:pt x="29" y="1"/>
                  </a:lnTo>
                  <a:lnTo>
                    <a:pt x="29" y="0"/>
                  </a:lnTo>
                  <a:lnTo>
                    <a:pt x="29" y="1"/>
                  </a:lnTo>
                  <a:lnTo>
                    <a:pt x="29" y="0"/>
                  </a:lnTo>
                  <a:lnTo>
                    <a:pt x="29" y="1"/>
                  </a:lnTo>
                  <a:lnTo>
                    <a:pt x="29" y="0"/>
                  </a:lnTo>
                  <a:lnTo>
                    <a:pt x="29" y="1"/>
                  </a:lnTo>
                  <a:lnTo>
                    <a:pt x="29" y="0"/>
                  </a:lnTo>
                  <a:lnTo>
                    <a:pt x="29" y="1"/>
                  </a:lnTo>
                  <a:lnTo>
                    <a:pt x="29" y="0"/>
                  </a:lnTo>
                  <a:lnTo>
                    <a:pt x="29" y="1"/>
                  </a:lnTo>
                  <a:lnTo>
                    <a:pt x="29" y="0"/>
                  </a:lnTo>
                  <a:lnTo>
                    <a:pt x="29" y="1"/>
                  </a:lnTo>
                  <a:lnTo>
                    <a:pt x="29" y="0"/>
                  </a:lnTo>
                  <a:lnTo>
                    <a:pt x="29" y="1"/>
                  </a:lnTo>
                  <a:lnTo>
                    <a:pt x="29" y="0"/>
                  </a:lnTo>
                  <a:lnTo>
                    <a:pt x="29" y="1"/>
                  </a:lnTo>
                  <a:lnTo>
                    <a:pt x="29" y="0"/>
                  </a:lnTo>
                  <a:lnTo>
                    <a:pt x="29" y="1"/>
                  </a:lnTo>
                  <a:lnTo>
                    <a:pt x="29" y="0"/>
                  </a:lnTo>
                  <a:lnTo>
                    <a:pt x="30" y="0"/>
                  </a:lnTo>
                  <a:lnTo>
                    <a:pt x="30" y="1"/>
                  </a:lnTo>
                  <a:lnTo>
                    <a:pt x="30" y="0"/>
                  </a:lnTo>
                  <a:lnTo>
                    <a:pt x="30" y="1"/>
                  </a:lnTo>
                  <a:lnTo>
                    <a:pt x="30" y="0"/>
                  </a:lnTo>
                  <a:lnTo>
                    <a:pt x="30" y="1"/>
                  </a:lnTo>
                  <a:lnTo>
                    <a:pt x="30" y="0"/>
                  </a:lnTo>
                  <a:lnTo>
                    <a:pt x="30" y="1"/>
                  </a:lnTo>
                  <a:lnTo>
                    <a:pt x="30" y="0"/>
                  </a:lnTo>
                  <a:lnTo>
                    <a:pt x="30" y="1"/>
                  </a:lnTo>
                  <a:lnTo>
                    <a:pt x="30" y="0"/>
                  </a:lnTo>
                  <a:lnTo>
                    <a:pt x="30" y="1"/>
                  </a:lnTo>
                  <a:lnTo>
                    <a:pt x="30" y="0"/>
                  </a:lnTo>
                  <a:lnTo>
                    <a:pt x="30" y="1"/>
                  </a:lnTo>
                  <a:lnTo>
                    <a:pt x="30" y="0"/>
                  </a:lnTo>
                  <a:lnTo>
                    <a:pt x="30" y="1"/>
                  </a:lnTo>
                  <a:lnTo>
                    <a:pt x="30" y="0"/>
                  </a:lnTo>
                  <a:lnTo>
                    <a:pt x="30" y="1"/>
                  </a:lnTo>
                  <a:lnTo>
                    <a:pt x="30" y="0"/>
                  </a:lnTo>
                  <a:lnTo>
                    <a:pt x="30" y="1"/>
                  </a:lnTo>
                  <a:lnTo>
                    <a:pt x="30" y="0"/>
                  </a:lnTo>
                  <a:lnTo>
                    <a:pt x="30" y="1"/>
                  </a:lnTo>
                  <a:lnTo>
                    <a:pt x="30" y="0"/>
                  </a:lnTo>
                  <a:lnTo>
                    <a:pt x="30" y="1"/>
                  </a:lnTo>
                  <a:lnTo>
                    <a:pt x="30" y="0"/>
                  </a:lnTo>
                  <a:lnTo>
                    <a:pt x="31" y="1"/>
                  </a:lnTo>
                  <a:lnTo>
                    <a:pt x="31" y="0"/>
                  </a:lnTo>
                  <a:lnTo>
                    <a:pt x="31" y="1"/>
                  </a:lnTo>
                  <a:lnTo>
                    <a:pt x="31" y="0"/>
                  </a:lnTo>
                  <a:lnTo>
                    <a:pt x="31" y="1"/>
                  </a:lnTo>
                  <a:lnTo>
                    <a:pt x="31" y="0"/>
                  </a:lnTo>
                  <a:lnTo>
                    <a:pt x="31" y="1"/>
                  </a:lnTo>
                  <a:lnTo>
                    <a:pt x="31" y="0"/>
                  </a:lnTo>
                  <a:lnTo>
                    <a:pt x="31" y="1"/>
                  </a:lnTo>
                  <a:lnTo>
                    <a:pt x="31" y="0"/>
                  </a:lnTo>
                  <a:lnTo>
                    <a:pt x="31" y="1"/>
                  </a:lnTo>
                  <a:lnTo>
                    <a:pt x="31" y="0"/>
                  </a:lnTo>
                  <a:lnTo>
                    <a:pt x="31" y="1"/>
                  </a:lnTo>
                  <a:lnTo>
                    <a:pt x="31" y="0"/>
                  </a:lnTo>
                  <a:lnTo>
                    <a:pt x="32" y="1"/>
                  </a:lnTo>
                  <a:lnTo>
                    <a:pt x="32" y="0"/>
                  </a:lnTo>
                  <a:lnTo>
                    <a:pt x="32" y="1"/>
                  </a:lnTo>
                  <a:lnTo>
                    <a:pt x="32" y="0"/>
                  </a:lnTo>
                  <a:lnTo>
                    <a:pt x="32" y="1"/>
                  </a:lnTo>
                  <a:lnTo>
                    <a:pt x="32" y="0"/>
                  </a:lnTo>
                  <a:lnTo>
                    <a:pt x="32" y="1"/>
                  </a:lnTo>
                  <a:lnTo>
                    <a:pt x="32" y="0"/>
                  </a:lnTo>
                  <a:lnTo>
                    <a:pt x="32" y="1"/>
                  </a:lnTo>
                  <a:lnTo>
                    <a:pt x="32" y="0"/>
                  </a:lnTo>
                  <a:lnTo>
                    <a:pt x="32" y="1"/>
                  </a:lnTo>
                  <a:lnTo>
                    <a:pt x="32" y="0"/>
                  </a:lnTo>
                  <a:lnTo>
                    <a:pt x="32" y="1"/>
                  </a:lnTo>
                  <a:lnTo>
                    <a:pt x="32" y="0"/>
                  </a:lnTo>
                  <a:lnTo>
                    <a:pt x="32" y="1"/>
                  </a:lnTo>
                  <a:lnTo>
                    <a:pt x="32" y="0"/>
                  </a:lnTo>
                  <a:lnTo>
                    <a:pt x="32" y="1"/>
                  </a:lnTo>
                  <a:lnTo>
                    <a:pt x="32" y="0"/>
                  </a:lnTo>
                  <a:lnTo>
                    <a:pt x="32" y="1"/>
                  </a:lnTo>
                  <a:lnTo>
                    <a:pt x="32" y="0"/>
                  </a:lnTo>
                  <a:lnTo>
                    <a:pt x="32" y="1"/>
                  </a:lnTo>
                  <a:lnTo>
                    <a:pt x="33" y="0"/>
                  </a:lnTo>
                  <a:lnTo>
                    <a:pt x="33" y="1"/>
                  </a:lnTo>
                  <a:lnTo>
                    <a:pt x="33" y="0"/>
                  </a:lnTo>
                  <a:lnTo>
                    <a:pt x="33" y="1"/>
                  </a:lnTo>
                  <a:lnTo>
                    <a:pt x="33" y="0"/>
                  </a:lnTo>
                  <a:lnTo>
                    <a:pt x="33" y="1"/>
                  </a:lnTo>
                  <a:lnTo>
                    <a:pt x="33" y="0"/>
                  </a:lnTo>
                  <a:lnTo>
                    <a:pt x="33" y="1"/>
                  </a:lnTo>
                  <a:lnTo>
                    <a:pt x="33" y="0"/>
                  </a:lnTo>
                  <a:lnTo>
                    <a:pt x="33" y="1"/>
                  </a:lnTo>
                  <a:lnTo>
                    <a:pt x="33" y="0"/>
                  </a:lnTo>
                  <a:lnTo>
                    <a:pt x="33" y="1"/>
                  </a:lnTo>
                  <a:lnTo>
                    <a:pt x="33" y="0"/>
                  </a:lnTo>
                  <a:lnTo>
                    <a:pt x="33" y="1"/>
                  </a:lnTo>
                  <a:lnTo>
                    <a:pt x="33" y="0"/>
                  </a:lnTo>
                  <a:lnTo>
                    <a:pt x="33" y="1"/>
                  </a:lnTo>
                  <a:lnTo>
                    <a:pt x="33" y="0"/>
                  </a:lnTo>
                  <a:lnTo>
                    <a:pt x="33" y="1"/>
                  </a:lnTo>
                  <a:lnTo>
                    <a:pt x="33" y="0"/>
                  </a:lnTo>
                  <a:lnTo>
                    <a:pt x="33" y="1"/>
                  </a:lnTo>
                  <a:lnTo>
                    <a:pt x="33" y="0"/>
                  </a:lnTo>
                  <a:lnTo>
                    <a:pt x="34" y="0"/>
                  </a:lnTo>
                  <a:lnTo>
                    <a:pt x="34" y="1"/>
                  </a:lnTo>
                  <a:lnTo>
                    <a:pt x="34" y="0"/>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15" name="Freeform 546"/>
            <p:cNvSpPr>
              <a:spLocks/>
            </p:cNvSpPr>
            <p:nvPr/>
          </p:nvSpPr>
          <p:spPr bwMode="auto">
            <a:xfrm>
              <a:off x="2904" y="2715"/>
              <a:ext cx="53" cy="6"/>
            </a:xfrm>
            <a:custGeom>
              <a:avLst/>
              <a:gdLst>
                <a:gd name="T0" fmla="*/ 0 w 53"/>
                <a:gd name="T1" fmla="*/ 5 h 6"/>
                <a:gd name="T2" fmla="*/ 1 w 53"/>
                <a:gd name="T3" fmla="*/ 6 h 6"/>
                <a:gd name="T4" fmla="*/ 1 w 53"/>
                <a:gd name="T5" fmla="*/ 5 h 6"/>
                <a:gd name="T6" fmla="*/ 1 w 53"/>
                <a:gd name="T7" fmla="*/ 6 h 6"/>
                <a:gd name="T8" fmla="*/ 2 w 53"/>
                <a:gd name="T9" fmla="*/ 5 h 6"/>
                <a:gd name="T10" fmla="*/ 4 w 53"/>
                <a:gd name="T11" fmla="*/ 5 h 6"/>
                <a:gd name="T12" fmla="*/ 4 w 53"/>
                <a:gd name="T13" fmla="*/ 4 h 6"/>
                <a:gd name="T14" fmla="*/ 5 w 53"/>
                <a:gd name="T15" fmla="*/ 2 h 6"/>
                <a:gd name="T16" fmla="*/ 5 w 53"/>
                <a:gd name="T17" fmla="*/ 2 h 6"/>
                <a:gd name="T18" fmla="*/ 6 w 53"/>
                <a:gd name="T19" fmla="*/ 4 h 6"/>
                <a:gd name="T20" fmla="*/ 8 w 53"/>
                <a:gd name="T21" fmla="*/ 5 h 6"/>
                <a:gd name="T22" fmla="*/ 8 w 53"/>
                <a:gd name="T23" fmla="*/ 6 h 6"/>
                <a:gd name="T24" fmla="*/ 9 w 53"/>
                <a:gd name="T25" fmla="*/ 6 h 6"/>
                <a:gd name="T26" fmla="*/ 9 w 53"/>
                <a:gd name="T27" fmla="*/ 5 h 6"/>
                <a:gd name="T28" fmla="*/ 10 w 53"/>
                <a:gd name="T29" fmla="*/ 6 h 6"/>
                <a:gd name="T30" fmla="*/ 10 w 53"/>
                <a:gd name="T31" fmla="*/ 5 h 6"/>
                <a:gd name="T32" fmla="*/ 11 w 53"/>
                <a:gd name="T33" fmla="*/ 5 h 6"/>
                <a:gd name="T34" fmla="*/ 11 w 53"/>
                <a:gd name="T35" fmla="*/ 6 h 6"/>
                <a:gd name="T36" fmla="*/ 12 w 53"/>
                <a:gd name="T37" fmla="*/ 6 h 6"/>
                <a:gd name="T38" fmla="*/ 12 w 53"/>
                <a:gd name="T39" fmla="*/ 5 h 6"/>
                <a:gd name="T40" fmla="*/ 13 w 53"/>
                <a:gd name="T41" fmla="*/ 5 h 6"/>
                <a:gd name="T42" fmla="*/ 13 w 53"/>
                <a:gd name="T43" fmla="*/ 6 h 6"/>
                <a:gd name="T44" fmla="*/ 14 w 53"/>
                <a:gd name="T45" fmla="*/ 6 h 6"/>
                <a:gd name="T46" fmla="*/ 14 w 53"/>
                <a:gd name="T47" fmla="*/ 5 h 6"/>
                <a:gd name="T48" fmla="*/ 15 w 53"/>
                <a:gd name="T49" fmla="*/ 6 h 6"/>
                <a:gd name="T50" fmla="*/ 15 w 53"/>
                <a:gd name="T51" fmla="*/ 5 h 6"/>
                <a:gd name="T52" fmla="*/ 16 w 53"/>
                <a:gd name="T53" fmla="*/ 5 h 6"/>
                <a:gd name="T54" fmla="*/ 16 w 53"/>
                <a:gd name="T55" fmla="*/ 6 h 6"/>
                <a:gd name="T56" fmla="*/ 16 w 53"/>
                <a:gd name="T57" fmla="*/ 5 h 6"/>
                <a:gd name="T58" fmla="*/ 18 w 53"/>
                <a:gd name="T59" fmla="*/ 6 h 6"/>
                <a:gd name="T60" fmla="*/ 19 w 53"/>
                <a:gd name="T61" fmla="*/ 6 h 6"/>
                <a:gd name="T62" fmla="*/ 19 w 53"/>
                <a:gd name="T63" fmla="*/ 5 h 6"/>
                <a:gd name="T64" fmla="*/ 20 w 53"/>
                <a:gd name="T65" fmla="*/ 5 h 6"/>
                <a:gd name="T66" fmla="*/ 21 w 53"/>
                <a:gd name="T67" fmla="*/ 5 h 6"/>
                <a:gd name="T68" fmla="*/ 21 w 53"/>
                <a:gd name="T69" fmla="*/ 6 h 6"/>
                <a:gd name="T70" fmla="*/ 22 w 53"/>
                <a:gd name="T71" fmla="*/ 5 h 6"/>
                <a:gd name="T72" fmla="*/ 23 w 53"/>
                <a:gd name="T73" fmla="*/ 5 h 6"/>
                <a:gd name="T74" fmla="*/ 24 w 53"/>
                <a:gd name="T75" fmla="*/ 5 h 6"/>
                <a:gd name="T76" fmla="*/ 26 w 53"/>
                <a:gd name="T77" fmla="*/ 5 h 6"/>
                <a:gd name="T78" fmla="*/ 27 w 53"/>
                <a:gd name="T79" fmla="*/ 5 h 6"/>
                <a:gd name="T80" fmla="*/ 28 w 53"/>
                <a:gd name="T81" fmla="*/ 6 h 6"/>
                <a:gd name="T82" fmla="*/ 32 w 53"/>
                <a:gd name="T83" fmla="*/ 6 h 6"/>
                <a:gd name="T84" fmla="*/ 34 w 53"/>
                <a:gd name="T85" fmla="*/ 5 h 6"/>
                <a:gd name="T86" fmla="*/ 36 w 53"/>
                <a:gd name="T87" fmla="*/ 6 h 6"/>
                <a:gd name="T88" fmla="*/ 38 w 53"/>
                <a:gd name="T89" fmla="*/ 5 h 6"/>
                <a:gd name="T90" fmla="*/ 39 w 53"/>
                <a:gd name="T91" fmla="*/ 5 h 6"/>
                <a:gd name="T92" fmla="*/ 41 w 53"/>
                <a:gd name="T93" fmla="*/ 5 h 6"/>
                <a:gd name="T94" fmla="*/ 42 w 53"/>
                <a:gd name="T95" fmla="*/ 5 h 6"/>
                <a:gd name="T96" fmla="*/ 42 w 53"/>
                <a:gd name="T97" fmla="*/ 6 h 6"/>
                <a:gd name="T98" fmla="*/ 43 w 53"/>
                <a:gd name="T99" fmla="*/ 5 h 6"/>
                <a:gd name="T100" fmla="*/ 43 w 53"/>
                <a:gd name="T101" fmla="*/ 6 h 6"/>
                <a:gd name="T102" fmla="*/ 43 w 53"/>
                <a:gd name="T103" fmla="*/ 5 h 6"/>
                <a:gd name="T104" fmla="*/ 44 w 53"/>
                <a:gd name="T105" fmla="*/ 5 h 6"/>
                <a:gd name="T106" fmla="*/ 44 w 53"/>
                <a:gd name="T107" fmla="*/ 6 h 6"/>
                <a:gd name="T108" fmla="*/ 46 w 53"/>
                <a:gd name="T109" fmla="*/ 6 h 6"/>
                <a:gd name="T110" fmla="*/ 47 w 53"/>
                <a:gd name="T111" fmla="*/ 6 h 6"/>
                <a:gd name="T112" fmla="*/ 47 w 53"/>
                <a:gd name="T113" fmla="*/ 5 h 6"/>
                <a:gd name="T114" fmla="*/ 48 w 53"/>
                <a:gd name="T115" fmla="*/ 5 h 6"/>
                <a:gd name="T116" fmla="*/ 49 w 53"/>
                <a:gd name="T117" fmla="*/ 5 h 6"/>
                <a:gd name="T118" fmla="*/ 49 w 53"/>
                <a:gd name="T119" fmla="*/ 6 h 6"/>
                <a:gd name="T120" fmla="*/ 50 w 53"/>
                <a:gd name="T121" fmla="*/ 5 h 6"/>
                <a:gd name="T122" fmla="*/ 51 w 53"/>
                <a:gd name="T123" fmla="*/ 5 h 6"/>
                <a:gd name="T124" fmla="*/ 52 w 53"/>
                <a:gd name="T125" fmla="*/ 5 h 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3"/>
                <a:gd name="T190" fmla="*/ 0 h 6"/>
                <a:gd name="T191" fmla="*/ 53 w 53"/>
                <a:gd name="T192" fmla="*/ 6 h 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3" h="6">
                  <a:moveTo>
                    <a:pt x="0" y="5"/>
                  </a:moveTo>
                  <a:lnTo>
                    <a:pt x="0" y="6"/>
                  </a:lnTo>
                  <a:lnTo>
                    <a:pt x="0" y="5"/>
                  </a:lnTo>
                  <a:lnTo>
                    <a:pt x="0" y="6"/>
                  </a:lnTo>
                  <a:lnTo>
                    <a:pt x="0" y="5"/>
                  </a:lnTo>
                  <a:lnTo>
                    <a:pt x="0" y="6"/>
                  </a:lnTo>
                  <a:lnTo>
                    <a:pt x="0" y="5"/>
                  </a:lnTo>
                  <a:lnTo>
                    <a:pt x="0" y="6"/>
                  </a:lnTo>
                  <a:lnTo>
                    <a:pt x="0" y="5"/>
                  </a:lnTo>
                  <a:lnTo>
                    <a:pt x="0" y="6"/>
                  </a:lnTo>
                  <a:lnTo>
                    <a:pt x="0" y="5"/>
                  </a:lnTo>
                  <a:lnTo>
                    <a:pt x="0" y="6"/>
                  </a:lnTo>
                  <a:lnTo>
                    <a:pt x="0" y="5"/>
                  </a:lnTo>
                  <a:lnTo>
                    <a:pt x="0" y="6"/>
                  </a:lnTo>
                  <a:lnTo>
                    <a:pt x="0" y="5"/>
                  </a:lnTo>
                  <a:lnTo>
                    <a:pt x="0" y="6"/>
                  </a:lnTo>
                  <a:lnTo>
                    <a:pt x="0" y="5"/>
                  </a:lnTo>
                  <a:lnTo>
                    <a:pt x="0" y="6"/>
                  </a:lnTo>
                  <a:lnTo>
                    <a:pt x="0"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2" y="5"/>
                  </a:lnTo>
                  <a:lnTo>
                    <a:pt x="2" y="6"/>
                  </a:lnTo>
                  <a:lnTo>
                    <a:pt x="2" y="5"/>
                  </a:lnTo>
                  <a:lnTo>
                    <a:pt x="2" y="6"/>
                  </a:lnTo>
                  <a:lnTo>
                    <a:pt x="2" y="5"/>
                  </a:lnTo>
                  <a:lnTo>
                    <a:pt x="2" y="6"/>
                  </a:lnTo>
                  <a:lnTo>
                    <a:pt x="2" y="5"/>
                  </a:lnTo>
                  <a:lnTo>
                    <a:pt x="2" y="6"/>
                  </a:lnTo>
                  <a:lnTo>
                    <a:pt x="2" y="5"/>
                  </a:lnTo>
                  <a:lnTo>
                    <a:pt x="2" y="6"/>
                  </a:lnTo>
                  <a:lnTo>
                    <a:pt x="2" y="5"/>
                  </a:lnTo>
                  <a:lnTo>
                    <a:pt x="2" y="6"/>
                  </a:lnTo>
                  <a:lnTo>
                    <a:pt x="2" y="5"/>
                  </a:lnTo>
                  <a:lnTo>
                    <a:pt x="2" y="6"/>
                  </a:lnTo>
                  <a:lnTo>
                    <a:pt x="2" y="5"/>
                  </a:lnTo>
                  <a:lnTo>
                    <a:pt x="2" y="6"/>
                  </a:lnTo>
                  <a:lnTo>
                    <a:pt x="2" y="5"/>
                  </a:lnTo>
                  <a:lnTo>
                    <a:pt x="4" y="5"/>
                  </a:lnTo>
                  <a:lnTo>
                    <a:pt x="4" y="6"/>
                  </a:lnTo>
                  <a:lnTo>
                    <a:pt x="4" y="5"/>
                  </a:lnTo>
                  <a:lnTo>
                    <a:pt x="4" y="6"/>
                  </a:lnTo>
                  <a:lnTo>
                    <a:pt x="4" y="5"/>
                  </a:lnTo>
                  <a:lnTo>
                    <a:pt x="4" y="6"/>
                  </a:lnTo>
                  <a:lnTo>
                    <a:pt x="4" y="5"/>
                  </a:lnTo>
                  <a:lnTo>
                    <a:pt x="4" y="6"/>
                  </a:lnTo>
                  <a:lnTo>
                    <a:pt x="4" y="5"/>
                  </a:lnTo>
                  <a:lnTo>
                    <a:pt x="4" y="6"/>
                  </a:lnTo>
                  <a:lnTo>
                    <a:pt x="4" y="5"/>
                  </a:lnTo>
                  <a:lnTo>
                    <a:pt x="4" y="6"/>
                  </a:lnTo>
                  <a:lnTo>
                    <a:pt x="4" y="5"/>
                  </a:lnTo>
                  <a:lnTo>
                    <a:pt x="4" y="4"/>
                  </a:lnTo>
                  <a:lnTo>
                    <a:pt x="4" y="5"/>
                  </a:lnTo>
                  <a:lnTo>
                    <a:pt x="4" y="4"/>
                  </a:lnTo>
                  <a:lnTo>
                    <a:pt x="4" y="3"/>
                  </a:lnTo>
                  <a:lnTo>
                    <a:pt x="5" y="3"/>
                  </a:lnTo>
                  <a:lnTo>
                    <a:pt x="5" y="4"/>
                  </a:lnTo>
                  <a:lnTo>
                    <a:pt x="5" y="3"/>
                  </a:lnTo>
                  <a:lnTo>
                    <a:pt x="5" y="2"/>
                  </a:lnTo>
                  <a:lnTo>
                    <a:pt x="5" y="3"/>
                  </a:lnTo>
                  <a:lnTo>
                    <a:pt x="5" y="2"/>
                  </a:lnTo>
                  <a:lnTo>
                    <a:pt x="5" y="3"/>
                  </a:lnTo>
                  <a:lnTo>
                    <a:pt x="5" y="2"/>
                  </a:lnTo>
                  <a:lnTo>
                    <a:pt x="5" y="3"/>
                  </a:lnTo>
                  <a:lnTo>
                    <a:pt x="5" y="2"/>
                  </a:lnTo>
                  <a:lnTo>
                    <a:pt x="5" y="1"/>
                  </a:lnTo>
                  <a:lnTo>
                    <a:pt x="5" y="2"/>
                  </a:lnTo>
                  <a:lnTo>
                    <a:pt x="5" y="1"/>
                  </a:lnTo>
                  <a:lnTo>
                    <a:pt x="5" y="0"/>
                  </a:lnTo>
                  <a:lnTo>
                    <a:pt x="5" y="2"/>
                  </a:lnTo>
                  <a:lnTo>
                    <a:pt x="5" y="1"/>
                  </a:lnTo>
                  <a:lnTo>
                    <a:pt x="5" y="2"/>
                  </a:lnTo>
                  <a:lnTo>
                    <a:pt x="5" y="1"/>
                  </a:lnTo>
                  <a:lnTo>
                    <a:pt x="5" y="2"/>
                  </a:lnTo>
                  <a:lnTo>
                    <a:pt x="5" y="1"/>
                  </a:lnTo>
                  <a:lnTo>
                    <a:pt x="5" y="2"/>
                  </a:lnTo>
                  <a:lnTo>
                    <a:pt x="5" y="3"/>
                  </a:lnTo>
                  <a:lnTo>
                    <a:pt x="5" y="2"/>
                  </a:lnTo>
                  <a:lnTo>
                    <a:pt x="5" y="3"/>
                  </a:lnTo>
                  <a:lnTo>
                    <a:pt x="5" y="4"/>
                  </a:lnTo>
                  <a:lnTo>
                    <a:pt x="5" y="3"/>
                  </a:lnTo>
                  <a:lnTo>
                    <a:pt x="5" y="2"/>
                  </a:lnTo>
                  <a:lnTo>
                    <a:pt x="5" y="3"/>
                  </a:lnTo>
                  <a:lnTo>
                    <a:pt x="5" y="4"/>
                  </a:lnTo>
                  <a:lnTo>
                    <a:pt x="6" y="4"/>
                  </a:lnTo>
                  <a:lnTo>
                    <a:pt x="6" y="5"/>
                  </a:lnTo>
                  <a:lnTo>
                    <a:pt x="6" y="4"/>
                  </a:lnTo>
                  <a:lnTo>
                    <a:pt x="6" y="5"/>
                  </a:lnTo>
                  <a:lnTo>
                    <a:pt x="6" y="4"/>
                  </a:lnTo>
                  <a:lnTo>
                    <a:pt x="6" y="5"/>
                  </a:lnTo>
                  <a:lnTo>
                    <a:pt x="6" y="4"/>
                  </a:lnTo>
                  <a:lnTo>
                    <a:pt x="6" y="5"/>
                  </a:lnTo>
                  <a:lnTo>
                    <a:pt x="7" y="5"/>
                  </a:lnTo>
                  <a:lnTo>
                    <a:pt x="7" y="6"/>
                  </a:lnTo>
                  <a:lnTo>
                    <a:pt x="7" y="5"/>
                  </a:lnTo>
                  <a:lnTo>
                    <a:pt x="8" y="5"/>
                  </a:lnTo>
                  <a:lnTo>
                    <a:pt x="8" y="6"/>
                  </a:lnTo>
                  <a:lnTo>
                    <a:pt x="8" y="5"/>
                  </a:lnTo>
                  <a:lnTo>
                    <a:pt x="8" y="6"/>
                  </a:lnTo>
                  <a:lnTo>
                    <a:pt x="8" y="5"/>
                  </a:lnTo>
                  <a:lnTo>
                    <a:pt x="8" y="6"/>
                  </a:lnTo>
                  <a:lnTo>
                    <a:pt x="8" y="5"/>
                  </a:lnTo>
                  <a:lnTo>
                    <a:pt x="8" y="6"/>
                  </a:lnTo>
                  <a:lnTo>
                    <a:pt x="8" y="5"/>
                  </a:lnTo>
                  <a:lnTo>
                    <a:pt x="8" y="6"/>
                  </a:lnTo>
                  <a:lnTo>
                    <a:pt x="8" y="5"/>
                  </a:lnTo>
                  <a:lnTo>
                    <a:pt x="8" y="6"/>
                  </a:lnTo>
                  <a:lnTo>
                    <a:pt x="8" y="5"/>
                  </a:lnTo>
                  <a:lnTo>
                    <a:pt x="8" y="6"/>
                  </a:lnTo>
                  <a:lnTo>
                    <a:pt x="8" y="5"/>
                  </a:lnTo>
                  <a:lnTo>
                    <a:pt x="8" y="6"/>
                  </a:lnTo>
                  <a:lnTo>
                    <a:pt x="8" y="5"/>
                  </a:lnTo>
                  <a:lnTo>
                    <a:pt x="8" y="6"/>
                  </a:lnTo>
                  <a:lnTo>
                    <a:pt x="8" y="5"/>
                  </a:lnTo>
                  <a:lnTo>
                    <a:pt x="8" y="6"/>
                  </a:lnTo>
                  <a:lnTo>
                    <a:pt x="8" y="5"/>
                  </a:lnTo>
                  <a:lnTo>
                    <a:pt x="8" y="6"/>
                  </a:lnTo>
                  <a:lnTo>
                    <a:pt x="8" y="5"/>
                  </a:lnTo>
                  <a:lnTo>
                    <a:pt x="9" y="5"/>
                  </a:lnTo>
                  <a:lnTo>
                    <a:pt x="9" y="6"/>
                  </a:lnTo>
                  <a:lnTo>
                    <a:pt x="9" y="5"/>
                  </a:lnTo>
                  <a:lnTo>
                    <a:pt x="9" y="6"/>
                  </a:lnTo>
                  <a:lnTo>
                    <a:pt x="9" y="5"/>
                  </a:lnTo>
                  <a:lnTo>
                    <a:pt x="9" y="6"/>
                  </a:lnTo>
                  <a:lnTo>
                    <a:pt x="9" y="5"/>
                  </a:lnTo>
                  <a:lnTo>
                    <a:pt x="9" y="6"/>
                  </a:lnTo>
                  <a:lnTo>
                    <a:pt x="9" y="5"/>
                  </a:lnTo>
                  <a:lnTo>
                    <a:pt x="9" y="6"/>
                  </a:lnTo>
                  <a:lnTo>
                    <a:pt x="9" y="5"/>
                  </a:lnTo>
                  <a:lnTo>
                    <a:pt x="9" y="6"/>
                  </a:lnTo>
                  <a:lnTo>
                    <a:pt x="9" y="5"/>
                  </a:lnTo>
                  <a:lnTo>
                    <a:pt x="9" y="6"/>
                  </a:lnTo>
                  <a:lnTo>
                    <a:pt x="9" y="5"/>
                  </a:lnTo>
                  <a:lnTo>
                    <a:pt x="9" y="6"/>
                  </a:lnTo>
                  <a:lnTo>
                    <a:pt x="9" y="5"/>
                  </a:lnTo>
                  <a:lnTo>
                    <a:pt x="9" y="6"/>
                  </a:lnTo>
                  <a:lnTo>
                    <a:pt x="9" y="5"/>
                  </a:lnTo>
                  <a:lnTo>
                    <a:pt x="9" y="6"/>
                  </a:lnTo>
                  <a:lnTo>
                    <a:pt x="9" y="5"/>
                  </a:lnTo>
                  <a:lnTo>
                    <a:pt x="9" y="6"/>
                  </a:lnTo>
                  <a:lnTo>
                    <a:pt x="10" y="5"/>
                  </a:lnTo>
                  <a:lnTo>
                    <a:pt x="10" y="6"/>
                  </a:lnTo>
                  <a:lnTo>
                    <a:pt x="10" y="5"/>
                  </a:lnTo>
                  <a:lnTo>
                    <a:pt x="10" y="6"/>
                  </a:lnTo>
                  <a:lnTo>
                    <a:pt x="10" y="5"/>
                  </a:lnTo>
                  <a:lnTo>
                    <a:pt x="10" y="6"/>
                  </a:lnTo>
                  <a:lnTo>
                    <a:pt x="10" y="5"/>
                  </a:lnTo>
                  <a:lnTo>
                    <a:pt x="10" y="6"/>
                  </a:lnTo>
                  <a:lnTo>
                    <a:pt x="10" y="5"/>
                  </a:lnTo>
                  <a:lnTo>
                    <a:pt x="10" y="6"/>
                  </a:lnTo>
                  <a:lnTo>
                    <a:pt x="10" y="5"/>
                  </a:lnTo>
                  <a:lnTo>
                    <a:pt x="10" y="6"/>
                  </a:lnTo>
                  <a:lnTo>
                    <a:pt x="10" y="5"/>
                  </a:lnTo>
                  <a:lnTo>
                    <a:pt x="10" y="6"/>
                  </a:lnTo>
                  <a:lnTo>
                    <a:pt x="10" y="5"/>
                  </a:lnTo>
                  <a:lnTo>
                    <a:pt x="10" y="6"/>
                  </a:lnTo>
                  <a:lnTo>
                    <a:pt x="10" y="5"/>
                  </a:lnTo>
                  <a:lnTo>
                    <a:pt x="10" y="6"/>
                  </a:lnTo>
                  <a:lnTo>
                    <a:pt x="10" y="5"/>
                  </a:lnTo>
                  <a:lnTo>
                    <a:pt x="10" y="6"/>
                  </a:lnTo>
                  <a:lnTo>
                    <a:pt x="11" y="6"/>
                  </a:lnTo>
                  <a:lnTo>
                    <a:pt x="11" y="5"/>
                  </a:lnTo>
                  <a:lnTo>
                    <a:pt x="11" y="6"/>
                  </a:lnTo>
                  <a:lnTo>
                    <a:pt x="11" y="5"/>
                  </a:lnTo>
                  <a:lnTo>
                    <a:pt x="11" y="6"/>
                  </a:lnTo>
                  <a:lnTo>
                    <a:pt x="11" y="5"/>
                  </a:lnTo>
                  <a:lnTo>
                    <a:pt x="11" y="6"/>
                  </a:lnTo>
                  <a:lnTo>
                    <a:pt x="11" y="5"/>
                  </a:lnTo>
                  <a:lnTo>
                    <a:pt x="11" y="6"/>
                  </a:lnTo>
                  <a:lnTo>
                    <a:pt x="11" y="5"/>
                  </a:lnTo>
                  <a:lnTo>
                    <a:pt x="11" y="6"/>
                  </a:lnTo>
                  <a:lnTo>
                    <a:pt x="11" y="5"/>
                  </a:lnTo>
                  <a:lnTo>
                    <a:pt x="11" y="6"/>
                  </a:lnTo>
                  <a:lnTo>
                    <a:pt x="11" y="5"/>
                  </a:lnTo>
                  <a:lnTo>
                    <a:pt x="11" y="6"/>
                  </a:lnTo>
                  <a:lnTo>
                    <a:pt x="11" y="5"/>
                  </a:lnTo>
                  <a:lnTo>
                    <a:pt x="11" y="6"/>
                  </a:lnTo>
                  <a:lnTo>
                    <a:pt x="11" y="5"/>
                  </a:lnTo>
                  <a:lnTo>
                    <a:pt x="11" y="6"/>
                  </a:lnTo>
                  <a:lnTo>
                    <a:pt x="11" y="5"/>
                  </a:lnTo>
                  <a:lnTo>
                    <a:pt x="11" y="6"/>
                  </a:lnTo>
                  <a:lnTo>
                    <a:pt x="11" y="5"/>
                  </a:lnTo>
                  <a:lnTo>
                    <a:pt x="11" y="6"/>
                  </a:lnTo>
                  <a:lnTo>
                    <a:pt x="12" y="6"/>
                  </a:lnTo>
                  <a:lnTo>
                    <a:pt x="12" y="5"/>
                  </a:lnTo>
                  <a:lnTo>
                    <a:pt x="12" y="6"/>
                  </a:lnTo>
                  <a:lnTo>
                    <a:pt x="12" y="5"/>
                  </a:lnTo>
                  <a:lnTo>
                    <a:pt x="12" y="6"/>
                  </a:lnTo>
                  <a:lnTo>
                    <a:pt x="12" y="5"/>
                  </a:lnTo>
                  <a:lnTo>
                    <a:pt x="12" y="6"/>
                  </a:lnTo>
                  <a:lnTo>
                    <a:pt x="12" y="5"/>
                  </a:lnTo>
                  <a:lnTo>
                    <a:pt x="12" y="6"/>
                  </a:lnTo>
                  <a:lnTo>
                    <a:pt x="12" y="5"/>
                  </a:lnTo>
                  <a:lnTo>
                    <a:pt x="12" y="6"/>
                  </a:lnTo>
                  <a:lnTo>
                    <a:pt x="12" y="5"/>
                  </a:lnTo>
                  <a:lnTo>
                    <a:pt x="12" y="6"/>
                  </a:lnTo>
                  <a:lnTo>
                    <a:pt x="12" y="5"/>
                  </a:lnTo>
                  <a:lnTo>
                    <a:pt x="12" y="6"/>
                  </a:lnTo>
                  <a:lnTo>
                    <a:pt x="12" y="5"/>
                  </a:lnTo>
                  <a:lnTo>
                    <a:pt x="12" y="6"/>
                  </a:lnTo>
                  <a:lnTo>
                    <a:pt x="12" y="5"/>
                  </a:lnTo>
                  <a:lnTo>
                    <a:pt x="12" y="6"/>
                  </a:lnTo>
                  <a:lnTo>
                    <a:pt x="13" y="6"/>
                  </a:lnTo>
                  <a:lnTo>
                    <a:pt x="13" y="5"/>
                  </a:lnTo>
                  <a:lnTo>
                    <a:pt x="13" y="6"/>
                  </a:lnTo>
                  <a:lnTo>
                    <a:pt x="13" y="5"/>
                  </a:lnTo>
                  <a:lnTo>
                    <a:pt x="13" y="6"/>
                  </a:lnTo>
                  <a:lnTo>
                    <a:pt x="13" y="5"/>
                  </a:lnTo>
                  <a:lnTo>
                    <a:pt x="13" y="6"/>
                  </a:lnTo>
                  <a:lnTo>
                    <a:pt x="13" y="5"/>
                  </a:lnTo>
                  <a:lnTo>
                    <a:pt x="13" y="6"/>
                  </a:lnTo>
                  <a:lnTo>
                    <a:pt x="13" y="5"/>
                  </a:lnTo>
                  <a:lnTo>
                    <a:pt x="13" y="6"/>
                  </a:lnTo>
                  <a:lnTo>
                    <a:pt x="13" y="5"/>
                  </a:lnTo>
                  <a:lnTo>
                    <a:pt x="13" y="6"/>
                  </a:lnTo>
                  <a:lnTo>
                    <a:pt x="13" y="5"/>
                  </a:lnTo>
                  <a:lnTo>
                    <a:pt x="13" y="6"/>
                  </a:lnTo>
                  <a:lnTo>
                    <a:pt x="13" y="5"/>
                  </a:lnTo>
                  <a:lnTo>
                    <a:pt x="13" y="6"/>
                  </a:lnTo>
                  <a:lnTo>
                    <a:pt x="13" y="5"/>
                  </a:lnTo>
                  <a:lnTo>
                    <a:pt x="13" y="6"/>
                  </a:lnTo>
                  <a:lnTo>
                    <a:pt x="14" y="6"/>
                  </a:lnTo>
                  <a:lnTo>
                    <a:pt x="14" y="5"/>
                  </a:lnTo>
                  <a:lnTo>
                    <a:pt x="14" y="6"/>
                  </a:lnTo>
                  <a:lnTo>
                    <a:pt x="14" y="5"/>
                  </a:lnTo>
                  <a:lnTo>
                    <a:pt x="14" y="6"/>
                  </a:lnTo>
                  <a:lnTo>
                    <a:pt x="14" y="5"/>
                  </a:lnTo>
                  <a:lnTo>
                    <a:pt x="14" y="6"/>
                  </a:lnTo>
                  <a:lnTo>
                    <a:pt x="14" y="5"/>
                  </a:lnTo>
                  <a:lnTo>
                    <a:pt x="14" y="6"/>
                  </a:lnTo>
                  <a:lnTo>
                    <a:pt x="14" y="5"/>
                  </a:lnTo>
                  <a:lnTo>
                    <a:pt x="14" y="6"/>
                  </a:lnTo>
                  <a:lnTo>
                    <a:pt x="14" y="5"/>
                  </a:lnTo>
                  <a:lnTo>
                    <a:pt x="14" y="6"/>
                  </a:lnTo>
                  <a:lnTo>
                    <a:pt x="14" y="5"/>
                  </a:lnTo>
                  <a:lnTo>
                    <a:pt x="14" y="6"/>
                  </a:lnTo>
                  <a:lnTo>
                    <a:pt x="14" y="5"/>
                  </a:lnTo>
                  <a:lnTo>
                    <a:pt x="14" y="6"/>
                  </a:lnTo>
                  <a:lnTo>
                    <a:pt x="14" y="5"/>
                  </a:lnTo>
                  <a:lnTo>
                    <a:pt x="14" y="6"/>
                  </a:lnTo>
                  <a:lnTo>
                    <a:pt x="14" y="5"/>
                  </a:lnTo>
                  <a:lnTo>
                    <a:pt x="14" y="6"/>
                  </a:lnTo>
                  <a:lnTo>
                    <a:pt x="14" y="5"/>
                  </a:lnTo>
                  <a:lnTo>
                    <a:pt x="14" y="6"/>
                  </a:lnTo>
                  <a:lnTo>
                    <a:pt x="14" y="5"/>
                  </a:lnTo>
                  <a:lnTo>
                    <a:pt x="14" y="6"/>
                  </a:lnTo>
                  <a:lnTo>
                    <a:pt x="14" y="5"/>
                  </a:lnTo>
                  <a:lnTo>
                    <a:pt x="14" y="6"/>
                  </a:lnTo>
                  <a:lnTo>
                    <a:pt x="15" y="5"/>
                  </a:lnTo>
                  <a:lnTo>
                    <a:pt x="15" y="6"/>
                  </a:lnTo>
                  <a:lnTo>
                    <a:pt x="15" y="5"/>
                  </a:lnTo>
                  <a:lnTo>
                    <a:pt x="15" y="6"/>
                  </a:lnTo>
                  <a:lnTo>
                    <a:pt x="15" y="5"/>
                  </a:lnTo>
                  <a:lnTo>
                    <a:pt x="15" y="6"/>
                  </a:lnTo>
                  <a:lnTo>
                    <a:pt x="15" y="5"/>
                  </a:lnTo>
                  <a:lnTo>
                    <a:pt x="15" y="6"/>
                  </a:lnTo>
                  <a:lnTo>
                    <a:pt x="15" y="5"/>
                  </a:lnTo>
                  <a:lnTo>
                    <a:pt x="15" y="6"/>
                  </a:lnTo>
                  <a:lnTo>
                    <a:pt x="15" y="5"/>
                  </a:lnTo>
                  <a:lnTo>
                    <a:pt x="15" y="6"/>
                  </a:lnTo>
                  <a:lnTo>
                    <a:pt x="15" y="5"/>
                  </a:lnTo>
                  <a:lnTo>
                    <a:pt x="15" y="6"/>
                  </a:lnTo>
                  <a:lnTo>
                    <a:pt x="15" y="5"/>
                  </a:lnTo>
                  <a:lnTo>
                    <a:pt x="15" y="6"/>
                  </a:lnTo>
                  <a:lnTo>
                    <a:pt x="15" y="5"/>
                  </a:lnTo>
                  <a:lnTo>
                    <a:pt x="15" y="6"/>
                  </a:lnTo>
                  <a:lnTo>
                    <a:pt x="15" y="5"/>
                  </a:lnTo>
                  <a:lnTo>
                    <a:pt x="15" y="6"/>
                  </a:lnTo>
                  <a:lnTo>
                    <a:pt x="15" y="5"/>
                  </a:lnTo>
                  <a:lnTo>
                    <a:pt x="15" y="6"/>
                  </a:lnTo>
                  <a:lnTo>
                    <a:pt x="16" y="6"/>
                  </a:lnTo>
                  <a:lnTo>
                    <a:pt x="16" y="5"/>
                  </a:lnTo>
                  <a:lnTo>
                    <a:pt x="16" y="6"/>
                  </a:lnTo>
                  <a:lnTo>
                    <a:pt x="16" y="5"/>
                  </a:lnTo>
                  <a:lnTo>
                    <a:pt x="16" y="6"/>
                  </a:lnTo>
                  <a:lnTo>
                    <a:pt x="16" y="5"/>
                  </a:lnTo>
                  <a:lnTo>
                    <a:pt x="16" y="6"/>
                  </a:lnTo>
                  <a:lnTo>
                    <a:pt x="16" y="5"/>
                  </a:lnTo>
                  <a:lnTo>
                    <a:pt x="16" y="6"/>
                  </a:lnTo>
                  <a:lnTo>
                    <a:pt x="16" y="5"/>
                  </a:lnTo>
                  <a:lnTo>
                    <a:pt x="16" y="6"/>
                  </a:lnTo>
                  <a:lnTo>
                    <a:pt x="16" y="5"/>
                  </a:lnTo>
                  <a:lnTo>
                    <a:pt x="16" y="6"/>
                  </a:lnTo>
                  <a:lnTo>
                    <a:pt x="16" y="5"/>
                  </a:lnTo>
                  <a:lnTo>
                    <a:pt x="16" y="6"/>
                  </a:lnTo>
                  <a:lnTo>
                    <a:pt x="16" y="5"/>
                  </a:lnTo>
                  <a:lnTo>
                    <a:pt x="16" y="6"/>
                  </a:lnTo>
                  <a:lnTo>
                    <a:pt x="16" y="5"/>
                  </a:lnTo>
                  <a:lnTo>
                    <a:pt x="16" y="6"/>
                  </a:lnTo>
                  <a:lnTo>
                    <a:pt x="16" y="5"/>
                  </a:lnTo>
                  <a:lnTo>
                    <a:pt x="16" y="6"/>
                  </a:lnTo>
                  <a:lnTo>
                    <a:pt x="16" y="5"/>
                  </a:lnTo>
                  <a:lnTo>
                    <a:pt x="16" y="6"/>
                  </a:lnTo>
                  <a:lnTo>
                    <a:pt x="16" y="5"/>
                  </a:lnTo>
                  <a:lnTo>
                    <a:pt x="16" y="6"/>
                  </a:lnTo>
                  <a:lnTo>
                    <a:pt x="16" y="5"/>
                  </a:lnTo>
                  <a:lnTo>
                    <a:pt x="18" y="6"/>
                  </a:lnTo>
                  <a:lnTo>
                    <a:pt x="18" y="5"/>
                  </a:lnTo>
                  <a:lnTo>
                    <a:pt x="18" y="6"/>
                  </a:lnTo>
                  <a:lnTo>
                    <a:pt x="18" y="5"/>
                  </a:lnTo>
                  <a:lnTo>
                    <a:pt x="18" y="6"/>
                  </a:lnTo>
                  <a:lnTo>
                    <a:pt x="18" y="5"/>
                  </a:lnTo>
                  <a:lnTo>
                    <a:pt x="18" y="6"/>
                  </a:lnTo>
                  <a:lnTo>
                    <a:pt x="18" y="5"/>
                  </a:lnTo>
                  <a:lnTo>
                    <a:pt x="18" y="6"/>
                  </a:lnTo>
                  <a:lnTo>
                    <a:pt x="18" y="5"/>
                  </a:lnTo>
                  <a:lnTo>
                    <a:pt x="18" y="6"/>
                  </a:lnTo>
                  <a:lnTo>
                    <a:pt x="18" y="5"/>
                  </a:lnTo>
                  <a:lnTo>
                    <a:pt x="18" y="6"/>
                  </a:lnTo>
                  <a:lnTo>
                    <a:pt x="18" y="5"/>
                  </a:lnTo>
                  <a:lnTo>
                    <a:pt x="18" y="6"/>
                  </a:lnTo>
                  <a:lnTo>
                    <a:pt x="18" y="5"/>
                  </a:lnTo>
                  <a:lnTo>
                    <a:pt x="18" y="6"/>
                  </a:lnTo>
                  <a:lnTo>
                    <a:pt x="19" y="6"/>
                  </a:lnTo>
                  <a:lnTo>
                    <a:pt x="19" y="5"/>
                  </a:lnTo>
                  <a:lnTo>
                    <a:pt x="19" y="6"/>
                  </a:lnTo>
                  <a:lnTo>
                    <a:pt x="19" y="5"/>
                  </a:lnTo>
                  <a:lnTo>
                    <a:pt x="19" y="6"/>
                  </a:lnTo>
                  <a:lnTo>
                    <a:pt x="19" y="5"/>
                  </a:lnTo>
                  <a:lnTo>
                    <a:pt x="19" y="6"/>
                  </a:lnTo>
                  <a:lnTo>
                    <a:pt x="19" y="5"/>
                  </a:lnTo>
                  <a:lnTo>
                    <a:pt x="19" y="6"/>
                  </a:lnTo>
                  <a:lnTo>
                    <a:pt x="19" y="5"/>
                  </a:lnTo>
                  <a:lnTo>
                    <a:pt x="19" y="6"/>
                  </a:lnTo>
                  <a:lnTo>
                    <a:pt x="19" y="5"/>
                  </a:lnTo>
                  <a:lnTo>
                    <a:pt x="19" y="6"/>
                  </a:lnTo>
                  <a:lnTo>
                    <a:pt x="19" y="5"/>
                  </a:lnTo>
                  <a:lnTo>
                    <a:pt x="19" y="6"/>
                  </a:lnTo>
                  <a:lnTo>
                    <a:pt x="19" y="5"/>
                  </a:lnTo>
                  <a:lnTo>
                    <a:pt x="19" y="6"/>
                  </a:lnTo>
                  <a:lnTo>
                    <a:pt x="19" y="5"/>
                  </a:lnTo>
                  <a:lnTo>
                    <a:pt x="19" y="6"/>
                  </a:lnTo>
                  <a:lnTo>
                    <a:pt x="20" y="6"/>
                  </a:lnTo>
                  <a:lnTo>
                    <a:pt x="20" y="5"/>
                  </a:lnTo>
                  <a:lnTo>
                    <a:pt x="20" y="6"/>
                  </a:lnTo>
                  <a:lnTo>
                    <a:pt x="20" y="5"/>
                  </a:lnTo>
                  <a:lnTo>
                    <a:pt x="20" y="6"/>
                  </a:lnTo>
                  <a:lnTo>
                    <a:pt x="20" y="5"/>
                  </a:lnTo>
                  <a:lnTo>
                    <a:pt x="20" y="6"/>
                  </a:lnTo>
                  <a:lnTo>
                    <a:pt x="20" y="5"/>
                  </a:lnTo>
                  <a:lnTo>
                    <a:pt x="20" y="6"/>
                  </a:lnTo>
                  <a:lnTo>
                    <a:pt x="20" y="5"/>
                  </a:lnTo>
                  <a:lnTo>
                    <a:pt x="20" y="6"/>
                  </a:lnTo>
                  <a:lnTo>
                    <a:pt x="20" y="5"/>
                  </a:lnTo>
                  <a:lnTo>
                    <a:pt x="20" y="6"/>
                  </a:lnTo>
                  <a:lnTo>
                    <a:pt x="21" y="6"/>
                  </a:lnTo>
                  <a:lnTo>
                    <a:pt x="21" y="5"/>
                  </a:lnTo>
                  <a:lnTo>
                    <a:pt x="21" y="6"/>
                  </a:lnTo>
                  <a:lnTo>
                    <a:pt x="21" y="5"/>
                  </a:lnTo>
                  <a:lnTo>
                    <a:pt x="21" y="6"/>
                  </a:lnTo>
                  <a:lnTo>
                    <a:pt x="21" y="5"/>
                  </a:lnTo>
                  <a:lnTo>
                    <a:pt x="21" y="6"/>
                  </a:lnTo>
                  <a:lnTo>
                    <a:pt x="21" y="5"/>
                  </a:lnTo>
                  <a:lnTo>
                    <a:pt x="21" y="6"/>
                  </a:lnTo>
                  <a:lnTo>
                    <a:pt x="21" y="5"/>
                  </a:lnTo>
                  <a:lnTo>
                    <a:pt x="21" y="6"/>
                  </a:lnTo>
                  <a:lnTo>
                    <a:pt x="21" y="5"/>
                  </a:lnTo>
                  <a:lnTo>
                    <a:pt x="21" y="6"/>
                  </a:lnTo>
                  <a:lnTo>
                    <a:pt x="21" y="5"/>
                  </a:lnTo>
                  <a:lnTo>
                    <a:pt x="21" y="6"/>
                  </a:lnTo>
                  <a:lnTo>
                    <a:pt x="21" y="5"/>
                  </a:lnTo>
                  <a:lnTo>
                    <a:pt x="21" y="6"/>
                  </a:lnTo>
                  <a:lnTo>
                    <a:pt x="21" y="5"/>
                  </a:lnTo>
                  <a:lnTo>
                    <a:pt x="21" y="6"/>
                  </a:lnTo>
                  <a:lnTo>
                    <a:pt x="21" y="5"/>
                  </a:lnTo>
                  <a:lnTo>
                    <a:pt x="22" y="6"/>
                  </a:lnTo>
                  <a:lnTo>
                    <a:pt x="22" y="5"/>
                  </a:lnTo>
                  <a:lnTo>
                    <a:pt x="22" y="6"/>
                  </a:lnTo>
                  <a:lnTo>
                    <a:pt x="22" y="5"/>
                  </a:lnTo>
                  <a:lnTo>
                    <a:pt x="22" y="6"/>
                  </a:lnTo>
                  <a:lnTo>
                    <a:pt x="22" y="5"/>
                  </a:lnTo>
                  <a:lnTo>
                    <a:pt x="22" y="6"/>
                  </a:lnTo>
                  <a:lnTo>
                    <a:pt x="22" y="5"/>
                  </a:lnTo>
                  <a:lnTo>
                    <a:pt x="22" y="6"/>
                  </a:lnTo>
                  <a:lnTo>
                    <a:pt x="22" y="5"/>
                  </a:lnTo>
                  <a:lnTo>
                    <a:pt x="22" y="6"/>
                  </a:lnTo>
                  <a:lnTo>
                    <a:pt x="22" y="5"/>
                  </a:lnTo>
                  <a:lnTo>
                    <a:pt x="22" y="6"/>
                  </a:lnTo>
                  <a:lnTo>
                    <a:pt x="22" y="5"/>
                  </a:lnTo>
                  <a:lnTo>
                    <a:pt x="22" y="6"/>
                  </a:lnTo>
                  <a:lnTo>
                    <a:pt x="23" y="6"/>
                  </a:lnTo>
                  <a:lnTo>
                    <a:pt x="23" y="5"/>
                  </a:lnTo>
                  <a:lnTo>
                    <a:pt x="23" y="6"/>
                  </a:lnTo>
                  <a:lnTo>
                    <a:pt x="23" y="5"/>
                  </a:lnTo>
                  <a:lnTo>
                    <a:pt x="23" y="6"/>
                  </a:lnTo>
                  <a:lnTo>
                    <a:pt x="23" y="5"/>
                  </a:lnTo>
                  <a:lnTo>
                    <a:pt x="23" y="6"/>
                  </a:lnTo>
                  <a:lnTo>
                    <a:pt x="24" y="6"/>
                  </a:lnTo>
                  <a:lnTo>
                    <a:pt x="24" y="5"/>
                  </a:lnTo>
                  <a:lnTo>
                    <a:pt x="24" y="6"/>
                  </a:lnTo>
                  <a:lnTo>
                    <a:pt x="24" y="5"/>
                  </a:lnTo>
                  <a:lnTo>
                    <a:pt x="24" y="6"/>
                  </a:lnTo>
                  <a:lnTo>
                    <a:pt x="24" y="5"/>
                  </a:lnTo>
                  <a:lnTo>
                    <a:pt x="24" y="6"/>
                  </a:lnTo>
                  <a:lnTo>
                    <a:pt x="24" y="5"/>
                  </a:lnTo>
                  <a:lnTo>
                    <a:pt x="24" y="6"/>
                  </a:lnTo>
                  <a:lnTo>
                    <a:pt x="24" y="5"/>
                  </a:lnTo>
                  <a:lnTo>
                    <a:pt x="24" y="6"/>
                  </a:lnTo>
                  <a:lnTo>
                    <a:pt x="25" y="6"/>
                  </a:lnTo>
                  <a:lnTo>
                    <a:pt x="25" y="5"/>
                  </a:lnTo>
                  <a:lnTo>
                    <a:pt x="25" y="6"/>
                  </a:lnTo>
                  <a:lnTo>
                    <a:pt x="25" y="5"/>
                  </a:lnTo>
                  <a:lnTo>
                    <a:pt x="25" y="6"/>
                  </a:lnTo>
                  <a:lnTo>
                    <a:pt x="25" y="5"/>
                  </a:lnTo>
                  <a:lnTo>
                    <a:pt x="25" y="6"/>
                  </a:lnTo>
                  <a:lnTo>
                    <a:pt x="26" y="5"/>
                  </a:lnTo>
                  <a:lnTo>
                    <a:pt x="26" y="6"/>
                  </a:lnTo>
                  <a:lnTo>
                    <a:pt x="26" y="5"/>
                  </a:lnTo>
                  <a:lnTo>
                    <a:pt x="26" y="6"/>
                  </a:lnTo>
                  <a:lnTo>
                    <a:pt x="26" y="5"/>
                  </a:lnTo>
                  <a:lnTo>
                    <a:pt x="26" y="6"/>
                  </a:lnTo>
                  <a:lnTo>
                    <a:pt x="26" y="5"/>
                  </a:lnTo>
                  <a:lnTo>
                    <a:pt x="26" y="6"/>
                  </a:lnTo>
                  <a:lnTo>
                    <a:pt x="27" y="6"/>
                  </a:lnTo>
                  <a:lnTo>
                    <a:pt x="27" y="5"/>
                  </a:lnTo>
                  <a:lnTo>
                    <a:pt x="27" y="6"/>
                  </a:lnTo>
                  <a:lnTo>
                    <a:pt x="27" y="5"/>
                  </a:lnTo>
                  <a:lnTo>
                    <a:pt x="27" y="6"/>
                  </a:lnTo>
                  <a:lnTo>
                    <a:pt x="28" y="5"/>
                  </a:lnTo>
                  <a:lnTo>
                    <a:pt x="28" y="6"/>
                  </a:lnTo>
                  <a:lnTo>
                    <a:pt x="28" y="5"/>
                  </a:lnTo>
                  <a:lnTo>
                    <a:pt x="28" y="6"/>
                  </a:lnTo>
                  <a:lnTo>
                    <a:pt x="28" y="5"/>
                  </a:lnTo>
                  <a:lnTo>
                    <a:pt x="28" y="6"/>
                  </a:lnTo>
                  <a:lnTo>
                    <a:pt x="28" y="5"/>
                  </a:lnTo>
                  <a:lnTo>
                    <a:pt x="28" y="6"/>
                  </a:lnTo>
                  <a:lnTo>
                    <a:pt x="28" y="5"/>
                  </a:lnTo>
                  <a:lnTo>
                    <a:pt x="28" y="6"/>
                  </a:lnTo>
                  <a:lnTo>
                    <a:pt x="29" y="6"/>
                  </a:lnTo>
                  <a:lnTo>
                    <a:pt x="29" y="5"/>
                  </a:lnTo>
                  <a:lnTo>
                    <a:pt x="29" y="6"/>
                  </a:lnTo>
                  <a:lnTo>
                    <a:pt x="29" y="5"/>
                  </a:lnTo>
                  <a:lnTo>
                    <a:pt x="29" y="6"/>
                  </a:lnTo>
                  <a:lnTo>
                    <a:pt x="30" y="6"/>
                  </a:lnTo>
                  <a:lnTo>
                    <a:pt x="32" y="6"/>
                  </a:lnTo>
                  <a:lnTo>
                    <a:pt x="32" y="5"/>
                  </a:lnTo>
                  <a:lnTo>
                    <a:pt x="32" y="6"/>
                  </a:lnTo>
                  <a:lnTo>
                    <a:pt x="32" y="5"/>
                  </a:lnTo>
                  <a:lnTo>
                    <a:pt x="32" y="6"/>
                  </a:lnTo>
                  <a:lnTo>
                    <a:pt x="32" y="5"/>
                  </a:lnTo>
                  <a:lnTo>
                    <a:pt x="32" y="6"/>
                  </a:lnTo>
                  <a:lnTo>
                    <a:pt x="33" y="6"/>
                  </a:lnTo>
                  <a:lnTo>
                    <a:pt x="33" y="5"/>
                  </a:lnTo>
                  <a:lnTo>
                    <a:pt x="33" y="6"/>
                  </a:lnTo>
                  <a:lnTo>
                    <a:pt x="33" y="5"/>
                  </a:lnTo>
                  <a:lnTo>
                    <a:pt x="33" y="6"/>
                  </a:lnTo>
                  <a:lnTo>
                    <a:pt x="34" y="6"/>
                  </a:lnTo>
                  <a:lnTo>
                    <a:pt x="34" y="5"/>
                  </a:lnTo>
                  <a:lnTo>
                    <a:pt x="34" y="6"/>
                  </a:lnTo>
                  <a:lnTo>
                    <a:pt x="34" y="5"/>
                  </a:lnTo>
                  <a:lnTo>
                    <a:pt x="34" y="6"/>
                  </a:lnTo>
                  <a:lnTo>
                    <a:pt x="35" y="6"/>
                  </a:lnTo>
                  <a:lnTo>
                    <a:pt x="35" y="5"/>
                  </a:lnTo>
                  <a:lnTo>
                    <a:pt x="35" y="6"/>
                  </a:lnTo>
                  <a:lnTo>
                    <a:pt x="36" y="6"/>
                  </a:lnTo>
                  <a:lnTo>
                    <a:pt x="36" y="5"/>
                  </a:lnTo>
                  <a:lnTo>
                    <a:pt x="36" y="6"/>
                  </a:lnTo>
                  <a:lnTo>
                    <a:pt x="36" y="5"/>
                  </a:lnTo>
                  <a:lnTo>
                    <a:pt x="36" y="6"/>
                  </a:lnTo>
                  <a:lnTo>
                    <a:pt x="36" y="5"/>
                  </a:lnTo>
                  <a:lnTo>
                    <a:pt x="36" y="6"/>
                  </a:lnTo>
                  <a:lnTo>
                    <a:pt x="36" y="5"/>
                  </a:lnTo>
                  <a:lnTo>
                    <a:pt x="36" y="6"/>
                  </a:lnTo>
                  <a:lnTo>
                    <a:pt x="37" y="6"/>
                  </a:lnTo>
                  <a:lnTo>
                    <a:pt x="37" y="5"/>
                  </a:lnTo>
                  <a:lnTo>
                    <a:pt x="37" y="6"/>
                  </a:lnTo>
                  <a:lnTo>
                    <a:pt x="37" y="5"/>
                  </a:lnTo>
                  <a:lnTo>
                    <a:pt x="37" y="6"/>
                  </a:lnTo>
                  <a:lnTo>
                    <a:pt x="37" y="5"/>
                  </a:lnTo>
                  <a:lnTo>
                    <a:pt x="37" y="6"/>
                  </a:lnTo>
                  <a:lnTo>
                    <a:pt x="38" y="6"/>
                  </a:lnTo>
                  <a:lnTo>
                    <a:pt x="38" y="5"/>
                  </a:lnTo>
                  <a:lnTo>
                    <a:pt x="38" y="6"/>
                  </a:lnTo>
                  <a:lnTo>
                    <a:pt x="39" y="6"/>
                  </a:lnTo>
                  <a:lnTo>
                    <a:pt x="39" y="5"/>
                  </a:lnTo>
                  <a:lnTo>
                    <a:pt x="39" y="6"/>
                  </a:lnTo>
                  <a:lnTo>
                    <a:pt x="39" y="5"/>
                  </a:lnTo>
                  <a:lnTo>
                    <a:pt x="39" y="6"/>
                  </a:lnTo>
                  <a:lnTo>
                    <a:pt x="39" y="5"/>
                  </a:lnTo>
                  <a:lnTo>
                    <a:pt x="39" y="6"/>
                  </a:lnTo>
                  <a:lnTo>
                    <a:pt x="39" y="5"/>
                  </a:lnTo>
                  <a:lnTo>
                    <a:pt x="39" y="6"/>
                  </a:lnTo>
                  <a:lnTo>
                    <a:pt x="39" y="5"/>
                  </a:lnTo>
                  <a:lnTo>
                    <a:pt x="40" y="6"/>
                  </a:lnTo>
                  <a:lnTo>
                    <a:pt x="40" y="5"/>
                  </a:lnTo>
                  <a:lnTo>
                    <a:pt x="40" y="6"/>
                  </a:lnTo>
                  <a:lnTo>
                    <a:pt x="40" y="5"/>
                  </a:lnTo>
                  <a:lnTo>
                    <a:pt x="40" y="6"/>
                  </a:lnTo>
                  <a:lnTo>
                    <a:pt x="40" y="5"/>
                  </a:lnTo>
                  <a:lnTo>
                    <a:pt x="40" y="6"/>
                  </a:lnTo>
                  <a:lnTo>
                    <a:pt x="40" y="5"/>
                  </a:lnTo>
                  <a:lnTo>
                    <a:pt x="40" y="6"/>
                  </a:lnTo>
                  <a:lnTo>
                    <a:pt x="41" y="6"/>
                  </a:lnTo>
                  <a:lnTo>
                    <a:pt x="41" y="5"/>
                  </a:lnTo>
                  <a:lnTo>
                    <a:pt x="41" y="6"/>
                  </a:lnTo>
                  <a:lnTo>
                    <a:pt x="41" y="5"/>
                  </a:lnTo>
                  <a:lnTo>
                    <a:pt x="41" y="6"/>
                  </a:lnTo>
                  <a:lnTo>
                    <a:pt x="41" y="5"/>
                  </a:lnTo>
                  <a:lnTo>
                    <a:pt x="41" y="6"/>
                  </a:lnTo>
                  <a:lnTo>
                    <a:pt x="41" y="5"/>
                  </a:lnTo>
                  <a:lnTo>
                    <a:pt x="41" y="6"/>
                  </a:lnTo>
                  <a:lnTo>
                    <a:pt x="42" y="6"/>
                  </a:lnTo>
                  <a:lnTo>
                    <a:pt x="42" y="5"/>
                  </a:lnTo>
                  <a:lnTo>
                    <a:pt x="42" y="6"/>
                  </a:lnTo>
                  <a:lnTo>
                    <a:pt x="42" y="5"/>
                  </a:lnTo>
                  <a:lnTo>
                    <a:pt x="42" y="6"/>
                  </a:lnTo>
                  <a:lnTo>
                    <a:pt x="42" y="5"/>
                  </a:lnTo>
                  <a:lnTo>
                    <a:pt x="42" y="6"/>
                  </a:lnTo>
                  <a:lnTo>
                    <a:pt x="42" y="5"/>
                  </a:lnTo>
                  <a:lnTo>
                    <a:pt x="42" y="6"/>
                  </a:lnTo>
                  <a:lnTo>
                    <a:pt x="42" y="5"/>
                  </a:lnTo>
                  <a:lnTo>
                    <a:pt x="42" y="6"/>
                  </a:lnTo>
                  <a:lnTo>
                    <a:pt x="42" y="5"/>
                  </a:lnTo>
                  <a:lnTo>
                    <a:pt x="42" y="6"/>
                  </a:lnTo>
                  <a:lnTo>
                    <a:pt x="42" y="5"/>
                  </a:lnTo>
                  <a:lnTo>
                    <a:pt x="42" y="6"/>
                  </a:lnTo>
                  <a:lnTo>
                    <a:pt x="42" y="5"/>
                  </a:lnTo>
                  <a:lnTo>
                    <a:pt x="42" y="6"/>
                  </a:lnTo>
                  <a:lnTo>
                    <a:pt x="42" y="5"/>
                  </a:lnTo>
                  <a:lnTo>
                    <a:pt x="42" y="6"/>
                  </a:lnTo>
                  <a:lnTo>
                    <a:pt x="42" y="5"/>
                  </a:lnTo>
                  <a:lnTo>
                    <a:pt x="42" y="6"/>
                  </a:lnTo>
                  <a:lnTo>
                    <a:pt x="42" y="5"/>
                  </a:lnTo>
                  <a:lnTo>
                    <a:pt x="42" y="6"/>
                  </a:lnTo>
                  <a:lnTo>
                    <a:pt x="42" y="5"/>
                  </a:lnTo>
                  <a:lnTo>
                    <a:pt x="42" y="6"/>
                  </a:lnTo>
                  <a:lnTo>
                    <a:pt x="43" y="5"/>
                  </a:lnTo>
                  <a:lnTo>
                    <a:pt x="43" y="6"/>
                  </a:lnTo>
                  <a:lnTo>
                    <a:pt x="43" y="5"/>
                  </a:lnTo>
                  <a:lnTo>
                    <a:pt x="43" y="6"/>
                  </a:lnTo>
                  <a:lnTo>
                    <a:pt x="43" y="5"/>
                  </a:lnTo>
                  <a:lnTo>
                    <a:pt x="43" y="6"/>
                  </a:lnTo>
                  <a:lnTo>
                    <a:pt x="43" y="5"/>
                  </a:lnTo>
                  <a:lnTo>
                    <a:pt x="43" y="6"/>
                  </a:lnTo>
                  <a:lnTo>
                    <a:pt x="43" y="5"/>
                  </a:lnTo>
                  <a:lnTo>
                    <a:pt x="43" y="6"/>
                  </a:lnTo>
                  <a:lnTo>
                    <a:pt x="43" y="5"/>
                  </a:lnTo>
                  <a:lnTo>
                    <a:pt x="43" y="6"/>
                  </a:lnTo>
                  <a:lnTo>
                    <a:pt x="43" y="5"/>
                  </a:lnTo>
                  <a:lnTo>
                    <a:pt x="43" y="6"/>
                  </a:lnTo>
                  <a:lnTo>
                    <a:pt x="43" y="5"/>
                  </a:lnTo>
                  <a:lnTo>
                    <a:pt x="43" y="6"/>
                  </a:lnTo>
                  <a:lnTo>
                    <a:pt x="43" y="5"/>
                  </a:lnTo>
                  <a:lnTo>
                    <a:pt x="43" y="6"/>
                  </a:lnTo>
                  <a:lnTo>
                    <a:pt x="43" y="5"/>
                  </a:lnTo>
                  <a:lnTo>
                    <a:pt x="43" y="6"/>
                  </a:lnTo>
                  <a:lnTo>
                    <a:pt x="43" y="5"/>
                  </a:lnTo>
                  <a:lnTo>
                    <a:pt x="43" y="6"/>
                  </a:lnTo>
                  <a:lnTo>
                    <a:pt x="43" y="5"/>
                  </a:lnTo>
                  <a:lnTo>
                    <a:pt x="43" y="6"/>
                  </a:lnTo>
                  <a:lnTo>
                    <a:pt x="43" y="5"/>
                  </a:lnTo>
                  <a:lnTo>
                    <a:pt x="43" y="6"/>
                  </a:lnTo>
                  <a:lnTo>
                    <a:pt x="43" y="5"/>
                  </a:lnTo>
                  <a:lnTo>
                    <a:pt x="43" y="6"/>
                  </a:lnTo>
                  <a:lnTo>
                    <a:pt x="43" y="5"/>
                  </a:lnTo>
                  <a:lnTo>
                    <a:pt x="44" y="5"/>
                  </a:lnTo>
                  <a:lnTo>
                    <a:pt x="44" y="6"/>
                  </a:lnTo>
                  <a:lnTo>
                    <a:pt x="44" y="5"/>
                  </a:lnTo>
                  <a:lnTo>
                    <a:pt x="44" y="6"/>
                  </a:lnTo>
                  <a:lnTo>
                    <a:pt x="44" y="5"/>
                  </a:lnTo>
                  <a:lnTo>
                    <a:pt x="44" y="6"/>
                  </a:lnTo>
                  <a:lnTo>
                    <a:pt x="44" y="5"/>
                  </a:lnTo>
                  <a:lnTo>
                    <a:pt x="44" y="6"/>
                  </a:lnTo>
                  <a:lnTo>
                    <a:pt x="44" y="5"/>
                  </a:lnTo>
                  <a:lnTo>
                    <a:pt x="44" y="6"/>
                  </a:lnTo>
                  <a:lnTo>
                    <a:pt x="44" y="5"/>
                  </a:lnTo>
                  <a:lnTo>
                    <a:pt x="44" y="6"/>
                  </a:lnTo>
                  <a:lnTo>
                    <a:pt x="44" y="5"/>
                  </a:lnTo>
                  <a:lnTo>
                    <a:pt x="44" y="6"/>
                  </a:lnTo>
                  <a:lnTo>
                    <a:pt x="44" y="5"/>
                  </a:lnTo>
                  <a:lnTo>
                    <a:pt x="44" y="6"/>
                  </a:lnTo>
                  <a:lnTo>
                    <a:pt x="44" y="5"/>
                  </a:lnTo>
                  <a:lnTo>
                    <a:pt x="44" y="6"/>
                  </a:lnTo>
                  <a:lnTo>
                    <a:pt x="44" y="5"/>
                  </a:lnTo>
                  <a:lnTo>
                    <a:pt x="44" y="6"/>
                  </a:lnTo>
                  <a:lnTo>
                    <a:pt x="44" y="5"/>
                  </a:lnTo>
                  <a:lnTo>
                    <a:pt x="44" y="6"/>
                  </a:lnTo>
                  <a:lnTo>
                    <a:pt x="46" y="6"/>
                  </a:lnTo>
                  <a:lnTo>
                    <a:pt x="46" y="5"/>
                  </a:lnTo>
                  <a:lnTo>
                    <a:pt x="46" y="6"/>
                  </a:lnTo>
                  <a:lnTo>
                    <a:pt x="46" y="5"/>
                  </a:lnTo>
                  <a:lnTo>
                    <a:pt x="46" y="6"/>
                  </a:lnTo>
                  <a:lnTo>
                    <a:pt x="46" y="5"/>
                  </a:lnTo>
                  <a:lnTo>
                    <a:pt x="46" y="6"/>
                  </a:lnTo>
                  <a:lnTo>
                    <a:pt x="46" y="5"/>
                  </a:lnTo>
                  <a:lnTo>
                    <a:pt x="46" y="6"/>
                  </a:lnTo>
                  <a:lnTo>
                    <a:pt x="46" y="5"/>
                  </a:lnTo>
                  <a:lnTo>
                    <a:pt x="46" y="6"/>
                  </a:lnTo>
                  <a:lnTo>
                    <a:pt x="46" y="5"/>
                  </a:lnTo>
                  <a:lnTo>
                    <a:pt x="46" y="6"/>
                  </a:lnTo>
                  <a:lnTo>
                    <a:pt x="46" y="5"/>
                  </a:lnTo>
                  <a:lnTo>
                    <a:pt x="46" y="6"/>
                  </a:lnTo>
                  <a:lnTo>
                    <a:pt x="47" y="6"/>
                  </a:lnTo>
                  <a:lnTo>
                    <a:pt x="47" y="5"/>
                  </a:lnTo>
                  <a:lnTo>
                    <a:pt x="47" y="6"/>
                  </a:lnTo>
                  <a:lnTo>
                    <a:pt x="47" y="5"/>
                  </a:lnTo>
                  <a:lnTo>
                    <a:pt x="47" y="6"/>
                  </a:lnTo>
                  <a:lnTo>
                    <a:pt x="47" y="5"/>
                  </a:lnTo>
                  <a:lnTo>
                    <a:pt x="47" y="6"/>
                  </a:lnTo>
                  <a:lnTo>
                    <a:pt x="47" y="5"/>
                  </a:lnTo>
                  <a:lnTo>
                    <a:pt x="47" y="6"/>
                  </a:lnTo>
                  <a:lnTo>
                    <a:pt x="47" y="5"/>
                  </a:lnTo>
                  <a:lnTo>
                    <a:pt x="47" y="6"/>
                  </a:lnTo>
                  <a:lnTo>
                    <a:pt x="47" y="5"/>
                  </a:lnTo>
                  <a:lnTo>
                    <a:pt x="47" y="6"/>
                  </a:lnTo>
                  <a:lnTo>
                    <a:pt x="48" y="6"/>
                  </a:lnTo>
                  <a:lnTo>
                    <a:pt x="48" y="5"/>
                  </a:lnTo>
                  <a:lnTo>
                    <a:pt x="48" y="6"/>
                  </a:lnTo>
                  <a:lnTo>
                    <a:pt x="48" y="5"/>
                  </a:lnTo>
                  <a:lnTo>
                    <a:pt x="48" y="6"/>
                  </a:lnTo>
                  <a:lnTo>
                    <a:pt x="48" y="5"/>
                  </a:lnTo>
                  <a:lnTo>
                    <a:pt x="48" y="6"/>
                  </a:lnTo>
                  <a:lnTo>
                    <a:pt x="48" y="5"/>
                  </a:lnTo>
                  <a:lnTo>
                    <a:pt x="48" y="6"/>
                  </a:lnTo>
                  <a:lnTo>
                    <a:pt x="48" y="5"/>
                  </a:lnTo>
                  <a:lnTo>
                    <a:pt x="48" y="6"/>
                  </a:lnTo>
                  <a:lnTo>
                    <a:pt x="48" y="5"/>
                  </a:lnTo>
                  <a:lnTo>
                    <a:pt x="49" y="5"/>
                  </a:lnTo>
                  <a:lnTo>
                    <a:pt x="49" y="6"/>
                  </a:lnTo>
                  <a:lnTo>
                    <a:pt x="49" y="5"/>
                  </a:lnTo>
                  <a:lnTo>
                    <a:pt x="49" y="6"/>
                  </a:lnTo>
                  <a:lnTo>
                    <a:pt x="49" y="5"/>
                  </a:lnTo>
                  <a:lnTo>
                    <a:pt x="49" y="6"/>
                  </a:lnTo>
                  <a:lnTo>
                    <a:pt x="49" y="5"/>
                  </a:lnTo>
                  <a:lnTo>
                    <a:pt x="49" y="6"/>
                  </a:lnTo>
                  <a:lnTo>
                    <a:pt x="49" y="5"/>
                  </a:lnTo>
                  <a:lnTo>
                    <a:pt x="49" y="6"/>
                  </a:lnTo>
                  <a:lnTo>
                    <a:pt x="49" y="5"/>
                  </a:lnTo>
                  <a:lnTo>
                    <a:pt x="49" y="6"/>
                  </a:lnTo>
                  <a:lnTo>
                    <a:pt x="49" y="5"/>
                  </a:lnTo>
                  <a:lnTo>
                    <a:pt x="49" y="6"/>
                  </a:lnTo>
                  <a:lnTo>
                    <a:pt x="49" y="5"/>
                  </a:lnTo>
                  <a:lnTo>
                    <a:pt x="49" y="6"/>
                  </a:lnTo>
                  <a:lnTo>
                    <a:pt x="49" y="5"/>
                  </a:lnTo>
                  <a:lnTo>
                    <a:pt x="49" y="6"/>
                  </a:lnTo>
                  <a:lnTo>
                    <a:pt x="49" y="5"/>
                  </a:lnTo>
                  <a:lnTo>
                    <a:pt x="49" y="6"/>
                  </a:lnTo>
                  <a:lnTo>
                    <a:pt x="49" y="5"/>
                  </a:lnTo>
                  <a:lnTo>
                    <a:pt x="49" y="6"/>
                  </a:lnTo>
                  <a:lnTo>
                    <a:pt x="49" y="5"/>
                  </a:lnTo>
                  <a:lnTo>
                    <a:pt x="49" y="6"/>
                  </a:lnTo>
                  <a:lnTo>
                    <a:pt x="49" y="5"/>
                  </a:lnTo>
                  <a:lnTo>
                    <a:pt x="49" y="6"/>
                  </a:lnTo>
                  <a:lnTo>
                    <a:pt x="49" y="5"/>
                  </a:lnTo>
                  <a:lnTo>
                    <a:pt x="49" y="6"/>
                  </a:lnTo>
                  <a:lnTo>
                    <a:pt x="50" y="5"/>
                  </a:lnTo>
                  <a:lnTo>
                    <a:pt x="50" y="6"/>
                  </a:lnTo>
                  <a:lnTo>
                    <a:pt x="50" y="5"/>
                  </a:lnTo>
                  <a:lnTo>
                    <a:pt x="50" y="6"/>
                  </a:lnTo>
                  <a:lnTo>
                    <a:pt x="50" y="5"/>
                  </a:lnTo>
                  <a:lnTo>
                    <a:pt x="50" y="6"/>
                  </a:lnTo>
                  <a:lnTo>
                    <a:pt x="50" y="5"/>
                  </a:lnTo>
                  <a:lnTo>
                    <a:pt x="50" y="6"/>
                  </a:lnTo>
                  <a:lnTo>
                    <a:pt x="50" y="5"/>
                  </a:lnTo>
                  <a:lnTo>
                    <a:pt x="50" y="6"/>
                  </a:lnTo>
                  <a:lnTo>
                    <a:pt x="51" y="6"/>
                  </a:lnTo>
                  <a:lnTo>
                    <a:pt x="51" y="5"/>
                  </a:lnTo>
                  <a:lnTo>
                    <a:pt x="51" y="6"/>
                  </a:lnTo>
                  <a:lnTo>
                    <a:pt x="51" y="5"/>
                  </a:lnTo>
                  <a:lnTo>
                    <a:pt x="51" y="6"/>
                  </a:lnTo>
                  <a:lnTo>
                    <a:pt x="51" y="5"/>
                  </a:lnTo>
                  <a:lnTo>
                    <a:pt x="51" y="6"/>
                  </a:lnTo>
                  <a:lnTo>
                    <a:pt x="51" y="5"/>
                  </a:lnTo>
                  <a:lnTo>
                    <a:pt x="51" y="6"/>
                  </a:lnTo>
                  <a:lnTo>
                    <a:pt x="52" y="6"/>
                  </a:lnTo>
                  <a:lnTo>
                    <a:pt x="52" y="5"/>
                  </a:lnTo>
                  <a:lnTo>
                    <a:pt x="52" y="6"/>
                  </a:lnTo>
                  <a:lnTo>
                    <a:pt x="52" y="5"/>
                  </a:lnTo>
                  <a:lnTo>
                    <a:pt x="52" y="6"/>
                  </a:lnTo>
                  <a:lnTo>
                    <a:pt x="52" y="5"/>
                  </a:lnTo>
                  <a:lnTo>
                    <a:pt x="52" y="6"/>
                  </a:lnTo>
                  <a:lnTo>
                    <a:pt x="52" y="5"/>
                  </a:lnTo>
                  <a:lnTo>
                    <a:pt x="52" y="6"/>
                  </a:lnTo>
                  <a:lnTo>
                    <a:pt x="52" y="5"/>
                  </a:lnTo>
                  <a:lnTo>
                    <a:pt x="52" y="6"/>
                  </a:lnTo>
                  <a:lnTo>
                    <a:pt x="53" y="6"/>
                  </a:lnTo>
                  <a:lnTo>
                    <a:pt x="53" y="5"/>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16" name="Freeform 547"/>
            <p:cNvSpPr>
              <a:spLocks/>
            </p:cNvSpPr>
            <p:nvPr/>
          </p:nvSpPr>
          <p:spPr bwMode="auto">
            <a:xfrm>
              <a:off x="2957" y="2718"/>
              <a:ext cx="192" cy="3"/>
            </a:xfrm>
            <a:custGeom>
              <a:avLst/>
              <a:gdLst>
                <a:gd name="T0" fmla="*/ 1 w 192"/>
                <a:gd name="T1" fmla="*/ 3 h 3"/>
                <a:gd name="T2" fmla="*/ 7 w 192"/>
                <a:gd name="T3" fmla="*/ 3 h 3"/>
                <a:gd name="T4" fmla="*/ 12 w 192"/>
                <a:gd name="T5" fmla="*/ 3 h 3"/>
                <a:gd name="T6" fmla="*/ 15 w 192"/>
                <a:gd name="T7" fmla="*/ 3 h 3"/>
                <a:gd name="T8" fmla="*/ 19 w 192"/>
                <a:gd name="T9" fmla="*/ 2 h 3"/>
                <a:gd name="T10" fmla="*/ 25 w 192"/>
                <a:gd name="T11" fmla="*/ 2 h 3"/>
                <a:gd name="T12" fmla="*/ 29 w 192"/>
                <a:gd name="T13" fmla="*/ 3 h 3"/>
                <a:gd name="T14" fmla="*/ 38 w 192"/>
                <a:gd name="T15" fmla="*/ 2 h 3"/>
                <a:gd name="T16" fmla="*/ 43 w 192"/>
                <a:gd name="T17" fmla="*/ 2 h 3"/>
                <a:gd name="T18" fmla="*/ 52 w 192"/>
                <a:gd name="T19" fmla="*/ 3 h 3"/>
                <a:gd name="T20" fmla="*/ 64 w 192"/>
                <a:gd name="T21" fmla="*/ 3 h 3"/>
                <a:gd name="T22" fmla="*/ 73 w 192"/>
                <a:gd name="T23" fmla="*/ 3 h 3"/>
                <a:gd name="T24" fmla="*/ 83 w 192"/>
                <a:gd name="T25" fmla="*/ 3 h 3"/>
                <a:gd name="T26" fmla="*/ 91 w 192"/>
                <a:gd name="T27" fmla="*/ 3 h 3"/>
                <a:gd name="T28" fmla="*/ 102 w 192"/>
                <a:gd name="T29" fmla="*/ 3 h 3"/>
                <a:gd name="T30" fmla="*/ 112 w 192"/>
                <a:gd name="T31" fmla="*/ 3 h 3"/>
                <a:gd name="T32" fmla="*/ 122 w 192"/>
                <a:gd name="T33" fmla="*/ 3 h 3"/>
                <a:gd name="T34" fmla="*/ 131 w 192"/>
                <a:gd name="T35" fmla="*/ 3 h 3"/>
                <a:gd name="T36" fmla="*/ 135 w 192"/>
                <a:gd name="T37" fmla="*/ 3 h 3"/>
                <a:gd name="T38" fmla="*/ 136 w 192"/>
                <a:gd name="T39" fmla="*/ 3 h 3"/>
                <a:gd name="T40" fmla="*/ 137 w 192"/>
                <a:gd name="T41" fmla="*/ 3 h 3"/>
                <a:gd name="T42" fmla="*/ 138 w 192"/>
                <a:gd name="T43" fmla="*/ 3 h 3"/>
                <a:gd name="T44" fmla="*/ 139 w 192"/>
                <a:gd name="T45" fmla="*/ 3 h 3"/>
                <a:gd name="T46" fmla="*/ 141 w 192"/>
                <a:gd name="T47" fmla="*/ 3 h 3"/>
                <a:gd name="T48" fmla="*/ 146 w 192"/>
                <a:gd name="T49" fmla="*/ 3 h 3"/>
                <a:gd name="T50" fmla="*/ 152 w 192"/>
                <a:gd name="T51" fmla="*/ 3 h 3"/>
                <a:gd name="T52" fmla="*/ 157 w 192"/>
                <a:gd name="T53" fmla="*/ 3 h 3"/>
                <a:gd name="T54" fmla="*/ 160 w 192"/>
                <a:gd name="T55" fmla="*/ 3 h 3"/>
                <a:gd name="T56" fmla="*/ 164 w 192"/>
                <a:gd name="T57" fmla="*/ 3 h 3"/>
                <a:gd name="T58" fmla="*/ 166 w 192"/>
                <a:gd name="T59" fmla="*/ 2 h 3"/>
                <a:gd name="T60" fmla="*/ 167 w 192"/>
                <a:gd name="T61" fmla="*/ 2 h 3"/>
                <a:gd name="T62" fmla="*/ 169 w 192"/>
                <a:gd name="T63" fmla="*/ 3 h 3"/>
                <a:gd name="T64" fmla="*/ 170 w 192"/>
                <a:gd name="T65" fmla="*/ 3 h 3"/>
                <a:gd name="T66" fmla="*/ 170 w 192"/>
                <a:gd name="T67" fmla="*/ 2 h 3"/>
                <a:gd name="T68" fmla="*/ 172 w 192"/>
                <a:gd name="T69" fmla="*/ 3 h 3"/>
                <a:gd name="T70" fmla="*/ 172 w 192"/>
                <a:gd name="T71" fmla="*/ 2 h 3"/>
                <a:gd name="T72" fmla="*/ 173 w 192"/>
                <a:gd name="T73" fmla="*/ 2 h 3"/>
                <a:gd name="T74" fmla="*/ 173 w 192"/>
                <a:gd name="T75" fmla="*/ 3 h 3"/>
                <a:gd name="T76" fmla="*/ 174 w 192"/>
                <a:gd name="T77" fmla="*/ 3 h 3"/>
                <a:gd name="T78" fmla="*/ 176 w 192"/>
                <a:gd name="T79" fmla="*/ 3 h 3"/>
                <a:gd name="T80" fmla="*/ 176 w 192"/>
                <a:gd name="T81" fmla="*/ 2 h 3"/>
                <a:gd name="T82" fmla="*/ 176 w 192"/>
                <a:gd name="T83" fmla="*/ 3 h 3"/>
                <a:gd name="T84" fmla="*/ 177 w 192"/>
                <a:gd name="T85" fmla="*/ 2 h 3"/>
                <a:gd name="T86" fmla="*/ 177 w 192"/>
                <a:gd name="T87" fmla="*/ 3 h 3"/>
                <a:gd name="T88" fmla="*/ 178 w 192"/>
                <a:gd name="T89" fmla="*/ 2 h 3"/>
                <a:gd name="T90" fmla="*/ 178 w 192"/>
                <a:gd name="T91" fmla="*/ 3 h 3"/>
                <a:gd name="T92" fmla="*/ 178 w 192"/>
                <a:gd name="T93" fmla="*/ 2 h 3"/>
                <a:gd name="T94" fmla="*/ 179 w 192"/>
                <a:gd name="T95" fmla="*/ 2 h 3"/>
                <a:gd name="T96" fmla="*/ 179 w 192"/>
                <a:gd name="T97" fmla="*/ 3 h 3"/>
                <a:gd name="T98" fmla="*/ 180 w 192"/>
                <a:gd name="T99" fmla="*/ 3 h 3"/>
                <a:gd name="T100" fmla="*/ 180 w 192"/>
                <a:gd name="T101" fmla="*/ 2 h 3"/>
                <a:gd name="T102" fmla="*/ 181 w 192"/>
                <a:gd name="T103" fmla="*/ 2 h 3"/>
                <a:gd name="T104" fmla="*/ 183 w 192"/>
                <a:gd name="T105" fmla="*/ 3 h 3"/>
                <a:gd name="T106" fmla="*/ 186 w 192"/>
                <a:gd name="T107" fmla="*/ 1 h 3"/>
                <a:gd name="T108" fmla="*/ 186 w 192"/>
                <a:gd name="T109" fmla="*/ 2 h 3"/>
                <a:gd name="T110" fmla="*/ 187 w 192"/>
                <a:gd name="T111" fmla="*/ 1 h 3"/>
                <a:gd name="T112" fmla="*/ 187 w 192"/>
                <a:gd name="T113" fmla="*/ 2 h 3"/>
                <a:gd name="T114" fmla="*/ 188 w 192"/>
                <a:gd name="T115" fmla="*/ 1 h 3"/>
                <a:gd name="T116" fmla="*/ 188 w 192"/>
                <a:gd name="T117" fmla="*/ 2 h 3"/>
                <a:gd name="T118" fmla="*/ 188 w 192"/>
                <a:gd name="T119" fmla="*/ 1 h 3"/>
                <a:gd name="T120" fmla="*/ 190 w 192"/>
                <a:gd name="T121" fmla="*/ 1 h 3"/>
                <a:gd name="T122" fmla="*/ 191 w 192"/>
                <a:gd name="T123" fmla="*/ 1 h 3"/>
                <a:gd name="T124" fmla="*/ 192 w 192"/>
                <a:gd name="T125" fmla="*/ 1 h 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2"/>
                <a:gd name="T190" fmla="*/ 0 h 3"/>
                <a:gd name="T191" fmla="*/ 192 w 192"/>
                <a:gd name="T192" fmla="*/ 3 h 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2" h="3">
                  <a:moveTo>
                    <a:pt x="0" y="2"/>
                  </a:moveTo>
                  <a:lnTo>
                    <a:pt x="0" y="3"/>
                  </a:lnTo>
                  <a:lnTo>
                    <a:pt x="0" y="2"/>
                  </a:lnTo>
                  <a:lnTo>
                    <a:pt x="0" y="3"/>
                  </a:lnTo>
                  <a:lnTo>
                    <a:pt x="0" y="2"/>
                  </a:lnTo>
                  <a:lnTo>
                    <a:pt x="0" y="3"/>
                  </a:lnTo>
                  <a:lnTo>
                    <a:pt x="1" y="3"/>
                  </a:lnTo>
                  <a:lnTo>
                    <a:pt x="1" y="2"/>
                  </a:lnTo>
                  <a:lnTo>
                    <a:pt x="1" y="3"/>
                  </a:lnTo>
                  <a:lnTo>
                    <a:pt x="1" y="2"/>
                  </a:lnTo>
                  <a:lnTo>
                    <a:pt x="1" y="3"/>
                  </a:lnTo>
                  <a:lnTo>
                    <a:pt x="1" y="2"/>
                  </a:lnTo>
                  <a:lnTo>
                    <a:pt x="1" y="3"/>
                  </a:lnTo>
                  <a:lnTo>
                    <a:pt x="2" y="3"/>
                  </a:lnTo>
                  <a:lnTo>
                    <a:pt x="2" y="2"/>
                  </a:lnTo>
                  <a:lnTo>
                    <a:pt x="2" y="3"/>
                  </a:lnTo>
                  <a:lnTo>
                    <a:pt x="2" y="2"/>
                  </a:lnTo>
                  <a:lnTo>
                    <a:pt x="2" y="3"/>
                  </a:lnTo>
                  <a:lnTo>
                    <a:pt x="3" y="3"/>
                  </a:lnTo>
                  <a:lnTo>
                    <a:pt x="4" y="3"/>
                  </a:lnTo>
                  <a:lnTo>
                    <a:pt x="5" y="3"/>
                  </a:lnTo>
                  <a:lnTo>
                    <a:pt x="7" y="3"/>
                  </a:lnTo>
                  <a:lnTo>
                    <a:pt x="8" y="3"/>
                  </a:lnTo>
                  <a:lnTo>
                    <a:pt x="8" y="2"/>
                  </a:lnTo>
                  <a:lnTo>
                    <a:pt x="8" y="3"/>
                  </a:lnTo>
                  <a:lnTo>
                    <a:pt x="9" y="3"/>
                  </a:lnTo>
                  <a:lnTo>
                    <a:pt x="9" y="2"/>
                  </a:lnTo>
                  <a:lnTo>
                    <a:pt x="9" y="3"/>
                  </a:lnTo>
                  <a:lnTo>
                    <a:pt x="10" y="3"/>
                  </a:lnTo>
                  <a:lnTo>
                    <a:pt x="11" y="3"/>
                  </a:lnTo>
                  <a:lnTo>
                    <a:pt x="11" y="2"/>
                  </a:lnTo>
                  <a:lnTo>
                    <a:pt x="11" y="3"/>
                  </a:lnTo>
                  <a:lnTo>
                    <a:pt x="12" y="3"/>
                  </a:lnTo>
                  <a:lnTo>
                    <a:pt x="13" y="3"/>
                  </a:lnTo>
                  <a:lnTo>
                    <a:pt x="13" y="2"/>
                  </a:lnTo>
                  <a:lnTo>
                    <a:pt x="13" y="3"/>
                  </a:lnTo>
                  <a:lnTo>
                    <a:pt x="13" y="2"/>
                  </a:lnTo>
                  <a:lnTo>
                    <a:pt x="13" y="3"/>
                  </a:lnTo>
                  <a:lnTo>
                    <a:pt x="14" y="3"/>
                  </a:lnTo>
                  <a:lnTo>
                    <a:pt x="14" y="2"/>
                  </a:lnTo>
                  <a:lnTo>
                    <a:pt x="14" y="3"/>
                  </a:lnTo>
                  <a:lnTo>
                    <a:pt x="15" y="3"/>
                  </a:lnTo>
                  <a:lnTo>
                    <a:pt x="15" y="2"/>
                  </a:lnTo>
                  <a:lnTo>
                    <a:pt x="15" y="3"/>
                  </a:lnTo>
                  <a:lnTo>
                    <a:pt x="16" y="3"/>
                  </a:lnTo>
                  <a:lnTo>
                    <a:pt x="16" y="2"/>
                  </a:lnTo>
                  <a:lnTo>
                    <a:pt x="16" y="3"/>
                  </a:lnTo>
                  <a:lnTo>
                    <a:pt x="16" y="2"/>
                  </a:lnTo>
                  <a:lnTo>
                    <a:pt x="16" y="3"/>
                  </a:lnTo>
                  <a:lnTo>
                    <a:pt x="16" y="2"/>
                  </a:lnTo>
                  <a:lnTo>
                    <a:pt x="16" y="3"/>
                  </a:lnTo>
                  <a:lnTo>
                    <a:pt x="17" y="3"/>
                  </a:lnTo>
                  <a:lnTo>
                    <a:pt x="18" y="3"/>
                  </a:lnTo>
                  <a:lnTo>
                    <a:pt x="19" y="3"/>
                  </a:lnTo>
                  <a:lnTo>
                    <a:pt x="19" y="2"/>
                  </a:lnTo>
                  <a:lnTo>
                    <a:pt x="19" y="3"/>
                  </a:lnTo>
                  <a:lnTo>
                    <a:pt x="21" y="3"/>
                  </a:lnTo>
                  <a:lnTo>
                    <a:pt x="22" y="3"/>
                  </a:lnTo>
                  <a:lnTo>
                    <a:pt x="23" y="3"/>
                  </a:lnTo>
                  <a:lnTo>
                    <a:pt x="24" y="3"/>
                  </a:lnTo>
                  <a:lnTo>
                    <a:pt x="24" y="2"/>
                  </a:lnTo>
                  <a:lnTo>
                    <a:pt x="24" y="3"/>
                  </a:lnTo>
                  <a:lnTo>
                    <a:pt x="24" y="2"/>
                  </a:lnTo>
                  <a:lnTo>
                    <a:pt x="24" y="3"/>
                  </a:lnTo>
                  <a:lnTo>
                    <a:pt x="25" y="3"/>
                  </a:lnTo>
                  <a:lnTo>
                    <a:pt x="25" y="2"/>
                  </a:lnTo>
                  <a:lnTo>
                    <a:pt x="25" y="3"/>
                  </a:lnTo>
                  <a:lnTo>
                    <a:pt x="26" y="3"/>
                  </a:lnTo>
                  <a:lnTo>
                    <a:pt x="27" y="3"/>
                  </a:lnTo>
                  <a:lnTo>
                    <a:pt x="27" y="2"/>
                  </a:lnTo>
                  <a:lnTo>
                    <a:pt x="27" y="3"/>
                  </a:lnTo>
                  <a:lnTo>
                    <a:pt x="27" y="2"/>
                  </a:lnTo>
                  <a:lnTo>
                    <a:pt x="27" y="3"/>
                  </a:lnTo>
                  <a:lnTo>
                    <a:pt x="28" y="3"/>
                  </a:lnTo>
                  <a:lnTo>
                    <a:pt x="28" y="2"/>
                  </a:lnTo>
                  <a:lnTo>
                    <a:pt x="28" y="3"/>
                  </a:lnTo>
                  <a:lnTo>
                    <a:pt x="29" y="3"/>
                  </a:lnTo>
                  <a:lnTo>
                    <a:pt x="30" y="3"/>
                  </a:lnTo>
                  <a:lnTo>
                    <a:pt x="31" y="3"/>
                  </a:lnTo>
                  <a:lnTo>
                    <a:pt x="32" y="3"/>
                  </a:lnTo>
                  <a:lnTo>
                    <a:pt x="33" y="3"/>
                  </a:lnTo>
                  <a:lnTo>
                    <a:pt x="33" y="2"/>
                  </a:lnTo>
                  <a:lnTo>
                    <a:pt x="33" y="3"/>
                  </a:lnTo>
                  <a:lnTo>
                    <a:pt x="35" y="3"/>
                  </a:lnTo>
                  <a:lnTo>
                    <a:pt x="36" y="3"/>
                  </a:lnTo>
                  <a:lnTo>
                    <a:pt x="37" y="3"/>
                  </a:lnTo>
                  <a:lnTo>
                    <a:pt x="38" y="3"/>
                  </a:lnTo>
                  <a:lnTo>
                    <a:pt x="38" y="2"/>
                  </a:lnTo>
                  <a:lnTo>
                    <a:pt x="38" y="3"/>
                  </a:lnTo>
                  <a:lnTo>
                    <a:pt x="39" y="3"/>
                  </a:lnTo>
                  <a:lnTo>
                    <a:pt x="39" y="2"/>
                  </a:lnTo>
                  <a:lnTo>
                    <a:pt x="39" y="3"/>
                  </a:lnTo>
                  <a:lnTo>
                    <a:pt x="39" y="2"/>
                  </a:lnTo>
                  <a:lnTo>
                    <a:pt x="39" y="3"/>
                  </a:lnTo>
                  <a:lnTo>
                    <a:pt x="40" y="3"/>
                  </a:lnTo>
                  <a:lnTo>
                    <a:pt x="41" y="3"/>
                  </a:lnTo>
                  <a:lnTo>
                    <a:pt x="42" y="3"/>
                  </a:lnTo>
                  <a:lnTo>
                    <a:pt x="43" y="3"/>
                  </a:lnTo>
                  <a:lnTo>
                    <a:pt x="43" y="2"/>
                  </a:lnTo>
                  <a:lnTo>
                    <a:pt x="43" y="3"/>
                  </a:lnTo>
                  <a:lnTo>
                    <a:pt x="43" y="2"/>
                  </a:lnTo>
                  <a:lnTo>
                    <a:pt x="43" y="3"/>
                  </a:lnTo>
                  <a:lnTo>
                    <a:pt x="44" y="3"/>
                  </a:lnTo>
                  <a:lnTo>
                    <a:pt x="45" y="3"/>
                  </a:lnTo>
                  <a:lnTo>
                    <a:pt x="46" y="3"/>
                  </a:lnTo>
                  <a:lnTo>
                    <a:pt x="47" y="3"/>
                  </a:lnTo>
                  <a:lnTo>
                    <a:pt x="49" y="3"/>
                  </a:lnTo>
                  <a:lnTo>
                    <a:pt x="50" y="3"/>
                  </a:lnTo>
                  <a:lnTo>
                    <a:pt x="51" y="3"/>
                  </a:lnTo>
                  <a:lnTo>
                    <a:pt x="52" y="3"/>
                  </a:lnTo>
                  <a:lnTo>
                    <a:pt x="53" y="3"/>
                  </a:lnTo>
                  <a:lnTo>
                    <a:pt x="54" y="3"/>
                  </a:lnTo>
                  <a:lnTo>
                    <a:pt x="55" y="3"/>
                  </a:lnTo>
                  <a:lnTo>
                    <a:pt x="56" y="3"/>
                  </a:lnTo>
                  <a:lnTo>
                    <a:pt x="57" y="3"/>
                  </a:lnTo>
                  <a:lnTo>
                    <a:pt x="58" y="3"/>
                  </a:lnTo>
                  <a:lnTo>
                    <a:pt x="59" y="3"/>
                  </a:lnTo>
                  <a:lnTo>
                    <a:pt x="60" y="3"/>
                  </a:lnTo>
                  <a:lnTo>
                    <a:pt x="61" y="3"/>
                  </a:lnTo>
                  <a:lnTo>
                    <a:pt x="63" y="3"/>
                  </a:lnTo>
                  <a:lnTo>
                    <a:pt x="64" y="3"/>
                  </a:lnTo>
                  <a:lnTo>
                    <a:pt x="65" y="3"/>
                  </a:lnTo>
                  <a:lnTo>
                    <a:pt x="66" y="3"/>
                  </a:lnTo>
                  <a:lnTo>
                    <a:pt x="67" y="3"/>
                  </a:lnTo>
                  <a:lnTo>
                    <a:pt x="68" y="3"/>
                  </a:lnTo>
                  <a:lnTo>
                    <a:pt x="69" y="3"/>
                  </a:lnTo>
                  <a:lnTo>
                    <a:pt x="69" y="2"/>
                  </a:lnTo>
                  <a:lnTo>
                    <a:pt x="69" y="3"/>
                  </a:lnTo>
                  <a:lnTo>
                    <a:pt x="70" y="3"/>
                  </a:lnTo>
                  <a:lnTo>
                    <a:pt x="71" y="3"/>
                  </a:lnTo>
                  <a:lnTo>
                    <a:pt x="72" y="3"/>
                  </a:lnTo>
                  <a:lnTo>
                    <a:pt x="73" y="3"/>
                  </a:lnTo>
                  <a:lnTo>
                    <a:pt x="74" y="3"/>
                  </a:lnTo>
                  <a:lnTo>
                    <a:pt x="75" y="3"/>
                  </a:lnTo>
                  <a:lnTo>
                    <a:pt x="77" y="3"/>
                  </a:lnTo>
                  <a:lnTo>
                    <a:pt x="78" y="3"/>
                  </a:lnTo>
                  <a:lnTo>
                    <a:pt x="79" y="3"/>
                  </a:lnTo>
                  <a:lnTo>
                    <a:pt x="80" y="3"/>
                  </a:lnTo>
                  <a:lnTo>
                    <a:pt x="81" y="3"/>
                  </a:lnTo>
                  <a:lnTo>
                    <a:pt x="81" y="2"/>
                  </a:lnTo>
                  <a:lnTo>
                    <a:pt x="81" y="3"/>
                  </a:lnTo>
                  <a:lnTo>
                    <a:pt x="82" y="3"/>
                  </a:lnTo>
                  <a:lnTo>
                    <a:pt x="83" y="3"/>
                  </a:lnTo>
                  <a:lnTo>
                    <a:pt x="83" y="2"/>
                  </a:lnTo>
                  <a:lnTo>
                    <a:pt x="83" y="3"/>
                  </a:lnTo>
                  <a:lnTo>
                    <a:pt x="84" y="3"/>
                  </a:lnTo>
                  <a:lnTo>
                    <a:pt x="85" y="3"/>
                  </a:lnTo>
                  <a:lnTo>
                    <a:pt x="86" y="3"/>
                  </a:lnTo>
                  <a:lnTo>
                    <a:pt x="87" y="3"/>
                  </a:lnTo>
                  <a:lnTo>
                    <a:pt x="88" y="3"/>
                  </a:lnTo>
                  <a:lnTo>
                    <a:pt x="89" y="3"/>
                  </a:lnTo>
                  <a:lnTo>
                    <a:pt x="91" y="3"/>
                  </a:lnTo>
                  <a:lnTo>
                    <a:pt x="91" y="2"/>
                  </a:lnTo>
                  <a:lnTo>
                    <a:pt x="91" y="3"/>
                  </a:lnTo>
                  <a:lnTo>
                    <a:pt x="92" y="3"/>
                  </a:lnTo>
                  <a:lnTo>
                    <a:pt x="93" y="3"/>
                  </a:lnTo>
                  <a:lnTo>
                    <a:pt x="94" y="3"/>
                  </a:lnTo>
                  <a:lnTo>
                    <a:pt x="95" y="3"/>
                  </a:lnTo>
                  <a:lnTo>
                    <a:pt x="96" y="3"/>
                  </a:lnTo>
                  <a:lnTo>
                    <a:pt x="97" y="3"/>
                  </a:lnTo>
                  <a:lnTo>
                    <a:pt x="98" y="3"/>
                  </a:lnTo>
                  <a:lnTo>
                    <a:pt x="99" y="3"/>
                  </a:lnTo>
                  <a:lnTo>
                    <a:pt x="100" y="3"/>
                  </a:lnTo>
                  <a:lnTo>
                    <a:pt x="101" y="3"/>
                  </a:lnTo>
                  <a:lnTo>
                    <a:pt x="102" y="3"/>
                  </a:lnTo>
                  <a:lnTo>
                    <a:pt x="103" y="3"/>
                  </a:lnTo>
                  <a:lnTo>
                    <a:pt x="104" y="3"/>
                  </a:lnTo>
                  <a:lnTo>
                    <a:pt x="106" y="3"/>
                  </a:lnTo>
                  <a:lnTo>
                    <a:pt x="107" y="3"/>
                  </a:lnTo>
                  <a:lnTo>
                    <a:pt x="108" y="3"/>
                  </a:lnTo>
                  <a:lnTo>
                    <a:pt x="109" y="3"/>
                  </a:lnTo>
                  <a:lnTo>
                    <a:pt x="110" y="3"/>
                  </a:lnTo>
                  <a:lnTo>
                    <a:pt x="111" y="3"/>
                  </a:lnTo>
                  <a:lnTo>
                    <a:pt x="111" y="2"/>
                  </a:lnTo>
                  <a:lnTo>
                    <a:pt x="111" y="3"/>
                  </a:lnTo>
                  <a:lnTo>
                    <a:pt x="112" y="3"/>
                  </a:lnTo>
                  <a:lnTo>
                    <a:pt x="113" y="3"/>
                  </a:lnTo>
                  <a:lnTo>
                    <a:pt x="114" y="3"/>
                  </a:lnTo>
                  <a:lnTo>
                    <a:pt x="115" y="3"/>
                  </a:lnTo>
                  <a:lnTo>
                    <a:pt x="115" y="2"/>
                  </a:lnTo>
                  <a:lnTo>
                    <a:pt x="115" y="3"/>
                  </a:lnTo>
                  <a:lnTo>
                    <a:pt x="116" y="3"/>
                  </a:lnTo>
                  <a:lnTo>
                    <a:pt x="117" y="3"/>
                  </a:lnTo>
                  <a:lnTo>
                    <a:pt x="118" y="3"/>
                  </a:lnTo>
                  <a:lnTo>
                    <a:pt x="120" y="3"/>
                  </a:lnTo>
                  <a:lnTo>
                    <a:pt x="121" y="3"/>
                  </a:lnTo>
                  <a:lnTo>
                    <a:pt x="122" y="3"/>
                  </a:lnTo>
                  <a:lnTo>
                    <a:pt x="123" y="3"/>
                  </a:lnTo>
                  <a:lnTo>
                    <a:pt x="124" y="3"/>
                  </a:lnTo>
                  <a:lnTo>
                    <a:pt x="125" y="3"/>
                  </a:lnTo>
                  <a:lnTo>
                    <a:pt x="126" y="3"/>
                  </a:lnTo>
                  <a:lnTo>
                    <a:pt x="127" y="3"/>
                  </a:lnTo>
                  <a:lnTo>
                    <a:pt x="128" y="3"/>
                  </a:lnTo>
                  <a:lnTo>
                    <a:pt x="129" y="3"/>
                  </a:lnTo>
                  <a:lnTo>
                    <a:pt x="130" y="3"/>
                  </a:lnTo>
                  <a:lnTo>
                    <a:pt x="131" y="3"/>
                  </a:lnTo>
                  <a:lnTo>
                    <a:pt x="131" y="2"/>
                  </a:lnTo>
                  <a:lnTo>
                    <a:pt x="131" y="3"/>
                  </a:lnTo>
                  <a:lnTo>
                    <a:pt x="132" y="3"/>
                  </a:lnTo>
                  <a:lnTo>
                    <a:pt x="132" y="2"/>
                  </a:lnTo>
                  <a:lnTo>
                    <a:pt x="132" y="3"/>
                  </a:lnTo>
                  <a:lnTo>
                    <a:pt x="134" y="3"/>
                  </a:lnTo>
                  <a:lnTo>
                    <a:pt x="134" y="2"/>
                  </a:lnTo>
                  <a:lnTo>
                    <a:pt x="134" y="3"/>
                  </a:lnTo>
                  <a:lnTo>
                    <a:pt x="134" y="2"/>
                  </a:lnTo>
                  <a:lnTo>
                    <a:pt x="134" y="3"/>
                  </a:lnTo>
                  <a:lnTo>
                    <a:pt x="135" y="3"/>
                  </a:lnTo>
                  <a:lnTo>
                    <a:pt x="135" y="2"/>
                  </a:lnTo>
                  <a:lnTo>
                    <a:pt x="135" y="3"/>
                  </a:lnTo>
                  <a:lnTo>
                    <a:pt x="135" y="2"/>
                  </a:lnTo>
                  <a:lnTo>
                    <a:pt x="135" y="3"/>
                  </a:lnTo>
                  <a:lnTo>
                    <a:pt x="135" y="2"/>
                  </a:lnTo>
                  <a:lnTo>
                    <a:pt x="135" y="3"/>
                  </a:lnTo>
                  <a:lnTo>
                    <a:pt x="136" y="3"/>
                  </a:lnTo>
                  <a:lnTo>
                    <a:pt x="136" y="2"/>
                  </a:lnTo>
                  <a:lnTo>
                    <a:pt x="136" y="3"/>
                  </a:lnTo>
                  <a:lnTo>
                    <a:pt x="136" y="2"/>
                  </a:lnTo>
                  <a:lnTo>
                    <a:pt x="136" y="3"/>
                  </a:lnTo>
                  <a:lnTo>
                    <a:pt x="136" y="2"/>
                  </a:lnTo>
                  <a:lnTo>
                    <a:pt x="136" y="3"/>
                  </a:lnTo>
                  <a:lnTo>
                    <a:pt x="136" y="2"/>
                  </a:lnTo>
                  <a:lnTo>
                    <a:pt x="136" y="3"/>
                  </a:lnTo>
                  <a:lnTo>
                    <a:pt x="137" y="3"/>
                  </a:lnTo>
                  <a:lnTo>
                    <a:pt x="137" y="2"/>
                  </a:lnTo>
                  <a:lnTo>
                    <a:pt x="137" y="3"/>
                  </a:lnTo>
                  <a:lnTo>
                    <a:pt x="137" y="2"/>
                  </a:lnTo>
                  <a:lnTo>
                    <a:pt x="137" y="3"/>
                  </a:lnTo>
                  <a:lnTo>
                    <a:pt x="137" y="2"/>
                  </a:lnTo>
                  <a:lnTo>
                    <a:pt x="137" y="3"/>
                  </a:lnTo>
                  <a:lnTo>
                    <a:pt x="137" y="2"/>
                  </a:lnTo>
                  <a:lnTo>
                    <a:pt x="137" y="3"/>
                  </a:lnTo>
                  <a:lnTo>
                    <a:pt x="138" y="3"/>
                  </a:lnTo>
                  <a:lnTo>
                    <a:pt x="138" y="2"/>
                  </a:lnTo>
                  <a:lnTo>
                    <a:pt x="138" y="3"/>
                  </a:lnTo>
                  <a:lnTo>
                    <a:pt x="138" y="2"/>
                  </a:lnTo>
                  <a:lnTo>
                    <a:pt x="138" y="3"/>
                  </a:lnTo>
                  <a:lnTo>
                    <a:pt x="138" y="2"/>
                  </a:lnTo>
                  <a:lnTo>
                    <a:pt x="138" y="3"/>
                  </a:lnTo>
                  <a:lnTo>
                    <a:pt x="138" y="2"/>
                  </a:lnTo>
                  <a:lnTo>
                    <a:pt x="138" y="3"/>
                  </a:lnTo>
                  <a:lnTo>
                    <a:pt x="138" y="2"/>
                  </a:lnTo>
                  <a:lnTo>
                    <a:pt x="138" y="3"/>
                  </a:lnTo>
                  <a:lnTo>
                    <a:pt x="139" y="3"/>
                  </a:lnTo>
                  <a:lnTo>
                    <a:pt x="139" y="2"/>
                  </a:lnTo>
                  <a:lnTo>
                    <a:pt x="139" y="3"/>
                  </a:lnTo>
                  <a:lnTo>
                    <a:pt x="139" y="2"/>
                  </a:lnTo>
                  <a:lnTo>
                    <a:pt x="139" y="3"/>
                  </a:lnTo>
                  <a:lnTo>
                    <a:pt x="139" y="2"/>
                  </a:lnTo>
                  <a:lnTo>
                    <a:pt x="139" y="3"/>
                  </a:lnTo>
                  <a:lnTo>
                    <a:pt x="139" y="2"/>
                  </a:lnTo>
                  <a:lnTo>
                    <a:pt x="139" y="3"/>
                  </a:lnTo>
                  <a:lnTo>
                    <a:pt x="139" y="2"/>
                  </a:lnTo>
                  <a:lnTo>
                    <a:pt x="139" y="3"/>
                  </a:lnTo>
                  <a:lnTo>
                    <a:pt x="139" y="2"/>
                  </a:lnTo>
                  <a:lnTo>
                    <a:pt x="139" y="3"/>
                  </a:lnTo>
                  <a:lnTo>
                    <a:pt x="140" y="2"/>
                  </a:lnTo>
                  <a:lnTo>
                    <a:pt x="140" y="3"/>
                  </a:lnTo>
                  <a:lnTo>
                    <a:pt x="140" y="2"/>
                  </a:lnTo>
                  <a:lnTo>
                    <a:pt x="140" y="3"/>
                  </a:lnTo>
                  <a:lnTo>
                    <a:pt x="140" y="2"/>
                  </a:lnTo>
                  <a:lnTo>
                    <a:pt x="140" y="3"/>
                  </a:lnTo>
                  <a:lnTo>
                    <a:pt x="141" y="3"/>
                  </a:lnTo>
                  <a:lnTo>
                    <a:pt x="141" y="2"/>
                  </a:lnTo>
                  <a:lnTo>
                    <a:pt x="141" y="3"/>
                  </a:lnTo>
                  <a:lnTo>
                    <a:pt x="142" y="3"/>
                  </a:lnTo>
                  <a:lnTo>
                    <a:pt x="142" y="2"/>
                  </a:lnTo>
                  <a:lnTo>
                    <a:pt x="142" y="3"/>
                  </a:lnTo>
                  <a:lnTo>
                    <a:pt x="143" y="3"/>
                  </a:lnTo>
                  <a:lnTo>
                    <a:pt x="144" y="3"/>
                  </a:lnTo>
                  <a:lnTo>
                    <a:pt x="145" y="3"/>
                  </a:lnTo>
                  <a:lnTo>
                    <a:pt x="145" y="2"/>
                  </a:lnTo>
                  <a:lnTo>
                    <a:pt x="145" y="3"/>
                  </a:lnTo>
                  <a:lnTo>
                    <a:pt x="145" y="2"/>
                  </a:lnTo>
                  <a:lnTo>
                    <a:pt x="145" y="3"/>
                  </a:lnTo>
                  <a:lnTo>
                    <a:pt x="146" y="3"/>
                  </a:lnTo>
                  <a:lnTo>
                    <a:pt x="148" y="3"/>
                  </a:lnTo>
                  <a:lnTo>
                    <a:pt x="148" y="2"/>
                  </a:lnTo>
                  <a:lnTo>
                    <a:pt x="148" y="3"/>
                  </a:lnTo>
                  <a:lnTo>
                    <a:pt x="148" y="2"/>
                  </a:lnTo>
                  <a:lnTo>
                    <a:pt x="148" y="3"/>
                  </a:lnTo>
                  <a:lnTo>
                    <a:pt x="149" y="3"/>
                  </a:lnTo>
                  <a:lnTo>
                    <a:pt x="149" y="2"/>
                  </a:lnTo>
                  <a:lnTo>
                    <a:pt x="149" y="3"/>
                  </a:lnTo>
                  <a:lnTo>
                    <a:pt x="150" y="3"/>
                  </a:lnTo>
                  <a:lnTo>
                    <a:pt x="151" y="3"/>
                  </a:lnTo>
                  <a:lnTo>
                    <a:pt x="152" y="3"/>
                  </a:lnTo>
                  <a:lnTo>
                    <a:pt x="152" y="2"/>
                  </a:lnTo>
                  <a:lnTo>
                    <a:pt x="152" y="3"/>
                  </a:lnTo>
                  <a:lnTo>
                    <a:pt x="153" y="3"/>
                  </a:lnTo>
                  <a:lnTo>
                    <a:pt x="153" y="2"/>
                  </a:lnTo>
                  <a:lnTo>
                    <a:pt x="153" y="3"/>
                  </a:lnTo>
                  <a:lnTo>
                    <a:pt x="154" y="3"/>
                  </a:lnTo>
                  <a:lnTo>
                    <a:pt x="155" y="3"/>
                  </a:lnTo>
                  <a:lnTo>
                    <a:pt x="156" y="3"/>
                  </a:lnTo>
                  <a:lnTo>
                    <a:pt x="156" y="2"/>
                  </a:lnTo>
                  <a:lnTo>
                    <a:pt x="156" y="3"/>
                  </a:lnTo>
                  <a:lnTo>
                    <a:pt x="157" y="3"/>
                  </a:lnTo>
                  <a:lnTo>
                    <a:pt x="158" y="3"/>
                  </a:lnTo>
                  <a:lnTo>
                    <a:pt x="158" y="2"/>
                  </a:lnTo>
                  <a:lnTo>
                    <a:pt x="158" y="3"/>
                  </a:lnTo>
                  <a:lnTo>
                    <a:pt x="158" y="2"/>
                  </a:lnTo>
                  <a:lnTo>
                    <a:pt x="158" y="3"/>
                  </a:lnTo>
                  <a:lnTo>
                    <a:pt x="159" y="3"/>
                  </a:lnTo>
                  <a:lnTo>
                    <a:pt x="159" y="2"/>
                  </a:lnTo>
                  <a:lnTo>
                    <a:pt x="159" y="3"/>
                  </a:lnTo>
                  <a:lnTo>
                    <a:pt x="159" y="2"/>
                  </a:lnTo>
                  <a:lnTo>
                    <a:pt x="159" y="3"/>
                  </a:lnTo>
                  <a:lnTo>
                    <a:pt x="160" y="3"/>
                  </a:lnTo>
                  <a:lnTo>
                    <a:pt x="162" y="3"/>
                  </a:lnTo>
                  <a:lnTo>
                    <a:pt x="162" y="2"/>
                  </a:lnTo>
                  <a:lnTo>
                    <a:pt x="162" y="3"/>
                  </a:lnTo>
                  <a:lnTo>
                    <a:pt x="163" y="3"/>
                  </a:lnTo>
                  <a:lnTo>
                    <a:pt x="163" y="2"/>
                  </a:lnTo>
                  <a:lnTo>
                    <a:pt x="163" y="3"/>
                  </a:lnTo>
                  <a:lnTo>
                    <a:pt x="163" y="2"/>
                  </a:lnTo>
                  <a:lnTo>
                    <a:pt x="163" y="3"/>
                  </a:lnTo>
                  <a:lnTo>
                    <a:pt x="164" y="3"/>
                  </a:lnTo>
                  <a:lnTo>
                    <a:pt x="164" y="2"/>
                  </a:lnTo>
                  <a:lnTo>
                    <a:pt x="164" y="3"/>
                  </a:lnTo>
                  <a:lnTo>
                    <a:pt x="165" y="3"/>
                  </a:lnTo>
                  <a:lnTo>
                    <a:pt x="165" y="2"/>
                  </a:lnTo>
                  <a:lnTo>
                    <a:pt x="165" y="3"/>
                  </a:lnTo>
                  <a:lnTo>
                    <a:pt x="166" y="3"/>
                  </a:lnTo>
                  <a:lnTo>
                    <a:pt x="166" y="2"/>
                  </a:lnTo>
                  <a:lnTo>
                    <a:pt x="166" y="3"/>
                  </a:lnTo>
                  <a:lnTo>
                    <a:pt x="166" y="2"/>
                  </a:lnTo>
                  <a:lnTo>
                    <a:pt x="166" y="3"/>
                  </a:lnTo>
                  <a:lnTo>
                    <a:pt x="166" y="2"/>
                  </a:lnTo>
                  <a:lnTo>
                    <a:pt x="166" y="3"/>
                  </a:lnTo>
                  <a:lnTo>
                    <a:pt x="166" y="2"/>
                  </a:lnTo>
                  <a:lnTo>
                    <a:pt x="166" y="3"/>
                  </a:lnTo>
                  <a:lnTo>
                    <a:pt x="167" y="3"/>
                  </a:lnTo>
                  <a:lnTo>
                    <a:pt x="167" y="2"/>
                  </a:lnTo>
                  <a:lnTo>
                    <a:pt x="167" y="3"/>
                  </a:lnTo>
                  <a:lnTo>
                    <a:pt x="167" y="2"/>
                  </a:lnTo>
                  <a:lnTo>
                    <a:pt x="167" y="3"/>
                  </a:lnTo>
                  <a:lnTo>
                    <a:pt x="167" y="2"/>
                  </a:lnTo>
                  <a:lnTo>
                    <a:pt x="167" y="3"/>
                  </a:lnTo>
                  <a:lnTo>
                    <a:pt x="167" y="2"/>
                  </a:lnTo>
                  <a:lnTo>
                    <a:pt x="167" y="3"/>
                  </a:lnTo>
                  <a:lnTo>
                    <a:pt x="167" y="2"/>
                  </a:lnTo>
                  <a:lnTo>
                    <a:pt x="167" y="3"/>
                  </a:lnTo>
                  <a:lnTo>
                    <a:pt x="168" y="3"/>
                  </a:lnTo>
                  <a:lnTo>
                    <a:pt x="168" y="2"/>
                  </a:lnTo>
                  <a:lnTo>
                    <a:pt x="168" y="3"/>
                  </a:lnTo>
                  <a:lnTo>
                    <a:pt x="168" y="2"/>
                  </a:lnTo>
                  <a:lnTo>
                    <a:pt x="168" y="3"/>
                  </a:lnTo>
                  <a:lnTo>
                    <a:pt x="168" y="2"/>
                  </a:lnTo>
                  <a:lnTo>
                    <a:pt x="168" y="3"/>
                  </a:lnTo>
                  <a:lnTo>
                    <a:pt x="168" y="2"/>
                  </a:lnTo>
                  <a:lnTo>
                    <a:pt x="168" y="3"/>
                  </a:lnTo>
                  <a:lnTo>
                    <a:pt x="169" y="3"/>
                  </a:lnTo>
                  <a:lnTo>
                    <a:pt x="169" y="2"/>
                  </a:lnTo>
                  <a:lnTo>
                    <a:pt x="169" y="3"/>
                  </a:lnTo>
                  <a:lnTo>
                    <a:pt x="169" y="2"/>
                  </a:lnTo>
                  <a:lnTo>
                    <a:pt x="169" y="3"/>
                  </a:lnTo>
                  <a:lnTo>
                    <a:pt x="169" y="2"/>
                  </a:lnTo>
                  <a:lnTo>
                    <a:pt x="169" y="3"/>
                  </a:lnTo>
                  <a:lnTo>
                    <a:pt x="169" y="2"/>
                  </a:lnTo>
                  <a:lnTo>
                    <a:pt x="169" y="3"/>
                  </a:lnTo>
                  <a:lnTo>
                    <a:pt x="169" y="2"/>
                  </a:lnTo>
                  <a:lnTo>
                    <a:pt x="169" y="3"/>
                  </a:lnTo>
                  <a:lnTo>
                    <a:pt x="170" y="3"/>
                  </a:lnTo>
                  <a:lnTo>
                    <a:pt x="170" y="2"/>
                  </a:lnTo>
                  <a:lnTo>
                    <a:pt x="170" y="3"/>
                  </a:lnTo>
                  <a:lnTo>
                    <a:pt x="170" y="2"/>
                  </a:lnTo>
                  <a:lnTo>
                    <a:pt x="170" y="3"/>
                  </a:lnTo>
                  <a:lnTo>
                    <a:pt x="170" y="2"/>
                  </a:lnTo>
                  <a:lnTo>
                    <a:pt x="170" y="3"/>
                  </a:lnTo>
                  <a:lnTo>
                    <a:pt x="170" y="2"/>
                  </a:lnTo>
                  <a:lnTo>
                    <a:pt x="170" y="3"/>
                  </a:lnTo>
                  <a:lnTo>
                    <a:pt x="170" y="2"/>
                  </a:lnTo>
                  <a:lnTo>
                    <a:pt x="170" y="3"/>
                  </a:lnTo>
                  <a:lnTo>
                    <a:pt x="170" y="2"/>
                  </a:lnTo>
                  <a:lnTo>
                    <a:pt x="170" y="3"/>
                  </a:lnTo>
                  <a:lnTo>
                    <a:pt x="171" y="3"/>
                  </a:lnTo>
                  <a:lnTo>
                    <a:pt x="171" y="2"/>
                  </a:lnTo>
                  <a:lnTo>
                    <a:pt x="171" y="3"/>
                  </a:lnTo>
                  <a:lnTo>
                    <a:pt x="171" y="2"/>
                  </a:lnTo>
                  <a:lnTo>
                    <a:pt x="171" y="3"/>
                  </a:lnTo>
                  <a:lnTo>
                    <a:pt x="171" y="2"/>
                  </a:lnTo>
                  <a:lnTo>
                    <a:pt x="171" y="3"/>
                  </a:lnTo>
                  <a:lnTo>
                    <a:pt x="172" y="3"/>
                  </a:lnTo>
                  <a:lnTo>
                    <a:pt x="172" y="2"/>
                  </a:lnTo>
                  <a:lnTo>
                    <a:pt x="172" y="3"/>
                  </a:lnTo>
                  <a:lnTo>
                    <a:pt x="172" y="2"/>
                  </a:lnTo>
                  <a:lnTo>
                    <a:pt x="172" y="3"/>
                  </a:lnTo>
                  <a:lnTo>
                    <a:pt x="172" y="2"/>
                  </a:lnTo>
                  <a:lnTo>
                    <a:pt x="172" y="3"/>
                  </a:lnTo>
                  <a:lnTo>
                    <a:pt x="172" y="2"/>
                  </a:lnTo>
                  <a:lnTo>
                    <a:pt x="172" y="3"/>
                  </a:lnTo>
                  <a:lnTo>
                    <a:pt x="172" y="2"/>
                  </a:lnTo>
                  <a:lnTo>
                    <a:pt x="172" y="3"/>
                  </a:lnTo>
                  <a:lnTo>
                    <a:pt x="172" y="2"/>
                  </a:lnTo>
                  <a:lnTo>
                    <a:pt x="172" y="3"/>
                  </a:lnTo>
                  <a:lnTo>
                    <a:pt x="172" y="2"/>
                  </a:lnTo>
                  <a:lnTo>
                    <a:pt x="172" y="3"/>
                  </a:lnTo>
                  <a:lnTo>
                    <a:pt x="172" y="2"/>
                  </a:lnTo>
                  <a:lnTo>
                    <a:pt x="172" y="3"/>
                  </a:lnTo>
                  <a:lnTo>
                    <a:pt x="172" y="2"/>
                  </a:lnTo>
                  <a:lnTo>
                    <a:pt x="172" y="3"/>
                  </a:lnTo>
                  <a:lnTo>
                    <a:pt x="173" y="3"/>
                  </a:lnTo>
                  <a:lnTo>
                    <a:pt x="173" y="2"/>
                  </a:lnTo>
                  <a:lnTo>
                    <a:pt x="173" y="3"/>
                  </a:lnTo>
                  <a:lnTo>
                    <a:pt x="173" y="2"/>
                  </a:lnTo>
                  <a:lnTo>
                    <a:pt x="173" y="3"/>
                  </a:lnTo>
                  <a:lnTo>
                    <a:pt x="173" y="2"/>
                  </a:lnTo>
                  <a:lnTo>
                    <a:pt x="173" y="3"/>
                  </a:lnTo>
                  <a:lnTo>
                    <a:pt x="173" y="2"/>
                  </a:lnTo>
                  <a:lnTo>
                    <a:pt x="173" y="3"/>
                  </a:lnTo>
                  <a:lnTo>
                    <a:pt x="173" y="2"/>
                  </a:lnTo>
                  <a:lnTo>
                    <a:pt x="173" y="3"/>
                  </a:lnTo>
                  <a:lnTo>
                    <a:pt x="173" y="2"/>
                  </a:lnTo>
                  <a:lnTo>
                    <a:pt x="173" y="3"/>
                  </a:lnTo>
                  <a:lnTo>
                    <a:pt x="173" y="2"/>
                  </a:lnTo>
                  <a:lnTo>
                    <a:pt x="173" y="3"/>
                  </a:lnTo>
                  <a:lnTo>
                    <a:pt x="173" y="2"/>
                  </a:lnTo>
                  <a:lnTo>
                    <a:pt x="173" y="3"/>
                  </a:lnTo>
                  <a:lnTo>
                    <a:pt x="173" y="2"/>
                  </a:lnTo>
                  <a:lnTo>
                    <a:pt x="173" y="3"/>
                  </a:lnTo>
                  <a:lnTo>
                    <a:pt x="174" y="3"/>
                  </a:lnTo>
                  <a:lnTo>
                    <a:pt x="174" y="2"/>
                  </a:lnTo>
                  <a:lnTo>
                    <a:pt x="174" y="3"/>
                  </a:lnTo>
                  <a:lnTo>
                    <a:pt x="174" y="2"/>
                  </a:lnTo>
                  <a:lnTo>
                    <a:pt x="174" y="3"/>
                  </a:lnTo>
                  <a:lnTo>
                    <a:pt x="174" y="2"/>
                  </a:lnTo>
                  <a:lnTo>
                    <a:pt x="174" y="3"/>
                  </a:lnTo>
                  <a:lnTo>
                    <a:pt x="174" y="2"/>
                  </a:lnTo>
                  <a:lnTo>
                    <a:pt x="174" y="3"/>
                  </a:lnTo>
                  <a:lnTo>
                    <a:pt x="174" y="2"/>
                  </a:lnTo>
                  <a:lnTo>
                    <a:pt x="174" y="3"/>
                  </a:lnTo>
                  <a:lnTo>
                    <a:pt x="174" y="2"/>
                  </a:lnTo>
                  <a:lnTo>
                    <a:pt x="174" y="3"/>
                  </a:lnTo>
                  <a:lnTo>
                    <a:pt x="174" y="2"/>
                  </a:lnTo>
                  <a:lnTo>
                    <a:pt x="174" y="3"/>
                  </a:lnTo>
                  <a:lnTo>
                    <a:pt x="174" y="2"/>
                  </a:lnTo>
                  <a:lnTo>
                    <a:pt x="174" y="3"/>
                  </a:lnTo>
                  <a:lnTo>
                    <a:pt x="176" y="3"/>
                  </a:lnTo>
                  <a:lnTo>
                    <a:pt x="176" y="2"/>
                  </a:lnTo>
                  <a:lnTo>
                    <a:pt x="176" y="3"/>
                  </a:lnTo>
                  <a:lnTo>
                    <a:pt x="176" y="2"/>
                  </a:lnTo>
                  <a:lnTo>
                    <a:pt x="176" y="3"/>
                  </a:lnTo>
                  <a:lnTo>
                    <a:pt x="176" y="2"/>
                  </a:lnTo>
                  <a:lnTo>
                    <a:pt x="176" y="3"/>
                  </a:lnTo>
                  <a:lnTo>
                    <a:pt x="176" y="2"/>
                  </a:lnTo>
                  <a:lnTo>
                    <a:pt x="176" y="3"/>
                  </a:lnTo>
                  <a:lnTo>
                    <a:pt x="176" y="2"/>
                  </a:lnTo>
                  <a:lnTo>
                    <a:pt x="176" y="3"/>
                  </a:lnTo>
                  <a:lnTo>
                    <a:pt x="176" y="2"/>
                  </a:lnTo>
                  <a:lnTo>
                    <a:pt x="176" y="3"/>
                  </a:lnTo>
                  <a:lnTo>
                    <a:pt x="176" y="2"/>
                  </a:lnTo>
                  <a:lnTo>
                    <a:pt x="176" y="3"/>
                  </a:lnTo>
                  <a:lnTo>
                    <a:pt x="176" y="2"/>
                  </a:lnTo>
                  <a:lnTo>
                    <a:pt x="176" y="3"/>
                  </a:lnTo>
                  <a:lnTo>
                    <a:pt x="176" y="2"/>
                  </a:lnTo>
                  <a:lnTo>
                    <a:pt x="176" y="3"/>
                  </a:lnTo>
                  <a:lnTo>
                    <a:pt x="176" y="2"/>
                  </a:lnTo>
                  <a:lnTo>
                    <a:pt x="176" y="3"/>
                  </a:lnTo>
                  <a:lnTo>
                    <a:pt x="176" y="2"/>
                  </a:lnTo>
                  <a:lnTo>
                    <a:pt x="176" y="3"/>
                  </a:lnTo>
                  <a:lnTo>
                    <a:pt x="176" y="2"/>
                  </a:lnTo>
                  <a:lnTo>
                    <a:pt x="176" y="3"/>
                  </a:lnTo>
                  <a:lnTo>
                    <a:pt x="176" y="2"/>
                  </a:lnTo>
                  <a:lnTo>
                    <a:pt x="176" y="3"/>
                  </a:lnTo>
                  <a:lnTo>
                    <a:pt x="177" y="2"/>
                  </a:lnTo>
                  <a:lnTo>
                    <a:pt x="177" y="3"/>
                  </a:lnTo>
                  <a:lnTo>
                    <a:pt x="177" y="2"/>
                  </a:lnTo>
                  <a:lnTo>
                    <a:pt x="177" y="3"/>
                  </a:lnTo>
                  <a:lnTo>
                    <a:pt x="177" y="2"/>
                  </a:lnTo>
                  <a:lnTo>
                    <a:pt x="177" y="3"/>
                  </a:lnTo>
                  <a:lnTo>
                    <a:pt x="177" y="2"/>
                  </a:lnTo>
                  <a:lnTo>
                    <a:pt x="177" y="3"/>
                  </a:lnTo>
                  <a:lnTo>
                    <a:pt x="177" y="2"/>
                  </a:lnTo>
                  <a:lnTo>
                    <a:pt x="177" y="3"/>
                  </a:lnTo>
                  <a:lnTo>
                    <a:pt x="177" y="2"/>
                  </a:lnTo>
                  <a:lnTo>
                    <a:pt x="177" y="3"/>
                  </a:lnTo>
                  <a:lnTo>
                    <a:pt x="177" y="2"/>
                  </a:lnTo>
                  <a:lnTo>
                    <a:pt x="177" y="3"/>
                  </a:lnTo>
                  <a:lnTo>
                    <a:pt x="177" y="2"/>
                  </a:lnTo>
                  <a:lnTo>
                    <a:pt x="177" y="3"/>
                  </a:lnTo>
                  <a:lnTo>
                    <a:pt x="177" y="2"/>
                  </a:lnTo>
                  <a:lnTo>
                    <a:pt x="177" y="3"/>
                  </a:lnTo>
                  <a:lnTo>
                    <a:pt x="177" y="2"/>
                  </a:lnTo>
                  <a:lnTo>
                    <a:pt x="177" y="3"/>
                  </a:lnTo>
                  <a:lnTo>
                    <a:pt x="177" y="2"/>
                  </a:lnTo>
                  <a:lnTo>
                    <a:pt x="177" y="3"/>
                  </a:lnTo>
                  <a:lnTo>
                    <a:pt x="177" y="2"/>
                  </a:lnTo>
                  <a:lnTo>
                    <a:pt x="178" y="3"/>
                  </a:lnTo>
                  <a:lnTo>
                    <a:pt x="178" y="2"/>
                  </a:lnTo>
                  <a:lnTo>
                    <a:pt x="178" y="3"/>
                  </a:lnTo>
                  <a:lnTo>
                    <a:pt x="178" y="2"/>
                  </a:lnTo>
                  <a:lnTo>
                    <a:pt x="178" y="3"/>
                  </a:lnTo>
                  <a:lnTo>
                    <a:pt x="178" y="2"/>
                  </a:lnTo>
                  <a:lnTo>
                    <a:pt x="178" y="3"/>
                  </a:lnTo>
                  <a:lnTo>
                    <a:pt x="178" y="2"/>
                  </a:lnTo>
                  <a:lnTo>
                    <a:pt x="178" y="3"/>
                  </a:lnTo>
                  <a:lnTo>
                    <a:pt x="178" y="2"/>
                  </a:lnTo>
                  <a:lnTo>
                    <a:pt x="178" y="3"/>
                  </a:lnTo>
                  <a:lnTo>
                    <a:pt x="178" y="2"/>
                  </a:lnTo>
                  <a:lnTo>
                    <a:pt x="178" y="3"/>
                  </a:lnTo>
                  <a:lnTo>
                    <a:pt x="178" y="2"/>
                  </a:lnTo>
                  <a:lnTo>
                    <a:pt x="178" y="3"/>
                  </a:lnTo>
                  <a:lnTo>
                    <a:pt x="178" y="2"/>
                  </a:lnTo>
                  <a:lnTo>
                    <a:pt x="178" y="3"/>
                  </a:lnTo>
                  <a:lnTo>
                    <a:pt x="178" y="2"/>
                  </a:lnTo>
                  <a:lnTo>
                    <a:pt x="178" y="3"/>
                  </a:lnTo>
                  <a:lnTo>
                    <a:pt x="178" y="2"/>
                  </a:lnTo>
                  <a:lnTo>
                    <a:pt x="178" y="3"/>
                  </a:lnTo>
                  <a:lnTo>
                    <a:pt x="178" y="2"/>
                  </a:lnTo>
                  <a:lnTo>
                    <a:pt x="178" y="3"/>
                  </a:lnTo>
                  <a:lnTo>
                    <a:pt x="178" y="2"/>
                  </a:lnTo>
                  <a:lnTo>
                    <a:pt x="178" y="3"/>
                  </a:lnTo>
                  <a:lnTo>
                    <a:pt x="178" y="2"/>
                  </a:lnTo>
                  <a:lnTo>
                    <a:pt x="178" y="3"/>
                  </a:lnTo>
                  <a:lnTo>
                    <a:pt x="178" y="2"/>
                  </a:lnTo>
                  <a:lnTo>
                    <a:pt x="178" y="3"/>
                  </a:lnTo>
                  <a:lnTo>
                    <a:pt x="178" y="2"/>
                  </a:lnTo>
                  <a:lnTo>
                    <a:pt x="179" y="2"/>
                  </a:lnTo>
                  <a:lnTo>
                    <a:pt x="179" y="3"/>
                  </a:lnTo>
                  <a:lnTo>
                    <a:pt x="179" y="2"/>
                  </a:lnTo>
                  <a:lnTo>
                    <a:pt x="179" y="3"/>
                  </a:lnTo>
                  <a:lnTo>
                    <a:pt x="179" y="2"/>
                  </a:lnTo>
                  <a:lnTo>
                    <a:pt x="179" y="3"/>
                  </a:lnTo>
                  <a:lnTo>
                    <a:pt x="179" y="2"/>
                  </a:lnTo>
                  <a:lnTo>
                    <a:pt x="179" y="3"/>
                  </a:lnTo>
                  <a:lnTo>
                    <a:pt x="179" y="2"/>
                  </a:lnTo>
                  <a:lnTo>
                    <a:pt x="179" y="3"/>
                  </a:lnTo>
                  <a:lnTo>
                    <a:pt x="179" y="2"/>
                  </a:lnTo>
                  <a:lnTo>
                    <a:pt x="179" y="3"/>
                  </a:lnTo>
                  <a:lnTo>
                    <a:pt x="179" y="2"/>
                  </a:lnTo>
                  <a:lnTo>
                    <a:pt x="179" y="3"/>
                  </a:lnTo>
                  <a:lnTo>
                    <a:pt x="179" y="2"/>
                  </a:lnTo>
                  <a:lnTo>
                    <a:pt x="179" y="3"/>
                  </a:lnTo>
                  <a:lnTo>
                    <a:pt x="179" y="2"/>
                  </a:lnTo>
                  <a:lnTo>
                    <a:pt x="179" y="3"/>
                  </a:lnTo>
                  <a:lnTo>
                    <a:pt x="179" y="2"/>
                  </a:lnTo>
                  <a:lnTo>
                    <a:pt x="179" y="3"/>
                  </a:lnTo>
                  <a:lnTo>
                    <a:pt x="179" y="2"/>
                  </a:lnTo>
                  <a:lnTo>
                    <a:pt x="179" y="3"/>
                  </a:lnTo>
                  <a:lnTo>
                    <a:pt x="179" y="2"/>
                  </a:lnTo>
                  <a:lnTo>
                    <a:pt x="179" y="3"/>
                  </a:lnTo>
                  <a:lnTo>
                    <a:pt x="179" y="2"/>
                  </a:lnTo>
                  <a:lnTo>
                    <a:pt x="179" y="3"/>
                  </a:lnTo>
                  <a:lnTo>
                    <a:pt x="180" y="3"/>
                  </a:lnTo>
                  <a:lnTo>
                    <a:pt x="180" y="2"/>
                  </a:lnTo>
                  <a:lnTo>
                    <a:pt x="180" y="3"/>
                  </a:lnTo>
                  <a:lnTo>
                    <a:pt x="180" y="2"/>
                  </a:lnTo>
                  <a:lnTo>
                    <a:pt x="180" y="3"/>
                  </a:lnTo>
                  <a:lnTo>
                    <a:pt x="180" y="2"/>
                  </a:lnTo>
                  <a:lnTo>
                    <a:pt x="180" y="3"/>
                  </a:lnTo>
                  <a:lnTo>
                    <a:pt x="180" y="2"/>
                  </a:lnTo>
                  <a:lnTo>
                    <a:pt x="180" y="3"/>
                  </a:lnTo>
                  <a:lnTo>
                    <a:pt x="180" y="2"/>
                  </a:lnTo>
                  <a:lnTo>
                    <a:pt x="180" y="3"/>
                  </a:lnTo>
                  <a:lnTo>
                    <a:pt x="180" y="2"/>
                  </a:lnTo>
                  <a:lnTo>
                    <a:pt x="180" y="3"/>
                  </a:lnTo>
                  <a:lnTo>
                    <a:pt x="180" y="2"/>
                  </a:lnTo>
                  <a:lnTo>
                    <a:pt x="180" y="3"/>
                  </a:lnTo>
                  <a:lnTo>
                    <a:pt x="180" y="2"/>
                  </a:lnTo>
                  <a:lnTo>
                    <a:pt x="180" y="3"/>
                  </a:lnTo>
                  <a:lnTo>
                    <a:pt x="180" y="2"/>
                  </a:lnTo>
                  <a:lnTo>
                    <a:pt x="180" y="3"/>
                  </a:lnTo>
                  <a:lnTo>
                    <a:pt x="180" y="2"/>
                  </a:lnTo>
                  <a:lnTo>
                    <a:pt x="180" y="3"/>
                  </a:lnTo>
                  <a:lnTo>
                    <a:pt x="181" y="3"/>
                  </a:lnTo>
                  <a:lnTo>
                    <a:pt x="181" y="2"/>
                  </a:lnTo>
                  <a:lnTo>
                    <a:pt x="181" y="3"/>
                  </a:lnTo>
                  <a:lnTo>
                    <a:pt x="181" y="2"/>
                  </a:lnTo>
                  <a:lnTo>
                    <a:pt x="181" y="3"/>
                  </a:lnTo>
                  <a:lnTo>
                    <a:pt x="181" y="2"/>
                  </a:lnTo>
                  <a:lnTo>
                    <a:pt x="181" y="3"/>
                  </a:lnTo>
                  <a:lnTo>
                    <a:pt x="181" y="2"/>
                  </a:lnTo>
                  <a:lnTo>
                    <a:pt x="181" y="3"/>
                  </a:lnTo>
                  <a:lnTo>
                    <a:pt x="181" y="2"/>
                  </a:lnTo>
                  <a:lnTo>
                    <a:pt x="181" y="3"/>
                  </a:lnTo>
                  <a:lnTo>
                    <a:pt x="181" y="2"/>
                  </a:lnTo>
                  <a:lnTo>
                    <a:pt x="182" y="2"/>
                  </a:lnTo>
                  <a:lnTo>
                    <a:pt x="182" y="3"/>
                  </a:lnTo>
                  <a:lnTo>
                    <a:pt x="182" y="2"/>
                  </a:lnTo>
                  <a:lnTo>
                    <a:pt x="182" y="3"/>
                  </a:lnTo>
                  <a:lnTo>
                    <a:pt x="182" y="2"/>
                  </a:lnTo>
                  <a:lnTo>
                    <a:pt x="183" y="2"/>
                  </a:lnTo>
                  <a:lnTo>
                    <a:pt x="183" y="3"/>
                  </a:lnTo>
                  <a:lnTo>
                    <a:pt x="183" y="2"/>
                  </a:lnTo>
                  <a:lnTo>
                    <a:pt x="183" y="1"/>
                  </a:lnTo>
                  <a:lnTo>
                    <a:pt x="183" y="2"/>
                  </a:lnTo>
                  <a:lnTo>
                    <a:pt x="184" y="2"/>
                  </a:lnTo>
                  <a:lnTo>
                    <a:pt x="184" y="3"/>
                  </a:lnTo>
                  <a:lnTo>
                    <a:pt x="184" y="2"/>
                  </a:lnTo>
                  <a:lnTo>
                    <a:pt x="185" y="2"/>
                  </a:lnTo>
                  <a:lnTo>
                    <a:pt x="185" y="1"/>
                  </a:lnTo>
                  <a:lnTo>
                    <a:pt x="185" y="2"/>
                  </a:lnTo>
                  <a:lnTo>
                    <a:pt x="186" y="2"/>
                  </a:lnTo>
                  <a:lnTo>
                    <a:pt x="186" y="1"/>
                  </a:lnTo>
                  <a:lnTo>
                    <a:pt x="186" y="2"/>
                  </a:lnTo>
                  <a:lnTo>
                    <a:pt x="186" y="1"/>
                  </a:lnTo>
                  <a:lnTo>
                    <a:pt x="186" y="2"/>
                  </a:lnTo>
                  <a:lnTo>
                    <a:pt x="186" y="1"/>
                  </a:lnTo>
                  <a:lnTo>
                    <a:pt x="186" y="2"/>
                  </a:lnTo>
                  <a:lnTo>
                    <a:pt x="186" y="1"/>
                  </a:lnTo>
                  <a:lnTo>
                    <a:pt x="186" y="2"/>
                  </a:lnTo>
                  <a:lnTo>
                    <a:pt x="186" y="1"/>
                  </a:lnTo>
                  <a:lnTo>
                    <a:pt x="186" y="2"/>
                  </a:lnTo>
                  <a:lnTo>
                    <a:pt x="186" y="1"/>
                  </a:lnTo>
                  <a:lnTo>
                    <a:pt x="186" y="2"/>
                  </a:lnTo>
                  <a:lnTo>
                    <a:pt x="186" y="1"/>
                  </a:lnTo>
                  <a:lnTo>
                    <a:pt x="186" y="2"/>
                  </a:lnTo>
                  <a:lnTo>
                    <a:pt x="186" y="1"/>
                  </a:lnTo>
                  <a:lnTo>
                    <a:pt x="186" y="2"/>
                  </a:lnTo>
                  <a:lnTo>
                    <a:pt x="186" y="1"/>
                  </a:lnTo>
                  <a:lnTo>
                    <a:pt x="186" y="2"/>
                  </a:lnTo>
                  <a:lnTo>
                    <a:pt x="186" y="1"/>
                  </a:lnTo>
                  <a:lnTo>
                    <a:pt x="187" y="2"/>
                  </a:lnTo>
                  <a:lnTo>
                    <a:pt x="187" y="1"/>
                  </a:lnTo>
                  <a:lnTo>
                    <a:pt x="187" y="2"/>
                  </a:lnTo>
                  <a:lnTo>
                    <a:pt x="187" y="1"/>
                  </a:lnTo>
                  <a:lnTo>
                    <a:pt x="187" y="2"/>
                  </a:lnTo>
                  <a:lnTo>
                    <a:pt x="187" y="1"/>
                  </a:lnTo>
                  <a:lnTo>
                    <a:pt x="187" y="2"/>
                  </a:lnTo>
                  <a:lnTo>
                    <a:pt x="187" y="1"/>
                  </a:lnTo>
                  <a:lnTo>
                    <a:pt x="187" y="2"/>
                  </a:lnTo>
                  <a:lnTo>
                    <a:pt x="187" y="1"/>
                  </a:lnTo>
                  <a:lnTo>
                    <a:pt x="187" y="2"/>
                  </a:lnTo>
                  <a:lnTo>
                    <a:pt x="187" y="1"/>
                  </a:lnTo>
                  <a:lnTo>
                    <a:pt x="187" y="2"/>
                  </a:lnTo>
                  <a:lnTo>
                    <a:pt x="187" y="1"/>
                  </a:lnTo>
                  <a:lnTo>
                    <a:pt x="187" y="2"/>
                  </a:lnTo>
                  <a:lnTo>
                    <a:pt x="187" y="1"/>
                  </a:lnTo>
                  <a:lnTo>
                    <a:pt x="187" y="2"/>
                  </a:lnTo>
                  <a:lnTo>
                    <a:pt x="187" y="1"/>
                  </a:lnTo>
                  <a:lnTo>
                    <a:pt x="187" y="2"/>
                  </a:lnTo>
                  <a:lnTo>
                    <a:pt x="187" y="1"/>
                  </a:lnTo>
                  <a:lnTo>
                    <a:pt x="187" y="2"/>
                  </a:lnTo>
                  <a:lnTo>
                    <a:pt x="187" y="1"/>
                  </a:lnTo>
                  <a:lnTo>
                    <a:pt x="187" y="2"/>
                  </a:lnTo>
                  <a:lnTo>
                    <a:pt x="187" y="1"/>
                  </a:lnTo>
                  <a:lnTo>
                    <a:pt x="187" y="2"/>
                  </a:lnTo>
                  <a:lnTo>
                    <a:pt x="188" y="1"/>
                  </a:lnTo>
                  <a:lnTo>
                    <a:pt x="188" y="2"/>
                  </a:lnTo>
                  <a:lnTo>
                    <a:pt x="188" y="1"/>
                  </a:lnTo>
                  <a:lnTo>
                    <a:pt x="188" y="2"/>
                  </a:lnTo>
                  <a:lnTo>
                    <a:pt x="188" y="1"/>
                  </a:lnTo>
                  <a:lnTo>
                    <a:pt x="188" y="2"/>
                  </a:lnTo>
                  <a:lnTo>
                    <a:pt x="188" y="1"/>
                  </a:lnTo>
                  <a:lnTo>
                    <a:pt x="188" y="2"/>
                  </a:lnTo>
                  <a:lnTo>
                    <a:pt x="188" y="1"/>
                  </a:lnTo>
                  <a:lnTo>
                    <a:pt x="188" y="2"/>
                  </a:lnTo>
                  <a:lnTo>
                    <a:pt x="188" y="1"/>
                  </a:lnTo>
                  <a:lnTo>
                    <a:pt x="188" y="2"/>
                  </a:lnTo>
                  <a:lnTo>
                    <a:pt x="188" y="1"/>
                  </a:lnTo>
                  <a:lnTo>
                    <a:pt x="188" y="2"/>
                  </a:lnTo>
                  <a:lnTo>
                    <a:pt x="188" y="1"/>
                  </a:lnTo>
                  <a:lnTo>
                    <a:pt x="188" y="2"/>
                  </a:lnTo>
                  <a:lnTo>
                    <a:pt x="188" y="1"/>
                  </a:lnTo>
                  <a:lnTo>
                    <a:pt x="188" y="2"/>
                  </a:lnTo>
                  <a:lnTo>
                    <a:pt x="188" y="1"/>
                  </a:lnTo>
                  <a:lnTo>
                    <a:pt x="188" y="2"/>
                  </a:lnTo>
                  <a:lnTo>
                    <a:pt x="188" y="1"/>
                  </a:lnTo>
                  <a:lnTo>
                    <a:pt x="188" y="2"/>
                  </a:lnTo>
                  <a:lnTo>
                    <a:pt x="188" y="1"/>
                  </a:lnTo>
                  <a:lnTo>
                    <a:pt x="188" y="2"/>
                  </a:lnTo>
                  <a:lnTo>
                    <a:pt x="188" y="1"/>
                  </a:lnTo>
                  <a:lnTo>
                    <a:pt x="190" y="1"/>
                  </a:lnTo>
                  <a:lnTo>
                    <a:pt x="190" y="2"/>
                  </a:lnTo>
                  <a:lnTo>
                    <a:pt x="190" y="1"/>
                  </a:lnTo>
                  <a:lnTo>
                    <a:pt x="190" y="2"/>
                  </a:lnTo>
                  <a:lnTo>
                    <a:pt x="190" y="1"/>
                  </a:lnTo>
                  <a:lnTo>
                    <a:pt x="190" y="2"/>
                  </a:lnTo>
                  <a:lnTo>
                    <a:pt x="190" y="1"/>
                  </a:lnTo>
                  <a:lnTo>
                    <a:pt x="190" y="0"/>
                  </a:lnTo>
                  <a:lnTo>
                    <a:pt x="190" y="1"/>
                  </a:lnTo>
                  <a:lnTo>
                    <a:pt x="190" y="2"/>
                  </a:lnTo>
                  <a:lnTo>
                    <a:pt x="190" y="1"/>
                  </a:lnTo>
                  <a:lnTo>
                    <a:pt x="190" y="2"/>
                  </a:lnTo>
                  <a:lnTo>
                    <a:pt x="190" y="1"/>
                  </a:lnTo>
                  <a:lnTo>
                    <a:pt x="190" y="2"/>
                  </a:lnTo>
                  <a:lnTo>
                    <a:pt x="190" y="1"/>
                  </a:lnTo>
                  <a:lnTo>
                    <a:pt x="191" y="1"/>
                  </a:lnTo>
                  <a:lnTo>
                    <a:pt x="191" y="0"/>
                  </a:lnTo>
                  <a:lnTo>
                    <a:pt x="191" y="1"/>
                  </a:lnTo>
                  <a:lnTo>
                    <a:pt x="191" y="0"/>
                  </a:lnTo>
                  <a:lnTo>
                    <a:pt x="191" y="1"/>
                  </a:lnTo>
                  <a:lnTo>
                    <a:pt x="191" y="0"/>
                  </a:lnTo>
                  <a:lnTo>
                    <a:pt x="191" y="1"/>
                  </a:lnTo>
                  <a:lnTo>
                    <a:pt x="191" y="0"/>
                  </a:lnTo>
                  <a:lnTo>
                    <a:pt x="191" y="1"/>
                  </a:lnTo>
                  <a:lnTo>
                    <a:pt x="191" y="0"/>
                  </a:lnTo>
                  <a:lnTo>
                    <a:pt x="191" y="1"/>
                  </a:lnTo>
                  <a:lnTo>
                    <a:pt x="191" y="0"/>
                  </a:lnTo>
                  <a:lnTo>
                    <a:pt x="191" y="1"/>
                  </a:lnTo>
                  <a:lnTo>
                    <a:pt x="191" y="0"/>
                  </a:lnTo>
                  <a:lnTo>
                    <a:pt x="192" y="0"/>
                  </a:lnTo>
                  <a:lnTo>
                    <a:pt x="192" y="1"/>
                  </a:lnTo>
                  <a:lnTo>
                    <a:pt x="192" y="0"/>
                  </a:lnTo>
                  <a:lnTo>
                    <a:pt x="192" y="1"/>
                  </a:lnTo>
                  <a:lnTo>
                    <a:pt x="192" y="0"/>
                  </a:lnTo>
                  <a:lnTo>
                    <a:pt x="192" y="1"/>
                  </a:lnTo>
                  <a:lnTo>
                    <a:pt x="192" y="0"/>
                  </a:lnTo>
                  <a:lnTo>
                    <a:pt x="192" y="1"/>
                  </a:lnTo>
                  <a:lnTo>
                    <a:pt x="192" y="0"/>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17" name="Freeform 548"/>
            <p:cNvSpPr>
              <a:spLocks/>
            </p:cNvSpPr>
            <p:nvPr/>
          </p:nvSpPr>
          <p:spPr bwMode="auto">
            <a:xfrm>
              <a:off x="3149" y="2426"/>
              <a:ext cx="27" cy="295"/>
            </a:xfrm>
            <a:custGeom>
              <a:avLst/>
              <a:gdLst>
                <a:gd name="T0" fmla="*/ 0 w 27"/>
                <a:gd name="T1" fmla="*/ 291 h 295"/>
                <a:gd name="T2" fmla="*/ 1 w 27"/>
                <a:gd name="T3" fmla="*/ 291 h 295"/>
                <a:gd name="T4" fmla="*/ 1 w 27"/>
                <a:gd name="T5" fmla="*/ 291 h 295"/>
                <a:gd name="T6" fmla="*/ 2 w 27"/>
                <a:gd name="T7" fmla="*/ 291 h 295"/>
                <a:gd name="T8" fmla="*/ 2 w 27"/>
                <a:gd name="T9" fmla="*/ 290 h 295"/>
                <a:gd name="T10" fmla="*/ 3 w 27"/>
                <a:gd name="T11" fmla="*/ 288 h 295"/>
                <a:gd name="T12" fmla="*/ 3 w 27"/>
                <a:gd name="T13" fmla="*/ 272 h 295"/>
                <a:gd name="T14" fmla="*/ 3 w 27"/>
                <a:gd name="T15" fmla="*/ 265 h 295"/>
                <a:gd name="T16" fmla="*/ 3 w 27"/>
                <a:gd name="T17" fmla="*/ 221 h 295"/>
                <a:gd name="T18" fmla="*/ 4 w 27"/>
                <a:gd name="T19" fmla="*/ 178 h 295"/>
                <a:gd name="T20" fmla="*/ 4 w 27"/>
                <a:gd name="T21" fmla="*/ 111 h 295"/>
                <a:gd name="T22" fmla="*/ 4 w 27"/>
                <a:gd name="T23" fmla="*/ 13 h 295"/>
                <a:gd name="T24" fmla="*/ 4 w 27"/>
                <a:gd name="T25" fmla="*/ 35 h 295"/>
                <a:gd name="T26" fmla="*/ 5 w 27"/>
                <a:gd name="T27" fmla="*/ 63 h 295"/>
                <a:gd name="T28" fmla="*/ 5 w 27"/>
                <a:gd name="T29" fmla="*/ 106 h 295"/>
                <a:gd name="T30" fmla="*/ 5 w 27"/>
                <a:gd name="T31" fmla="*/ 136 h 295"/>
                <a:gd name="T32" fmla="*/ 5 w 27"/>
                <a:gd name="T33" fmla="*/ 168 h 295"/>
                <a:gd name="T34" fmla="*/ 5 w 27"/>
                <a:gd name="T35" fmla="*/ 228 h 295"/>
                <a:gd name="T36" fmla="*/ 6 w 27"/>
                <a:gd name="T37" fmla="*/ 251 h 295"/>
                <a:gd name="T38" fmla="*/ 6 w 27"/>
                <a:gd name="T39" fmla="*/ 259 h 295"/>
                <a:gd name="T40" fmla="*/ 6 w 27"/>
                <a:gd name="T41" fmla="*/ 275 h 295"/>
                <a:gd name="T42" fmla="*/ 6 w 27"/>
                <a:gd name="T43" fmla="*/ 275 h 295"/>
                <a:gd name="T44" fmla="*/ 7 w 27"/>
                <a:gd name="T45" fmla="*/ 277 h 295"/>
                <a:gd name="T46" fmla="*/ 7 w 27"/>
                <a:gd name="T47" fmla="*/ 276 h 295"/>
                <a:gd name="T48" fmla="*/ 7 w 27"/>
                <a:gd name="T49" fmla="*/ 275 h 295"/>
                <a:gd name="T50" fmla="*/ 8 w 27"/>
                <a:gd name="T51" fmla="*/ 274 h 295"/>
                <a:gd name="T52" fmla="*/ 8 w 27"/>
                <a:gd name="T53" fmla="*/ 272 h 295"/>
                <a:gd name="T54" fmla="*/ 8 w 27"/>
                <a:gd name="T55" fmla="*/ 271 h 295"/>
                <a:gd name="T56" fmla="*/ 9 w 27"/>
                <a:gd name="T57" fmla="*/ 272 h 295"/>
                <a:gd name="T58" fmla="*/ 9 w 27"/>
                <a:gd name="T59" fmla="*/ 273 h 295"/>
                <a:gd name="T60" fmla="*/ 9 w 27"/>
                <a:gd name="T61" fmla="*/ 278 h 295"/>
                <a:gd name="T62" fmla="*/ 10 w 27"/>
                <a:gd name="T63" fmla="*/ 279 h 295"/>
                <a:gd name="T64" fmla="*/ 10 w 27"/>
                <a:gd name="T65" fmla="*/ 281 h 295"/>
                <a:gd name="T66" fmla="*/ 10 w 27"/>
                <a:gd name="T67" fmla="*/ 282 h 295"/>
                <a:gd name="T68" fmla="*/ 12 w 27"/>
                <a:gd name="T69" fmla="*/ 281 h 295"/>
                <a:gd name="T70" fmla="*/ 12 w 27"/>
                <a:gd name="T71" fmla="*/ 283 h 295"/>
                <a:gd name="T72" fmla="*/ 12 w 27"/>
                <a:gd name="T73" fmla="*/ 281 h 295"/>
                <a:gd name="T74" fmla="*/ 12 w 27"/>
                <a:gd name="T75" fmla="*/ 280 h 295"/>
                <a:gd name="T76" fmla="*/ 13 w 27"/>
                <a:gd name="T77" fmla="*/ 282 h 295"/>
                <a:gd name="T78" fmla="*/ 13 w 27"/>
                <a:gd name="T79" fmla="*/ 283 h 295"/>
                <a:gd name="T80" fmla="*/ 14 w 27"/>
                <a:gd name="T81" fmla="*/ 287 h 295"/>
                <a:gd name="T82" fmla="*/ 14 w 27"/>
                <a:gd name="T83" fmla="*/ 290 h 295"/>
                <a:gd name="T84" fmla="*/ 15 w 27"/>
                <a:gd name="T85" fmla="*/ 292 h 295"/>
                <a:gd name="T86" fmla="*/ 15 w 27"/>
                <a:gd name="T87" fmla="*/ 291 h 295"/>
                <a:gd name="T88" fmla="*/ 15 w 27"/>
                <a:gd name="T89" fmla="*/ 290 h 295"/>
                <a:gd name="T90" fmla="*/ 16 w 27"/>
                <a:gd name="T91" fmla="*/ 288 h 295"/>
                <a:gd name="T92" fmla="*/ 16 w 27"/>
                <a:gd name="T93" fmla="*/ 289 h 295"/>
                <a:gd name="T94" fmla="*/ 17 w 27"/>
                <a:gd name="T95" fmla="*/ 286 h 295"/>
                <a:gd name="T96" fmla="*/ 17 w 27"/>
                <a:gd name="T97" fmla="*/ 287 h 295"/>
                <a:gd name="T98" fmla="*/ 17 w 27"/>
                <a:gd name="T99" fmla="*/ 290 h 295"/>
                <a:gd name="T100" fmla="*/ 18 w 27"/>
                <a:gd name="T101" fmla="*/ 290 h 295"/>
                <a:gd name="T102" fmla="*/ 18 w 27"/>
                <a:gd name="T103" fmla="*/ 292 h 295"/>
                <a:gd name="T104" fmla="*/ 19 w 27"/>
                <a:gd name="T105" fmla="*/ 292 h 295"/>
                <a:gd name="T106" fmla="*/ 19 w 27"/>
                <a:gd name="T107" fmla="*/ 293 h 295"/>
                <a:gd name="T108" fmla="*/ 19 w 27"/>
                <a:gd name="T109" fmla="*/ 292 h 295"/>
                <a:gd name="T110" fmla="*/ 20 w 27"/>
                <a:gd name="T111" fmla="*/ 293 h 295"/>
                <a:gd name="T112" fmla="*/ 21 w 27"/>
                <a:gd name="T113" fmla="*/ 293 h 295"/>
                <a:gd name="T114" fmla="*/ 21 w 27"/>
                <a:gd name="T115" fmla="*/ 294 h 295"/>
                <a:gd name="T116" fmla="*/ 22 w 27"/>
                <a:gd name="T117" fmla="*/ 292 h 295"/>
                <a:gd name="T118" fmla="*/ 24 w 27"/>
                <a:gd name="T119" fmla="*/ 293 h 295"/>
                <a:gd name="T120" fmla="*/ 24 w 27"/>
                <a:gd name="T121" fmla="*/ 292 h 295"/>
                <a:gd name="T122" fmla="*/ 26 w 27"/>
                <a:gd name="T123" fmla="*/ 293 h 295"/>
                <a:gd name="T124" fmla="*/ 27 w 27"/>
                <a:gd name="T125" fmla="*/ 294 h 2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7"/>
                <a:gd name="T190" fmla="*/ 0 h 295"/>
                <a:gd name="T191" fmla="*/ 27 w 27"/>
                <a:gd name="T192" fmla="*/ 295 h 29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7" h="295">
                  <a:moveTo>
                    <a:pt x="0" y="292"/>
                  </a:moveTo>
                  <a:lnTo>
                    <a:pt x="0" y="293"/>
                  </a:lnTo>
                  <a:lnTo>
                    <a:pt x="0" y="292"/>
                  </a:lnTo>
                  <a:lnTo>
                    <a:pt x="0" y="291"/>
                  </a:lnTo>
                  <a:lnTo>
                    <a:pt x="0" y="292"/>
                  </a:lnTo>
                  <a:lnTo>
                    <a:pt x="0" y="291"/>
                  </a:lnTo>
                  <a:lnTo>
                    <a:pt x="0" y="292"/>
                  </a:lnTo>
                  <a:lnTo>
                    <a:pt x="0" y="293"/>
                  </a:lnTo>
                  <a:lnTo>
                    <a:pt x="0" y="292"/>
                  </a:lnTo>
                  <a:lnTo>
                    <a:pt x="0" y="293"/>
                  </a:lnTo>
                  <a:lnTo>
                    <a:pt x="0" y="291"/>
                  </a:lnTo>
                  <a:lnTo>
                    <a:pt x="0" y="292"/>
                  </a:lnTo>
                  <a:lnTo>
                    <a:pt x="1" y="292"/>
                  </a:lnTo>
                  <a:lnTo>
                    <a:pt x="1" y="291"/>
                  </a:lnTo>
                  <a:lnTo>
                    <a:pt x="1" y="292"/>
                  </a:lnTo>
                  <a:lnTo>
                    <a:pt x="1" y="291"/>
                  </a:lnTo>
                  <a:lnTo>
                    <a:pt x="1" y="292"/>
                  </a:lnTo>
                  <a:lnTo>
                    <a:pt x="1" y="291"/>
                  </a:lnTo>
                  <a:lnTo>
                    <a:pt x="1" y="292"/>
                  </a:lnTo>
                  <a:lnTo>
                    <a:pt x="1" y="291"/>
                  </a:lnTo>
                  <a:lnTo>
                    <a:pt x="1" y="292"/>
                  </a:lnTo>
                  <a:lnTo>
                    <a:pt x="1" y="291"/>
                  </a:lnTo>
                  <a:lnTo>
                    <a:pt x="1" y="292"/>
                  </a:lnTo>
                  <a:lnTo>
                    <a:pt x="1" y="291"/>
                  </a:lnTo>
                  <a:lnTo>
                    <a:pt x="1" y="292"/>
                  </a:lnTo>
                  <a:lnTo>
                    <a:pt x="1" y="291"/>
                  </a:lnTo>
                  <a:lnTo>
                    <a:pt x="1" y="290"/>
                  </a:lnTo>
                  <a:lnTo>
                    <a:pt x="1" y="292"/>
                  </a:lnTo>
                  <a:lnTo>
                    <a:pt x="1" y="291"/>
                  </a:lnTo>
                  <a:lnTo>
                    <a:pt x="1" y="292"/>
                  </a:lnTo>
                  <a:lnTo>
                    <a:pt x="1" y="291"/>
                  </a:lnTo>
                  <a:lnTo>
                    <a:pt x="1" y="292"/>
                  </a:lnTo>
                  <a:lnTo>
                    <a:pt x="1" y="291"/>
                  </a:lnTo>
                  <a:lnTo>
                    <a:pt x="2" y="291"/>
                  </a:lnTo>
                  <a:lnTo>
                    <a:pt x="2" y="290"/>
                  </a:lnTo>
                  <a:lnTo>
                    <a:pt x="2" y="291"/>
                  </a:lnTo>
                  <a:lnTo>
                    <a:pt x="2" y="290"/>
                  </a:lnTo>
                  <a:lnTo>
                    <a:pt x="2" y="291"/>
                  </a:lnTo>
                  <a:lnTo>
                    <a:pt x="2" y="290"/>
                  </a:lnTo>
                  <a:lnTo>
                    <a:pt x="2" y="291"/>
                  </a:lnTo>
                  <a:lnTo>
                    <a:pt x="2" y="290"/>
                  </a:lnTo>
                  <a:lnTo>
                    <a:pt x="2" y="291"/>
                  </a:lnTo>
                  <a:lnTo>
                    <a:pt x="2" y="290"/>
                  </a:lnTo>
                  <a:lnTo>
                    <a:pt x="2" y="291"/>
                  </a:lnTo>
                  <a:lnTo>
                    <a:pt x="2" y="290"/>
                  </a:lnTo>
                  <a:lnTo>
                    <a:pt x="2" y="291"/>
                  </a:lnTo>
                  <a:lnTo>
                    <a:pt x="2" y="290"/>
                  </a:lnTo>
                  <a:lnTo>
                    <a:pt x="2" y="291"/>
                  </a:lnTo>
                  <a:lnTo>
                    <a:pt x="2" y="290"/>
                  </a:lnTo>
                  <a:lnTo>
                    <a:pt x="2" y="291"/>
                  </a:lnTo>
                  <a:lnTo>
                    <a:pt x="2" y="290"/>
                  </a:lnTo>
                  <a:lnTo>
                    <a:pt x="2" y="291"/>
                  </a:lnTo>
                  <a:lnTo>
                    <a:pt x="2" y="290"/>
                  </a:lnTo>
                  <a:lnTo>
                    <a:pt x="2" y="291"/>
                  </a:lnTo>
                  <a:lnTo>
                    <a:pt x="2" y="290"/>
                  </a:lnTo>
                  <a:lnTo>
                    <a:pt x="2" y="289"/>
                  </a:lnTo>
                  <a:lnTo>
                    <a:pt x="2" y="290"/>
                  </a:lnTo>
                  <a:lnTo>
                    <a:pt x="2" y="289"/>
                  </a:lnTo>
                  <a:lnTo>
                    <a:pt x="2" y="290"/>
                  </a:lnTo>
                  <a:lnTo>
                    <a:pt x="2" y="291"/>
                  </a:lnTo>
                  <a:lnTo>
                    <a:pt x="2" y="290"/>
                  </a:lnTo>
                  <a:lnTo>
                    <a:pt x="3" y="290"/>
                  </a:lnTo>
                  <a:lnTo>
                    <a:pt x="3" y="289"/>
                  </a:lnTo>
                  <a:lnTo>
                    <a:pt x="3" y="290"/>
                  </a:lnTo>
                  <a:lnTo>
                    <a:pt x="3" y="289"/>
                  </a:lnTo>
                  <a:lnTo>
                    <a:pt x="3" y="288"/>
                  </a:lnTo>
                  <a:lnTo>
                    <a:pt x="3" y="289"/>
                  </a:lnTo>
                  <a:lnTo>
                    <a:pt x="3" y="288"/>
                  </a:lnTo>
                  <a:lnTo>
                    <a:pt x="3" y="286"/>
                  </a:lnTo>
                  <a:lnTo>
                    <a:pt x="3" y="285"/>
                  </a:lnTo>
                  <a:lnTo>
                    <a:pt x="3" y="283"/>
                  </a:lnTo>
                  <a:lnTo>
                    <a:pt x="3" y="280"/>
                  </a:lnTo>
                  <a:lnTo>
                    <a:pt x="3" y="277"/>
                  </a:lnTo>
                  <a:lnTo>
                    <a:pt x="3" y="275"/>
                  </a:lnTo>
                  <a:lnTo>
                    <a:pt x="3" y="274"/>
                  </a:lnTo>
                  <a:lnTo>
                    <a:pt x="3" y="273"/>
                  </a:lnTo>
                  <a:lnTo>
                    <a:pt x="3" y="272"/>
                  </a:lnTo>
                  <a:lnTo>
                    <a:pt x="3" y="274"/>
                  </a:lnTo>
                  <a:lnTo>
                    <a:pt x="3" y="275"/>
                  </a:lnTo>
                  <a:lnTo>
                    <a:pt x="3" y="276"/>
                  </a:lnTo>
                  <a:lnTo>
                    <a:pt x="3" y="275"/>
                  </a:lnTo>
                  <a:lnTo>
                    <a:pt x="3" y="276"/>
                  </a:lnTo>
                  <a:lnTo>
                    <a:pt x="3" y="277"/>
                  </a:lnTo>
                  <a:lnTo>
                    <a:pt x="3" y="274"/>
                  </a:lnTo>
                  <a:lnTo>
                    <a:pt x="3" y="275"/>
                  </a:lnTo>
                  <a:lnTo>
                    <a:pt x="3" y="269"/>
                  </a:lnTo>
                  <a:lnTo>
                    <a:pt x="3" y="267"/>
                  </a:lnTo>
                  <a:lnTo>
                    <a:pt x="3" y="265"/>
                  </a:lnTo>
                  <a:lnTo>
                    <a:pt x="3" y="263"/>
                  </a:lnTo>
                  <a:lnTo>
                    <a:pt x="3" y="261"/>
                  </a:lnTo>
                  <a:lnTo>
                    <a:pt x="3" y="259"/>
                  </a:lnTo>
                  <a:lnTo>
                    <a:pt x="3" y="257"/>
                  </a:lnTo>
                  <a:lnTo>
                    <a:pt x="3" y="259"/>
                  </a:lnTo>
                  <a:lnTo>
                    <a:pt x="3" y="254"/>
                  </a:lnTo>
                  <a:lnTo>
                    <a:pt x="3" y="251"/>
                  </a:lnTo>
                  <a:lnTo>
                    <a:pt x="3" y="247"/>
                  </a:lnTo>
                  <a:lnTo>
                    <a:pt x="3" y="239"/>
                  </a:lnTo>
                  <a:lnTo>
                    <a:pt x="3" y="231"/>
                  </a:lnTo>
                  <a:lnTo>
                    <a:pt x="3" y="221"/>
                  </a:lnTo>
                  <a:lnTo>
                    <a:pt x="3" y="209"/>
                  </a:lnTo>
                  <a:lnTo>
                    <a:pt x="3" y="197"/>
                  </a:lnTo>
                  <a:lnTo>
                    <a:pt x="3" y="183"/>
                  </a:lnTo>
                  <a:lnTo>
                    <a:pt x="3" y="176"/>
                  </a:lnTo>
                  <a:lnTo>
                    <a:pt x="3" y="174"/>
                  </a:lnTo>
                  <a:lnTo>
                    <a:pt x="4" y="177"/>
                  </a:lnTo>
                  <a:lnTo>
                    <a:pt x="4" y="180"/>
                  </a:lnTo>
                  <a:lnTo>
                    <a:pt x="4" y="182"/>
                  </a:lnTo>
                  <a:lnTo>
                    <a:pt x="4" y="188"/>
                  </a:lnTo>
                  <a:lnTo>
                    <a:pt x="4" y="181"/>
                  </a:lnTo>
                  <a:lnTo>
                    <a:pt x="4" y="178"/>
                  </a:lnTo>
                  <a:lnTo>
                    <a:pt x="4" y="168"/>
                  </a:lnTo>
                  <a:lnTo>
                    <a:pt x="4" y="154"/>
                  </a:lnTo>
                  <a:lnTo>
                    <a:pt x="4" y="149"/>
                  </a:lnTo>
                  <a:lnTo>
                    <a:pt x="4" y="138"/>
                  </a:lnTo>
                  <a:lnTo>
                    <a:pt x="4" y="126"/>
                  </a:lnTo>
                  <a:lnTo>
                    <a:pt x="4" y="115"/>
                  </a:lnTo>
                  <a:lnTo>
                    <a:pt x="4" y="108"/>
                  </a:lnTo>
                  <a:lnTo>
                    <a:pt x="4" y="110"/>
                  </a:lnTo>
                  <a:lnTo>
                    <a:pt x="4" y="111"/>
                  </a:lnTo>
                  <a:lnTo>
                    <a:pt x="4" y="113"/>
                  </a:lnTo>
                  <a:lnTo>
                    <a:pt x="4" y="111"/>
                  </a:lnTo>
                  <a:lnTo>
                    <a:pt x="4" y="115"/>
                  </a:lnTo>
                  <a:lnTo>
                    <a:pt x="4" y="111"/>
                  </a:lnTo>
                  <a:lnTo>
                    <a:pt x="4" y="108"/>
                  </a:lnTo>
                  <a:lnTo>
                    <a:pt x="4" y="92"/>
                  </a:lnTo>
                  <a:lnTo>
                    <a:pt x="4" y="75"/>
                  </a:lnTo>
                  <a:lnTo>
                    <a:pt x="4" y="55"/>
                  </a:lnTo>
                  <a:lnTo>
                    <a:pt x="4" y="40"/>
                  </a:lnTo>
                  <a:lnTo>
                    <a:pt x="4" y="17"/>
                  </a:lnTo>
                  <a:lnTo>
                    <a:pt x="4" y="9"/>
                  </a:lnTo>
                  <a:lnTo>
                    <a:pt x="4" y="0"/>
                  </a:lnTo>
                  <a:lnTo>
                    <a:pt x="4" y="13"/>
                  </a:lnTo>
                  <a:lnTo>
                    <a:pt x="4" y="18"/>
                  </a:lnTo>
                  <a:lnTo>
                    <a:pt x="4" y="33"/>
                  </a:lnTo>
                  <a:lnTo>
                    <a:pt x="4" y="40"/>
                  </a:lnTo>
                  <a:lnTo>
                    <a:pt x="4" y="46"/>
                  </a:lnTo>
                  <a:lnTo>
                    <a:pt x="4" y="59"/>
                  </a:lnTo>
                  <a:lnTo>
                    <a:pt x="4" y="66"/>
                  </a:lnTo>
                  <a:lnTo>
                    <a:pt x="4" y="57"/>
                  </a:lnTo>
                  <a:lnTo>
                    <a:pt x="4" y="56"/>
                  </a:lnTo>
                  <a:lnTo>
                    <a:pt x="4" y="43"/>
                  </a:lnTo>
                  <a:lnTo>
                    <a:pt x="4" y="42"/>
                  </a:lnTo>
                  <a:lnTo>
                    <a:pt x="4" y="35"/>
                  </a:lnTo>
                  <a:lnTo>
                    <a:pt x="4" y="27"/>
                  </a:lnTo>
                  <a:lnTo>
                    <a:pt x="4" y="26"/>
                  </a:lnTo>
                  <a:lnTo>
                    <a:pt x="4" y="27"/>
                  </a:lnTo>
                  <a:lnTo>
                    <a:pt x="4" y="33"/>
                  </a:lnTo>
                  <a:lnTo>
                    <a:pt x="4" y="37"/>
                  </a:lnTo>
                  <a:lnTo>
                    <a:pt x="4" y="43"/>
                  </a:lnTo>
                  <a:lnTo>
                    <a:pt x="4" y="56"/>
                  </a:lnTo>
                  <a:lnTo>
                    <a:pt x="4" y="59"/>
                  </a:lnTo>
                  <a:lnTo>
                    <a:pt x="4" y="66"/>
                  </a:lnTo>
                  <a:lnTo>
                    <a:pt x="5" y="69"/>
                  </a:lnTo>
                  <a:lnTo>
                    <a:pt x="5" y="63"/>
                  </a:lnTo>
                  <a:lnTo>
                    <a:pt x="5" y="62"/>
                  </a:lnTo>
                  <a:lnTo>
                    <a:pt x="5" y="45"/>
                  </a:lnTo>
                  <a:lnTo>
                    <a:pt x="5" y="34"/>
                  </a:lnTo>
                  <a:lnTo>
                    <a:pt x="5" y="31"/>
                  </a:lnTo>
                  <a:lnTo>
                    <a:pt x="5" y="34"/>
                  </a:lnTo>
                  <a:lnTo>
                    <a:pt x="5" y="37"/>
                  </a:lnTo>
                  <a:lnTo>
                    <a:pt x="5" y="48"/>
                  </a:lnTo>
                  <a:lnTo>
                    <a:pt x="5" y="68"/>
                  </a:lnTo>
                  <a:lnTo>
                    <a:pt x="5" y="87"/>
                  </a:lnTo>
                  <a:lnTo>
                    <a:pt x="5" y="98"/>
                  </a:lnTo>
                  <a:lnTo>
                    <a:pt x="5" y="106"/>
                  </a:lnTo>
                  <a:lnTo>
                    <a:pt x="5" y="116"/>
                  </a:lnTo>
                  <a:lnTo>
                    <a:pt x="5" y="120"/>
                  </a:lnTo>
                  <a:lnTo>
                    <a:pt x="5" y="129"/>
                  </a:lnTo>
                  <a:lnTo>
                    <a:pt x="5" y="124"/>
                  </a:lnTo>
                  <a:lnTo>
                    <a:pt x="5" y="125"/>
                  </a:lnTo>
                  <a:lnTo>
                    <a:pt x="5" y="123"/>
                  </a:lnTo>
                  <a:lnTo>
                    <a:pt x="5" y="125"/>
                  </a:lnTo>
                  <a:lnTo>
                    <a:pt x="5" y="124"/>
                  </a:lnTo>
                  <a:lnTo>
                    <a:pt x="5" y="127"/>
                  </a:lnTo>
                  <a:lnTo>
                    <a:pt x="5" y="134"/>
                  </a:lnTo>
                  <a:lnTo>
                    <a:pt x="5" y="136"/>
                  </a:lnTo>
                  <a:lnTo>
                    <a:pt x="5" y="148"/>
                  </a:lnTo>
                  <a:lnTo>
                    <a:pt x="5" y="156"/>
                  </a:lnTo>
                  <a:lnTo>
                    <a:pt x="5" y="163"/>
                  </a:lnTo>
                  <a:lnTo>
                    <a:pt x="5" y="174"/>
                  </a:lnTo>
                  <a:lnTo>
                    <a:pt x="5" y="177"/>
                  </a:lnTo>
                  <a:lnTo>
                    <a:pt x="5" y="178"/>
                  </a:lnTo>
                  <a:lnTo>
                    <a:pt x="5" y="177"/>
                  </a:lnTo>
                  <a:lnTo>
                    <a:pt x="5" y="179"/>
                  </a:lnTo>
                  <a:lnTo>
                    <a:pt x="5" y="175"/>
                  </a:lnTo>
                  <a:lnTo>
                    <a:pt x="5" y="169"/>
                  </a:lnTo>
                  <a:lnTo>
                    <a:pt x="5" y="168"/>
                  </a:lnTo>
                  <a:lnTo>
                    <a:pt x="5" y="166"/>
                  </a:lnTo>
                  <a:lnTo>
                    <a:pt x="5" y="173"/>
                  </a:lnTo>
                  <a:lnTo>
                    <a:pt x="5" y="176"/>
                  </a:lnTo>
                  <a:lnTo>
                    <a:pt x="5" y="184"/>
                  </a:lnTo>
                  <a:lnTo>
                    <a:pt x="5" y="198"/>
                  </a:lnTo>
                  <a:lnTo>
                    <a:pt x="5" y="208"/>
                  </a:lnTo>
                  <a:lnTo>
                    <a:pt x="5" y="212"/>
                  </a:lnTo>
                  <a:lnTo>
                    <a:pt x="5" y="216"/>
                  </a:lnTo>
                  <a:lnTo>
                    <a:pt x="5" y="221"/>
                  </a:lnTo>
                  <a:lnTo>
                    <a:pt x="5" y="226"/>
                  </a:lnTo>
                  <a:lnTo>
                    <a:pt x="5" y="228"/>
                  </a:lnTo>
                  <a:lnTo>
                    <a:pt x="5" y="229"/>
                  </a:lnTo>
                  <a:lnTo>
                    <a:pt x="5" y="232"/>
                  </a:lnTo>
                  <a:lnTo>
                    <a:pt x="5" y="231"/>
                  </a:lnTo>
                  <a:lnTo>
                    <a:pt x="6" y="230"/>
                  </a:lnTo>
                  <a:lnTo>
                    <a:pt x="6" y="232"/>
                  </a:lnTo>
                  <a:lnTo>
                    <a:pt x="6" y="236"/>
                  </a:lnTo>
                  <a:lnTo>
                    <a:pt x="6" y="239"/>
                  </a:lnTo>
                  <a:lnTo>
                    <a:pt x="6" y="238"/>
                  </a:lnTo>
                  <a:lnTo>
                    <a:pt x="6" y="244"/>
                  </a:lnTo>
                  <a:lnTo>
                    <a:pt x="6" y="247"/>
                  </a:lnTo>
                  <a:lnTo>
                    <a:pt x="6" y="251"/>
                  </a:lnTo>
                  <a:lnTo>
                    <a:pt x="6" y="255"/>
                  </a:lnTo>
                  <a:lnTo>
                    <a:pt x="6" y="253"/>
                  </a:lnTo>
                  <a:lnTo>
                    <a:pt x="6" y="255"/>
                  </a:lnTo>
                  <a:lnTo>
                    <a:pt x="6" y="252"/>
                  </a:lnTo>
                  <a:lnTo>
                    <a:pt x="6" y="249"/>
                  </a:lnTo>
                  <a:lnTo>
                    <a:pt x="6" y="248"/>
                  </a:lnTo>
                  <a:lnTo>
                    <a:pt x="6" y="250"/>
                  </a:lnTo>
                  <a:lnTo>
                    <a:pt x="6" y="249"/>
                  </a:lnTo>
                  <a:lnTo>
                    <a:pt x="6" y="252"/>
                  </a:lnTo>
                  <a:lnTo>
                    <a:pt x="6" y="257"/>
                  </a:lnTo>
                  <a:lnTo>
                    <a:pt x="6" y="259"/>
                  </a:lnTo>
                  <a:lnTo>
                    <a:pt x="6" y="264"/>
                  </a:lnTo>
                  <a:lnTo>
                    <a:pt x="6" y="266"/>
                  </a:lnTo>
                  <a:lnTo>
                    <a:pt x="6" y="268"/>
                  </a:lnTo>
                  <a:lnTo>
                    <a:pt x="6" y="269"/>
                  </a:lnTo>
                  <a:lnTo>
                    <a:pt x="6" y="271"/>
                  </a:lnTo>
                  <a:lnTo>
                    <a:pt x="6" y="269"/>
                  </a:lnTo>
                  <a:lnTo>
                    <a:pt x="6" y="271"/>
                  </a:lnTo>
                  <a:lnTo>
                    <a:pt x="6" y="272"/>
                  </a:lnTo>
                  <a:lnTo>
                    <a:pt x="6" y="273"/>
                  </a:lnTo>
                  <a:lnTo>
                    <a:pt x="6" y="274"/>
                  </a:lnTo>
                  <a:lnTo>
                    <a:pt x="6" y="275"/>
                  </a:lnTo>
                  <a:lnTo>
                    <a:pt x="6" y="276"/>
                  </a:lnTo>
                  <a:lnTo>
                    <a:pt x="6" y="275"/>
                  </a:lnTo>
                  <a:lnTo>
                    <a:pt x="6" y="274"/>
                  </a:lnTo>
                  <a:lnTo>
                    <a:pt x="6" y="275"/>
                  </a:lnTo>
                  <a:lnTo>
                    <a:pt x="6" y="273"/>
                  </a:lnTo>
                  <a:lnTo>
                    <a:pt x="6" y="271"/>
                  </a:lnTo>
                  <a:lnTo>
                    <a:pt x="6" y="272"/>
                  </a:lnTo>
                  <a:lnTo>
                    <a:pt x="6" y="271"/>
                  </a:lnTo>
                  <a:lnTo>
                    <a:pt x="6" y="272"/>
                  </a:lnTo>
                  <a:lnTo>
                    <a:pt x="6" y="273"/>
                  </a:lnTo>
                  <a:lnTo>
                    <a:pt x="6" y="275"/>
                  </a:lnTo>
                  <a:lnTo>
                    <a:pt x="6" y="276"/>
                  </a:lnTo>
                  <a:lnTo>
                    <a:pt x="7" y="276"/>
                  </a:lnTo>
                  <a:lnTo>
                    <a:pt x="7" y="274"/>
                  </a:lnTo>
                  <a:lnTo>
                    <a:pt x="7" y="278"/>
                  </a:lnTo>
                  <a:lnTo>
                    <a:pt x="7" y="277"/>
                  </a:lnTo>
                  <a:lnTo>
                    <a:pt x="7" y="278"/>
                  </a:lnTo>
                  <a:lnTo>
                    <a:pt x="7" y="277"/>
                  </a:lnTo>
                  <a:lnTo>
                    <a:pt x="7" y="278"/>
                  </a:lnTo>
                  <a:lnTo>
                    <a:pt x="7" y="277"/>
                  </a:lnTo>
                  <a:lnTo>
                    <a:pt x="7" y="278"/>
                  </a:lnTo>
                  <a:lnTo>
                    <a:pt x="7" y="277"/>
                  </a:lnTo>
                  <a:lnTo>
                    <a:pt x="7" y="278"/>
                  </a:lnTo>
                  <a:lnTo>
                    <a:pt x="7" y="276"/>
                  </a:lnTo>
                  <a:lnTo>
                    <a:pt x="7" y="278"/>
                  </a:lnTo>
                  <a:lnTo>
                    <a:pt x="7" y="275"/>
                  </a:lnTo>
                  <a:lnTo>
                    <a:pt x="7" y="276"/>
                  </a:lnTo>
                  <a:lnTo>
                    <a:pt x="7" y="277"/>
                  </a:lnTo>
                  <a:lnTo>
                    <a:pt x="7" y="274"/>
                  </a:lnTo>
                  <a:lnTo>
                    <a:pt x="7" y="276"/>
                  </a:lnTo>
                  <a:lnTo>
                    <a:pt x="7" y="273"/>
                  </a:lnTo>
                  <a:lnTo>
                    <a:pt x="7" y="275"/>
                  </a:lnTo>
                  <a:lnTo>
                    <a:pt x="7" y="276"/>
                  </a:lnTo>
                  <a:lnTo>
                    <a:pt x="7" y="274"/>
                  </a:lnTo>
                  <a:lnTo>
                    <a:pt x="7" y="276"/>
                  </a:lnTo>
                  <a:lnTo>
                    <a:pt x="7" y="277"/>
                  </a:lnTo>
                  <a:lnTo>
                    <a:pt x="7" y="276"/>
                  </a:lnTo>
                  <a:lnTo>
                    <a:pt x="7" y="277"/>
                  </a:lnTo>
                  <a:lnTo>
                    <a:pt x="7" y="275"/>
                  </a:lnTo>
                  <a:lnTo>
                    <a:pt x="7" y="277"/>
                  </a:lnTo>
                  <a:lnTo>
                    <a:pt x="7" y="275"/>
                  </a:lnTo>
                  <a:lnTo>
                    <a:pt x="7" y="277"/>
                  </a:lnTo>
                  <a:lnTo>
                    <a:pt x="7" y="276"/>
                  </a:lnTo>
                  <a:lnTo>
                    <a:pt x="7" y="275"/>
                  </a:lnTo>
                  <a:lnTo>
                    <a:pt x="7" y="276"/>
                  </a:lnTo>
                  <a:lnTo>
                    <a:pt x="7" y="275"/>
                  </a:lnTo>
                  <a:lnTo>
                    <a:pt x="7" y="276"/>
                  </a:lnTo>
                  <a:lnTo>
                    <a:pt x="8" y="274"/>
                  </a:lnTo>
                  <a:lnTo>
                    <a:pt x="8" y="275"/>
                  </a:lnTo>
                  <a:lnTo>
                    <a:pt x="8" y="274"/>
                  </a:lnTo>
                  <a:lnTo>
                    <a:pt x="8" y="275"/>
                  </a:lnTo>
                  <a:lnTo>
                    <a:pt x="8" y="273"/>
                  </a:lnTo>
                  <a:lnTo>
                    <a:pt x="8" y="275"/>
                  </a:lnTo>
                  <a:lnTo>
                    <a:pt x="8" y="273"/>
                  </a:lnTo>
                  <a:lnTo>
                    <a:pt x="8" y="274"/>
                  </a:lnTo>
                  <a:lnTo>
                    <a:pt x="8" y="276"/>
                  </a:lnTo>
                  <a:lnTo>
                    <a:pt x="8" y="275"/>
                  </a:lnTo>
                  <a:lnTo>
                    <a:pt x="8" y="274"/>
                  </a:lnTo>
                  <a:lnTo>
                    <a:pt x="8" y="275"/>
                  </a:lnTo>
                  <a:lnTo>
                    <a:pt x="8" y="274"/>
                  </a:lnTo>
                  <a:lnTo>
                    <a:pt x="8" y="272"/>
                  </a:lnTo>
                  <a:lnTo>
                    <a:pt x="8" y="273"/>
                  </a:lnTo>
                  <a:lnTo>
                    <a:pt x="8" y="275"/>
                  </a:lnTo>
                  <a:lnTo>
                    <a:pt x="8" y="274"/>
                  </a:lnTo>
                  <a:lnTo>
                    <a:pt x="8" y="273"/>
                  </a:lnTo>
                  <a:lnTo>
                    <a:pt x="8" y="272"/>
                  </a:lnTo>
                  <a:lnTo>
                    <a:pt x="8" y="271"/>
                  </a:lnTo>
                  <a:lnTo>
                    <a:pt x="8" y="269"/>
                  </a:lnTo>
                  <a:lnTo>
                    <a:pt x="8" y="271"/>
                  </a:lnTo>
                  <a:lnTo>
                    <a:pt x="8" y="274"/>
                  </a:lnTo>
                  <a:lnTo>
                    <a:pt x="8" y="271"/>
                  </a:lnTo>
                  <a:lnTo>
                    <a:pt x="8" y="272"/>
                  </a:lnTo>
                  <a:lnTo>
                    <a:pt x="8" y="269"/>
                  </a:lnTo>
                  <a:lnTo>
                    <a:pt x="8" y="271"/>
                  </a:lnTo>
                  <a:lnTo>
                    <a:pt x="8" y="273"/>
                  </a:lnTo>
                  <a:lnTo>
                    <a:pt x="8" y="269"/>
                  </a:lnTo>
                  <a:lnTo>
                    <a:pt x="8" y="271"/>
                  </a:lnTo>
                  <a:lnTo>
                    <a:pt x="8" y="272"/>
                  </a:lnTo>
                  <a:lnTo>
                    <a:pt x="8" y="269"/>
                  </a:lnTo>
                  <a:lnTo>
                    <a:pt x="8" y="271"/>
                  </a:lnTo>
                  <a:lnTo>
                    <a:pt x="8" y="268"/>
                  </a:lnTo>
                  <a:lnTo>
                    <a:pt x="8" y="271"/>
                  </a:lnTo>
                  <a:lnTo>
                    <a:pt x="8" y="269"/>
                  </a:lnTo>
                  <a:lnTo>
                    <a:pt x="9" y="269"/>
                  </a:lnTo>
                  <a:lnTo>
                    <a:pt x="9" y="273"/>
                  </a:lnTo>
                  <a:lnTo>
                    <a:pt x="9" y="272"/>
                  </a:lnTo>
                  <a:lnTo>
                    <a:pt x="9" y="273"/>
                  </a:lnTo>
                  <a:lnTo>
                    <a:pt x="9" y="272"/>
                  </a:lnTo>
                  <a:lnTo>
                    <a:pt x="9" y="269"/>
                  </a:lnTo>
                  <a:lnTo>
                    <a:pt x="9" y="268"/>
                  </a:lnTo>
                  <a:lnTo>
                    <a:pt x="9" y="271"/>
                  </a:lnTo>
                  <a:lnTo>
                    <a:pt x="9" y="275"/>
                  </a:lnTo>
                  <a:lnTo>
                    <a:pt x="9" y="274"/>
                  </a:lnTo>
                  <a:lnTo>
                    <a:pt x="9" y="272"/>
                  </a:lnTo>
                  <a:lnTo>
                    <a:pt x="9" y="274"/>
                  </a:lnTo>
                  <a:lnTo>
                    <a:pt x="9" y="272"/>
                  </a:lnTo>
                  <a:lnTo>
                    <a:pt x="9" y="273"/>
                  </a:lnTo>
                  <a:lnTo>
                    <a:pt x="9" y="275"/>
                  </a:lnTo>
                  <a:lnTo>
                    <a:pt x="9" y="273"/>
                  </a:lnTo>
                  <a:lnTo>
                    <a:pt x="9" y="274"/>
                  </a:lnTo>
                  <a:lnTo>
                    <a:pt x="9" y="275"/>
                  </a:lnTo>
                  <a:lnTo>
                    <a:pt x="9" y="274"/>
                  </a:lnTo>
                  <a:lnTo>
                    <a:pt x="9" y="275"/>
                  </a:lnTo>
                  <a:lnTo>
                    <a:pt x="9" y="276"/>
                  </a:lnTo>
                  <a:lnTo>
                    <a:pt x="9" y="277"/>
                  </a:lnTo>
                  <a:lnTo>
                    <a:pt x="9" y="278"/>
                  </a:lnTo>
                  <a:lnTo>
                    <a:pt x="9" y="276"/>
                  </a:lnTo>
                  <a:lnTo>
                    <a:pt x="9" y="277"/>
                  </a:lnTo>
                  <a:lnTo>
                    <a:pt x="9" y="279"/>
                  </a:lnTo>
                  <a:lnTo>
                    <a:pt x="9" y="278"/>
                  </a:lnTo>
                  <a:lnTo>
                    <a:pt x="9" y="280"/>
                  </a:lnTo>
                  <a:lnTo>
                    <a:pt x="9" y="279"/>
                  </a:lnTo>
                  <a:lnTo>
                    <a:pt x="9" y="278"/>
                  </a:lnTo>
                  <a:lnTo>
                    <a:pt x="9" y="279"/>
                  </a:lnTo>
                  <a:lnTo>
                    <a:pt x="10" y="278"/>
                  </a:lnTo>
                  <a:lnTo>
                    <a:pt x="10" y="279"/>
                  </a:lnTo>
                  <a:lnTo>
                    <a:pt x="10" y="278"/>
                  </a:lnTo>
                  <a:lnTo>
                    <a:pt x="10" y="281"/>
                  </a:lnTo>
                  <a:lnTo>
                    <a:pt x="10" y="278"/>
                  </a:lnTo>
                  <a:lnTo>
                    <a:pt x="10" y="280"/>
                  </a:lnTo>
                  <a:lnTo>
                    <a:pt x="10" y="279"/>
                  </a:lnTo>
                  <a:lnTo>
                    <a:pt x="10" y="280"/>
                  </a:lnTo>
                  <a:lnTo>
                    <a:pt x="10" y="279"/>
                  </a:lnTo>
                  <a:lnTo>
                    <a:pt x="10" y="282"/>
                  </a:lnTo>
                  <a:lnTo>
                    <a:pt x="10" y="279"/>
                  </a:lnTo>
                  <a:lnTo>
                    <a:pt x="10" y="280"/>
                  </a:lnTo>
                  <a:lnTo>
                    <a:pt x="10" y="279"/>
                  </a:lnTo>
                  <a:lnTo>
                    <a:pt x="10" y="278"/>
                  </a:lnTo>
                  <a:lnTo>
                    <a:pt x="10" y="276"/>
                  </a:lnTo>
                  <a:lnTo>
                    <a:pt x="10" y="279"/>
                  </a:lnTo>
                  <a:lnTo>
                    <a:pt x="10" y="278"/>
                  </a:lnTo>
                  <a:lnTo>
                    <a:pt x="10" y="281"/>
                  </a:lnTo>
                  <a:lnTo>
                    <a:pt x="10" y="282"/>
                  </a:lnTo>
                  <a:lnTo>
                    <a:pt x="10" y="280"/>
                  </a:lnTo>
                  <a:lnTo>
                    <a:pt x="10" y="281"/>
                  </a:lnTo>
                  <a:lnTo>
                    <a:pt x="10" y="280"/>
                  </a:lnTo>
                  <a:lnTo>
                    <a:pt x="10" y="279"/>
                  </a:lnTo>
                  <a:lnTo>
                    <a:pt x="10" y="278"/>
                  </a:lnTo>
                  <a:lnTo>
                    <a:pt x="10" y="277"/>
                  </a:lnTo>
                  <a:lnTo>
                    <a:pt x="10" y="278"/>
                  </a:lnTo>
                  <a:lnTo>
                    <a:pt x="10" y="279"/>
                  </a:lnTo>
                  <a:lnTo>
                    <a:pt x="10" y="281"/>
                  </a:lnTo>
                  <a:lnTo>
                    <a:pt x="10" y="282"/>
                  </a:lnTo>
                  <a:lnTo>
                    <a:pt x="10" y="281"/>
                  </a:lnTo>
                  <a:lnTo>
                    <a:pt x="10" y="279"/>
                  </a:lnTo>
                  <a:lnTo>
                    <a:pt x="10" y="278"/>
                  </a:lnTo>
                  <a:lnTo>
                    <a:pt x="10" y="277"/>
                  </a:lnTo>
                  <a:lnTo>
                    <a:pt x="10" y="276"/>
                  </a:lnTo>
                  <a:lnTo>
                    <a:pt x="10" y="275"/>
                  </a:lnTo>
                  <a:lnTo>
                    <a:pt x="10" y="276"/>
                  </a:lnTo>
                  <a:lnTo>
                    <a:pt x="10" y="278"/>
                  </a:lnTo>
                  <a:lnTo>
                    <a:pt x="10" y="280"/>
                  </a:lnTo>
                  <a:lnTo>
                    <a:pt x="12" y="280"/>
                  </a:lnTo>
                  <a:lnTo>
                    <a:pt x="12" y="281"/>
                  </a:lnTo>
                  <a:lnTo>
                    <a:pt x="12" y="282"/>
                  </a:lnTo>
                  <a:lnTo>
                    <a:pt x="12" y="281"/>
                  </a:lnTo>
                  <a:lnTo>
                    <a:pt x="12" y="280"/>
                  </a:lnTo>
                  <a:lnTo>
                    <a:pt x="12" y="281"/>
                  </a:lnTo>
                  <a:lnTo>
                    <a:pt x="12" y="279"/>
                  </a:lnTo>
                  <a:lnTo>
                    <a:pt x="12" y="278"/>
                  </a:lnTo>
                  <a:lnTo>
                    <a:pt x="12" y="276"/>
                  </a:lnTo>
                  <a:lnTo>
                    <a:pt x="12" y="278"/>
                  </a:lnTo>
                  <a:lnTo>
                    <a:pt x="12" y="280"/>
                  </a:lnTo>
                  <a:lnTo>
                    <a:pt x="12" y="282"/>
                  </a:lnTo>
                  <a:lnTo>
                    <a:pt x="12" y="283"/>
                  </a:lnTo>
                  <a:lnTo>
                    <a:pt x="12" y="280"/>
                  </a:lnTo>
                  <a:lnTo>
                    <a:pt x="12" y="281"/>
                  </a:lnTo>
                  <a:lnTo>
                    <a:pt x="12" y="279"/>
                  </a:lnTo>
                  <a:lnTo>
                    <a:pt x="12" y="278"/>
                  </a:lnTo>
                  <a:lnTo>
                    <a:pt x="12" y="277"/>
                  </a:lnTo>
                  <a:lnTo>
                    <a:pt x="12" y="276"/>
                  </a:lnTo>
                  <a:lnTo>
                    <a:pt x="12" y="277"/>
                  </a:lnTo>
                  <a:lnTo>
                    <a:pt x="12" y="278"/>
                  </a:lnTo>
                  <a:lnTo>
                    <a:pt x="12" y="280"/>
                  </a:lnTo>
                  <a:lnTo>
                    <a:pt x="12" y="279"/>
                  </a:lnTo>
                  <a:lnTo>
                    <a:pt x="12" y="281"/>
                  </a:lnTo>
                  <a:lnTo>
                    <a:pt x="12" y="280"/>
                  </a:lnTo>
                  <a:lnTo>
                    <a:pt x="12" y="277"/>
                  </a:lnTo>
                  <a:lnTo>
                    <a:pt x="12" y="278"/>
                  </a:lnTo>
                  <a:lnTo>
                    <a:pt x="12" y="279"/>
                  </a:lnTo>
                  <a:lnTo>
                    <a:pt x="12" y="278"/>
                  </a:lnTo>
                  <a:lnTo>
                    <a:pt x="12" y="276"/>
                  </a:lnTo>
                  <a:lnTo>
                    <a:pt x="12" y="278"/>
                  </a:lnTo>
                  <a:lnTo>
                    <a:pt x="12" y="277"/>
                  </a:lnTo>
                  <a:lnTo>
                    <a:pt x="12" y="278"/>
                  </a:lnTo>
                  <a:lnTo>
                    <a:pt x="12" y="281"/>
                  </a:lnTo>
                  <a:lnTo>
                    <a:pt x="12" y="280"/>
                  </a:lnTo>
                  <a:lnTo>
                    <a:pt x="12" y="282"/>
                  </a:lnTo>
                  <a:lnTo>
                    <a:pt x="12" y="280"/>
                  </a:lnTo>
                  <a:lnTo>
                    <a:pt x="13" y="280"/>
                  </a:lnTo>
                  <a:lnTo>
                    <a:pt x="13" y="278"/>
                  </a:lnTo>
                  <a:lnTo>
                    <a:pt x="13" y="277"/>
                  </a:lnTo>
                  <a:lnTo>
                    <a:pt x="13" y="276"/>
                  </a:lnTo>
                  <a:lnTo>
                    <a:pt x="13" y="277"/>
                  </a:lnTo>
                  <a:lnTo>
                    <a:pt x="13" y="280"/>
                  </a:lnTo>
                  <a:lnTo>
                    <a:pt x="13" y="279"/>
                  </a:lnTo>
                  <a:lnTo>
                    <a:pt x="13" y="281"/>
                  </a:lnTo>
                  <a:lnTo>
                    <a:pt x="13" y="282"/>
                  </a:lnTo>
                  <a:lnTo>
                    <a:pt x="13" y="280"/>
                  </a:lnTo>
                  <a:lnTo>
                    <a:pt x="13" y="281"/>
                  </a:lnTo>
                  <a:lnTo>
                    <a:pt x="13" y="280"/>
                  </a:lnTo>
                  <a:lnTo>
                    <a:pt x="13" y="281"/>
                  </a:lnTo>
                  <a:lnTo>
                    <a:pt x="13" y="280"/>
                  </a:lnTo>
                  <a:lnTo>
                    <a:pt x="13" y="281"/>
                  </a:lnTo>
                  <a:lnTo>
                    <a:pt x="13" y="283"/>
                  </a:lnTo>
                  <a:lnTo>
                    <a:pt x="13" y="282"/>
                  </a:lnTo>
                  <a:lnTo>
                    <a:pt x="13" y="283"/>
                  </a:lnTo>
                  <a:lnTo>
                    <a:pt x="13" y="282"/>
                  </a:lnTo>
                  <a:lnTo>
                    <a:pt x="13" y="283"/>
                  </a:lnTo>
                  <a:lnTo>
                    <a:pt x="13" y="285"/>
                  </a:lnTo>
                  <a:lnTo>
                    <a:pt x="13" y="283"/>
                  </a:lnTo>
                  <a:lnTo>
                    <a:pt x="13" y="285"/>
                  </a:lnTo>
                  <a:lnTo>
                    <a:pt x="13" y="286"/>
                  </a:lnTo>
                  <a:lnTo>
                    <a:pt x="13" y="285"/>
                  </a:lnTo>
                  <a:lnTo>
                    <a:pt x="13" y="286"/>
                  </a:lnTo>
                  <a:lnTo>
                    <a:pt x="14" y="286"/>
                  </a:lnTo>
                  <a:lnTo>
                    <a:pt x="14" y="285"/>
                  </a:lnTo>
                  <a:lnTo>
                    <a:pt x="14" y="287"/>
                  </a:lnTo>
                  <a:lnTo>
                    <a:pt x="14" y="286"/>
                  </a:lnTo>
                  <a:lnTo>
                    <a:pt x="14" y="287"/>
                  </a:lnTo>
                  <a:lnTo>
                    <a:pt x="14" y="288"/>
                  </a:lnTo>
                  <a:lnTo>
                    <a:pt x="14" y="289"/>
                  </a:lnTo>
                  <a:lnTo>
                    <a:pt x="14" y="288"/>
                  </a:lnTo>
                  <a:lnTo>
                    <a:pt x="14" y="289"/>
                  </a:lnTo>
                  <a:lnTo>
                    <a:pt x="14" y="290"/>
                  </a:lnTo>
                  <a:lnTo>
                    <a:pt x="14" y="289"/>
                  </a:lnTo>
                  <a:lnTo>
                    <a:pt x="14" y="290"/>
                  </a:lnTo>
                  <a:lnTo>
                    <a:pt x="14" y="289"/>
                  </a:lnTo>
                  <a:lnTo>
                    <a:pt x="14" y="290"/>
                  </a:lnTo>
                  <a:lnTo>
                    <a:pt x="14" y="289"/>
                  </a:lnTo>
                  <a:lnTo>
                    <a:pt x="14" y="290"/>
                  </a:lnTo>
                  <a:lnTo>
                    <a:pt x="14" y="289"/>
                  </a:lnTo>
                  <a:lnTo>
                    <a:pt x="14" y="290"/>
                  </a:lnTo>
                  <a:lnTo>
                    <a:pt x="14" y="288"/>
                  </a:lnTo>
                  <a:lnTo>
                    <a:pt x="14" y="290"/>
                  </a:lnTo>
                  <a:lnTo>
                    <a:pt x="14" y="291"/>
                  </a:lnTo>
                  <a:lnTo>
                    <a:pt x="14" y="292"/>
                  </a:lnTo>
                  <a:lnTo>
                    <a:pt x="14" y="291"/>
                  </a:lnTo>
                  <a:lnTo>
                    <a:pt x="14" y="290"/>
                  </a:lnTo>
                  <a:lnTo>
                    <a:pt x="14" y="291"/>
                  </a:lnTo>
                  <a:lnTo>
                    <a:pt x="15" y="291"/>
                  </a:lnTo>
                  <a:lnTo>
                    <a:pt x="15" y="292"/>
                  </a:lnTo>
                  <a:lnTo>
                    <a:pt x="15" y="290"/>
                  </a:lnTo>
                  <a:lnTo>
                    <a:pt x="15" y="292"/>
                  </a:lnTo>
                  <a:lnTo>
                    <a:pt x="15" y="291"/>
                  </a:lnTo>
                  <a:lnTo>
                    <a:pt x="15" y="292"/>
                  </a:lnTo>
                  <a:lnTo>
                    <a:pt x="15" y="291"/>
                  </a:lnTo>
                  <a:lnTo>
                    <a:pt x="15" y="292"/>
                  </a:lnTo>
                  <a:lnTo>
                    <a:pt x="15" y="291"/>
                  </a:lnTo>
                  <a:lnTo>
                    <a:pt x="15" y="292"/>
                  </a:lnTo>
                  <a:lnTo>
                    <a:pt x="15" y="291"/>
                  </a:lnTo>
                  <a:lnTo>
                    <a:pt x="15" y="292"/>
                  </a:lnTo>
                  <a:lnTo>
                    <a:pt x="15" y="291"/>
                  </a:lnTo>
                  <a:lnTo>
                    <a:pt x="15" y="292"/>
                  </a:lnTo>
                  <a:lnTo>
                    <a:pt x="15" y="291"/>
                  </a:lnTo>
                  <a:lnTo>
                    <a:pt x="15" y="292"/>
                  </a:lnTo>
                  <a:lnTo>
                    <a:pt x="15" y="291"/>
                  </a:lnTo>
                  <a:lnTo>
                    <a:pt x="15" y="292"/>
                  </a:lnTo>
                  <a:lnTo>
                    <a:pt x="15" y="291"/>
                  </a:lnTo>
                  <a:lnTo>
                    <a:pt x="15" y="292"/>
                  </a:lnTo>
                  <a:lnTo>
                    <a:pt x="15" y="291"/>
                  </a:lnTo>
                  <a:lnTo>
                    <a:pt x="15" y="290"/>
                  </a:lnTo>
                  <a:lnTo>
                    <a:pt x="15" y="289"/>
                  </a:lnTo>
                  <a:lnTo>
                    <a:pt x="15" y="290"/>
                  </a:lnTo>
                  <a:lnTo>
                    <a:pt x="16" y="290"/>
                  </a:lnTo>
                  <a:lnTo>
                    <a:pt x="16" y="291"/>
                  </a:lnTo>
                  <a:lnTo>
                    <a:pt x="16" y="290"/>
                  </a:lnTo>
                  <a:lnTo>
                    <a:pt x="16" y="291"/>
                  </a:lnTo>
                  <a:lnTo>
                    <a:pt x="16" y="290"/>
                  </a:lnTo>
                  <a:lnTo>
                    <a:pt x="16" y="291"/>
                  </a:lnTo>
                  <a:lnTo>
                    <a:pt x="16" y="290"/>
                  </a:lnTo>
                  <a:lnTo>
                    <a:pt x="16" y="291"/>
                  </a:lnTo>
                  <a:lnTo>
                    <a:pt x="16" y="290"/>
                  </a:lnTo>
                  <a:lnTo>
                    <a:pt x="16" y="289"/>
                  </a:lnTo>
                  <a:lnTo>
                    <a:pt x="16" y="288"/>
                  </a:lnTo>
                  <a:lnTo>
                    <a:pt x="16" y="289"/>
                  </a:lnTo>
                  <a:lnTo>
                    <a:pt x="16" y="290"/>
                  </a:lnTo>
                  <a:lnTo>
                    <a:pt x="16" y="289"/>
                  </a:lnTo>
                  <a:lnTo>
                    <a:pt x="16" y="288"/>
                  </a:lnTo>
                  <a:lnTo>
                    <a:pt x="16" y="286"/>
                  </a:lnTo>
                  <a:lnTo>
                    <a:pt x="16" y="287"/>
                  </a:lnTo>
                  <a:lnTo>
                    <a:pt x="16" y="285"/>
                  </a:lnTo>
                  <a:lnTo>
                    <a:pt x="16" y="288"/>
                  </a:lnTo>
                  <a:lnTo>
                    <a:pt x="16" y="287"/>
                  </a:lnTo>
                  <a:lnTo>
                    <a:pt x="16" y="288"/>
                  </a:lnTo>
                  <a:lnTo>
                    <a:pt x="16" y="289"/>
                  </a:lnTo>
                  <a:lnTo>
                    <a:pt x="16" y="288"/>
                  </a:lnTo>
                  <a:lnTo>
                    <a:pt x="16" y="287"/>
                  </a:lnTo>
                  <a:lnTo>
                    <a:pt x="16" y="286"/>
                  </a:lnTo>
                  <a:lnTo>
                    <a:pt x="16" y="287"/>
                  </a:lnTo>
                  <a:lnTo>
                    <a:pt x="16" y="286"/>
                  </a:lnTo>
                  <a:lnTo>
                    <a:pt x="16" y="287"/>
                  </a:lnTo>
                  <a:lnTo>
                    <a:pt x="16" y="286"/>
                  </a:lnTo>
                  <a:lnTo>
                    <a:pt x="16" y="287"/>
                  </a:lnTo>
                  <a:lnTo>
                    <a:pt x="16" y="289"/>
                  </a:lnTo>
                  <a:lnTo>
                    <a:pt x="17" y="287"/>
                  </a:lnTo>
                  <a:lnTo>
                    <a:pt x="17" y="286"/>
                  </a:lnTo>
                  <a:lnTo>
                    <a:pt x="17" y="285"/>
                  </a:lnTo>
                  <a:lnTo>
                    <a:pt x="17" y="286"/>
                  </a:lnTo>
                  <a:lnTo>
                    <a:pt x="17" y="287"/>
                  </a:lnTo>
                  <a:lnTo>
                    <a:pt x="17" y="288"/>
                  </a:lnTo>
                  <a:lnTo>
                    <a:pt x="17" y="287"/>
                  </a:lnTo>
                  <a:lnTo>
                    <a:pt x="17" y="288"/>
                  </a:lnTo>
                  <a:lnTo>
                    <a:pt x="17" y="287"/>
                  </a:lnTo>
                  <a:lnTo>
                    <a:pt x="17" y="288"/>
                  </a:lnTo>
                  <a:lnTo>
                    <a:pt x="17" y="287"/>
                  </a:lnTo>
                  <a:lnTo>
                    <a:pt x="17" y="286"/>
                  </a:lnTo>
                  <a:lnTo>
                    <a:pt x="17" y="287"/>
                  </a:lnTo>
                  <a:lnTo>
                    <a:pt x="17" y="286"/>
                  </a:lnTo>
                  <a:lnTo>
                    <a:pt x="17" y="287"/>
                  </a:lnTo>
                  <a:lnTo>
                    <a:pt x="17" y="288"/>
                  </a:lnTo>
                  <a:lnTo>
                    <a:pt x="17" y="289"/>
                  </a:lnTo>
                  <a:lnTo>
                    <a:pt x="17" y="288"/>
                  </a:lnTo>
                  <a:lnTo>
                    <a:pt x="17" y="287"/>
                  </a:lnTo>
                  <a:lnTo>
                    <a:pt x="17" y="285"/>
                  </a:lnTo>
                  <a:lnTo>
                    <a:pt x="17" y="287"/>
                  </a:lnTo>
                  <a:lnTo>
                    <a:pt x="17" y="288"/>
                  </a:lnTo>
                  <a:lnTo>
                    <a:pt x="17" y="289"/>
                  </a:lnTo>
                  <a:lnTo>
                    <a:pt x="17" y="290"/>
                  </a:lnTo>
                  <a:lnTo>
                    <a:pt x="17" y="289"/>
                  </a:lnTo>
                  <a:lnTo>
                    <a:pt x="17" y="290"/>
                  </a:lnTo>
                  <a:lnTo>
                    <a:pt x="17" y="289"/>
                  </a:lnTo>
                  <a:lnTo>
                    <a:pt x="17" y="290"/>
                  </a:lnTo>
                  <a:lnTo>
                    <a:pt x="17" y="289"/>
                  </a:lnTo>
                  <a:lnTo>
                    <a:pt x="18" y="289"/>
                  </a:lnTo>
                  <a:lnTo>
                    <a:pt x="18" y="290"/>
                  </a:lnTo>
                  <a:lnTo>
                    <a:pt x="18" y="291"/>
                  </a:lnTo>
                  <a:lnTo>
                    <a:pt x="18" y="290"/>
                  </a:lnTo>
                  <a:lnTo>
                    <a:pt x="18" y="291"/>
                  </a:lnTo>
                  <a:lnTo>
                    <a:pt x="18" y="290"/>
                  </a:lnTo>
                  <a:lnTo>
                    <a:pt x="18" y="291"/>
                  </a:lnTo>
                  <a:lnTo>
                    <a:pt x="18" y="289"/>
                  </a:lnTo>
                  <a:lnTo>
                    <a:pt x="18" y="290"/>
                  </a:lnTo>
                  <a:lnTo>
                    <a:pt x="18" y="291"/>
                  </a:lnTo>
                  <a:lnTo>
                    <a:pt x="18" y="290"/>
                  </a:lnTo>
                  <a:lnTo>
                    <a:pt x="18" y="291"/>
                  </a:lnTo>
                  <a:lnTo>
                    <a:pt x="18" y="292"/>
                  </a:lnTo>
                  <a:lnTo>
                    <a:pt x="18" y="291"/>
                  </a:lnTo>
                  <a:lnTo>
                    <a:pt x="18" y="292"/>
                  </a:lnTo>
                  <a:lnTo>
                    <a:pt x="18" y="291"/>
                  </a:lnTo>
                  <a:lnTo>
                    <a:pt x="18" y="292"/>
                  </a:lnTo>
                  <a:lnTo>
                    <a:pt x="18" y="293"/>
                  </a:lnTo>
                  <a:lnTo>
                    <a:pt x="18" y="292"/>
                  </a:lnTo>
                  <a:lnTo>
                    <a:pt x="18" y="293"/>
                  </a:lnTo>
                  <a:lnTo>
                    <a:pt x="18" y="292"/>
                  </a:lnTo>
                  <a:lnTo>
                    <a:pt x="18" y="291"/>
                  </a:lnTo>
                  <a:lnTo>
                    <a:pt x="18" y="292"/>
                  </a:lnTo>
                  <a:lnTo>
                    <a:pt x="18" y="291"/>
                  </a:lnTo>
                  <a:lnTo>
                    <a:pt x="18" y="292"/>
                  </a:lnTo>
                  <a:lnTo>
                    <a:pt x="18" y="293"/>
                  </a:lnTo>
                  <a:lnTo>
                    <a:pt x="19" y="293"/>
                  </a:lnTo>
                  <a:lnTo>
                    <a:pt x="19" y="292"/>
                  </a:lnTo>
                  <a:lnTo>
                    <a:pt x="19" y="293"/>
                  </a:lnTo>
                  <a:lnTo>
                    <a:pt x="19" y="292"/>
                  </a:lnTo>
                  <a:lnTo>
                    <a:pt x="19" y="293"/>
                  </a:lnTo>
                  <a:lnTo>
                    <a:pt x="19" y="292"/>
                  </a:lnTo>
                  <a:lnTo>
                    <a:pt x="19" y="293"/>
                  </a:lnTo>
                  <a:lnTo>
                    <a:pt x="19" y="292"/>
                  </a:lnTo>
                  <a:lnTo>
                    <a:pt x="19" y="291"/>
                  </a:lnTo>
                  <a:lnTo>
                    <a:pt x="19" y="292"/>
                  </a:lnTo>
                  <a:lnTo>
                    <a:pt x="19" y="293"/>
                  </a:lnTo>
                  <a:lnTo>
                    <a:pt x="19" y="292"/>
                  </a:lnTo>
                  <a:lnTo>
                    <a:pt x="19" y="293"/>
                  </a:lnTo>
                  <a:lnTo>
                    <a:pt x="19" y="292"/>
                  </a:lnTo>
                  <a:lnTo>
                    <a:pt x="19" y="293"/>
                  </a:lnTo>
                  <a:lnTo>
                    <a:pt x="19" y="292"/>
                  </a:lnTo>
                  <a:lnTo>
                    <a:pt x="19" y="293"/>
                  </a:lnTo>
                  <a:lnTo>
                    <a:pt x="19" y="292"/>
                  </a:lnTo>
                  <a:lnTo>
                    <a:pt x="19" y="293"/>
                  </a:lnTo>
                  <a:lnTo>
                    <a:pt x="19" y="292"/>
                  </a:lnTo>
                  <a:lnTo>
                    <a:pt x="19" y="293"/>
                  </a:lnTo>
                  <a:lnTo>
                    <a:pt x="19" y="292"/>
                  </a:lnTo>
                  <a:lnTo>
                    <a:pt x="19" y="293"/>
                  </a:lnTo>
                  <a:lnTo>
                    <a:pt x="19" y="292"/>
                  </a:lnTo>
                  <a:lnTo>
                    <a:pt x="19" y="291"/>
                  </a:lnTo>
                  <a:lnTo>
                    <a:pt x="20" y="292"/>
                  </a:lnTo>
                  <a:lnTo>
                    <a:pt x="20" y="291"/>
                  </a:lnTo>
                  <a:lnTo>
                    <a:pt x="20" y="292"/>
                  </a:lnTo>
                  <a:lnTo>
                    <a:pt x="20" y="291"/>
                  </a:lnTo>
                  <a:lnTo>
                    <a:pt x="20" y="292"/>
                  </a:lnTo>
                  <a:lnTo>
                    <a:pt x="20" y="291"/>
                  </a:lnTo>
                  <a:lnTo>
                    <a:pt x="20" y="292"/>
                  </a:lnTo>
                  <a:lnTo>
                    <a:pt x="20" y="293"/>
                  </a:lnTo>
                  <a:lnTo>
                    <a:pt x="20" y="292"/>
                  </a:lnTo>
                  <a:lnTo>
                    <a:pt x="20" y="293"/>
                  </a:lnTo>
                  <a:lnTo>
                    <a:pt x="20" y="292"/>
                  </a:lnTo>
                  <a:lnTo>
                    <a:pt x="20" y="293"/>
                  </a:lnTo>
                  <a:lnTo>
                    <a:pt x="20" y="292"/>
                  </a:lnTo>
                  <a:lnTo>
                    <a:pt x="20" y="293"/>
                  </a:lnTo>
                  <a:lnTo>
                    <a:pt x="20" y="292"/>
                  </a:lnTo>
                  <a:lnTo>
                    <a:pt x="20" y="293"/>
                  </a:lnTo>
                  <a:lnTo>
                    <a:pt x="20" y="292"/>
                  </a:lnTo>
                  <a:lnTo>
                    <a:pt x="20" y="293"/>
                  </a:lnTo>
                  <a:lnTo>
                    <a:pt x="20" y="292"/>
                  </a:lnTo>
                  <a:lnTo>
                    <a:pt x="20" y="293"/>
                  </a:lnTo>
                  <a:lnTo>
                    <a:pt x="21" y="293"/>
                  </a:lnTo>
                  <a:lnTo>
                    <a:pt x="21" y="292"/>
                  </a:lnTo>
                  <a:lnTo>
                    <a:pt x="21" y="293"/>
                  </a:lnTo>
                  <a:lnTo>
                    <a:pt x="21" y="294"/>
                  </a:lnTo>
                  <a:lnTo>
                    <a:pt x="21" y="293"/>
                  </a:lnTo>
                  <a:lnTo>
                    <a:pt x="21" y="294"/>
                  </a:lnTo>
                  <a:lnTo>
                    <a:pt x="21" y="293"/>
                  </a:lnTo>
                  <a:lnTo>
                    <a:pt x="21" y="294"/>
                  </a:lnTo>
                  <a:lnTo>
                    <a:pt x="21" y="293"/>
                  </a:lnTo>
                  <a:lnTo>
                    <a:pt x="21" y="294"/>
                  </a:lnTo>
                  <a:lnTo>
                    <a:pt x="21" y="293"/>
                  </a:lnTo>
                  <a:lnTo>
                    <a:pt x="21" y="294"/>
                  </a:lnTo>
                  <a:lnTo>
                    <a:pt x="21" y="293"/>
                  </a:lnTo>
                  <a:lnTo>
                    <a:pt x="22" y="293"/>
                  </a:lnTo>
                  <a:lnTo>
                    <a:pt x="22" y="292"/>
                  </a:lnTo>
                  <a:lnTo>
                    <a:pt x="22" y="293"/>
                  </a:lnTo>
                  <a:lnTo>
                    <a:pt x="22" y="294"/>
                  </a:lnTo>
                  <a:lnTo>
                    <a:pt x="22" y="293"/>
                  </a:lnTo>
                  <a:lnTo>
                    <a:pt x="22" y="294"/>
                  </a:lnTo>
                  <a:lnTo>
                    <a:pt x="22" y="293"/>
                  </a:lnTo>
                  <a:lnTo>
                    <a:pt x="22" y="292"/>
                  </a:lnTo>
                  <a:lnTo>
                    <a:pt x="22" y="293"/>
                  </a:lnTo>
                  <a:lnTo>
                    <a:pt x="22" y="292"/>
                  </a:lnTo>
                  <a:lnTo>
                    <a:pt x="22" y="293"/>
                  </a:lnTo>
                  <a:lnTo>
                    <a:pt x="23" y="293"/>
                  </a:lnTo>
                  <a:lnTo>
                    <a:pt x="23" y="292"/>
                  </a:lnTo>
                  <a:lnTo>
                    <a:pt x="23" y="293"/>
                  </a:lnTo>
                  <a:lnTo>
                    <a:pt x="23" y="294"/>
                  </a:lnTo>
                  <a:lnTo>
                    <a:pt x="23" y="293"/>
                  </a:lnTo>
                  <a:lnTo>
                    <a:pt x="23" y="292"/>
                  </a:lnTo>
                  <a:lnTo>
                    <a:pt x="23" y="293"/>
                  </a:lnTo>
                  <a:lnTo>
                    <a:pt x="23" y="292"/>
                  </a:lnTo>
                  <a:lnTo>
                    <a:pt x="23" y="293"/>
                  </a:lnTo>
                  <a:lnTo>
                    <a:pt x="24" y="293"/>
                  </a:lnTo>
                  <a:lnTo>
                    <a:pt x="24" y="292"/>
                  </a:lnTo>
                  <a:lnTo>
                    <a:pt x="24" y="293"/>
                  </a:lnTo>
                  <a:lnTo>
                    <a:pt x="24" y="292"/>
                  </a:lnTo>
                  <a:lnTo>
                    <a:pt x="24" y="293"/>
                  </a:lnTo>
                  <a:lnTo>
                    <a:pt x="24" y="292"/>
                  </a:lnTo>
                  <a:lnTo>
                    <a:pt x="24" y="293"/>
                  </a:lnTo>
                  <a:lnTo>
                    <a:pt x="24" y="292"/>
                  </a:lnTo>
                  <a:lnTo>
                    <a:pt x="24" y="293"/>
                  </a:lnTo>
                  <a:lnTo>
                    <a:pt x="24" y="292"/>
                  </a:lnTo>
                  <a:lnTo>
                    <a:pt x="24" y="293"/>
                  </a:lnTo>
                  <a:lnTo>
                    <a:pt x="24" y="292"/>
                  </a:lnTo>
                  <a:lnTo>
                    <a:pt x="24" y="291"/>
                  </a:lnTo>
                  <a:lnTo>
                    <a:pt x="26" y="292"/>
                  </a:lnTo>
                  <a:lnTo>
                    <a:pt x="26" y="293"/>
                  </a:lnTo>
                  <a:lnTo>
                    <a:pt x="26" y="292"/>
                  </a:lnTo>
                  <a:lnTo>
                    <a:pt x="26" y="293"/>
                  </a:lnTo>
                  <a:lnTo>
                    <a:pt x="26" y="292"/>
                  </a:lnTo>
                  <a:lnTo>
                    <a:pt x="26" y="293"/>
                  </a:lnTo>
                  <a:lnTo>
                    <a:pt x="26" y="292"/>
                  </a:lnTo>
                  <a:lnTo>
                    <a:pt x="26" y="293"/>
                  </a:lnTo>
                  <a:lnTo>
                    <a:pt x="26" y="292"/>
                  </a:lnTo>
                  <a:lnTo>
                    <a:pt x="26" y="293"/>
                  </a:lnTo>
                  <a:lnTo>
                    <a:pt x="26" y="292"/>
                  </a:lnTo>
                  <a:lnTo>
                    <a:pt x="26" y="293"/>
                  </a:lnTo>
                  <a:lnTo>
                    <a:pt x="26" y="294"/>
                  </a:lnTo>
                  <a:lnTo>
                    <a:pt x="26" y="293"/>
                  </a:lnTo>
                  <a:lnTo>
                    <a:pt x="26" y="294"/>
                  </a:lnTo>
                  <a:lnTo>
                    <a:pt x="26" y="293"/>
                  </a:lnTo>
                  <a:lnTo>
                    <a:pt x="26" y="294"/>
                  </a:lnTo>
                  <a:lnTo>
                    <a:pt x="26" y="293"/>
                  </a:lnTo>
                  <a:lnTo>
                    <a:pt x="27" y="294"/>
                  </a:lnTo>
                  <a:lnTo>
                    <a:pt x="27" y="293"/>
                  </a:lnTo>
                  <a:lnTo>
                    <a:pt x="27" y="294"/>
                  </a:lnTo>
                  <a:lnTo>
                    <a:pt x="27" y="293"/>
                  </a:lnTo>
                  <a:lnTo>
                    <a:pt x="27" y="294"/>
                  </a:lnTo>
                  <a:lnTo>
                    <a:pt x="27" y="295"/>
                  </a:lnTo>
                  <a:lnTo>
                    <a:pt x="27" y="294"/>
                  </a:lnTo>
                  <a:lnTo>
                    <a:pt x="27" y="293"/>
                  </a:lnTo>
                  <a:lnTo>
                    <a:pt x="27" y="294"/>
                  </a:lnTo>
                  <a:lnTo>
                    <a:pt x="27" y="293"/>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18" name="Freeform 549"/>
            <p:cNvSpPr>
              <a:spLocks/>
            </p:cNvSpPr>
            <p:nvPr/>
          </p:nvSpPr>
          <p:spPr bwMode="auto">
            <a:xfrm>
              <a:off x="3176" y="2718"/>
              <a:ext cx="86" cy="3"/>
            </a:xfrm>
            <a:custGeom>
              <a:avLst/>
              <a:gdLst>
                <a:gd name="T0" fmla="*/ 1 w 86"/>
                <a:gd name="T1" fmla="*/ 2 h 3"/>
                <a:gd name="T2" fmla="*/ 2 w 86"/>
                <a:gd name="T3" fmla="*/ 1 h 3"/>
                <a:gd name="T4" fmla="*/ 3 w 86"/>
                <a:gd name="T5" fmla="*/ 1 h 3"/>
                <a:gd name="T6" fmla="*/ 3 w 86"/>
                <a:gd name="T7" fmla="*/ 2 h 3"/>
                <a:gd name="T8" fmla="*/ 5 w 86"/>
                <a:gd name="T9" fmla="*/ 1 h 3"/>
                <a:gd name="T10" fmla="*/ 7 w 86"/>
                <a:gd name="T11" fmla="*/ 2 h 3"/>
                <a:gd name="T12" fmla="*/ 8 w 86"/>
                <a:gd name="T13" fmla="*/ 2 h 3"/>
                <a:gd name="T14" fmla="*/ 8 w 86"/>
                <a:gd name="T15" fmla="*/ 1 h 3"/>
                <a:gd name="T16" fmla="*/ 9 w 86"/>
                <a:gd name="T17" fmla="*/ 1 h 3"/>
                <a:gd name="T18" fmla="*/ 9 w 86"/>
                <a:gd name="T19" fmla="*/ 2 h 3"/>
                <a:gd name="T20" fmla="*/ 10 w 86"/>
                <a:gd name="T21" fmla="*/ 2 h 3"/>
                <a:gd name="T22" fmla="*/ 13 w 86"/>
                <a:gd name="T23" fmla="*/ 2 h 3"/>
                <a:gd name="T24" fmla="*/ 17 w 86"/>
                <a:gd name="T25" fmla="*/ 3 h 3"/>
                <a:gd name="T26" fmla="*/ 19 w 86"/>
                <a:gd name="T27" fmla="*/ 2 h 3"/>
                <a:gd name="T28" fmla="*/ 22 w 86"/>
                <a:gd name="T29" fmla="*/ 2 h 3"/>
                <a:gd name="T30" fmla="*/ 27 w 86"/>
                <a:gd name="T31" fmla="*/ 1 h 3"/>
                <a:gd name="T32" fmla="*/ 29 w 86"/>
                <a:gd name="T33" fmla="*/ 2 h 3"/>
                <a:gd name="T34" fmla="*/ 31 w 86"/>
                <a:gd name="T35" fmla="*/ 2 h 3"/>
                <a:gd name="T36" fmla="*/ 31 w 86"/>
                <a:gd name="T37" fmla="*/ 1 h 3"/>
                <a:gd name="T38" fmla="*/ 33 w 86"/>
                <a:gd name="T39" fmla="*/ 1 h 3"/>
                <a:gd name="T40" fmla="*/ 35 w 86"/>
                <a:gd name="T41" fmla="*/ 2 h 3"/>
                <a:gd name="T42" fmla="*/ 36 w 86"/>
                <a:gd name="T43" fmla="*/ 2 h 3"/>
                <a:gd name="T44" fmla="*/ 38 w 86"/>
                <a:gd name="T45" fmla="*/ 2 h 3"/>
                <a:gd name="T46" fmla="*/ 43 w 86"/>
                <a:gd name="T47" fmla="*/ 3 h 3"/>
                <a:gd name="T48" fmla="*/ 45 w 86"/>
                <a:gd name="T49" fmla="*/ 2 h 3"/>
                <a:gd name="T50" fmla="*/ 48 w 86"/>
                <a:gd name="T51" fmla="*/ 2 h 3"/>
                <a:gd name="T52" fmla="*/ 48 w 86"/>
                <a:gd name="T53" fmla="*/ 1 h 3"/>
                <a:gd name="T54" fmla="*/ 49 w 86"/>
                <a:gd name="T55" fmla="*/ 2 h 3"/>
                <a:gd name="T56" fmla="*/ 50 w 86"/>
                <a:gd name="T57" fmla="*/ 2 h 3"/>
                <a:gd name="T58" fmla="*/ 56 w 86"/>
                <a:gd name="T59" fmla="*/ 2 h 3"/>
                <a:gd name="T60" fmla="*/ 59 w 86"/>
                <a:gd name="T61" fmla="*/ 2 h 3"/>
                <a:gd name="T62" fmla="*/ 62 w 86"/>
                <a:gd name="T63" fmla="*/ 3 h 3"/>
                <a:gd name="T64" fmla="*/ 62 w 86"/>
                <a:gd name="T65" fmla="*/ 2 h 3"/>
                <a:gd name="T66" fmla="*/ 63 w 86"/>
                <a:gd name="T67" fmla="*/ 2 h 3"/>
                <a:gd name="T68" fmla="*/ 65 w 86"/>
                <a:gd name="T69" fmla="*/ 3 h 3"/>
                <a:gd name="T70" fmla="*/ 65 w 86"/>
                <a:gd name="T71" fmla="*/ 2 h 3"/>
                <a:gd name="T72" fmla="*/ 66 w 86"/>
                <a:gd name="T73" fmla="*/ 2 h 3"/>
                <a:gd name="T74" fmla="*/ 67 w 86"/>
                <a:gd name="T75" fmla="*/ 2 h 3"/>
                <a:gd name="T76" fmla="*/ 67 w 86"/>
                <a:gd name="T77" fmla="*/ 3 h 3"/>
                <a:gd name="T78" fmla="*/ 69 w 86"/>
                <a:gd name="T79" fmla="*/ 3 h 3"/>
                <a:gd name="T80" fmla="*/ 69 w 86"/>
                <a:gd name="T81" fmla="*/ 2 h 3"/>
                <a:gd name="T82" fmla="*/ 70 w 86"/>
                <a:gd name="T83" fmla="*/ 3 h 3"/>
                <a:gd name="T84" fmla="*/ 70 w 86"/>
                <a:gd name="T85" fmla="*/ 2 h 3"/>
                <a:gd name="T86" fmla="*/ 71 w 86"/>
                <a:gd name="T87" fmla="*/ 2 h 3"/>
                <a:gd name="T88" fmla="*/ 71 w 86"/>
                <a:gd name="T89" fmla="*/ 3 h 3"/>
                <a:gd name="T90" fmla="*/ 72 w 86"/>
                <a:gd name="T91" fmla="*/ 2 h 3"/>
                <a:gd name="T92" fmla="*/ 72 w 86"/>
                <a:gd name="T93" fmla="*/ 3 h 3"/>
                <a:gd name="T94" fmla="*/ 73 w 86"/>
                <a:gd name="T95" fmla="*/ 2 h 3"/>
                <a:gd name="T96" fmla="*/ 73 w 86"/>
                <a:gd name="T97" fmla="*/ 3 h 3"/>
                <a:gd name="T98" fmla="*/ 75 w 86"/>
                <a:gd name="T99" fmla="*/ 3 h 3"/>
                <a:gd name="T100" fmla="*/ 75 w 86"/>
                <a:gd name="T101" fmla="*/ 2 h 3"/>
                <a:gd name="T102" fmla="*/ 76 w 86"/>
                <a:gd name="T103" fmla="*/ 3 h 3"/>
                <a:gd name="T104" fmla="*/ 76 w 86"/>
                <a:gd name="T105" fmla="*/ 2 h 3"/>
                <a:gd name="T106" fmla="*/ 77 w 86"/>
                <a:gd name="T107" fmla="*/ 2 h 3"/>
                <a:gd name="T108" fmla="*/ 78 w 86"/>
                <a:gd name="T109" fmla="*/ 2 h 3"/>
                <a:gd name="T110" fmla="*/ 78 w 86"/>
                <a:gd name="T111" fmla="*/ 3 h 3"/>
                <a:gd name="T112" fmla="*/ 78 w 86"/>
                <a:gd name="T113" fmla="*/ 2 h 3"/>
                <a:gd name="T114" fmla="*/ 79 w 86"/>
                <a:gd name="T115" fmla="*/ 2 h 3"/>
                <a:gd name="T116" fmla="*/ 80 w 86"/>
                <a:gd name="T117" fmla="*/ 2 h 3"/>
                <a:gd name="T118" fmla="*/ 81 w 86"/>
                <a:gd name="T119" fmla="*/ 3 h 3"/>
                <a:gd name="T120" fmla="*/ 83 w 86"/>
                <a:gd name="T121" fmla="*/ 3 h 3"/>
                <a:gd name="T122" fmla="*/ 83 w 86"/>
                <a:gd name="T123" fmla="*/ 2 h 3"/>
                <a:gd name="T124" fmla="*/ 85 w 86"/>
                <a:gd name="T125" fmla="*/ 3 h 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6"/>
                <a:gd name="T190" fmla="*/ 0 h 3"/>
                <a:gd name="T191" fmla="*/ 86 w 86"/>
                <a:gd name="T192" fmla="*/ 3 h 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6" h="3">
                  <a:moveTo>
                    <a:pt x="0" y="1"/>
                  </a:moveTo>
                  <a:lnTo>
                    <a:pt x="0" y="2"/>
                  </a:lnTo>
                  <a:lnTo>
                    <a:pt x="1" y="2"/>
                  </a:lnTo>
                  <a:lnTo>
                    <a:pt x="1" y="1"/>
                  </a:lnTo>
                  <a:lnTo>
                    <a:pt x="1" y="2"/>
                  </a:lnTo>
                  <a:lnTo>
                    <a:pt x="1" y="1"/>
                  </a:lnTo>
                  <a:lnTo>
                    <a:pt x="1" y="2"/>
                  </a:lnTo>
                  <a:lnTo>
                    <a:pt x="1" y="1"/>
                  </a:lnTo>
                  <a:lnTo>
                    <a:pt x="1" y="2"/>
                  </a:lnTo>
                  <a:lnTo>
                    <a:pt x="1" y="1"/>
                  </a:lnTo>
                  <a:lnTo>
                    <a:pt x="1" y="2"/>
                  </a:lnTo>
                  <a:lnTo>
                    <a:pt x="1" y="1"/>
                  </a:lnTo>
                  <a:lnTo>
                    <a:pt x="1"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2" y="2"/>
                  </a:lnTo>
                  <a:lnTo>
                    <a:pt x="2" y="1"/>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3" y="1"/>
                  </a:lnTo>
                  <a:lnTo>
                    <a:pt x="3" y="2"/>
                  </a:lnTo>
                  <a:lnTo>
                    <a:pt x="4" y="2"/>
                  </a:lnTo>
                  <a:lnTo>
                    <a:pt x="4" y="1"/>
                  </a:lnTo>
                  <a:lnTo>
                    <a:pt x="4" y="2"/>
                  </a:lnTo>
                  <a:lnTo>
                    <a:pt x="4" y="1"/>
                  </a:lnTo>
                  <a:lnTo>
                    <a:pt x="4" y="2"/>
                  </a:lnTo>
                  <a:lnTo>
                    <a:pt x="4" y="1"/>
                  </a:lnTo>
                  <a:lnTo>
                    <a:pt x="4" y="2"/>
                  </a:lnTo>
                  <a:lnTo>
                    <a:pt x="5" y="2"/>
                  </a:lnTo>
                  <a:lnTo>
                    <a:pt x="5" y="1"/>
                  </a:lnTo>
                  <a:lnTo>
                    <a:pt x="5" y="2"/>
                  </a:lnTo>
                  <a:lnTo>
                    <a:pt x="5" y="3"/>
                  </a:lnTo>
                  <a:lnTo>
                    <a:pt x="5" y="2"/>
                  </a:lnTo>
                  <a:lnTo>
                    <a:pt x="6" y="2"/>
                  </a:lnTo>
                  <a:lnTo>
                    <a:pt x="6" y="1"/>
                  </a:lnTo>
                  <a:lnTo>
                    <a:pt x="6" y="2"/>
                  </a:lnTo>
                  <a:lnTo>
                    <a:pt x="7" y="2"/>
                  </a:lnTo>
                  <a:lnTo>
                    <a:pt x="7" y="1"/>
                  </a:lnTo>
                  <a:lnTo>
                    <a:pt x="7" y="2"/>
                  </a:lnTo>
                  <a:lnTo>
                    <a:pt x="7" y="1"/>
                  </a:lnTo>
                  <a:lnTo>
                    <a:pt x="7" y="2"/>
                  </a:lnTo>
                  <a:lnTo>
                    <a:pt x="7" y="1"/>
                  </a:lnTo>
                  <a:lnTo>
                    <a:pt x="7" y="2"/>
                  </a:lnTo>
                  <a:lnTo>
                    <a:pt x="7" y="1"/>
                  </a:lnTo>
                  <a:lnTo>
                    <a:pt x="7" y="2"/>
                  </a:lnTo>
                  <a:lnTo>
                    <a:pt x="7" y="1"/>
                  </a:lnTo>
                  <a:lnTo>
                    <a:pt x="7" y="2"/>
                  </a:lnTo>
                  <a:lnTo>
                    <a:pt x="7" y="1"/>
                  </a:lnTo>
                  <a:lnTo>
                    <a:pt x="7" y="0"/>
                  </a:lnTo>
                  <a:lnTo>
                    <a:pt x="7" y="1"/>
                  </a:lnTo>
                  <a:lnTo>
                    <a:pt x="7" y="2"/>
                  </a:lnTo>
                  <a:lnTo>
                    <a:pt x="8" y="2"/>
                  </a:lnTo>
                  <a:lnTo>
                    <a:pt x="8" y="1"/>
                  </a:lnTo>
                  <a:lnTo>
                    <a:pt x="8" y="2"/>
                  </a:lnTo>
                  <a:lnTo>
                    <a:pt x="8" y="1"/>
                  </a:lnTo>
                  <a:lnTo>
                    <a:pt x="8" y="2"/>
                  </a:lnTo>
                  <a:lnTo>
                    <a:pt x="8" y="1"/>
                  </a:lnTo>
                  <a:lnTo>
                    <a:pt x="8" y="2"/>
                  </a:lnTo>
                  <a:lnTo>
                    <a:pt x="8" y="1"/>
                  </a:lnTo>
                  <a:lnTo>
                    <a:pt x="8" y="0"/>
                  </a:lnTo>
                  <a:lnTo>
                    <a:pt x="8" y="1"/>
                  </a:lnTo>
                  <a:lnTo>
                    <a:pt x="8" y="2"/>
                  </a:lnTo>
                  <a:lnTo>
                    <a:pt x="8" y="1"/>
                  </a:lnTo>
                  <a:lnTo>
                    <a:pt x="8" y="2"/>
                  </a:lnTo>
                  <a:lnTo>
                    <a:pt x="8" y="1"/>
                  </a:lnTo>
                  <a:lnTo>
                    <a:pt x="8" y="2"/>
                  </a:lnTo>
                  <a:lnTo>
                    <a:pt x="8" y="1"/>
                  </a:lnTo>
                  <a:lnTo>
                    <a:pt x="8" y="2"/>
                  </a:lnTo>
                  <a:lnTo>
                    <a:pt x="8" y="1"/>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9" y="1"/>
                  </a:lnTo>
                  <a:lnTo>
                    <a:pt x="9" y="2"/>
                  </a:lnTo>
                  <a:lnTo>
                    <a:pt x="10" y="2"/>
                  </a:lnTo>
                  <a:lnTo>
                    <a:pt x="10" y="1"/>
                  </a:lnTo>
                  <a:lnTo>
                    <a:pt x="10" y="2"/>
                  </a:lnTo>
                  <a:lnTo>
                    <a:pt x="10" y="1"/>
                  </a:lnTo>
                  <a:lnTo>
                    <a:pt x="10" y="2"/>
                  </a:lnTo>
                  <a:lnTo>
                    <a:pt x="10" y="3"/>
                  </a:lnTo>
                  <a:lnTo>
                    <a:pt x="10" y="2"/>
                  </a:lnTo>
                  <a:lnTo>
                    <a:pt x="10" y="3"/>
                  </a:lnTo>
                  <a:lnTo>
                    <a:pt x="10" y="2"/>
                  </a:lnTo>
                  <a:lnTo>
                    <a:pt x="11" y="2"/>
                  </a:lnTo>
                  <a:lnTo>
                    <a:pt x="11" y="3"/>
                  </a:lnTo>
                  <a:lnTo>
                    <a:pt x="11" y="2"/>
                  </a:lnTo>
                  <a:lnTo>
                    <a:pt x="11" y="3"/>
                  </a:lnTo>
                  <a:lnTo>
                    <a:pt x="11" y="2"/>
                  </a:lnTo>
                  <a:lnTo>
                    <a:pt x="11" y="3"/>
                  </a:lnTo>
                  <a:lnTo>
                    <a:pt x="11" y="2"/>
                  </a:lnTo>
                  <a:lnTo>
                    <a:pt x="13" y="3"/>
                  </a:lnTo>
                  <a:lnTo>
                    <a:pt x="13" y="2"/>
                  </a:lnTo>
                  <a:lnTo>
                    <a:pt x="13" y="3"/>
                  </a:lnTo>
                  <a:lnTo>
                    <a:pt x="13" y="2"/>
                  </a:lnTo>
                  <a:lnTo>
                    <a:pt x="13" y="3"/>
                  </a:lnTo>
                  <a:lnTo>
                    <a:pt x="13" y="2"/>
                  </a:lnTo>
                  <a:lnTo>
                    <a:pt x="14" y="2"/>
                  </a:lnTo>
                  <a:lnTo>
                    <a:pt x="14" y="1"/>
                  </a:lnTo>
                  <a:lnTo>
                    <a:pt x="14" y="2"/>
                  </a:lnTo>
                  <a:lnTo>
                    <a:pt x="15" y="2"/>
                  </a:lnTo>
                  <a:lnTo>
                    <a:pt x="15" y="1"/>
                  </a:lnTo>
                  <a:lnTo>
                    <a:pt x="15" y="2"/>
                  </a:lnTo>
                  <a:lnTo>
                    <a:pt x="16" y="2"/>
                  </a:lnTo>
                  <a:lnTo>
                    <a:pt x="17" y="2"/>
                  </a:lnTo>
                  <a:lnTo>
                    <a:pt x="17" y="3"/>
                  </a:lnTo>
                  <a:lnTo>
                    <a:pt x="17" y="1"/>
                  </a:lnTo>
                  <a:lnTo>
                    <a:pt x="17" y="2"/>
                  </a:lnTo>
                  <a:lnTo>
                    <a:pt x="17" y="1"/>
                  </a:lnTo>
                  <a:lnTo>
                    <a:pt x="17" y="2"/>
                  </a:lnTo>
                  <a:lnTo>
                    <a:pt x="18" y="2"/>
                  </a:lnTo>
                  <a:lnTo>
                    <a:pt x="18" y="3"/>
                  </a:lnTo>
                  <a:lnTo>
                    <a:pt x="18" y="2"/>
                  </a:lnTo>
                  <a:lnTo>
                    <a:pt x="18" y="3"/>
                  </a:lnTo>
                  <a:lnTo>
                    <a:pt x="18" y="2"/>
                  </a:lnTo>
                  <a:lnTo>
                    <a:pt x="19" y="1"/>
                  </a:lnTo>
                  <a:lnTo>
                    <a:pt x="19" y="2"/>
                  </a:lnTo>
                  <a:lnTo>
                    <a:pt x="20" y="2"/>
                  </a:lnTo>
                  <a:lnTo>
                    <a:pt x="20" y="1"/>
                  </a:lnTo>
                  <a:lnTo>
                    <a:pt x="20" y="2"/>
                  </a:lnTo>
                  <a:lnTo>
                    <a:pt x="21" y="2"/>
                  </a:lnTo>
                  <a:lnTo>
                    <a:pt x="21" y="3"/>
                  </a:lnTo>
                  <a:lnTo>
                    <a:pt x="21" y="2"/>
                  </a:lnTo>
                  <a:lnTo>
                    <a:pt x="21" y="3"/>
                  </a:lnTo>
                  <a:lnTo>
                    <a:pt x="21" y="2"/>
                  </a:lnTo>
                  <a:lnTo>
                    <a:pt x="22" y="2"/>
                  </a:lnTo>
                  <a:lnTo>
                    <a:pt x="22" y="3"/>
                  </a:lnTo>
                  <a:lnTo>
                    <a:pt x="22" y="2"/>
                  </a:lnTo>
                  <a:lnTo>
                    <a:pt x="23" y="2"/>
                  </a:lnTo>
                  <a:lnTo>
                    <a:pt x="23" y="3"/>
                  </a:lnTo>
                  <a:lnTo>
                    <a:pt x="23" y="2"/>
                  </a:lnTo>
                  <a:lnTo>
                    <a:pt x="24" y="2"/>
                  </a:lnTo>
                  <a:lnTo>
                    <a:pt x="25" y="2"/>
                  </a:lnTo>
                  <a:lnTo>
                    <a:pt x="25" y="1"/>
                  </a:lnTo>
                  <a:lnTo>
                    <a:pt x="25" y="2"/>
                  </a:lnTo>
                  <a:lnTo>
                    <a:pt x="25" y="1"/>
                  </a:lnTo>
                  <a:lnTo>
                    <a:pt x="25" y="2"/>
                  </a:lnTo>
                  <a:lnTo>
                    <a:pt x="27" y="2"/>
                  </a:lnTo>
                  <a:lnTo>
                    <a:pt x="27" y="1"/>
                  </a:lnTo>
                  <a:lnTo>
                    <a:pt x="27" y="2"/>
                  </a:lnTo>
                  <a:lnTo>
                    <a:pt x="27" y="1"/>
                  </a:lnTo>
                  <a:lnTo>
                    <a:pt x="27" y="2"/>
                  </a:lnTo>
                  <a:lnTo>
                    <a:pt x="27" y="3"/>
                  </a:lnTo>
                  <a:lnTo>
                    <a:pt x="27" y="2"/>
                  </a:lnTo>
                  <a:lnTo>
                    <a:pt x="28" y="2"/>
                  </a:lnTo>
                  <a:lnTo>
                    <a:pt x="28" y="1"/>
                  </a:lnTo>
                  <a:lnTo>
                    <a:pt x="28" y="2"/>
                  </a:lnTo>
                  <a:lnTo>
                    <a:pt x="29" y="2"/>
                  </a:lnTo>
                  <a:lnTo>
                    <a:pt x="29" y="1"/>
                  </a:lnTo>
                  <a:lnTo>
                    <a:pt x="29" y="2"/>
                  </a:lnTo>
                  <a:lnTo>
                    <a:pt x="29" y="1"/>
                  </a:lnTo>
                  <a:lnTo>
                    <a:pt x="29" y="2"/>
                  </a:lnTo>
                  <a:lnTo>
                    <a:pt x="30" y="2"/>
                  </a:lnTo>
                  <a:lnTo>
                    <a:pt x="30" y="1"/>
                  </a:lnTo>
                  <a:lnTo>
                    <a:pt x="30" y="2"/>
                  </a:lnTo>
                  <a:lnTo>
                    <a:pt x="30" y="1"/>
                  </a:lnTo>
                  <a:lnTo>
                    <a:pt x="30" y="2"/>
                  </a:lnTo>
                  <a:lnTo>
                    <a:pt x="30" y="1"/>
                  </a:lnTo>
                  <a:lnTo>
                    <a:pt x="30" y="2"/>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1" y="1"/>
                  </a:lnTo>
                  <a:lnTo>
                    <a:pt x="31" y="2"/>
                  </a:lnTo>
                  <a:lnTo>
                    <a:pt x="32" y="2"/>
                  </a:lnTo>
                  <a:lnTo>
                    <a:pt x="32" y="1"/>
                  </a:lnTo>
                  <a:lnTo>
                    <a:pt x="32" y="2"/>
                  </a:lnTo>
                  <a:lnTo>
                    <a:pt x="33" y="1"/>
                  </a:lnTo>
                  <a:lnTo>
                    <a:pt x="33" y="2"/>
                  </a:lnTo>
                  <a:lnTo>
                    <a:pt x="33" y="1"/>
                  </a:lnTo>
                  <a:lnTo>
                    <a:pt x="33" y="2"/>
                  </a:lnTo>
                  <a:lnTo>
                    <a:pt x="33" y="1"/>
                  </a:lnTo>
                  <a:lnTo>
                    <a:pt x="33" y="2"/>
                  </a:lnTo>
                  <a:lnTo>
                    <a:pt x="33" y="1"/>
                  </a:lnTo>
                  <a:lnTo>
                    <a:pt x="33" y="2"/>
                  </a:lnTo>
                  <a:lnTo>
                    <a:pt x="33" y="1"/>
                  </a:lnTo>
                  <a:lnTo>
                    <a:pt x="33" y="2"/>
                  </a:lnTo>
                  <a:lnTo>
                    <a:pt x="34" y="2"/>
                  </a:lnTo>
                  <a:lnTo>
                    <a:pt x="35" y="2"/>
                  </a:lnTo>
                  <a:lnTo>
                    <a:pt x="35" y="1"/>
                  </a:lnTo>
                  <a:lnTo>
                    <a:pt x="35" y="2"/>
                  </a:lnTo>
                  <a:lnTo>
                    <a:pt x="35" y="1"/>
                  </a:lnTo>
                  <a:lnTo>
                    <a:pt x="35" y="2"/>
                  </a:lnTo>
                  <a:lnTo>
                    <a:pt x="36" y="2"/>
                  </a:lnTo>
                  <a:lnTo>
                    <a:pt x="36" y="1"/>
                  </a:lnTo>
                  <a:lnTo>
                    <a:pt x="36" y="2"/>
                  </a:lnTo>
                  <a:lnTo>
                    <a:pt x="36" y="3"/>
                  </a:lnTo>
                  <a:lnTo>
                    <a:pt x="36" y="2"/>
                  </a:lnTo>
                  <a:lnTo>
                    <a:pt x="36" y="3"/>
                  </a:lnTo>
                  <a:lnTo>
                    <a:pt x="36" y="2"/>
                  </a:lnTo>
                  <a:lnTo>
                    <a:pt x="36" y="3"/>
                  </a:lnTo>
                  <a:lnTo>
                    <a:pt x="36" y="2"/>
                  </a:lnTo>
                  <a:lnTo>
                    <a:pt x="37" y="3"/>
                  </a:lnTo>
                  <a:lnTo>
                    <a:pt x="37" y="2"/>
                  </a:lnTo>
                  <a:lnTo>
                    <a:pt x="37" y="1"/>
                  </a:lnTo>
                  <a:lnTo>
                    <a:pt x="37" y="2"/>
                  </a:lnTo>
                  <a:lnTo>
                    <a:pt x="38" y="2"/>
                  </a:lnTo>
                  <a:lnTo>
                    <a:pt x="38" y="1"/>
                  </a:lnTo>
                  <a:lnTo>
                    <a:pt x="38" y="2"/>
                  </a:lnTo>
                  <a:lnTo>
                    <a:pt x="38" y="1"/>
                  </a:lnTo>
                  <a:lnTo>
                    <a:pt x="38" y="2"/>
                  </a:lnTo>
                  <a:lnTo>
                    <a:pt x="39" y="2"/>
                  </a:lnTo>
                  <a:lnTo>
                    <a:pt x="41" y="2"/>
                  </a:lnTo>
                  <a:lnTo>
                    <a:pt x="41" y="3"/>
                  </a:lnTo>
                  <a:lnTo>
                    <a:pt x="41" y="2"/>
                  </a:lnTo>
                  <a:lnTo>
                    <a:pt x="42" y="2"/>
                  </a:lnTo>
                  <a:lnTo>
                    <a:pt x="42" y="1"/>
                  </a:lnTo>
                  <a:lnTo>
                    <a:pt x="42" y="2"/>
                  </a:lnTo>
                  <a:lnTo>
                    <a:pt x="43" y="2"/>
                  </a:lnTo>
                  <a:lnTo>
                    <a:pt x="43" y="1"/>
                  </a:lnTo>
                  <a:lnTo>
                    <a:pt x="43" y="2"/>
                  </a:lnTo>
                  <a:lnTo>
                    <a:pt x="43" y="3"/>
                  </a:lnTo>
                  <a:lnTo>
                    <a:pt x="43" y="2"/>
                  </a:lnTo>
                  <a:lnTo>
                    <a:pt x="43" y="1"/>
                  </a:lnTo>
                  <a:lnTo>
                    <a:pt x="43" y="2"/>
                  </a:lnTo>
                  <a:lnTo>
                    <a:pt x="44" y="2"/>
                  </a:lnTo>
                  <a:lnTo>
                    <a:pt x="44" y="3"/>
                  </a:lnTo>
                  <a:lnTo>
                    <a:pt x="44" y="2"/>
                  </a:lnTo>
                  <a:lnTo>
                    <a:pt x="44" y="3"/>
                  </a:lnTo>
                  <a:lnTo>
                    <a:pt x="44" y="2"/>
                  </a:lnTo>
                  <a:lnTo>
                    <a:pt x="44" y="3"/>
                  </a:lnTo>
                  <a:lnTo>
                    <a:pt x="44" y="2"/>
                  </a:lnTo>
                  <a:lnTo>
                    <a:pt x="45" y="2"/>
                  </a:lnTo>
                  <a:lnTo>
                    <a:pt x="45" y="3"/>
                  </a:lnTo>
                  <a:lnTo>
                    <a:pt x="45" y="2"/>
                  </a:lnTo>
                  <a:lnTo>
                    <a:pt x="46" y="2"/>
                  </a:lnTo>
                  <a:lnTo>
                    <a:pt x="46" y="1"/>
                  </a:lnTo>
                  <a:lnTo>
                    <a:pt x="46" y="2"/>
                  </a:lnTo>
                  <a:lnTo>
                    <a:pt x="46" y="3"/>
                  </a:lnTo>
                  <a:lnTo>
                    <a:pt x="46" y="2"/>
                  </a:lnTo>
                  <a:lnTo>
                    <a:pt x="47" y="2"/>
                  </a:lnTo>
                  <a:lnTo>
                    <a:pt x="47" y="3"/>
                  </a:lnTo>
                  <a:lnTo>
                    <a:pt x="47" y="2"/>
                  </a:lnTo>
                  <a:lnTo>
                    <a:pt x="48" y="2"/>
                  </a:lnTo>
                  <a:lnTo>
                    <a:pt x="48" y="1"/>
                  </a:lnTo>
                  <a:lnTo>
                    <a:pt x="48" y="2"/>
                  </a:lnTo>
                  <a:lnTo>
                    <a:pt x="48" y="1"/>
                  </a:lnTo>
                  <a:lnTo>
                    <a:pt x="48" y="2"/>
                  </a:lnTo>
                  <a:lnTo>
                    <a:pt x="48" y="1"/>
                  </a:lnTo>
                  <a:lnTo>
                    <a:pt x="48" y="2"/>
                  </a:lnTo>
                  <a:lnTo>
                    <a:pt x="48" y="1"/>
                  </a:lnTo>
                  <a:lnTo>
                    <a:pt x="48" y="2"/>
                  </a:lnTo>
                  <a:lnTo>
                    <a:pt x="48" y="1"/>
                  </a:lnTo>
                  <a:lnTo>
                    <a:pt x="48" y="2"/>
                  </a:lnTo>
                  <a:lnTo>
                    <a:pt x="48" y="1"/>
                  </a:lnTo>
                  <a:lnTo>
                    <a:pt x="49" y="2"/>
                  </a:lnTo>
                  <a:lnTo>
                    <a:pt x="49" y="1"/>
                  </a:lnTo>
                  <a:lnTo>
                    <a:pt x="49" y="2"/>
                  </a:lnTo>
                  <a:lnTo>
                    <a:pt x="49" y="1"/>
                  </a:lnTo>
                  <a:lnTo>
                    <a:pt x="49" y="2"/>
                  </a:lnTo>
                  <a:lnTo>
                    <a:pt x="49" y="1"/>
                  </a:lnTo>
                  <a:lnTo>
                    <a:pt x="49" y="2"/>
                  </a:lnTo>
                  <a:lnTo>
                    <a:pt x="49" y="1"/>
                  </a:lnTo>
                  <a:lnTo>
                    <a:pt x="49" y="2"/>
                  </a:lnTo>
                  <a:lnTo>
                    <a:pt x="49" y="1"/>
                  </a:lnTo>
                  <a:lnTo>
                    <a:pt x="49" y="2"/>
                  </a:lnTo>
                  <a:lnTo>
                    <a:pt x="49" y="1"/>
                  </a:lnTo>
                  <a:lnTo>
                    <a:pt x="49" y="2"/>
                  </a:lnTo>
                  <a:lnTo>
                    <a:pt x="49" y="1"/>
                  </a:lnTo>
                  <a:lnTo>
                    <a:pt x="49" y="2"/>
                  </a:lnTo>
                  <a:lnTo>
                    <a:pt x="49" y="1"/>
                  </a:lnTo>
                  <a:lnTo>
                    <a:pt x="49" y="2"/>
                  </a:lnTo>
                  <a:lnTo>
                    <a:pt x="49" y="1"/>
                  </a:lnTo>
                  <a:lnTo>
                    <a:pt x="49" y="2"/>
                  </a:lnTo>
                  <a:lnTo>
                    <a:pt x="50" y="2"/>
                  </a:lnTo>
                  <a:lnTo>
                    <a:pt x="50" y="3"/>
                  </a:lnTo>
                  <a:lnTo>
                    <a:pt x="50" y="2"/>
                  </a:lnTo>
                  <a:lnTo>
                    <a:pt x="51" y="2"/>
                  </a:lnTo>
                  <a:lnTo>
                    <a:pt x="52" y="2"/>
                  </a:lnTo>
                  <a:lnTo>
                    <a:pt x="52" y="1"/>
                  </a:lnTo>
                  <a:lnTo>
                    <a:pt x="52" y="2"/>
                  </a:lnTo>
                  <a:lnTo>
                    <a:pt x="52" y="1"/>
                  </a:lnTo>
                  <a:lnTo>
                    <a:pt x="52" y="2"/>
                  </a:lnTo>
                  <a:lnTo>
                    <a:pt x="53" y="2"/>
                  </a:lnTo>
                  <a:lnTo>
                    <a:pt x="53" y="3"/>
                  </a:lnTo>
                  <a:lnTo>
                    <a:pt x="53" y="2"/>
                  </a:lnTo>
                  <a:lnTo>
                    <a:pt x="55" y="2"/>
                  </a:lnTo>
                  <a:lnTo>
                    <a:pt x="56" y="2"/>
                  </a:lnTo>
                  <a:lnTo>
                    <a:pt x="56" y="1"/>
                  </a:lnTo>
                  <a:lnTo>
                    <a:pt x="56" y="2"/>
                  </a:lnTo>
                  <a:lnTo>
                    <a:pt x="57" y="2"/>
                  </a:lnTo>
                  <a:lnTo>
                    <a:pt x="57" y="1"/>
                  </a:lnTo>
                  <a:lnTo>
                    <a:pt x="57" y="2"/>
                  </a:lnTo>
                  <a:lnTo>
                    <a:pt x="58" y="2"/>
                  </a:lnTo>
                  <a:lnTo>
                    <a:pt x="58" y="3"/>
                  </a:lnTo>
                  <a:lnTo>
                    <a:pt x="58" y="2"/>
                  </a:lnTo>
                  <a:lnTo>
                    <a:pt x="59" y="2"/>
                  </a:lnTo>
                  <a:lnTo>
                    <a:pt x="59" y="3"/>
                  </a:lnTo>
                  <a:lnTo>
                    <a:pt x="59" y="2"/>
                  </a:lnTo>
                  <a:lnTo>
                    <a:pt x="59" y="3"/>
                  </a:lnTo>
                  <a:lnTo>
                    <a:pt x="59" y="2"/>
                  </a:lnTo>
                  <a:lnTo>
                    <a:pt x="59" y="3"/>
                  </a:lnTo>
                  <a:lnTo>
                    <a:pt x="59" y="2"/>
                  </a:lnTo>
                  <a:lnTo>
                    <a:pt x="60" y="2"/>
                  </a:lnTo>
                  <a:lnTo>
                    <a:pt x="60" y="3"/>
                  </a:lnTo>
                  <a:lnTo>
                    <a:pt x="60" y="2"/>
                  </a:lnTo>
                  <a:lnTo>
                    <a:pt x="61" y="2"/>
                  </a:lnTo>
                  <a:lnTo>
                    <a:pt x="62" y="3"/>
                  </a:lnTo>
                  <a:lnTo>
                    <a:pt x="62" y="2"/>
                  </a:lnTo>
                  <a:lnTo>
                    <a:pt x="62" y="3"/>
                  </a:lnTo>
                  <a:lnTo>
                    <a:pt x="62" y="2"/>
                  </a:lnTo>
                  <a:lnTo>
                    <a:pt x="62" y="3"/>
                  </a:lnTo>
                  <a:lnTo>
                    <a:pt x="62" y="2"/>
                  </a:lnTo>
                  <a:lnTo>
                    <a:pt x="62" y="3"/>
                  </a:lnTo>
                  <a:lnTo>
                    <a:pt x="62" y="2"/>
                  </a:lnTo>
                  <a:lnTo>
                    <a:pt x="62" y="3"/>
                  </a:lnTo>
                  <a:lnTo>
                    <a:pt x="62" y="2"/>
                  </a:lnTo>
                  <a:lnTo>
                    <a:pt x="62" y="3"/>
                  </a:lnTo>
                  <a:lnTo>
                    <a:pt x="62" y="2"/>
                  </a:lnTo>
                  <a:lnTo>
                    <a:pt x="62" y="3"/>
                  </a:lnTo>
                  <a:lnTo>
                    <a:pt x="62" y="2"/>
                  </a:lnTo>
                  <a:lnTo>
                    <a:pt x="63" y="2"/>
                  </a:lnTo>
                  <a:lnTo>
                    <a:pt x="63" y="3"/>
                  </a:lnTo>
                  <a:lnTo>
                    <a:pt x="63" y="2"/>
                  </a:lnTo>
                  <a:lnTo>
                    <a:pt x="63" y="3"/>
                  </a:lnTo>
                  <a:lnTo>
                    <a:pt x="63" y="2"/>
                  </a:lnTo>
                  <a:lnTo>
                    <a:pt x="63" y="3"/>
                  </a:lnTo>
                  <a:lnTo>
                    <a:pt x="63" y="2"/>
                  </a:lnTo>
                  <a:lnTo>
                    <a:pt x="63" y="3"/>
                  </a:lnTo>
                  <a:lnTo>
                    <a:pt x="63" y="2"/>
                  </a:lnTo>
                  <a:lnTo>
                    <a:pt x="63" y="3"/>
                  </a:lnTo>
                  <a:lnTo>
                    <a:pt x="63" y="2"/>
                  </a:lnTo>
                  <a:lnTo>
                    <a:pt x="64" y="3"/>
                  </a:lnTo>
                  <a:lnTo>
                    <a:pt x="64" y="2"/>
                  </a:lnTo>
                  <a:lnTo>
                    <a:pt x="64" y="3"/>
                  </a:lnTo>
                  <a:lnTo>
                    <a:pt x="64" y="2"/>
                  </a:lnTo>
                  <a:lnTo>
                    <a:pt x="64" y="3"/>
                  </a:lnTo>
                  <a:lnTo>
                    <a:pt x="64" y="2"/>
                  </a:lnTo>
                  <a:lnTo>
                    <a:pt x="64" y="3"/>
                  </a:lnTo>
                  <a:lnTo>
                    <a:pt x="64" y="2"/>
                  </a:lnTo>
                  <a:lnTo>
                    <a:pt x="65" y="3"/>
                  </a:lnTo>
                  <a:lnTo>
                    <a:pt x="65" y="2"/>
                  </a:lnTo>
                  <a:lnTo>
                    <a:pt x="65" y="3"/>
                  </a:lnTo>
                  <a:lnTo>
                    <a:pt x="65" y="2"/>
                  </a:lnTo>
                  <a:lnTo>
                    <a:pt x="65" y="3"/>
                  </a:lnTo>
                  <a:lnTo>
                    <a:pt x="65" y="2"/>
                  </a:lnTo>
                  <a:lnTo>
                    <a:pt x="65" y="3"/>
                  </a:lnTo>
                  <a:lnTo>
                    <a:pt x="65" y="2"/>
                  </a:lnTo>
                  <a:lnTo>
                    <a:pt x="65" y="3"/>
                  </a:lnTo>
                  <a:lnTo>
                    <a:pt x="65" y="2"/>
                  </a:lnTo>
                  <a:lnTo>
                    <a:pt x="65" y="3"/>
                  </a:lnTo>
                  <a:lnTo>
                    <a:pt x="65" y="2"/>
                  </a:lnTo>
                  <a:lnTo>
                    <a:pt x="65" y="3"/>
                  </a:lnTo>
                  <a:lnTo>
                    <a:pt x="65" y="2"/>
                  </a:lnTo>
                  <a:lnTo>
                    <a:pt x="65" y="3"/>
                  </a:lnTo>
                  <a:lnTo>
                    <a:pt x="65" y="2"/>
                  </a:lnTo>
                  <a:lnTo>
                    <a:pt x="65" y="3"/>
                  </a:lnTo>
                  <a:lnTo>
                    <a:pt x="65" y="2"/>
                  </a:lnTo>
                  <a:lnTo>
                    <a:pt x="65" y="3"/>
                  </a:lnTo>
                  <a:lnTo>
                    <a:pt x="65" y="2"/>
                  </a:lnTo>
                  <a:lnTo>
                    <a:pt x="66" y="2"/>
                  </a:lnTo>
                  <a:lnTo>
                    <a:pt x="66" y="3"/>
                  </a:lnTo>
                  <a:lnTo>
                    <a:pt x="66" y="2"/>
                  </a:lnTo>
                  <a:lnTo>
                    <a:pt x="66" y="3"/>
                  </a:lnTo>
                  <a:lnTo>
                    <a:pt x="66" y="2"/>
                  </a:lnTo>
                  <a:lnTo>
                    <a:pt x="66" y="3"/>
                  </a:lnTo>
                  <a:lnTo>
                    <a:pt x="66" y="2"/>
                  </a:lnTo>
                  <a:lnTo>
                    <a:pt x="66" y="3"/>
                  </a:lnTo>
                  <a:lnTo>
                    <a:pt x="66" y="2"/>
                  </a:lnTo>
                  <a:lnTo>
                    <a:pt x="66" y="3"/>
                  </a:lnTo>
                  <a:lnTo>
                    <a:pt x="66" y="2"/>
                  </a:lnTo>
                  <a:lnTo>
                    <a:pt x="66" y="3"/>
                  </a:lnTo>
                  <a:lnTo>
                    <a:pt x="66" y="2"/>
                  </a:lnTo>
                  <a:lnTo>
                    <a:pt x="67" y="2"/>
                  </a:lnTo>
                  <a:lnTo>
                    <a:pt x="67" y="3"/>
                  </a:lnTo>
                  <a:lnTo>
                    <a:pt x="67" y="2"/>
                  </a:lnTo>
                  <a:lnTo>
                    <a:pt x="67" y="3"/>
                  </a:lnTo>
                  <a:lnTo>
                    <a:pt x="67" y="2"/>
                  </a:lnTo>
                  <a:lnTo>
                    <a:pt x="67" y="3"/>
                  </a:lnTo>
                  <a:lnTo>
                    <a:pt x="67" y="2"/>
                  </a:lnTo>
                  <a:lnTo>
                    <a:pt x="67" y="3"/>
                  </a:lnTo>
                  <a:lnTo>
                    <a:pt x="67" y="2"/>
                  </a:lnTo>
                  <a:lnTo>
                    <a:pt x="67" y="3"/>
                  </a:lnTo>
                  <a:lnTo>
                    <a:pt x="67" y="2"/>
                  </a:lnTo>
                  <a:lnTo>
                    <a:pt x="67" y="3"/>
                  </a:lnTo>
                  <a:lnTo>
                    <a:pt x="67" y="2"/>
                  </a:lnTo>
                  <a:lnTo>
                    <a:pt x="67" y="3"/>
                  </a:lnTo>
                  <a:lnTo>
                    <a:pt x="67" y="2"/>
                  </a:lnTo>
                  <a:lnTo>
                    <a:pt x="67" y="3"/>
                  </a:lnTo>
                  <a:lnTo>
                    <a:pt x="67" y="2"/>
                  </a:lnTo>
                  <a:lnTo>
                    <a:pt x="67" y="3"/>
                  </a:lnTo>
                  <a:lnTo>
                    <a:pt x="67" y="2"/>
                  </a:lnTo>
                  <a:lnTo>
                    <a:pt x="67" y="3"/>
                  </a:lnTo>
                  <a:lnTo>
                    <a:pt x="67" y="2"/>
                  </a:lnTo>
                  <a:lnTo>
                    <a:pt x="69" y="2"/>
                  </a:lnTo>
                  <a:lnTo>
                    <a:pt x="69" y="3"/>
                  </a:lnTo>
                  <a:lnTo>
                    <a:pt x="69" y="2"/>
                  </a:lnTo>
                  <a:lnTo>
                    <a:pt x="69" y="3"/>
                  </a:lnTo>
                  <a:lnTo>
                    <a:pt x="69" y="2"/>
                  </a:lnTo>
                  <a:lnTo>
                    <a:pt x="69" y="3"/>
                  </a:lnTo>
                  <a:lnTo>
                    <a:pt x="69" y="2"/>
                  </a:lnTo>
                  <a:lnTo>
                    <a:pt x="69" y="3"/>
                  </a:lnTo>
                  <a:lnTo>
                    <a:pt x="69" y="2"/>
                  </a:lnTo>
                  <a:lnTo>
                    <a:pt x="69" y="3"/>
                  </a:lnTo>
                  <a:lnTo>
                    <a:pt x="69" y="2"/>
                  </a:lnTo>
                  <a:lnTo>
                    <a:pt x="69" y="3"/>
                  </a:lnTo>
                  <a:lnTo>
                    <a:pt x="69" y="2"/>
                  </a:lnTo>
                  <a:lnTo>
                    <a:pt x="69" y="3"/>
                  </a:lnTo>
                  <a:lnTo>
                    <a:pt x="69" y="2"/>
                  </a:lnTo>
                  <a:lnTo>
                    <a:pt x="69" y="3"/>
                  </a:lnTo>
                  <a:lnTo>
                    <a:pt x="69" y="2"/>
                  </a:lnTo>
                  <a:lnTo>
                    <a:pt x="69" y="3"/>
                  </a:lnTo>
                  <a:lnTo>
                    <a:pt x="69" y="2"/>
                  </a:lnTo>
                  <a:lnTo>
                    <a:pt x="69" y="3"/>
                  </a:lnTo>
                  <a:lnTo>
                    <a:pt x="69" y="2"/>
                  </a:lnTo>
                  <a:lnTo>
                    <a:pt x="70" y="3"/>
                  </a:lnTo>
                  <a:lnTo>
                    <a:pt x="70" y="2"/>
                  </a:lnTo>
                  <a:lnTo>
                    <a:pt x="70" y="3"/>
                  </a:lnTo>
                  <a:lnTo>
                    <a:pt x="70" y="2"/>
                  </a:lnTo>
                  <a:lnTo>
                    <a:pt x="70" y="3"/>
                  </a:lnTo>
                  <a:lnTo>
                    <a:pt x="70" y="2"/>
                  </a:lnTo>
                  <a:lnTo>
                    <a:pt x="70" y="3"/>
                  </a:lnTo>
                  <a:lnTo>
                    <a:pt x="70" y="2"/>
                  </a:lnTo>
                  <a:lnTo>
                    <a:pt x="70" y="3"/>
                  </a:lnTo>
                  <a:lnTo>
                    <a:pt x="70" y="2"/>
                  </a:lnTo>
                  <a:lnTo>
                    <a:pt x="70" y="3"/>
                  </a:lnTo>
                  <a:lnTo>
                    <a:pt x="70" y="2"/>
                  </a:lnTo>
                  <a:lnTo>
                    <a:pt x="70" y="3"/>
                  </a:lnTo>
                  <a:lnTo>
                    <a:pt x="70" y="2"/>
                  </a:lnTo>
                  <a:lnTo>
                    <a:pt x="70" y="3"/>
                  </a:lnTo>
                  <a:lnTo>
                    <a:pt x="70" y="2"/>
                  </a:lnTo>
                  <a:lnTo>
                    <a:pt x="71" y="2"/>
                  </a:lnTo>
                  <a:lnTo>
                    <a:pt x="71" y="3"/>
                  </a:lnTo>
                  <a:lnTo>
                    <a:pt x="71" y="2"/>
                  </a:lnTo>
                  <a:lnTo>
                    <a:pt x="71" y="3"/>
                  </a:lnTo>
                  <a:lnTo>
                    <a:pt x="71" y="2"/>
                  </a:lnTo>
                  <a:lnTo>
                    <a:pt x="71" y="3"/>
                  </a:lnTo>
                  <a:lnTo>
                    <a:pt x="71" y="2"/>
                  </a:lnTo>
                  <a:lnTo>
                    <a:pt x="71" y="3"/>
                  </a:lnTo>
                  <a:lnTo>
                    <a:pt x="71" y="2"/>
                  </a:lnTo>
                  <a:lnTo>
                    <a:pt x="71" y="3"/>
                  </a:lnTo>
                  <a:lnTo>
                    <a:pt x="71" y="2"/>
                  </a:lnTo>
                  <a:lnTo>
                    <a:pt x="71" y="3"/>
                  </a:lnTo>
                  <a:lnTo>
                    <a:pt x="71" y="2"/>
                  </a:lnTo>
                  <a:lnTo>
                    <a:pt x="71" y="3"/>
                  </a:lnTo>
                  <a:lnTo>
                    <a:pt x="71" y="2"/>
                  </a:lnTo>
                  <a:lnTo>
                    <a:pt x="71" y="3"/>
                  </a:lnTo>
                  <a:lnTo>
                    <a:pt x="71" y="2"/>
                  </a:lnTo>
                  <a:lnTo>
                    <a:pt x="71" y="3"/>
                  </a:lnTo>
                  <a:lnTo>
                    <a:pt x="71" y="2"/>
                  </a:lnTo>
                  <a:lnTo>
                    <a:pt x="71" y="3"/>
                  </a:lnTo>
                  <a:lnTo>
                    <a:pt x="71" y="2"/>
                  </a:lnTo>
                  <a:lnTo>
                    <a:pt x="71" y="3"/>
                  </a:lnTo>
                  <a:lnTo>
                    <a:pt x="72" y="2"/>
                  </a:lnTo>
                  <a:lnTo>
                    <a:pt x="72" y="3"/>
                  </a:lnTo>
                  <a:lnTo>
                    <a:pt x="72" y="2"/>
                  </a:lnTo>
                  <a:lnTo>
                    <a:pt x="72" y="3"/>
                  </a:lnTo>
                  <a:lnTo>
                    <a:pt x="72" y="2"/>
                  </a:lnTo>
                  <a:lnTo>
                    <a:pt x="72" y="3"/>
                  </a:lnTo>
                  <a:lnTo>
                    <a:pt x="72" y="2"/>
                  </a:lnTo>
                  <a:lnTo>
                    <a:pt x="72" y="3"/>
                  </a:lnTo>
                  <a:lnTo>
                    <a:pt x="72" y="2"/>
                  </a:lnTo>
                  <a:lnTo>
                    <a:pt x="72" y="3"/>
                  </a:lnTo>
                  <a:lnTo>
                    <a:pt x="72" y="2"/>
                  </a:lnTo>
                  <a:lnTo>
                    <a:pt x="72" y="3"/>
                  </a:lnTo>
                  <a:lnTo>
                    <a:pt x="72" y="2"/>
                  </a:lnTo>
                  <a:lnTo>
                    <a:pt x="72" y="3"/>
                  </a:lnTo>
                  <a:lnTo>
                    <a:pt x="72" y="2"/>
                  </a:lnTo>
                  <a:lnTo>
                    <a:pt x="72" y="3"/>
                  </a:lnTo>
                  <a:lnTo>
                    <a:pt x="72" y="2"/>
                  </a:lnTo>
                  <a:lnTo>
                    <a:pt x="72" y="3"/>
                  </a:lnTo>
                  <a:lnTo>
                    <a:pt x="72" y="2"/>
                  </a:lnTo>
                  <a:lnTo>
                    <a:pt x="72" y="3"/>
                  </a:lnTo>
                  <a:lnTo>
                    <a:pt x="72" y="2"/>
                  </a:lnTo>
                  <a:lnTo>
                    <a:pt x="72" y="3"/>
                  </a:lnTo>
                  <a:lnTo>
                    <a:pt x="72" y="2"/>
                  </a:lnTo>
                  <a:lnTo>
                    <a:pt x="72" y="3"/>
                  </a:lnTo>
                  <a:lnTo>
                    <a:pt x="73" y="2"/>
                  </a:lnTo>
                  <a:lnTo>
                    <a:pt x="73" y="3"/>
                  </a:lnTo>
                  <a:lnTo>
                    <a:pt x="73" y="2"/>
                  </a:lnTo>
                  <a:lnTo>
                    <a:pt x="73" y="3"/>
                  </a:lnTo>
                  <a:lnTo>
                    <a:pt x="73" y="2"/>
                  </a:lnTo>
                  <a:lnTo>
                    <a:pt x="73" y="3"/>
                  </a:lnTo>
                  <a:lnTo>
                    <a:pt x="73" y="2"/>
                  </a:lnTo>
                  <a:lnTo>
                    <a:pt x="73" y="3"/>
                  </a:lnTo>
                  <a:lnTo>
                    <a:pt x="73" y="2"/>
                  </a:lnTo>
                  <a:lnTo>
                    <a:pt x="73" y="3"/>
                  </a:lnTo>
                  <a:lnTo>
                    <a:pt x="73" y="2"/>
                  </a:lnTo>
                  <a:lnTo>
                    <a:pt x="73" y="3"/>
                  </a:lnTo>
                  <a:lnTo>
                    <a:pt x="73" y="2"/>
                  </a:lnTo>
                  <a:lnTo>
                    <a:pt x="73" y="3"/>
                  </a:lnTo>
                  <a:lnTo>
                    <a:pt x="73" y="2"/>
                  </a:lnTo>
                  <a:lnTo>
                    <a:pt x="73" y="3"/>
                  </a:lnTo>
                  <a:lnTo>
                    <a:pt x="73" y="2"/>
                  </a:lnTo>
                  <a:lnTo>
                    <a:pt x="73" y="3"/>
                  </a:lnTo>
                  <a:lnTo>
                    <a:pt x="73" y="2"/>
                  </a:lnTo>
                  <a:lnTo>
                    <a:pt x="73" y="3"/>
                  </a:lnTo>
                  <a:lnTo>
                    <a:pt x="73" y="2"/>
                  </a:lnTo>
                  <a:lnTo>
                    <a:pt x="73" y="3"/>
                  </a:lnTo>
                  <a:lnTo>
                    <a:pt x="73" y="2"/>
                  </a:lnTo>
                  <a:lnTo>
                    <a:pt x="74" y="2"/>
                  </a:lnTo>
                  <a:lnTo>
                    <a:pt x="74" y="3"/>
                  </a:lnTo>
                  <a:lnTo>
                    <a:pt x="74" y="2"/>
                  </a:lnTo>
                  <a:lnTo>
                    <a:pt x="74" y="3"/>
                  </a:lnTo>
                  <a:lnTo>
                    <a:pt x="75" y="2"/>
                  </a:lnTo>
                  <a:lnTo>
                    <a:pt x="75" y="3"/>
                  </a:lnTo>
                  <a:lnTo>
                    <a:pt x="75" y="2"/>
                  </a:lnTo>
                  <a:lnTo>
                    <a:pt x="75" y="3"/>
                  </a:lnTo>
                  <a:lnTo>
                    <a:pt x="75" y="2"/>
                  </a:lnTo>
                  <a:lnTo>
                    <a:pt x="75" y="3"/>
                  </a:lnTo>
                  <a:lnTo>
                    <a:pt x="75" y="2"/>
                  </a:lnTo>
                  <a:lnTo>
                    <a:pt x="75" y="3"/>
                  </a:lnTo>
                  <a:lnTo>
                    <a:pt x="75" y="2"/>
                  </a:lnTo>
                  <a:lnTo>
                    <a:pt x="75" y="3"/>
                  </a:lnTo>
                  <a:lnTo>
                    <a:pt x="75" y="2"/>
                  </a:lnTo>
                  <a:lnTo>
                    <a:pt x="75" y="3"/>
                  </a:lnTo>
                  <a:lnTo>
                    <a:pt x="75" y="2"/>
                  </a:lnTo>
                  <a:lnTo>
                    <a:pt x="75" y="3"/>
                  </a:lnTo>
                  <a:lnTo>
                    <a:pt x="75" y="2"/>
                  </a:lnTo>
                  <a:lnTo>
                    <a:pt x="75" y="3"/>
                  </a:lnTo>
                  <a:lnTo>
                    <a:pt x="75" y="2"/>
                  </a:lnTo>
                  <a:lnTo>
                    <a:pt x="75" y="3"/>
                  </a:lnTo>
                  <a:lnTo>
                    <a:pt x="75" y="2"/>
                  </a:lnTo>
                  <a:lnTo>
                    <a:pt x="76" y="3"/>
                  </a:lnTo>
                  <a:lnTo>
                    <a:pt x="76" y="2"/>
                  </a:lnTo>
                  <a:lnTo>
                    <a:pt x="76" y="3"/>
                  </a:lnTo>
                  <a:lnTo>
                    <a:pt x="76" y="2"/>
                  </a:lnTo>
                  <a:lnTo>
                    <a:pt x="76" y="3"/>
                  </a:lnTo>
                  <a:lnTo>
                    <a:pt x="76" y="2"/>
                  </a:lnTo>
                  <a:lnTo>
                    <a:pt x="76" y="3"/>
                  </a:lnTo>
                  <a:lnTo>
                    <a:pt x="76" y="2"/>
                  </a:lnTo>
                  <a:lnTo>
                    <a:pt x="76" y="3"/>
                  </a:lnTo>
                  <a:lnTo>
                    <a:pt x="76" y="2"/>
                  </a:lnTo>
                  <a:lnTo>
                    <a:pt x="76" y="3"/>
                  </a:lnTo>
                  <a:lnTo>
                    <a:pt x="76" y="2"/>
                  </a:lnTo>
                  <a:lnTo>
                    <a:pt x="76" y="3"/>
                  </a:lnTo>
                  <a:lnTo>
                    <a:pt x="76" y="2"/>
                  </a:lnTo>
                  <a:lnTo>
                    <a:pt x="76" y="3"/>
                  </a:lnTo>
                  <a:lnTo>
                    <a:pt x="76" y="2"/>
                  </a:lnTo>
                  <a:lnTo>
                    <a:pt x="76" y="3"/>
                  </a:lnTo>
                  <a:lnTo>
                    <a:pt x="76" y="2"/>
                  </a:lnTo>
                  <a:lnTo>
                    <a:pt x="76" y="3"/>
                  </a:lnTo>
                  <a:lnTo>
                    <a:pt x="76" y="2"/>
                  </a:lnTo>
                  <a:lnTo>
                    <a:pt x="76" y="3"/>
                  </a:lnTo>
                  <a:lnTo>
                    <a:pt x="76" y="2"/>
                  </a:lnTo>
                  <a:lnTo>
                    <a:pt x="77" y="2"/>
                  </a:lnTo>
                  <a:lnTo>
                    <a:pt x="77" y="3"/>
                  </a:lnTo>
                  <a:lnTo>
                    <a:pt x="77" y="2"/>
                  </a:lnTo>
                  <a:lnTo>
                    <a:pt x="77" y="3"/>
                  </a:lnTo>
                  <a:lnTo>
                    <a:pt x="77" y="2"/>
                  </a:lnTo>
                  <a:lnTo>
                    <a:pt x="77" y="3"/>
                  </a:lnTo>
                  <a:lnTo>
                    <a:pt x="77" y="2"/>
                  </a:lnTo>
                  <a:lnTo>
                    <a:pt x="77" y="3"/>
                  </a:lnTo>
                  <a:lnTo>
                    <a:pt x="77" y="2"/>
                  </a:lnTo>
                  <a:lnTo>
                    <a:pt x="77" y="3"/>
                  </a:lnTo>
                  <a:lnTo>
                    <a:pt x="77" y="2"/>
                  </a:lnTo>
                  <a:lnTo>
                    <a:pt x="77" y="3"/>
                  </a:lnTo>
                  <a:lnTo>
                    <a:pt x="77" y="2"/>
                  </a:lnTo>
                  <a:lnTo>
                    <a:pt x="77" y="3"/>
                  </a:lnTo>
                  <a:lnTo>
                    <a:pt x="77" y="2"/>
                  </a:lnTo>
                  <a:lnTo>
                    <a:pt x="77" y="3"/>
                  </a:lnTo>
                  <a:lnTo>
                    <a:pt x="77" y="2"/>
                  </a:lnTo>
                  <a:lnTo>
                    <a:pt x="78" y="2"/>
                  </a:lnTo>
                  <a:lnTo>
                    <a:pt x="78" y="3"/>
                  </a:lnTo>
                  <a:lnTo>
                    <a:pt x="78" y="2"/>
                  </a:lnTo>
                  <a:lnTo>
                    <a:pt x="78" y="3"/>
                  </a:lnTo>
                  <a:lnTo>
                    <a:pt x="78" y="2"/>
                  </a:lnTo>
                  <a:lnTo>
                    <a:pt x="78" y="3"/>
                  </a:lnTo>
                  <a:lnTo>
                    <a:pt x="78" y="2"/>
                  </a:lnTo>
                  <a:lnTo>
                    <a:pt x="78" y="3"/>
                  </a:lnTo>
                  <a:lnTo>
                    <a:pt x="78" y="2"/>
                  </a:lnTo>
                  <a:lnTo>
                    <a:pt x="78" y="3"/>
                  </a:lnTo>
                  <a:lnTo>
                    <a:pt x="78" y="2"/>
                  </a:lnTo>
                  <a:lnTo>
                    <a:pt x="78" y="3"/>
                  </a:lnTo>
                  <a:lnTo>
                    <a:pt x="78" y="2"/>
                  </a:lnTo>
                  <a:lnTo>
                    <a:pt x="78" y="3"/>
                  </a:lnTo>
                  <a:lnTo>
                    <a:pt x="78" y="2"/>
                  </a:lnTo>
                  <a:lnTo>
                    <a:pt x="78" y="3"/>
                  </a:lnTo>
                  <a:lnTo>
                    <a:pt x="78" y="2"/>
                  </a:lnTo>
                  <a:lnTo>
                    <a:pt x="78" y="3"/>
                  </a:lnTo>
                  <a:lnTo>
                    <a:pt x="78" y="2"/>
                  </a:lnTo>
                  <a:lnTo>
                    <a:pt x="78" y="3"/>
                  </a:lnTo>
                  <a:lnTo>
                    <a:pt x="78" y="2"/>
                  </a:lnTo>
                  <a:lnTo>
                    <a:pt x="78" y="3"/>
                  </a:lnTo>
                  <a:lnTo>
                    <a:pt x="78" y="2"/>
                  </a:lnTo>
                  <a:lnTo>
                    <a:pt x="78" y="3"/>
                  </a:lnTo>
                  <a:lnTo>
                    <a:pt x="78" y="2"/>
                  </a:lnTo>
                  <a:lnTo>
                    <a:pt x="79" y="2"/>
                  </a:lnTo>
                  <a:lnTo>
                    <a:pt x="79" y="3"/>
                  </a:lnTo>
                  <a:lnTo>
                    <a:pt x="79" y="2"/>
                  </a:lnTo>
                  <a:lnTo>
                    <a:pt x="79" y="3"/>
                  </a:lnTo>
                  <a:lnTo>
                    <a:pt x="79" y="2"/>
                  </a:lnTo>
                  <a:lnTo>
                    <a:pt x="79" y="3"/>
                  </a:lnTo>
                  <a:lnTo>
                    <a:pt x="79" y="2"/>
                  </a:lnTo>
                  <a:lnTo>
                    <a:pt x="79" y="3"/>
                  </a:lnTo>
                  <a:lnTo>
                    <a:pt x="79" y="2"/>
                  </a:lnTo>
                  <a:lnTo>
                    <a:pt x="79" y="3"/>
                  </a:lnTo>
                  <a:lnTo>
                    <a:pt x="79" y="2"/>
                  </a:lnTo>
                  <a:lnTo>
                    <a:pt x="79" y="3"/>
                  </a:lnTo>
                  <a:lnTo>
                    <a:pt x="79" y="2"/>
                  </a:lnTo>
                  <a:lnTo>
                    <a:pt x="79" y="3"/>
                  </a:lnTo>
                  <a:lnTo>
                    <a:pt x="79" y="2"/>
                  </a:lnTo>
                  <a:lnTo>
                    <a:pt x="79" y="3"/>
                  </a:lnTo>
                  <a:lnTo>
                    <a:pt x="79" y="2"/>
                  </a:lnTo>
                  <a:lnTo>
                    <a:pt x="80" y="2"/>
                  </a:lnTo>
                  <a:lnTo>
                    <a:pt x="80" y="3"/>
                  </a:lnTo>
                  <a:lnTo>
                    <a:pt x="80" y="2"/>
                  </a:lnTo>
                  <a:lnTo>
                    <a:pt x="80" y="3"/>
                  </a:lnTo>
                  <a:lnTo>
                    <a:pt x="80" y="2"/>
                  </a:lnTo>
                  <a:lnTo>
                    <a:pt x="80" y="3"/>
                  </a:lnTo>
                  <a:lnTo>
                    <a:pt x="80" y="2"/>
                  </a:lnTo>
                  <a:lnTo>
                    <a:pt x="80" y="3"/>
                  </a:lnTo>
                  <a:lnTo>
                    <a:pt x="80" y="2"/>
                  </a:lnTo>
                  <a:lnTo>
                    <a:pt x="81" y="3"/>
                  </a:lnTo>
                  <a:lnTo>
                    <a:pt x="81" y="2"/>
                  </a:lnTo>
                  <a:lnTo>
                    <a:pt x="81" y="3"/>
                  </a:lnTo>
                  <a:lnTo>
                    <a:pt x="81" y="2"/>
                  </a:lnTo>
                  <a:lnTo>
                    <a:pt x="81" y="3"/>
                  </a:lnTo>
                  <a:lnTo>
                    <a:pt x="81" y="2"/>
                  </a:lnTo>
                  <a:lnTo>
                    <a:pt x="81" y="3"/>
                  </a:lnTo>
                  <a:lnTo>
                    <a:pt x="81" y="2"/>
                  </a:lnTo>
                  <a:lnTo>
                    <a:pt x="81" y="3"/>
                  </a:lnTo>
                  <a:lnTo>
                    <a:pt x="81" y="2"/>
                  </a:lnTo>
                  <a:lnTo>
                    <a:pt x="81" y="3"/>
                  </a:lnTo>
                  <a:lnTo>
                    <a:pt x="81" y="2"/>
                  </a:lnTo>
                  <a:lnTo>
                    <a:pt x="81" y="3"/>
                  </a:lnTo>
                  <a:lnTo>
                    <a:pt x="81" y="2"/>
                  </a:lnTo>
                  <a:lnTo>
                    <a:pt x="83" y="2"/>
                  </a:lnTo>
                  <a:lnTo>
                    <a:pt x="83" y="3"/>
                  </a:lnTo>
                  <a:lnTo>
                    <a:pt x="83" y="2"/>
                  </a:lnTo>
                  <a:lnTo>
                    <a:pt x="83" y="3"/>
                  </a:lnTo>
                  <a:lnTo>
                    <a:pt x="83" y="2"/>
                  </a:lnTo>
                  <a:lnTo>
                    <a:pt x="83" y="3"/>
                  </a:lnTo>
                  <a:lnTo>
                    <a:pt x="83" y="2"/>
                  </a:lnTo>
                  <a:lnTo>
                    <a:pt x="83" y="3"/>
                  </a:lnTo>
                  <a:lnTo>
                    <a:pt x="83" y="2"/>
                  </a:lnTo>
                  <a:lnTo>
                    <a:pt x="83" y="3"/>
                  </a:lnTo>
                  <a:lnTo>
                    <a:pt x="83" y="2"/>
                  </a:lnTo>
                  <a:lnTo>
                    <a:pt x="83" y="3"/>
                  </a:lnTo>
                  <a:lnTo>
                    <a:pt x="83" y="2"/>
                  </a:lnTo>
                  <a:lnTo>
                    <a:pt x="83" y="3"/>
                  </a:lnTo>
                  <a:lnTo>
                    <a:pt x="83" y="2"/>
                  </a:lnTo>
                  <a:lnTo>
                    <a:pt x="83" y="3"/>
                  </a:lnTo>
                  <a:lnTo>
                    <a:pt x="83" y="2"/>
                  </a:lnTo>
                  <a:lnTo>
                    <a:pt x="83" y="3"/>
                  </a:lnTo>
                  <a:lnTo>
                    <a:pt x="83" y="2"/>
                  </a:lnTo>
                  <a:lnTo>
                    <a:pt x="84" y="2"/>
                  </a:lnTo>
                  <a:lnTo>
                    <a:pt x="85" y="2"/>
                  </a:lnTo>
                  <a:lnTo>
                    <a:pt x="85" y="3"/>
                  </a:lnTo>
                  <a:lnTo>
                    <a:pt x="85" y="2"/>
                  </a:lnTo>
                  <a:lnTo>
                    <a:pt x="85" y="3"/>
                  </a:lnTo>
                  <a:lnTo>
                    <a:pt x="85" y="2"/>
                  </a:lnTo>
                  <a:lnTo>
                    <a:pt x="86" y="2"/>
                  </a:lnTo>
                  <a:lnTo>
                    <a:pt x="86" y="3"/>
                  </a:lnTo>
                  <a:lnTo>
                    <a:pt x="86" y="2"/>
                  </a:lnTo>
                  <a:lnTo>
                    <a:pt x="86" y="3"/>
                  </a:lnTo>
                  <a:lnTo>
                    <a:pt x="86" y="2"/>
                  </a:lnTo>
                  <a:lnTo>
                    <a:pt x="86" y="3"/>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19" name="Freeform 550"/>
            <p:cNvSpPr>
              <a:spLocks/>
            </p:cNvSpPr>
            <p:nvPr/>
          </p:nvSpPr>
          <p:spPr bwMode="auto">
            <a:xfrm>
              <a:off x="3262" y="2720"/>
              <a:ext cx="56" cy="1"/>
            </a:xfrm>
            <a:custGeom>
              <a:avLst/>
              <a:gdLst>
                <a:gd name="T0" fmla="*/ 0 w 56"/>
                <a:gd name="T1" fmla="*/ 1 h 1"/>
                <a:gd name="T2" fmla="*/ 1 w 56"/>
                <a:gd name="T3" fmla="*/ 1 h 1"/>
                <a:gd name="T4" fmla="*/ 1 w 56"/>
                <a:gd name="T5" fmla="*/ 0 h 1"/>
                <a:gd name="T6" fmla="*/ 2 w 56"/>
                <a:gd name="T7" fmla="*/ 0 h 1"/>
                <a:gd name="T8" fmla="*/ 3 w 56"/>
                <a:gd name="T9" fmla="*/ 0 h 1"/>
                <a:gd name="T10" fmla="*/ 3 w 56"/>
                <a:gd name="T11" fmla="*/ 1 h 1"/>
                <a:gd name="T12" fmla="*/ 4 w 56"/>
                <a:gd name="T13" fmla="*/ 1 h 1"/>
                <a:gd name="T14" fmla="*/ 4 w 56"/>
                <a:gd name="T15" fmla="*/ 0 h 1"/>
                <a:gd name="T16" fmla="*/ 5 w 56"/>
                <a:gd name="T17" fmla="*/ 0 h 1"/>
                <a:gd name="T18" fmla="*/ 5 w 56"/>
                <a:gd name="T19" fmla="*/ 1 h 1"/>
                <a:gd name="T20" fmla="*/ 6 w 56"/>
                <a:gd name="T21" fmla="*/ 1 h 1"/>
                <a:gd name="T22" fmla="*/ 6 w 56"/>
                <a:gd name="T23" fmla="*/ 0 h 1"/>
                <a:gd name="T24" fmla="*/ 7 w 56"/>
                <a:gd name="T25" fmla="*/ 0 h 1"/>
                <a:gd name="T26" fmla="*/ 7 w 56"/>
                <a:gd name="T27" fmla="*/ 1 h 1"/>
                <a:gd name="T28" fmla="*/ 7 w 56"/>
                <a:gd name="T29" fmla="*/ 0 h 1"/>
                <a:gd name="T30" fmla="*/ 8 w 56"/>
                <a:gd name="T31" fmla="*/ 0 h 1"/>
                <a:gd name="T32" fmla="*/ 8 w 56"/>
                <a:gd name="T33" fmla="*/ 1 h 1"/>
                <a:gd name="T34" fmla="*/ 9 w 56"/>
                <a:gd name="T35" fmla="*/ 1 h 1"/>
                <a:gd name="T36" fmla="*/ 9 w 56"/>
                <a:gd name="T37" fmla="*/ 0 h 1"/>
                <a:gd name="T38" fmla="*/ 10 w 56"/>
                <a:gd name="T39" fmla="*/ 1 h 1"/>
                <a:gd name="T40" fmla="*/ 10 w 56"/>
                <a:gd name="T41" fmla="*/ 0 h 1"/>
                <a:gd name="T42" fmla="*/ 12 w 56"/>
                <a:gd name="T43" fmla="*/ 1 h 1"/>
                <a:gd name="T44" fmla="*/ 12 w 56"/>
                <a:gd name="T45" fmla="*/ 0 h 1"/>
                <a:gd name="T46" fmla="*/ 13 w 56"/>
                <a:gd name="T47" fmla="*/ 0 h 1"/>
                <a:gd name="T48" fmla="*/ 14 w 56"/>
                <a:gd name="T49" fmla="*/ 1 h 1"/>
                <a:gd name="T50" fmla="*/ 15 w 56"/>
                <a:gd name="T51" fmla="*/ 0 h 1"/>
                <a:gd name="T52" fmla="*/ 16 w 56"/>
                <a:gd name="T53" fmla="*/ 0 h 1"/>
                <a:gd name="T54" fmla="*/ 16 w 56"/>
                <a:gd name="T55" fmla="*/ 1 h 1"/>
                <a:gd name="T56" fmla="*/ 17 w 56"/>
                <a:gd name="T57" fmla="*/ 0 h 1"/>
                <a:gd name="T58" fmla="*/ 17 w 56"/>
                <a:gd name="T59" fmla="*/ 1 h 1"/>
                <a:gd name="T60" fmla="*/ 18 w 56"/>
                <a:gd name="T61" fmla="*/ 0 h 1"/>
                <a:gd name="T62" fmla="*/ 18 w 56"/>
                <a:gd name="T63" fmla="*/ 1 h 1"/>
                <a:gd name="T64" fmla="*/ 19 w 56"/>
                <a:gd name="T65" fmla="*/ 1 h 1"/>
                <a:gd name="T66" fmla="*/ 19 w 56"/>
                <a:gd name="T67" fmla="*/ 0 h 1"/>
                <a:gd name="T68" fmla="*/ 20 w 56"/>
                <a:gd name="T69" fmla="*/ 1 h 1"/>
                <a:gd name="T70" fmla="*/ 21 w 56"/>
                <a:gd name="T71" fmla="*/ 1 h 1"/>
                <a:gd name="T72" fmla="*/ 22 w 56"/>
                <a:gd name="T73" fmla="*/ 1 h 1"/>
                <a:gd name="T74" fmla="*/ 22 w 56"/>
                <a:gd name="T75" fmla="*/ 0 h 1"/>
                <a:gd name="T76" fmla="*/ 23 w 56"/>
                <a:gd name="T77" fmla="*/ 0 h 1"/>
                <a:gd name="T78" fmla="*/ 24 w 56"/>
                <a:gd name="T79" fmla="*/ 0 h 1"/>
                <a:gd name="T80" fmla="*/ 26 w 56"/>
                <a:gd name="T81" fmla="*/ 0 h 1"/>
                <a:gd name="T82" fmla="*/ 27 w 56"/>
                <a:gd name="T83" fmla="*/ 0 h 1"/>
                <a:gd name="T84" fmla="*/ 28 w 56"/>
                <a:gd name="T85" fmla="*/ 0 h 1"/>
                <a:gd name="T86" fmla="*/ 29 w 56"/>
                <a:gd name="T87" fmla="*/ 0 h 1"/>
                <a:gd name="T88" fmla="*/ 30 w 56"/>
                <a:gd name="T89" fmla="*/ 1 h 1"/>
                <a:gd name="T90" fmla="*/ 31 w 56"/>
                <a:gd name="T91" fmla="*/ 1 h 1"/>
                <a:gd name="T92" fmla="*/ 33 w 56"/>
                <a:gd name="T93" fmla="*/ 0 h 1"/>
                <a:gd name="T94" fmla="*/ 34 w 56"/>
                <a:gd name="T95" fmla="*/ 0 h 1"/>
                <a:gd name="T96" fmla="*/ 35 w 56"/>
                <a:gd name="T97" fmla="*/ 0 h 1"/>
                <a:gd name="T98" fmla="*/ 35 w 56"/>
                <a:gd name="T99" fmla="*/ 1 h 1"/>
                <a:gd name="T100" fmla="*/ 36 w 56"/>
                <a:gd name="T101" fmla="*/ 1 h 1"/>
                <a:gd name="T102" fmla="*/ 37 w 56"/>
                <a:gd name="T103" fmla="*/ 1 h 1"/>
                <a:gd name="T104" fmla="*/ 38 w 56"/>
                <a:gd name="T105" fmla="*/ 1 h 1"/>
                <a:gd name="T106" fmla="*/ 41 w 56"/>
                <a:gd name="T107" fmla="*/ 1 h 1"/>
                <a:gd name="T108" fmla="*/ 42 w 56"/>
                <a:gd name="T109" fmla="*/ 1 h 1"/>
                <a:gd name="T110" fmla="*/ 44 w 56"/>
                <a:gd name="T111" fmla="*/ 1 h 1"/>
                <a:gd name="T112" fmla="*/ 46 w 56"/>
                <a:gd name="T113" fmla="*/ 0 h 1"/>
                <a:gd name="T114" fmla="*/ 47 w 56"/>
                <a:gd name="T115" fmla="*/ 1 h 1"/>
                <a:gd name="T116" fmla="*/ 48 w 56"/>
                <a:gd name="T117" fmla="*/ 1 h 1"/>
                <a:gd name="T118" fmla="*/ 49 w 56"/>
                <a:gd name="T119" fmla="*/ 1 h 1"/>
                <a:gd name="T120" fmla="*/ 50 w 56"/>
                <a:gd name="T121" fmla="*/ 1 h 1"/>
                <a:gd name="T122" fmla="*/ 51 w 56"/>
                <a:gd name="T123" fmla="*/ 1 h 1"/>
                <a:gd name="T124" fmla="*/ 54 w 56"/>
                <a:gd name="T125" fmla="*/ 0 h 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6"/>
                <a:gd name="T190" fmla="*/ 0 h 1"/>
                <a:gd name="T191" fmla="*/ 56 w 56"/>
                <a:gd name="T192" fmla="*/ 1 h 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6" h="1">
                  <a:moveTo>
                    <a:pt x="0" y="1"/>
                  </a:moveTo>
                  <a:lnTo>
                    <a:pt x="0" y="0"/>
                  </a:lnTo>
                  <a:lnTo>
                    <a:pt x="0" y="1"/>
                  </a:lnTo>
                  <a:lnTo>
                    <a:pt x="0" y="0"/>
                  </a:lnTo>
                  <a:lnTo>
                    <a:pt x="0" y="1"/>
                  </a:lnTo>
                  <a:lnTo>
                    <a:pt x="0" y="0"/>
                  </a:lnTo>
                  <a:lnTo>
                    <a:pt x="0" y="1"/>
                  </a:lnTo>
                  <a:lnTo>
                    <a:pt x="0" y="0"/>
                  </a:lnTo>
                  <a:lnTo>
                    <a:pt x="0" y="1"/>
                  </a:lnTo>
                  <a:lnTo>
                    <a:pt x="0" y="0"/>
                  </a:lnTo>
                  <a:lnTo>
                    <a:pt x="0" y="1"/>
                  </a:lnTo>
                  <a:lnTo>
                    <a:pt x="0" y="0"/>
                  </a:lnTo>
                  <a:lnTo>
                    <a:pt x="0" y="1"/>
                  </a:lnTo>
                  <a:lnTo>
                    <a:pt x="0" y="0"/>
                  </a:lnTo>
                  <a:lnTo>
                    <a:pt x="0" y="1"/>
                  </a:lnTo>
                  <a:lnTo>
                    <a:pt x="0" y="0"/>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1" y="1"/>
                  </a:lnTo>
                  <a:lnTo>
                    <a:pt x="1" y="0"/>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2" y="1"/>
                  </a:lnTo>
                  <a:lnTo>
                    <a:pt x="2" y="0"/>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3" y="1"/>
                  </a:lnTo>
                  <a:lnTo>
                    <a:pt x="3" y="0"/>
                  </a:lnTo>
                  <a:lnTo>
                    <a:pt x="4" y="0"/>
                  </a:lnTo>
                  <a:lnTo>
                    <a:pt x="4" y="1"/>
                  </a:lnTo>
                  <a:lnTo>
                    <a:pt x="4" y="0"/>
                  </a:lnTo>
                  <a:lnTo>
                    <a:pt x="4" y="1"/>
                  </a:lnTo>
                  <a:lnTo>
                    <a:pt x="4" y="0"/>
                  </a:lnTo>
                  <a:lnTo>
                    <a:pt x="4" y="1"/>
                  </a:lnTo>
                  <a:lnTo>
                    <a:pt x="4" y="0"/>
                  </a:lnTo>
                  <a:lnTo>
                    <a:pt x="4" y="1"/>
                  </a:lnTo>
                  <a:lnTo>
                    <a:pt x="4" y="0"/>
                  </a:lnTo>
                  <a:lnTo>
                    <a:pt x="4" y="1"/>
                  </a:lnTo>
                  <a:lnTo>
                    <a:pt x="4" y="0"/>
                  </a:lnTo>
                  <a:lnTo>
                    <a:pt x="4" y="1"/>
                  </a:lnTo>
                  <a:lnTo>
                    <a:pt x="4" y="0"/>
                  </a:lnTo>
                  <a:lnTo>
                    <a:pt x="4" y="1"/>
                  </a:lnTo>
                  <a:lnTo>
                    <a:pt x="4" y="0"/>
                  </a:lnTo>
                  <a:lnTo>
                    <a:pt x="4" y="1"/>
                  </a:lnTo>
                  <a:lnTo>
                    <a:pt x="4" y="0"/>
                  </a:lnTo>
                  <a:lnTo>
                    <a:pt x="4" y="1"/>
                  </a:lnTo>
                  <a:lnTo>
                    <a:pt x="4" y="0"/>
                  </a:lnTo>
                  <a:lnTo>
                    <a:pt x="4" y="1"/>
                  </a:lnTo>
                  <a:lnTo>
                    <a:pt x="4" y="0"/>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5" y="0"/>
                  </a:lnTo>
                  <a:lnTo>
                    <a:pt x="5" y="1"/>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6" y="1"/>
                  </a:lnTo>
                  <a:lnTo>
                    <a:pt x="6" y="0"/>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7" y="0"/>
                  </a:lnTo>
                  <a:lnTo>
                    <a:pt x="7" y="1"/>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8" y="0"/>
                  </a:lnTo>
                  <a:lnTo>
                    <a:pt x="8" y="1"/>
                  </a:lnTo>
                  <a:lnTo>
                    <a:pt x="9" y="1"/>
                  </a:lnTo>
                  <a:lnTo>
                    <a:pt x="9" y="0"/>
                  </a:lnTo>
                  <a:lnTo>
                    <a:pt x="9" y="1"/>
                  </a:lnTo>
                  <a:lnTo>
                    <a:pt x="9" y="0"/>
                  </a:lnTo>
                  <a:lnTo>
                    <a:pt x="9" y="1"/>
                  </a:lnTo>
                  <a:lnTo>
                    <a:pt x="9" y="0"/>
                  </a:lnTo>
                  <a:lnTo>
                    <a:pt x="9" y="1"/>
                  </a:lnTo>
                  <a:lnTo>
                    <a:pt x="9" y="0"/>
                  </a:lnTo>
                  <a:lnTo>
                    <a:pt x="9" y="1"/>
                  </a:lnTo>
                  <a:lnTo>
                    <a:pt x="9" y="0"/>
                  </a:lnTo>
                  <a:lnTo>
                    <a:pt x="9" y="1"/>
                  </a:lnTo>
                  <a:lnTo>
                    <a:pt x="9" y="0"/>
                  </a:lnTo>
                  <a:lnTo>
                    <a:pt x="9" y="1"/>
                  </a:lnTo>
                  <a:lnTo>
                    <a:pt x="9" y="0"/>
                  </a:lnTo>
                  <a:lnTo>
                    <a:pt x="9" y="1"/>
                  </a:lnTo>
                  <a:lnTo>
                    <a:pt x="9" y="0"/>
                  </a:lnTo>
                  <a:lnTo>
                    <a:pt x="9" y="1"/>
                  </a:lnTo>
                  <a:lnTo>
                    <a:pt x="9" y="0"/>
                  </a:lnTo>
                  <a:lnTo>
                    <a:pt x="9" y="1"/>
                  </a:lnTo>
                  <a:lnTo>
                    <a:pt x="9"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0" y="1"/>
                  </a:lnTo>
                  <a:lnTo>
                    <a:pt x="10" y="0"/>
                  </a:lnTo>
                  <a:lnTo>
                    <a:pt x="12" y="1"/>
                  </a:lnTo>
                  <a:lnTo>
                    <a:pt x="12" y="0"/>
                  </a:lnTo>
                  <a:lnTo>
                    <a:pt x="12" y="1"/>
                  </a:lnTo>
                  <a:lnTo>
                    <a:pt x="12" y="0"/>
                  </a:lnTo>
                  <a:lnTo>
                    <a:pt x="12" y="1"/>
                  </a:lnTo>
                  <a:lnTo>
                    <a:pt x="12" y="0"/>
                  </a:lnTo>
                  <a:lnTo>
                    <a:pt x="12" y="1"/>
                  </a:lnTo>
                  <a:lnTo>
                    <a:pt x="12" y="0"/>
                  </a:lnTo>
                  <a:lnTo>
                    <a:pt x="12" y="1"/>
                  </a:lnTo>
                  <a:lnTo>
                    <a:pt x="12" y="0"/>
                  </a:lnTo>
                  <a:lnTo>
                    <a:pt x="12" y="1"/>
                  </a:lnTo>
                  <a:lnTo>
                    <a:pt x="12" y="0"/>
                  </a:lnTo>
                  <a:lnTo>
                    <a:pt x="12" y="1"/>
                  </a:lnTo>
                  <a:lnTo>
                    <a:pt x="12" y="0"/>
                  </a:lnTo>
                  <a:lnTo>
                    <a:pt x="12" y="1"/>
                  </a:lnTo>
                  <a:lnTo>
                    <a:pt x="12" y="0"/>
                  </a:lnTo>
                  <a:lnTo>
                    <a:pt x="12" y="1"/>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3" y="0"/>
                  </a:lnTo>
                  <a:lnTo>
                    <a:pt x="13" y="1"/>
                  </a:lnTo>
                  <a:lnTo>
                    <a:pt x="14" y="0"/>
                  </a:lnTo>
                  <a:lnTo>
                    <a:pt x="14" y="1"/>
                  </a:lnTo>
                  <a:lnTo>
                    <a:pt x="14" y="0"/>
                  </a:lnTo>
                  <a:lnTo>
                    <a:pt x="14" y="1"/>
                  </a:lnTo>
                  <a:lnTo>
                    <a:pt x="14" y="0"/>
                  </a:lnTo>
                  <a:lnTo>
                    <a:pt x="15" y="1"/>
                  </a:lnTo>
                  <a:lnTo>
                    <a:pt x="15" y="0"/>
                  </a:lnTo>
                  <a:lnTo>
                    <a:pt x="15" y="1"/>
                  </a:lnTo>
                  <a:lnTo>
                    <a:pt x="15" y="0"/>
                  </a:lnTo>
                  <a:lnTo>
                    <a:pt x="15" y="1"/>
                  </a:lnTo>
                  <a:lnTo>
                    <a:pt x="15" y="0"/>
                  </a:lnTo>
                  <a:lnTo>
                    <a:pt x="15" y="1"/>
                  </a:lnTo>
                  <a:lnTo>
                    <a:pt x="15" y="0"/>
                  </a:lnTo>
                  <a:lnTo>
                    <a:pt x="15" y="1"/>
                  </a:lnTo>
                  <a:lnTo>
                    <a:pt x="15" y="0"/>
                  </a:lnTo>
                  <a:lnTo>
                    <a:pt x="15" y="1"/>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6" y="1"/>
                  </a:lnTo>
                  <a:lnTo>
                    <a:pt x="16"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7" y="0"/>
                  </a:lnTo>
                  <a:lnTo>
                    <a:pt x="17"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8" y="0"/>
                  </a:lnTo>
                  <a:lnTo>
                    <a:pt x="18" y="1"/>
                  </a:lnTo>
                  <a:lnTo>
                    <a:pt x="19" y="1"/>
                  </a:lnTo>
                  <a:lnTo>
                    <a:pt x="19" y="0"/>
                  </a:lnTo>
                  <a:lnTo>
                    <a:pt x="19" y="1"/>
                  </a:lnTo>
                  <a:lnTo>
                    <a:pt x="19" y="0"/>
                  </a:lnTo>
                  <a:lnTo>
                    <a:pt x="19" y="1"/>
                  </a:lnTo>
                  <a:lnTo>
                    <a:pt x="19" y="0"/>
                  </a:lnTo>
                  <a:lnTo>
                    <a:pt x="19" y="1"/>
                  </a:lnTo>
                  <a:lnTo>
                    <a:pt x="19" y="0"/>
                  </a:lnTo>
                  <a:lnTo>
                    <a:pt x="19" y="1"/>
                  </a:lnTo>
                  <a:lnTo>
                    <a:pt x="19" y="0"/>
                  </a:lnTo>
                  <a:lnTo>
                    <a:pt x="19" y="1"/>
                  </a:lnTo>
                  <a:lnTo>
                    <a:pt x="19" y="0"/>
                  </a:lnTo>
                  <a:lnTo>
                    <a:pt x="19" y="1"/>
                  </a:lnTo>
                  <a:lnTo>
                    <a:pt x="19" y="0"/>
                  </a:lnTo>
                  <a:lnTo>
                    <a:pt x="20" y="1"/>
                  </a:lnTo>
                  <a:lnTo>
                    <a:pt x="20" y="0"/>
                  </a:lnTo>
                  <a:lnTo>
                    <a:pt x="20" y="1"/>
                  </a:lnTo>
                  <a:lnTo>
                    <a:pt x="20" y="0"/>
                  </a:lnTo>
                  <a:lnTo>
                    <a:pt x="20" y="1"/>
                  </a:lnTo>
                  <a:lnTo>
                    <a:pt x="20" y="0"/>
                  </a:lnTo>
                  <a:lnTo>
                    <a:pt x="20" y="1"/>
                  </a:lnTo>
                  <a:lnTo>
                    <a:pt x="20" y="0"/>
                  </a:lnTo>
                  <a:lnTo>
                    <a:pt x="20" y="1"/>
                  </a:lnTo>
                  <a:lnTo>
                    <a:pt x="20" y="0"/>
                  </a:lnTo>
                  <a:lnTo>
                    <a:pt x="20" y="1"/>
                  </a:lnTo>
                  <a:lnTo>
                    <a:pt x="20" y="0"/>
                  </a:lnTo>
                  <a:lnTo>
                    <a:pt x="20" y="1"/>
                  </a:lnTo>
                  <a:lnTo>
                    <a:pt x="20" y="0"/>
                  </a:lnTo>
                  <a:lnTo>
                    <a:pt x="20" y="1"/>
                  </a:lnTo>
                  <a:lnTo>
                    <a:pt x="21" y="1"/>
                  </a:lnTo>
                  <a:lnTo>
                    <a:pt x="21" y="0"/>
                  </a:lnTo>
                  <a:lnTo>
                    <a:pt x="21" y="1"/>
                  </a:lnTo>
                  <a:lnTo>
                    <a:pt x="21" y="0"/>
                  </a:lnTo>
                  <a:lnTo>
                    <a:pt x="21" y="1"/>
                  </a:lnTo>
                  <a:lnTo>
                    <a:pt x="21" y="0"/>
                  </a:lnTo>
                  <a:lnTo>
                    <a:pt x="21" y="1"/>
                  </a:lnTo>
                  <a:lnTo>
                    <a:pt x="21" y="0"/>
                  </a:lnTo>
                  <a:lnTo>
                    <a:pt x="21" y="1"/>
                  </a:lnTo>
                  <a:lnTo>
                    <a:pt x="21" y="0"/>
                  </a:lnTo>
                  <a:lnTo>
                    <a:pt x="21" y="1"/>
                  </a:lnTo>
                  <a:lnTo>
                    <a:pt x="21" y="0"/>
                  </a:lnTo>
                  <a:lnTo>
                    <a:pt x="21" y="1"/>
                  </a:lnTo>
                  <a:lnTo>
                    <a:pt x="21" y="0"/>
                  </a:lnTo>
                  <a:lnTo>
                    <a:pt x="21" y="1"/>
                  </a:lnTo>
                  <a:lnTo>
                    <a:pt x="22" y="1"/>
                  </a:lnTo>
                  <a:lnTo>
                    <a:pt x="22" y="0"/>
                  </a:lnTo>
                  <a:lnTo>
                    <a:pt x="22" y="1"/>
                  </a:lnTo>
                  <a:lnTo>
                    <a:pt x="22" y="0"/>
                  </a:lnTo>
                  <a:lnTo>
                    <a:pt x="22" y="1"/>
                  </a:lnTo>
                  <a:lnTo>
                    <a:pt x="22" y="0"/>
                  </a:lnTo>
                  <a:lnTo>
                    <a:pt x="22" y="1"/>
                  </a:lnTo>
                  <a:lnTo>
                    <a:pt x="22" y="0"/>
                  </a:lnTo>
                  <a:lnTo>
                    <a:pt x="22" y="1"/>
                  </a:lnTo>
                  <a:lnTo>
                    <a:pt x="22" y="0"/>
                  </a:lnTo>
                  <a:lnTo>
                    <a:pt x="22" y="1"/>
                  </a:lnTo>
                  <a:lnTo>
                    <a:pt x="22" y="0"/>
                  </a:lnTo>
                  <a:lnTo>
                    <a:pt x="22" y="1"/>
                  </a:lnTo>
                  <a:lnTo>
                    <a:pt x="22" y="0"/>
                  </a:lnTo>
                  <a:lnTo>
                    <a:pt x="22" y="1"/>
                  </a:lnTo>
                  <a:lnTo>
                    <a:pt x="22" y="0"/>
                  </a:lnTo>
                  <a:lnTo>
                    <a:pt x="22" y="1"/>
                  </a:lnTo>
                  <a:lnTo>
                    <a:pt x="23" y="1"/>
                  </a:lnTo>
                  <a:lnTo>
                    <a:pt x="23" y="0"/>
                  </a:lnTo>
                  <a:lnTo>
                    <a:pt x="23" y="1"/>
                  </a:lnTo>
                  <a:lnTo>
                    <a:pt x="23" y="0"/>
                  </a:lnTo>
                  <a:lnTo>
                    <a:pt x="23" y="1"/>
                  </a:lnTo>
                  <a:lnTo>
                    <a:pt x="23" y="0"/>
                  </a:lnTo>
                  <a:lnTo>
                    <a:pt x="23" y="1"/>
                  </a:lnTo>
                  <a:lnTo>
                    <a:pt x="23" y="0"/>
                  </a:lnTo>
                  <a:lnTo>
                    <a:pt x="23" y="1"/>
                  </a:lnTo>
                  <a:lnTo>
                    <a:pt x="23" y="0"/>
                  </a:lnTo>
                  <a:lnTo>
                    <a:pt x="23" y="1"/>
                  </a:lnTo>
                  <a:lnTo>
                    <a:pt x="23" y="0"/>
                  </a:lnTo>
                  <a:lnTo>
                    <a:pt x="23" y="1"/>
                  </a:lnTo>
                  <a:lnTo>
                    <a:pt x="24" y="1"/>
                  </a:lnTo>
                  <a:lnTo>
                    <a:pt x="24" y="0"/>
                  </a:lnTo>
                  <a:lnTo>
                    <a:pt x="24" y="1"/>
                  </a:lnTo>
                  <a:lnTo>
                    <a:pt x="24" y="0"/>
                  </a:lnTo>
                  <a:lnTo>
                    <a:pt x="24" y="1"/>
                  </a:lnTo>
                  <a:lnTo>
                    <a:pt x="24" y="0"/>
                  </a:lnTo>
                  <a:lnTo>
                    <a:pt x="24" y="1"/>
                  </a:lnTo>
                  <a:lnTo>
                    <a:pt x="24" y="0"/>
                  </a:lnTo>
                  <a:lnTo>
                    <a:pt x="24" y="1"/>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6" y="0"/>
                  </a:lnTo>
                  <a:lnTo>
                    <a:pt x="26" y="1"/>
                  </a:lnTo>
                  <a:lnTo>
                    <a:pt x="27" y="1"/>
                  </a:lnTo>
                  <a:lnTo>
                    <a:pt x="27" y="0"/>
                  </a:lnTo>
                  <a:lnTo>
                    <a:pt x="27" y="1"/>
                  </a:lnTo>
                  <a:lnTo>
                    <a:pt x="27" y="0"/>
                  </a:lnTo>
                  <a:lnTo>
                    <a:pt x="27" y="1"/>
                  </a:lnTo>
                  <a:lnTo>
                    <a:pt x="27" y="0"/>
                  </a:lnTo>
                  <a:lnTo>
                    <a:pt x="27" y="1"/>
                  </a:lnTo>
                  <a:lnTo>
                    <a:pt x="27" y="0"/>
                  </a:lnTo>
                  <a:lnTo>
                    <a:pt x="27" y="1"/>
                  </a:lnTo>
                  <a:lnTo>
                    <a:pt x="28" y="1"/>
                  </a:lnTo>
                  <a:lnTo>
                    <a:pt x="28" y="0"/>
                  </a:lnTo>
                  <a:lnTo>
                    <a:pt x="28" y="1"/>
                  </a:lnTo>
                  <a:lnTo>
                    <a:pt x="28" y="0"/>
                  </a:lnTo>
                  <a:lnTo>
                    <a:pt x="28" y="1"/>
                  </a:lnTo>
                  <a:lnTo>
                    <a:pt x="28" y="0"/>
                  </a:lnTo>
                  <a:lnTo>
                    <a:pt x="28" y="1"/>
                  </a:lnTo>
                  <a:lnTo>
                    <a:pt x="28" y="0"/>
                  </a:lnTo>
                  <a:lnTo>
                    <a:pt x="28" y="1"/>
                  </a:lnTo>
                  <a:lnTo>
                    <a:pt x="29" y="1"/>
                  </a:lnTo>
                  <a:lnTo>
                    <a:pt x="29" y="0"/>
                  </a:lnTo>
                  <a:lnTo>
                    <a:pt x="29" y="1"/>
                  </a:lnTo>
                  <a:lnTo>
                    <a:pt x="29" y="0"/>
                  </a:lnTo>
                  <a:lnTo>
                    <a:pt x="29" y="1"/>
                  </a:lnTo>
                  <a:lnTo>
                    <a:pt x="29" y="0"/>
                  </a:lnTo>
                  <a:lnTo>
                    <a:pt x="29" y="1"/>
                  </a:lnTo>
                  <a:lnTo>
                    <a:pt x="29" y="0"/>
                  </a:lnTo>
                  <a:lnTo>
                    <a:pt x="29" y="1"/>
                  </a:lnTo>
                  <a:lnTo>
                    <a:pt x="29" y="0"/>
                  </a:lnTo>
                  <a:lnTo>
                    <a:pt x="29" y="1"/>
                  </a:lnTo>
                  <a:lnTo>
                    <a:pt x="30" y="0"/>
                  </a:lnTo>
                  <a:lnTo>
                    <a:pt x="30" y="1"/>
                  </a:lnTo>
                  <a:lnTo>
                    <a:pt x="30" y="0"/>
                  </a:lnTo>
                  <a:lnTo>
                    <a:pt x="30" y="1"/>
                  </a:lnTo>
                  <a:lnTo>
                    <a:pt x="30" y="0"/>
                  </a:lnTo>
                  <a:lnTo>
                    <a:pt x="30" y="1"/>
                  </a:lnTo>
                  <a:lnTo>
                    <a:pt x="30" y="0"/>
                  </a:lnTo>
                  <a:lnTo>
                    <a:pt x="30" y="1"/>
                  </a:lnTo>
                  <a:lnTo>
                    <a:pt x="31" y="1"/>
                  </a:lnTo>
                  <a:lnTo>
                    <a:pt x="31" y="0"/>
                  </a:lnTo>
                  <a:lnTo>
                    <a:pt x="31" y="1"/>
                  </a:lnTo>
                  <a:lnTo>
                    <a:pt x="31" y="0"/>
                  </a:lnTo>
                  <a:lnTo>
                    <a:pt x="31" y="1"/>
                  </a:lnTo>
                  <a:lnTo>
                    <a:pt x="31" y="0"/>
                  </a:lnTo>
                  <a:lnTo>
                    <a:pt x="31" y="1"/>
                  </a:lnTo>
                  <a:lnTo>
                    <a:pt x="31" y="0"/>
                  </a:lnTo>
                  <a:lnTo>
                    <a:pt x="31" y="1"/>
                  </a:lnTo>
                  <a:lnTo>
                    <a:pt x="32" y="1"/>
                  </a:lnTo>
                  <a:lnTo>
                    <a:pt x="32" y="0"/>
                  </a:lnTo>
                  <a:lnTo>
                    <a:pt x="32" y="1"/>
                  </a:lnTo>
                  <a:lnTo>
                    <a:pt x="32" y="0"/>
                  </a:lnTo>
                  <a:lnTo>
                    <a:pt x="32" y="1"/>
                  </a:lnTo>
                  <a:lnTo>
                    <a:pt x="32" y="0"/>
                  </a:lnTo>
                  <a:lnTo>
                    <a:pt x="32" y="1"/>
                  </a:lnTo>
                  <a:lnTo>
                    <a:pt x="33" y="1"/>
                  </a:lnTo>
                  <a:lnTo>
                    <a:pt x="33" y="0"/>
                  </a:lnTo>
                  <a:lnTo>
                    <a:pt x="33" y="1"/>
                  </a:lnTo>
                  <a:lnTo>
                    <a:pt x="33" y="0"/>
                  </a:lnTo>
                  <a:lnTo>
                    <a:pt x="33" y="1"/>
                  </a:lnTo>
                  <a:lnTo>
                    <a:pt x="33" y="0"/>
                  </a:lnTo>
                  <a:lnTo>
                    <a:pt x="33" y="1"/>
                  </a:lnTo>
                  <a:lnTo>
                    <a:pt x="33" y="0"/>
                  </a:lnTo>
                  <a:lnTo>
                    <a:pt x="33" y="1"/>
                  </a:lnTo>
                  <a:lnTo>
                    <a:pt x="33" y="0"/>
                  </a:lnTo>
                  <a:lnTo>
                    <a:pt x="33" y="1"/>
                  </a:lnTo>
                  <a:lnTo>
                    <a:pt x="34" y="1"/>
                  </a:lnTo>
                  <a:lnTo>
                    <a:pt x="34" y="0"/>
                  </a:lnTo>
                  <a:lnTo>
                    <a:pt x="34" y="1"/>
                  </a:lnTo>
                  <a:lnTo>
                    <a:pt x="34" y="0"/>
                  </a:lnTo>
                  <a:lnTo>
                    <a:pt x="34" y="1"/>
                  </a:lnTo>
                  <a:lnTo>
                    <a:pt x="34" y="0"/>
                  </a:lnTo>
                  <a:lnTo>
                    <a:pt x="34" y="1"/>
                  </a:lnTo>
                  <a:lnTo>
                    <a:pt x="34" y="0"/>
                  </a:lnTo>
                  <a:lnTo>
                    <a:pt x="34" y="1"/>
                  </a:lnTo>
                  <a:lnTo>
                    <a:pt x="34" y="0"/>
                  </a:lnTo>
                  <a:lnTo>
                    <a:pt x="34" y="1"/>
                  </a:lnTo>
                  <a:lnTo>
                    <a:pt x="35" y="1"/>
                  </a:lnTo>
                  <a:lnTo>
                    <a:pt x="35" y="0"/>
                  </a:lnTo>
                  <a:lnTo>
                    <a:pt x="35" y="1"/>
                  </a:lnTo>
                  <a:lnTo>
                    <a:pt x="35" y="0"/>
                  </a:lnTo>
                  <a:lnTo>
                    <a:pt x="35" y="1"/>
                  </a:lnTo>
                  <a:lnTo>
                    <a:pt x="35" y="0"/>
                  </a:lnTo>
                  <a:lnTo>
                    <a:pt x="35" y="1"/>
                  </a:lnTo>
                  <a:lnTo>
                    <a:pt x="35" y="0"/>
                  </a:lnTo>
                  <a:lnTo>
                    <a:pt x="35" y="1"/>
                  </a:lnTo>
                  <a:lnTo>
                    <a:pt x="35" y="0"/>
                  </a:lnTo>
                  <a:lnTo>
                    <a:pt x="35" y="1"/>
                  </a:lnTo>
                  <a:lnTo>
                    <a:pt x="35" y="0"/>
                  </a:lnTo>
                  <a:lnTo>
                    <a:pt x="35" y="1"/>
                  </a:lnTo>
                  <a:lnTo>
                    <a:pt x="35" y="0"/>
                  </a:lnTo>
                  <a:lnTo>
                    <a:pt x="35" y="1"/>
                  </a:lnTo>
                  <a:lnTo>
                    <a:pt x="35" y="0"/>
                  </a:lnTo>
                  <a:lnTo>
                    <a:pt x="35" y="1"/>
                  </a:lnTo>
                  <a:lnTo>
                    <a:pt x="35" y="0"/>
                  </a:lnTo>
                  <a:lnTo>
                    <a:pt x="35" y="1"/>
                  </a:lnTo>
                  <a:lnTo>
                    <a:pt x="36" y="1"/>
                  </a:lnTo>
                  <a:lnTo>
                    <a:pt x="36" y="0"/>
                  </a:lnTo>
                  <a:lnTo>
                    <a:pt x="36" y="1"/>
                  </a:lnTo>
                  <a:lnTo>
                    <a:pt x="36" y="0"/>
                  </a:lnTo>
                  <a:lnTo>
                    <a:pt x="36" y="1"/>
                  </a:lnTo>
                  <a:lnTo>
                    <a:pt x="36" y="0"/>
                  </a:lnTo>
                  <a:lnTo>
                    <a:pt x="36" y="1"/>
                  </a:lnTo>
                  <a:lnTo>
                    <a:pt x="36" y="0"/>
                  </a:lnTo>
                  <a:lnTo>
                    <a:pt x="36" y="1"/>
                  </a:lnTo>
                  <a:lnTo>
                    <a:pt x="36" y="0"/>
                  </a:lnTo>
                  <a:lnTo>
                    <a:pt x="36" y="1"/>
                  </a:lnTo>
                  <a:lnTo>
                    <a:pt x="36" y="0"/>
                  </a:lnTo>
                  <a:lnTo>
                    <a:pt x="36" y="1"/>
                  </a:lnTo>
                  <a:lnTo>
                    <a:pt x="37" y="1"/>
                  </a:lnTo>
                  <a:lnTo>
                    <a:pt x="37" y="0"/>
                  </a:lnTo>
                  <a:lnTo>
                    <a:pt x="37" y="1"/>
                  </a:lnTo>
                  <a:lnTo>
                    <a:pt x="37" y="0"/>
                  </a:lnTo>
                  <a:lnTo>
                    <a:pt x="37" y="1"/>
                  </a:lnTo>
                  <a:lnTo>
                    <a:pt x="37" y="0"/>
                  </a:lnTo>
                  <a:lnTo>
                    <a:pt x="37" y="1"/>
                  </a:lnTo>
                  <a:lnTo>
                    <a:pt x="38" y="1"/>
                  </a:lnTo>
                  <a:lnTo>
                    <a:pt x="38" y="0"/>
                  </a:lnTo>
                  <a:lnTo>
                    <a:pt x="38" y="1"/>
                  </a:lnTo>
                  <a:lnTo>
                    <a:pt x="38" y="0"/>
                  </a:lnTo>
                  <a:lnTo>
                    <a:pt x="38" y="1"/>
                  </a:lnTo>
                  <a:lnTo>
                    <a:pt x="38" y="0"/>
                  </a:lnTo>
                  <a:lnTo>
                    <a:pt x="38" y="1"/>
                  </a:lnTo>
                  <a:lnTo>
                    <a:pt x="38" y="0"/>
                  </a:lnTo>
                  <a:lnTo>
                    <a:pt x="38" y="1"/>
                  </a:lnTo>
                  <a:lnTo>
                    <a:pt x="40" y="1"/>
                  </a:lnTo>
                  <a:lnTo>
                    <a:pt x="40" y="0"/>
                  </a:lnTo>
                  <a:lnTo>
                    <a:pt x="40" y="1"/>
                  </a:lnTo>
                  <a:lnTo>
                    <a:pt x="40" y="0"/>
                  </a:lnTo>
                  <a:lnTo>
                    <a:pt x="41" y="1"/>
                  </a:lnTo>
                  <a:lnTo>
                    <a:pt x="41" y="0"/>
                  </a:lnTo>
                  <a:lnTo>
                    <a:pt x="41" y="1"/>
                  </a:lnTo>
                  <a:lnTo>
                    <a:pt x="41" y="0"/>
                  </a:lnTo>
                  <a:lnTo>
                    <a:pt x="41" y="1"/>
                  </a:lnTo>
                  <a:lnTo>
                    <a:pt x="41" y="0"/>
                  </a:lnTo>
                  <a:lnTo>
                    <a:pt x="41" y="1"/>
                  </a:lnTo>
                  <a:lnTo>
                    <a:pt x="42" y="1"/>
                  </a:lnTo>
                  <a:lnTo>
                    <a:pt x="42" y="0"/>
                  </a:lnTo>
                  <a:lnTo>
                    <a:pt x="42" y="1"/>
                  </a:lnTo>
                  <a:lnTo>
                    <a:pt x="42" y="0"/>
                  </a:lnTo>
                  <a:lnTo>
                    <a:pt x="42" y="1"/>
                  </a:lnTo>
                  <a:lnTo>
                    <a:pt x="42" y="0"/>
                  </a:lnTo>
                  <a:lnTo>
                    <a:pt x="42" y="1"/>
                  </a:lnTo>
                  <a:lnTo>
                    <a:pt x="42" y="0"/>
                  </a:lnTo>
                  <a:lnTo>
                    <a:pt x="42" y="1"/>
                  </a:lnTo>
                  <a:lnTo>
                    <a:pt x="42" y="0"/>
                  </a:lnTo>
                  <a:lnTo>
                    <a:pt x="42" y="1"/>
                  </a:lnTo>
                  <a:lnTo>
                    <a:pt x="42" y="0"/>
                  </a:lnTo>
                  <a:lnTo>
                    <a:pt x="42" y="1"/>
                  </a:lnTo>
                  <a:lnTo>
                    <a:pt x="43" y="1"/>
                  </a:lnTo>
                  <a:lnTo>
                    <a:pt x="43" y="0"/>
                  </a:lnTo>
                  <a:lnTo>
                    <a:pt x="43" y="1"/>
                  </a:lnTo>
                  <a:lnTo>
                    <a:pt x="43" y="0"/>
                  </a:lnTo>
                  <a:lnTo>
                    <a:pt x="43" y="1"/>
                  </a:lnTo>
                  <a:lnTo>
                    <a:pt x="44" y="0"/>
                  </a:lnTo>
                  <a:lnTo>
                    <a:pt x="44" y="1"/>
                  </a:lnTo>
                  <a:lnTo>
                    <a:pt x="44" y="0"/>
                  </a:lnTo>
                  <a:lnTo>
                    <a:pt x="44" y="1"/>
                  </a:lnTo>
                  <a:lnTo>
                    <a:pt x="44" y="0"/>
                  </a:lnTo>
                  <a:lnTo>
                    <a:pt x="44" y="1"/>
                  </a:lnTo>
                  <a:lnTo>
                    <a:pt x="45" y="1"/>
                  </a:lnTo>
                  <a:lnTo>
                    <a:pt x="45" y="0"/>
                  </a:lnTo>
                  <a:lnTo>
                    <a:pt x="45" y="1"/>
                  </a:lnTo>
                  <a:lnTo>
                    <a:pt x="45" y="0"/>
                  </a:lnTo>
                  <a:lnTo>
                    <a:pt x="45" y="1"/>
                  </a:lnTo>
                  <a:lnTo>
                    <a:pt x="46" y="1"/>
                  </a:lnTo>
                  <a:lnTo>
                    <a:pt x="46" y="0"/>
                  </a:lnTo>
                  <a:lnTo>
                    <a:pt x="46" y="1"/>
                  </a:lnTo>
                  <a:lnTo>
                    <a:pt x="46" y="0"/>
                  </a:lnTo>
                  <a:lnTo>
                    <a:pt x="46" y="1"/>
                  </a:lnTo>
                  <a:lnTo>
                    <a:pt x="46" y="0"/>
                  </a:lnTo>
                  <a:lnTo>
                    <a:pt x="46" y="1"/>
                  </a:lnTo>
                  <a:lnTo>
                    <a:pt x="46" y="0"/>
                  </a:lnTo>
                  <a:lnTo>
                    <a:pt x="46" y="1"/>
                  </a:lnTo>
                  <a:lnTo>
                    <a:pt x="46" y="0"/>
                  </a:lnTo>
                  <a:lnTo>
                    <a:pt x="47" y="1"/>
                  </a:lnTo>
                  <a:lnTo>
                    <a:pt x="47" y="0"/>
                  </a:lnTo>
                  <a:lnTo>
                    <a:pt x="47" y="1"/>
                  </a:lnTo>
                  <a:lnTo>
                    <a:pt x="47" y="0"/>
                  </a:lnTo>
                  <a:lnTo>
                    <a:pt x="47" y="1"/>
                  </a:lnTo>
                  <a:lnTo>
                    <a:pt x="47" y="0"/>
                  </a:lnTo>
                  <a:lnTo>
                    <a:pt x="47" y="1"/>
                  </a:lnTo>
                  <a:lnTo>
                    <a:pt x="47" y="0"/>
                  </a:lnTo>
                  <a:lnTo>
                    <a:pt x="47" y="1"/>
                  </a:lnTo>
                  <a:lnTo>
                    <a:pt x="47" y="0"/>
                  </a:lnTo>
                  <a:lnTo>
                    <a:pt x="47" y="1"/>
                  </a:lnTo>
                  <a:lnTo>
                    <a:pt x="47" y="0"/>
                  </a:lnTo>
                  <a:lnTo>
                    <a:pt x="47" y="1"/>
                  </a:lnTo>
                  <a:lnTo>
                    <a:pt x="48" y="1"/>
                  </a:lnTo>
                  <a:lnTo>
                    <a:pt x="48" y="0"/>
                  </a:lnTo>
                  <a:lnTo>
                    <a:pt x="48" y="1"/>
                  </a:lnTo>
                  <a:lnTo>
                    <a:pt x="48" y="0"/>
                  </a:lnTo>
                  <a:lnTo>
                    <a:pt x="48" y="1"/>
                  </a:lnTo>
                  <a:lnTo>
                    <a:pt x="48" y="0"/>
                  </a:lnTo>
                  <a:lnTo>
                    <a:pt x="48" y="1"/>
                  </a:lnTo>
                  <a:lnTo>
                    <a:pt x="48" y="0"/>
                  </a:lnTo>
                  <a:lnTo>
                    <a:pt x="48" y="1"/>
                  </a:lnTo>
                  <a:lnTo>
                    <a:pt x="49" y="1"/>
                  </a:lnTo>
                  <a:lnTo>
                    <a:pt x="49" y="0"/>
                  </a:lnTo>
                  <a:lnTo>
                    <a:pt x="49" y="1"/>
                  </a:lnTo>
                  <a:lnTo>
                    <a:pt x="49" y="0"/>
                  </a:lnTo>
                  <a:lnTo>
                    <a:pt x="49" y="1"/>
                  </a:lnTo>
                  <a:lnTo>
                    <a:pt x="49" y="0"/>
                  </a:lnTo>
                  <a:lnTo>
                    <a:pt x="49" y="1"/>
                  </a:lnTo>
                  <a:lnTo>
                    <a:pt x="49" y="0"/>
                  </a:lnTo>
                  <a:lnTo>
                    <a:pt x="49" y="1"/>
                  </a:lnTo>
                  <a:lnTo>
                    <a:pt x="50" y="1"/>
                  </a:lnTo>
                  <a:lnTo>
                    <a:pt x="50" y="0"/>
                  </a:lnTo>
                  <a:lnTo>
                    <a:pt x="50" y="1"/>
                  </a:lnTo>
                  <a:lnTo>
                    <a:pt x="50" y="0"/>
                  </a:lnTo>
                  <a:lnTo>
                    <a:pt x="50" y="1"/>
                  </a:lnTo>
                  <a:lnTo>
                    <a:pt x="50" y="0"/>
                  </a:lnTo>
                  <a:lnTo>
                    <a:pt x="50" y="1"/>
                  </a:lnTo>
                  <a:lnTo>
                    <a:pt x="50" y="0"/>
                  </a:lnTo>
                  <a:lnTo>
                    <a:pt x="50" y="1"/>
                  </a:lnTo>
                  <a:lnTo>
                    <a:pt x="51" y="1"/>
                  </a:lnTo>
                  <a:lnTo>
                    <a:pt x="51" y="0"/>
                  </a:lnTo>
                  <a:lnTo>
                    <a:pt x="51" y="1"/>
                  </a:lnTo>
                  <a:lnTo>
                    <a:pt x="51" y="0"/>
                  </a:lnTo>
                  <a:lnTo>
                    <a:pt x="51" y="1"/>
                  </a:lnTo>
                  <a:lnTo>
                    <a:pt x="51" y="0"/>
                  </a:lnTo>
                  <a:lnTo>
                    <a:pt x="51" y="1"/>
                  </a:lnTo>
                  <a:lnTo>
                    <a:pt x="51" y="0"/>
                  </a:lnTo>
                  <a:lnTo>
                    <a:pt x="51" y="1"/>
                  </a:lnTo>
                  <a:lnTo>
                    <a:pt x="51" y="0"/>
                  </a:lnTo>
                  <a:lnTo>
                    <a:pt x="51" y="1"/>
                  </a:lnTo>
                  <a:lnTo>
                    <a:pt x="52" y="1"/>
                  </a:lnTo>
                  <a:lnTo>
                    <a:pt x="52" y="0"/>
                  </a:lnTo>
                  <a:lnTo>
                    <a:pt x="52" y="1"/>
                  </a:lnTo>
                  <a:lnTo>
                    <a:pt x="52" y="0"/>
                  </a:lnTo>
                  <a:lnTo>
                    <a:pt x="52" y="1"/>
                  </a:lnTo>
                  <a:lnTo>
                    <a:pt x="54" y="1"/>
                  </a:lnTo>
                  <a:lnTo>
                    <a:pt x="54" y="0"/>
                  </a:lnTo>
                  <a:lnTo>
                    <a:pt x="54" y="1"/>
                  </a:lnTo>
                  <a:lnTo>
                    <a:pt x="54" y="0"/>
                  </a:lnTo>
                  <a:lnTo>
                    <a:pt x="54" y="1"/>
                  </a:lnTo>
                  <a:lnTo>
                    <a:pt x="54" y="0"/>
                  </a:lnTo>
                  <a:lnTo>
                    <a:pt x="55" y="1"/>
                  </a:lnTo>
                  <a:lnTo>
                    <a:pt x="56" y="1"/>
                  </a:lnTo>
                  <a:lnTo>
                    <a:pt x="56" y="0"/>
                  </a:lnTo>
                  <a:lnTo>
                    <a:pt x="56" y="1"/>
                  </a:lnTo>
                  <a:lnTo>
                    <a:pt x="56" y="0"/>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20" name="Freeform 551"/>
            <p:cNvSpPr>
              <a:spLocks/>
            </p:cNvSpPr>
            <p:nvPr/>
          </p:nvSpPr>
          <p:spPr bwMode="auto">
            <a:xfrm>
              <a:off x="3318" y="2684"/>
              <a:ext cx="134" cy="37"/>
            </a:xfrm>
            <a:custGeom>
              <a:avLst/>
              <a:gdLst>
                <a:gd name="T0" fmla="*/ 5 w 134"/>
                <a:gd name="T1" fmla="*/ 37 h 37"/>
                <a:gd name="T2" fmla="*/ 10 w 134"/>
                <a:gd name="T3" fmla="*/ 37 h 37"/>
                <a:gd name="T4" fmla="*/ 16 w 134"/>
                <a:gd name="T5" fmla="*/ 37 h 37"/>
                <a:gd name="T6" fmla="*/ 18 w 134"/>
                <a:gd name="T7" fmla="*/ 37 h 37"/>
                <a:gd name="T8" fmla="*/ 28 w 134"/>
                <a:gd name="T9" fmla="*/ 37 h 37"/>
                <a:gd name="T10" fmla="*/ 34 w 134"/>
                <a:gd name="T11" fmla="*/ 37 h 37"/>
                <a:gd name="T12" fmla="*/ 42 w 134"/>
                <a:gd name="T13" fmla="*/ 37 h 37"/>
                <a:gd name="T14" fmla="*/ 43 w 134"/>
                <a:gd name="T15" fmla="*/ 35 h 37"/>
                <a:gd name="T16" fmla="*/ 43 w 134"/>
                <a:gd name="T17" fmla="*/ 36 h 37"/>
                <a:gd name="T18" fmla="*/ 44 w 134"/>
                <a:gd name="T19" fmla="*/ 36 h 37"/>
                <a:gd name="T20" fmla="*/ 44 w 134"/>
                <a:gd name="T21" fmla="*/ 37 h 37"/>
                <a:gd name="T22" fmla="*/ 45 w 134"/>
                <a:gd name="T23" fmla="*/ 36 h 37"/>
                <a:gd name="T24" fmla="*/ 46 w 134"/>
                <a:gd name="T25" fmla="*/ 36 h 37"/>
                <a:gd name="T26" fmla="*/ 47 w 134"/>
                <a:gd name="T27" fmla="*/ 36 h 37"/>
                <a:gd name="T28" fmla="*/ 51 w 134"/>
                <a:gd name="T29" fmla="*/ 36 h 37"/>
                <a:gd name="T30" fmla="*/ 61 w 134"/>
                <a:gd name="T31" fmla="*/ 36 h 37"/>
                <a:gd name="T32" fmla="*/ 72 w 134"/>
                <a:gd name="T33" fmla="*/ 37 h 37"/>
                <a:gd name="T34" fmla="*/ 75 w 134"/>
                <a:gd name="T35" fmla="*/ 37 h 37"/>
                <a:gd name="T36" fmla="*/ 76 w 134"/>
                <a:gd name="T37" fmla="*/ 37 h 37"/>
                <a:gd name="T38" fmla="*/ 76 w 134"/>
                <a:gd name="T39" fmla="*/ 36 h 37"/>
                <a:gd name="T40" fmla="*/ 77 w 134"/>
                <a:gd name="T41" fmla="*/ 36 h 37"/>
                <a:gd name="T42" fmla="*/ 78 w 134"/>
                <a:gd name="T43" fmla="*/ 36 h 37"/>
                <a:gd name="T44" fmla="*/ 79 w 134"/>
                <a:gd name="T45" fmla="*/ 36 h 37"/>
                <a:gd name="T46" fmla="*/ 79 w 134"/>
                <a:gd name="T47" fmla="*/ 31 h 37"/>
                <a:gd name="T48" fmla="*/ 80 w 134"/>
                <a:gd name="T49" fmla="*/ 28 h 37"/>
                <a:gd name="T50" fmla="*/ 80 w 134"/>
                <a:gd name="T51" fmla="*/ 29 h 37"/>
                <a:gd name="T52" fmla="*/ 80 w 134"/>
                <a:gd name="T53" fmla="*/ 33 h 37"/>
                <a:gd name="T54" fmla="*/ 82 w 134"/>
                <a:gd name="T55" fmla="*/ 35 h 37"/>
                <a:gd name="T56" fmla="*/ 82 w 134"/>
                <a:gd name="T57" fmla="*/ 36 h 37"/>
                <a:gd name="T58" fmla="*/ 83 w 134"/>
                <a:gd name="T59" fmla="*/ 36 h 37"/>
                <a:gd name="T60" fmla="*/ 86 w 134"/>
                <a:gd name="T61" fmla="*/ 37 h 37"/>
                <a:gd name="T62" fmla="*/ 86 w 134"/>
                <a:gd name="T63" fmla="*/ 36 h 37"/>
                <a:gd name="T64" fmla="*/ 87 w 134"/>
                <a:gd name="T65" fmla="*/ 37 h 37"/>
                <a:gd name="T66" fmla="*/ 87 w 134"/>
                <a:gd name="T67" fmla="*/ 36 h 37"/>
                <a:gd name="T68" fmla="*/ 88 w 134"/>
                <a:gd name="T69" fmla="*/ 37 h 37"/>
                <a:gd name="T70" fmla="*/ 89 w 134"/>
                <a:gd name="T71" fmla="*/ 37 h 37"/>
                <a:gd name="T72" fmla="*/ 91 w 134"/>
                <a:gd name="T73" fmla="*/ 36 h 37"/>
                <a:gd name="T74" fmla="*/ 93 w 134"/>
                <a:gd name="T75" fmla="*/ 36 h 37"/>
                <a:gd name="T76" fmla="*/ 100 w 134"/>
                <a:gd name="T77" fmla="*/ 37 h 37"/>
                <a:gd name="T78" fmla="*/ 107 w 134"/>
                <a:gd name="T79" fmla="*/ 37 h 37"/>
                <a:gd name="T80" fmla="*/ 112 w 134"/>
                <a:gd name="T81" fmla="*/ 36 h 37"/>
                <a:gd name="T82" fmla="*/ 116 w 134"/>
                <a:gd name="T83" fmla="*/ 37 h 37"/>
                <a:gd name="T84" fmla="*/ 117 w 134"/>
                <a:gd name="T85" fmla="*/ 37 h 37"/>
                <a:gd name="T86" fmla="*/ 118 w 134"/>
                <a:gd name="T87" fmla="*/ 37 h 37"/>
                <a:gd name="T88" fmla="*/ 119 w 134"/>
                <a:gd name="T89" fmla="*/ 37 h 37"/>
                <a:gd name="T90" fmla="*/ 120 w 134"/>
                <a:gd name="T91" fmla="*/ 37 h 37"/>
                <a:gd name="T92" fmla="*/ 122 w 134"/>
                <a:gd name="T93" fmla="*/ 36 h 37"/>
                <a:gd name="T94" fmla="*/ 124 w 134"/>
                <a:gd name="T95" fmla="*/ 36 h 37"/>
                <a:gd name="T96" fmla="*/ 125 w 134"/>
                <a:gd name="T97" fmla="*/ 36 h 37"/>
                <a:gd name="T98" fmla="*/ 126 w 134"/>
                <a:gd name="T99" fmla="*/ 36 h 37"/>
                <a:gd name="T100" fmla="*/ 127 w 134"/>
                <a:gd name="T101" fmla="*/ 36 h 37"/>
                <a:gd name="T102" fmla="*/ 128 w 134"/>
                <a:gd name="T103" fmla="*/ 36 h 37"/>
                <a:gd name="T104" fmla="*/ 128 w 134"/>
                <a:gd name="T105" fmla="*/ 37 h 37"/>
                <a:gd name="T106" fmla="*/ 129 w 134"/>
                <a:gd name="T107" fmla="*/ 36 h 37"/>
                <a:gd name="T108" fmla="*/ 129 w 134"/>
                <a:gd name="T109" fmla="*/ 37 h 37"/>
                <a:gd name="T110" fmla="*/ 130 w 134"/>
                <a:gd name="T111" fmla="*/ 36 h 37"/>
                <a:gd name="T112" fmla="*/ 131 w 134"/>
                <a:gd name="T113" fmla="*/ 36 h 37"/>
                <a:gd name="T114" fmla="*/ 131 w 134"/>
                <a:gd name="T115" fmla="*/ 37 h 37"/>
                <a:gd name="T116" fmla="*/ 132 w 134"/>
                <a:gd name="T117" fmla="*/ 35 h 37"/>
                <a:gd name="T118" fmla="*/ 133 w 134"/>
                <a:gd name="T119" fmla="*/ 35 h 37"/>
                <a:gd name="T120" fmla="*/ 134 w 134"/>
                <a:gd name="T121" fmla="*/ 30 h 37"/>
                <a:gd name="T122" fmla="*/ 134 w 134"/>
                <a:gd name="T123" fmla="*/ 15 h 37"/>
                <a:gd name="T124" fmla="*/ 134 w 134"/>
                <a:gd name="T125" fmla="*/ 3 h 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4"/>
                <a:gd name="T190" fmla="*/ 0 h 37"/>
                <a:gd name="T191" fmla="*/ 134 w 134"/>
                <a:gd name="T192" fmla="*/ 37 h 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4" h="37">
                  <a:moveTo>
                    <a:pt x="0" y="36"/>
                  </a:moveTo>
                  <a:lnTo>
                    <a:pt x="0" y="37"/>
                  </a:lnTo>
                  <a:lnTo>
                    <a:pt x="1" y="37"/>
                  </a:lnTo>
                  <a:lnTo>
                    <a:pt x="1" y="36"/>
                  </a:lnTo>
                  <a:lnTo>
                    <a:pt x="1" y="37"/>
                  </a:lnTo>
                  <a:lnTo>
                    <a:pt x="2" y="37"/>
                  </a:lnTo>
                  <a:lnTo>
                    <a:pt x="3" y="37"/>
                  </a:lnTo>
                  <a:lnTo>
                    <a:pt x="3" y="36"/>
                  </a:lnTo>
                  <a:lnTo>
                    <a:pt x="3" y="37"/>
                  </a:lnTo>
                  <a:lnTo>
                    <a:pt x="4" y="37"/>
                  </a:lnTo>
                  <a:lnTo>
                    <a:pt x="5" y="37"/>
                  </a:lnTo>
                  <a:lnTo>
                    <a:pt x="5" y="36"/>
                  </a:lnTo>
                  <a:lnTo>
                    <a:pt x="5" y="37"/>
                  </a:lnTo>
                  <a:lnTo>
                    <a:pt x="6" y="37"/>
                  </a:lnTo>
                  <a:lnTo>
                    <a:pt x="7" y="37"/>
                  </a:lnTo>
                  <a:lnTo>
                    <a:pt x="7" y="36"/>
                  </a:lnTo>
                  <a:lnTo>
                    <a:pt x="7" y="37"/>
                  </a:lnTo>
                  <a:lnTo>
                    <a:pt x="7" y="36"/>
                  </a:lnTo>
                  <a:lnTo>
                    <a:pt x="7" y="37"/>
                  </a:lnTo>
                  <a:lnTo>
                    <a:pt x="8" y="37"/>
                  </a:lnTo>
                  <a:lnTo>
                    <a:pt x="9" y="37"/>
                  </a:lnTo>
                  <a:lnTo>
                    <a:pt x="10" y="37"/>
                  </a:lnTo>
                  <a:lnTo>
                    <a:pt x="12" y="37"/>
                  </a:lnTo>
                  <a:lnTo>
                    <a:pt x="13" y="37"/>
                  </a:lnTo>
                  <a:lnTo>
                    <a:pt x="14" y="37"/>
                  </a:lnTo>
                  <a:lnTo>
                    <a:pt x="14" y="36"/>
                  </a:lnTo>
                  <a:lnTo>
                    <a:pt x="14" y="37"/>
                  </a:lnTo>
                  <a:lnTo>
                    <a:pt x="15" y="37"/>
                  </a:lnTo>
                  <a:lnTo>
                    <a:pt x="15" y="36"/>
                  </a:lnTo>
                  <a:lnTo>
                    <a:pt x="15" y="37"/>
                  </a:lnTo>
                  <a:lnTo>
                    <a:pt x="15" y="36"/>
                  </a:lnTo>
                  <a:lnTo>
                    <a:pt x="15" y="37"/>
                  </a:lnTo>
                  <a:lnTo>
                    <a:pt x="16" y="37"/>
                  </a:lnTo>
                  <a:lnTo>
                    <a:pt x="16" y="36"/>
                  </a:lnTo>
                  <a:lnTo>
                    <a:pt x="16" y="37"/>
                  </a:lnTo>
                  <a:lnTo>
                    <a:pt x="16" y="36"/>
                  </a:lnTo>
                  <a:lnTo>
                    <a:pt x="16" y="37"/>
                  </a:lnTo>
                  <a:lnTo>
                    <a:pt x="16" y="36"/>
                  </a:lnTo>
                  <a:lnTo>
                    <a:pt x="16" y="37"/>
                  </a:lnTo>
                  <a:lnTo>
                    <a:pt x="16" y="36"/>
                  </a:lnTo>
                  <a:lnTo>
                    <a:pt x="16" y="37"/>
                  </a:lnTo>
                  <a:lnTo>
                    <a:pt x="17" y="37"/>
                  </a:lnTo>
                  <a:lnTo>
                    <a:pt x="17" y="36"/>
                  </a:lnTo>
                  <a:lnTo>
                    <a:pt x="18" y="37"/>
                  </a:lnTo>
                  <a:lnTo>
                    <a:pt x="19" y="37"/>
                  </a:lnTo>
                  <a:lnTo>
                    <a:pt x="20" y="37"/>
                  </a:lnTo>
                  <a:lnTo>
                    <a:pt x="21" y="37"/>
                  </a:lnTo>
                  <a:lnTo>
                    <a:pt x="22" y="37"/>
                  </a:lnTo>
                  <a:lnTo>
                    <a:pt x="22" y="36"/>
                  </a:lnTo>
                  <a:lnTo>
                    <a:pt x="22" y="37"/>
                  </a:lnTo>
                  <a:lnTo>
                    <a:pt x="23" y="37"/>
                  </a:lnTo>
                  <a:lnTo>
                    <a:pt x="24" y="37"/>
                  </a:lnTo>
                  <a:lnTo>
                    <a:pt x="26" y="37"/>
                  </a:lnTo>
                  <a:lnTo>
                    <a:pt x="27" y="37"/>
                  </a:lnTo>
                  <a:lnTo>
                    <a:pt x="28" y="37"/>
                  </a:lnTo>
                  <a:lnTo>
                    <a:pt x="29" y="37"/>
                  </a:lnTo>
                  <a:lnTo>
                    <a:pt x="29" y="36"/>
                  </a:lnTo>
                  <a:lnTo>
                    <a:pt x="29" y="37"/>
                  </a:lnTo>
                  <a:lnTo>
                    <a:pt x="30" y="36"/>
                  </a:lnTo>
                  <a:lnTo>
                    <a:pt x="30" y="37"/>
                  </a:lnTo>
                  <a:lnTo>
                    <a:pt x="31" y="37"/>
                  </a:lnTo>
                  <a:lnTo>
                    <a:pt x="32" y="37"/>
                  </a:lnTo>
                  <a:lnTo>
                    <a:pt x="33" y="37"/>
                  </a:lnTo>
                  <a:lnTo>
                    <a:pt x="33" y="36"/>
                  </a:lnTo>
                  <a:lnTo>
                    <a:pt x="33" y="37"/>
                  </a:lnTo>
                  <a:lnTo>
                    <a:pt x="34" y="37"/>
                  </a:lnTo>
                  <a:lnTo>
                    <a:pt x="35" y="37"/>
                  </a:lnTo>
                  <a:lnTo>
                    <a:pt x="36" y="37"/>
                  </a:lnTo>
                  <a:lnTo>
                    <a:pt x="37" y="37"/>
                  </a:lnTo>
                  <a:lnTo>
                    <a:pt x="38" y="37"/>
                  </a:lnTo>
                  <a:lnTo>
                    <a:pt x="38" y="36"/>
                  </a:lnTo>
                  <a:lnTo>
                    <a:pt x="38" y="37"/>
                  </a:lnTo>
                  <a:lnTo>
                    <a:pt x="40" y="37"/>
                  </a:lnTo>
                  <a:lnTo>
                    <a:pt x="41" y="37"/>
                  </a:lnTo>
                  <a:lnTo>
                    <a:pt x="42" y="37"/>
                  </a:lnTo>
                  <a:lnTo>
                    <a:pt x="42" y="36"/>
                  </a:lnTo>
                  <a:lnTo>
                    <a:pt x="42" y="37"/>
                  </a:lnTo>
                  <a:lnTo>
                    <a:pt x="42" y="36"/>
                  </a:lnTo>
                  <a:lnTo>
                    <a:pt x="42" y="37"/>
                  </a:lnTo>
                  <a:lnTo>
                    <a:pt x="42" y="36"/>
                  </a:lnTo>
                  <a:lnTo>
                    <a:pt x="42" y="37"/>
                  </a:lnTo>
                  <a:lnTo>
                    <a:pt x="42" y="36"/>
                  </a:lnTo>
                  <a:lnTo>
                    <a:pt x="42" y="35"/>
                  </a:lnTo>
                  <a:lnTo>
                    <a:pt x="42" y="36"/>
                  </a:lnTo>
                  <a:lnTo>
                    <a:pt x="43" y="36"/>
                  </a:lnTo>
                  <a:lnTo>
                    <a:pt x="43" y="35"/>
                  </a:lnTo>
                  <a:lnTo>
                    <a:pt x="43" y="36"/>
                  </a:lnTo>
                  <a:lnTo>
                    <a:pt x="43" y="35"/>
                  </a:lnTo>
                  <a:lnTo>
                    <a:pt x="43" y="36"/>
                  </a:lnTo>
                  <a:lnTo>
                    <a:pt x="43" y="35"/>
                  </a:lnTo>
                  <a:lnTo>
                    <a:pt x="43" y="36"/>
                  </a:lnTo>
                  <a:lnTo>
                    <a:pt x="43" y="35"/>
                  </a:lnTo>
                  <a:lnTo>
                    <a:pt x="43" y="36"/>
                  </a:lnTo>
                  <a:lnTo>
                    <a:pt x="43" y="35"/>
                  </a:lnTo>
                  <a:lnTo>
                    <a:pt x="43" y="36"/>
                  </a:lnTo>
                  <a:lnTo>
                    <a:pt x="43" y="35"/>
                  </a:lnTo>
                  <a:lnTo>
                    <a:pt x="43" y="36"/>
                  </a:lnTo>
                  <a:lnTo>
                    <a:pt x="43" y="37"/>
                  </a:lnTo>
                  <a:lnTo>
                    <a:pt x="43" y="36"/>
                  </a:lnTo>
                  <a:lnTo>
                    <a:pt x="44" y="36"/>
                  </a:lnTo>
                  <a:lnTo>
                    <a:pt x="44" y="37"/>
                  </a:lnTo>
                  <a:lnTo>
                    <a:pt x="44" y="36"/>
                  </a:lnTo>
                  <a:lnTo>
                    <a:pt x="44" y="37"/>
                  </a:lnTo>
                  <a:lnTo>
                    <a:pt x="44" y="36"/>
                  </a:lnTo>
                  <a:lnTo>
                    <a:pt x="44" y="37"/>
                  </a:lnTo>
                  <a:lnTo>
                    <a:pt x="44" y="36"/>
                  </a:lnTo>
                  <a:lnTo>
                    <a:pt x="44" y="37"/>
                  </a:lnTo>
                  <a:lnTo>
                    <a:pt x="44" y="36"/>
                  </a:lnTo>
                  <a:lnTo>
                    <a:pt x="44" y="37"/>
                  </a:lnTo>
                  <a:lnTo>
                    <a:pt x="44" y="36"/>
                  </a:lnTo>
                  <a:lnTo>
                    <a:pt x="44" y="37"/>
                  </a:lnTo>
                  <a:lnTo>
                    <a:pt x="44" y="36"/>
                  </a:lnTo>
                  <a:lnTo>
                    <a:pt x="44" y="37"/>
                  </a:lnTo>
                  <a:lnTo>
                    <a:pt x="44" y="36"/>
                  </a:lnTo>
                  <a:lnTo>
                    <a:pt x="44" y="37"/>
                  </a:lnTo>
                  <a:lnTo>
                    <a:pt x="44" y="36"/>
                  </a:lnTo>
                  <a:lnTo>
                    <a:pt x="44" y="37"/>
                  </a:lnTo>
                  <a:lnTo>
                    <a:pt x="44" y="36"/>
                  </a:lnTo>
                  <a:lnTo>
                    <a:pt x="44" y="37"/>
                  </a:lnTo>
                  <a:lnTo>
                    <a:pt x="44" y="36"/>
                  </a:lnTo>
                  <a:lnTo>
                    <a:pt x="44" y="37"/>
                  </a:lnTo>
                  <a:lnTo>
                    <a:pt x="44" y="36"/>
                  </a:lnTo>
                  <a:lnTo>
                    <a:pt x="44" y="37"/>
                  </a:lnTo>
                  <a:lnTo>
                    <a:pt x="45" y="36"/>
                  </a:lnTo>
                  <a:lnTo>
                    <a:pt x="45" y="37"/>
                  </a:lnTo>
                  <a:lnTo>
                    <a:pt x="45" y="36"/>
                  </a:lnTo>
                  <a:lnTo>
                    <a:pt x="45" y="37"/>
                  </a:lnTo>
                  <a:lnTo>
                    <a:pt x="45" y="36"/>
                  </a:lnTo>
                  <a:lnTo>
                    <a:pt x="45" y="37"/>
                  </a:lnTo>
                  <a:lnTo>
                    <a:pt x="45" y="36"/>
                  </a:lnTo>
                  <a:lnTo>
                    <a:pt x="45" y="37"/>
                  </a:lnTo>
                  <a:lnTo>
                    <a:pt x="45" y="36"/>
                  </a:lnTo>
                  <a:lnTo>
                    <a:pt x="45" y="37"/>
                  </a:lnTo>
                  <a:lnTo>
                    <a:pt x="45" y="36"/>
                  </a:lnTo>
                  <a:lnTo>
                    <a:pt x="45" y="37"/>
                  </a:lnTo>
                  <a:lnTo>
                    <a:pt x="45" y="36"/>
                  </a:lnTo>
                  <a:lnTo>
                    <a:pt x="45" y="37"/>
                  </a:lnTo>
                  <a:lnTo>
                    <a:pt x="45" y="36"/>
                  </a:lnTo>
                  <a:lnTo>
                    <a:pt x="45" y="37"/>
                  </a:lnTo>
                  <a:lnTo>
                    <a:pt x="46" y="37"/>
                  </a:lnTo>
                  <a:lnTo>
                    <a:pt x="46" y="36"/>
                  </a:lnTo>
                  <a:lnTo>
                    <a:pt x="46" y="37"/>
                  </a:lnTo>
                  <a:lnTo>
                    <a:pt x="46" y="36"/>
                  </a:lnTo>
                  <a:lnTo>
                    <a:pt x="46" y="37"/>
                  </a:lnTo>
                  <a:lnTo>
                    <a:pt x="46" y="36"/>
                  </a:lnTo>
                  <a:lnTo>
                    <a:pt x="46" y="37"/>
                  </a:lnTo>
                  <a:lnTo>
                    <a:pt x="47" y="37"/>
                  </a:lnTo>
                  <a:lnTo>
                    <a:pt x="47" y="36"/>
                  </a:lnTo>
                  <a:lnTo>
                    <a:pt x="47" y="37"/>
                  </a:lnTo>
                  <a:lnTo>
                    <a:pt x="47" y="36"/>
                  </a:lnTo>
                  <a:lnTo>
                    <a:pt x="47" y="37"/>
                  </a:lnTo>
                  <a:lnTo>
                    <a:pt x="47" y="36"/>
                  </a:lnTo>
                  <a:lnTo>
                    <a:pt x="47" y="37"/>
                  </a:lnTo>
                  <a:lnTo>
                    <a:pt x="47" y="36"/>
                  </a:lnTo>
                  <a:lnTo>
                    <a:pt x="47" y="37"/>
                  </a:lnTo>
                  <a:lnTo>
                    <a:pt x="48" y="37"/>
                  </a:lnTo>
                  <a:lnTo>
                    <a:pt x="48" y="36"/>
                  </a:lnTo>
                  <a:lnTo>
                    <a:pt x="48" y="37"/>
                  </a:lnTo>
                  <a:lnTo>
                    <a:pt x="49" y="37"/>
                  </a:lnTo>
                  <a:lnTo>
                    <a:pt x="49" y="36"/>
                  </a:lnTo>
                  <a:lnTo>
                    <a:pt x="49" y="37"/>
                  </a:lnTo>
                  <a:lnTo>
                    <a:pt x="50" y="37"/>
                  </a:lnTo>
                  <a:lnTo>
                    <a:pt x="50" y="36"/>
                  </a:lnTo>
                  <a:lnTo>
                    <a:pt x="51" y="37"/>
                  </a:lnTo>
                  <a:lnTo>
                    <a:pt x="51" y="36"/>
                  </a:lnTo>
                  <a:lnTo>
                    <a:pt x="51" y="37"/>
                  </a:lnTo>
                  <a:lnTo>
                    <a:pt x="52" y="37"/>
                  </a:lnTo>
                  <a:lnTo>
                    <a:pt x="54" y="37"/>
                  </a:lnTo>
                  <a:lnTo>
                    <a:pt x="55" y="37"/>
                  </a:lnTo>
                  <a:lnTo>
                    <a:pt x="56" y="37"/>
                  </a:lnTo>
                  <a:lnTo>
                    <a:pt x="57" y="37"/>
                  </a:lnTo>
                  <a:lnTo>
                    <a:pt x="58" y="37"/>
                  </a:lnTo>
                  <a:lnTo>
                    <a:pt x="59" y="37"/>
                  </a:lnTo>
                  <a:lnTo>
                    <a:pt x="60" y="37"/>
                  </a:lnTo>
                  <a:lnTo>
                    <a:pt x="61" y="37"/>
                  </a:lnTo>
                  <a:lnTo>
                    <a:pt x="61" y="36"/>
                  </a:lnTo>
                  <a:lnTo>
                    <a:pt x="61" y="37"/>
                  </a:lnTo>
                  <a:lnTo>
                    <a:pt x="62" y="37"/>
                  </a:lnTo>
                  <a:lnTo>
                    <a:pt x="63" y="37"/>
                  </a:lnTo>
                  <a:lnTo>
                    <a:pt x="64" y="37"/>
                  </a:lnTo>
                  <a:lnTo>
                    <a:pt x="65" y="37"/>
                  </a:lnTo>
                  <a:lnTo>
                    <a:pt x="66" y="37"/>
                  </a:lnTo>
                  <a:lnTo>
                    <a:pt x="68" y="37"/>
                  </a:lnTo>
                  <a:lnTo>
                    <a:pt x="69" y="37"/>
                  </a:lnTo>
                  <a:lnTo>
                    <a:pt x="70" y="37"/>
                  </a:lnTo>
                  <a:lnTo>
                    <a:pt x="71" y="37"/>
                  </a:lnTo>
                  <a:lnTo>
                    <a:pt x="72" y="37"/>
                  </a:lnTo>
                  <a:lnTo>
                    <a:pt x="73" y="37"/>
                  </a:lnTo>
                  <a:lnTo>
                    <a:pt x="73" y="36"/>
                  </a:lnTo>
                  <a:lnTo>
                    <a:pt x="73" y="37"/>
                  </a:lnTo>
                  <a:lnTo>
                    <a:pt x="74" y="37"/>
                  </a:lnTo>
                  <a:lnTo>
                    <a:pt x="74" y="36"/>
                  </a:lnTo>
                  <a:lnTo>
                    <a:pt x="74" y="37"/>
                  </a:lnTo>
                  <a:lnTo>
                    <a:pt x="75" y="37"/>
                  </a:lnTo>
                  <a:lnTo>
                    <a:pt x="75" y="36"/>
                  </a:lnTo>
                  <a:lnTo>
                    <a:pt x="75" y="37"/>
                  </a:lnTo>
                  <a:lnTo>
                    <a:pt x="75" y="36"/>
                  </a:lnTo>
                  <a:lnTo>
                    <a:pt x="75" y="37"/>
                  </a:lnTo>
                  <a:lnTo>
                    <a:pt x="75" y="36"/>
                  </a:lnTo>
                  <a:lnTo>
                    <a:pt x="75" y="37"/>
                  </a:lnTo>
                  <a:lnTo>
                    <a:pt x="75" y="36"/>
                  </a:lnTo>
                  <a:lnTo>
                    <a:pt x="75" y="37"/>
                  </a:lnTo>
                  <a:lnTo>
                    <a:pt x="75" y="36"/>
                  </a:lnTo>
                  <a:lnTo>
                    <a:pt x="75" y="37"/>
                  </a:lnTo>
                  <a:lnTo>
                    <a:pt x="76" y="37"/>
                  </a:lnTo>
                  <a:lnTo>
                    <a:pt x="76" y="36"/>
                  </a:lnTo>
                  <a:lnTo>
                    <a:pt x="76" y="37"/>
                  </a:lnTo>
                  <a:lnTo>
                    <a:pt x="76" y="36"/>
                  </a:lnTo>
                  <a:lnTo>
                    <a:pt x="76" y="37"/>
                  </a:lnTo>
                  <a:lnTo>
                    <a:pt x="76" y="36"/>
                  </a:lnTo>
                  <a:lnTo>
                    <a:pt x="76" y="37"/>
                  </a:lnTo>
                  <a:lnTo>
                    <a:pt x="76" y="36"/>
                  </a:lnTo>
                  <a:lnTo>
                    <a:pt x="76" y="37"/>
                  </a:lnTo>
                  <a:lnTo>
                    <a:pt x="76" y="36"/>
                  </a:lnTo>
                  <a:lnTo>
                    <a:pt x="76" y="37"/>
                  </a:lnTo>
                  <a:lnTo>
                    <a:pt x="76" y="36"/>
                  </a:lnTo>
                  <a:lnTo>
                    <a:pt x="76" y="37"/>
                  </a:lnTo>
                  <a:lnTo>
                    <a:pt x="76" y="36"/>
                  </a:lnTo>
                  <a:lnTo>
                    <a:pt x="76" y="37"/>
                  </a:lnTo>
                  <a:lnTo>
                    <a:pt x="76" y="36"/>
                  </a:lnTo>
                  <a:lnTo>
                    <a:pt x="76" y="37"/>
                  </a:lnTo>
                  <a:lnTo>
                    <a:pt x="77" y="37"/>
                  </a:lnTo>
                  <a:lnTo>
                    <a:pt x="77" y="36"/>
                  </a:lnTo>
                  <a:lnTo>
                    <a:pt x="77" y="37"/>
                  </a:lnTo>
                  <a:lnTo>
                    <a:pt x="77" y="36"/>
                  </a:lnTo>
                  <a:lnTo>
                    <a:pt x="77" y="37"/>
                  </a:lnTo>
                  <a:lnTo>
                    <a:pt x="77" y="36"/>
                  </a:lnTo>
                  <a:lnTo>
                    <a:pt x="77" y="37"/>
                  </a:lnTo>
                  <a:lnTo>
                    <a:pt x="77" y="36"/>
                  </a:lnTo>
                  <a:lnTo>
                    <a:pt x="77" y="37"/>
                  </a:lnTo>
                  <a:lnTo>
                    <a:pt x="77" y="36"/>
                  </a:lnTo>
                  <a:lnTo>
                    <a:pt x="77" y="37"/>
                  </a:lnTo>
                  <a:lnTo>
                    <a:pt x="78" y="37"/>
                  </a:lnTo>
                  <a:lnTo>
                    <a:pt x="78" y="36"/>
                  </a:lnTo>
                  <a:lnTo>
                    <a:pt x="78" y="37"/>
                  </a:lnTo>
                  <a:lnTo>
                    <a:pt x="78" y="36"/>
                  </a:lnTo>
                  <a:lnTo>
                    <a:pt x="78" y="37"/>
                  </a:lnTo>
                  <a:lnTo>
                    <a:pt x="78" y="36"/>
                  </a:lnTo>
                  <a:lnTo>
                    <a:pt x="78" y="37"/>
                  </a:lnTo>
                  <a:lnTo>
                    <a:pt x="78" y="36"/>
                  </a:lnTo>
                  <a:lnTo>
                    <a:pt x="78" y="37"/>
                  </a:lnTo>
                  <a:lnTo>
                    <a:pt x="78" y="36"/>
                  </a:lnTo>
                  <a:lnTo>
                    <a:pt x="78" y="37"/>
                  </a:lnTo>
                  <a:lnTo>
                    <a:pt x="78" y="36"/>
                  </a:lnTo>
                  <a:lnTo>
                    <a:pt x="78" y="37"/>
                  </a:lnTo>
                  <a:lnTo>
                    <a:pt x="78" y="36"/>
                  </a:lnTo>
                  <a:lnTo>
                    <a:pt x="78" y="37"/>
                  </a:lnTo>
                  <a:lnTo>
                    <a:pt x="78" y="36"/>
                  </a:lnTo>
                  <a:lnTo>
                    <a:pt x="78" y="37"/>
                  </a:lnTo>
                  <a:lnTo>
                    <a:pt x="78" y="36"/>
                  </a:lnTo>
                  <a:lnTo>
                    <a:pt x="79" y="36"/>
                  </a:lnTo>
                  <a:lnTo>
                    <a:pt x="79" y="37"/>
                  </a:lnTo>
                  <a:lnTo>
                    <a:pt x="79" y="36"/>
                  </a:lnTo>
                  <a:lnTo>
                    <a:pt x="79" y="35"/>
                  </a:lnTo>
                  <a:lnTo>
                    <a:pt x="79" y="36"/>
                  </a:lnTo>
                  <a:lnTo>
                    <a:pt x="79" y="35"/>
                  </a:lnTo>
                  <a:lnTo>
                    <a:pt x="79" y="34"/>
                  </a:lnTo>
                  <a:lnTo>
                    <a:pt x="79" y="33"/>
                  </a:lnTo>
                  <a:lnTo>
                    <a:pt x="79" y="34"/>
                  </a:lnTo>
                  <a:lnTo>
                    <a:pt x="79" y="33"/>
                  </a:lnTo>
                  <a:lnTo>
                    <a:pt x="79" y="32"/>
                  </a:lnTo>
                  <a:lnTo>
                    <a:pt x="79" y="31"/>
                  </a:lnTo>
                  <a:lnTo>
                    <a:pt x="79" y="30"/>
                  </a:lnTo>
                  <a:lnTo>
                    <a:pt x="79" y="31"/>
                  </a:lnTo>
                  <a:lnTo>
                    <a:pt x="79" y="29"/>
                  </a:lnTo>
                  <a:lnTo>
                    <a:pt x="79" y="30"/>
                  </a:lnTo>
                  <a:lnTo>
                    <a:pt x="80" y="30"/>
                  </a:lnTo>
                  <a:lnTo>
                    <a:pt x="80" y="29"/>
                  </a:lnTo>
                  <a:lnTo>
                    <a:pt x="80" y="28"/>
                  </a:lnTo>
                  <a:lnTo>
                    <a:pt x="80" y="29"/>
                  </a:lnTo>
                  <a:lnTo>
                    <a:pt x="80" y="28"/>
                  </a:lnTo>
                  <a:lnTo>
                    <a:pt x="80" y="27"/>
                  </a:lnTo>
                  <a:lnTo>
                    <a:pt x="80" y="28"/>
                  </a:lnTo>
                  <a:lnTo>
                    <a:pt x="80" y="27"/>
                  </a:lnTo>
                  <a:lnTo>
                    <a:pt x="80" y="28"/>
                  </a:lnTo>
                  <a:lnTo>
                    <a:pt x="80" y="25"/>
                  </a:lnTo>
                  <a:lnTo>
                    <a:pt x="80" y="27"/>
                  </a:lnTo>
                  <a:lnTo>
                    <a:pt x="80" y="28"/>
                  </a:lnTo>
                  <a:lnTo>
                    <a:pt x="80" y="27"/>
                  </a:lnTo>
                  <a:lnTo>
                    <a:pt x="80" y="28"/>
                  </a:lnTo>
                  <a:lnTo>
                    <a:pt x="80" y="27"/>
                  </a:lnTo>
                  <a:lnTo>
                    <a:pt x="80" y="29"/>
                  </a:lnTo>
                  <a:lnTo>
                    <a:pt x="80" y="27"/>
                  </a:lnTo>
                  <a:lnTo>
                    <a:pt x="80" y="25"/>
                  </a:lnTo>
                  <a:lnTo>
                    <a:pt x="80" y="27"/>
                  </a:lnTo>
                  <a:lnTo>
                    <a:pt x="80" y="29"/>
                  </a:lnTo>
                  <a:lnTo>
                    <a:pt x="80" y="28"/>
                  </a:lnTo>
                  <a:lnTo>
                    <a:pt x="80" y="29"/>
                  </a:lnTo>
                  <a:lnTo>
                    <a:pt x="80" y="30"/>
                  </a:lnTo>
                  <a:lnTo>
                    <a:pt x="80" y="29"/>
                  </a:lnTo>
                  <a:lnTo>
                    <a:pt x="80" y="31"/>
                  </a:lnTo>
                  <a:lnTo>
                    <a:pt x="80" y="30"/>
                  </a:lnTo>
                  <a:lnTo>
                    <a:pt x="80" y="31"/>
                  </a:lnTo>
                  <a:lnTo>
                    <a:pt x="80" y="29"/>
                  </a:lnTo>
                  <a:lnTo>
                    <a:pt x="80" y="31"/>
                  </a:lnTo>
                  <a:lnTo>
                    <a:pt x="80" y="32"/>
                  </a:lnTo>
                  <a:lnTo>
                    <a:pt x="80" y="33"/>
                  </a:lnTo>
                  <a:lnTo>
                    <a:pt x="82" y="33"/>
                  </a:lnTo>
                  <a:lnTo>
                    <a:pt x="82" y="32"/>
                  </a:lnTo>
                  <a:lnTo>
                    <a:pt x="82" y="33"/>
                  </a:lnTo>
                  <a:lnTo>
                    <a:pt x="82" y="34"/>
                  </a:lnTo>
                  <a:lnTo>
                    <a:pt x="82" y="33"/>
                  </a:lnTo>
                  <a:lnTo>
                    <a:pt x="82" y="34"/>
                  </a:lnTo>
                  <a:lnTo>
                    <a:pt x="82" y="35"/>
                  </a:lnTo>
                  <a:lnTo>
                    <a:pt x="82" y="34"/>
                  </a:lnTo>
                  <a:lnTo>
                    <a:pt x="82" y="35"/>
                  </a:lnTo>
                  <a:lnTo>
                    <a:pt x="82" y="36"/>
                  </a:lnTo>
                  <a:lnTo>
                    <a:pt x="82" y="35"/>
                  </a:lnTo>
                  <a:lnTo>
                    <a:pt x="82" y="36"/>
                  </a:lnTo>
                  <a:lnTo>
                    <a:pt x="82" y="35"/>
                  </a:lnTo>
                  <a:lnTo>
                    <a:pt x="82" y="36"/>
                  </a:lnTo>
                  <a:lnTo>
                    <a:pt x="82" y="35"/>
                  </a:lnTo>
                  <a:lnTo>
                    <a:pt x="82" y="36"/>
                  </a:lnTo>
                  <a:lnTo>
                    <a:pt x="82" y="35"/>
                  </a:lnTo>
                  <a:lnTo>
                    <a:pt x="82" y="36"/>
                  </a:lnTo>
                  <a:lnTo>
                    <a:pt x="82" y="35"/>
                  </a:lnTo>
                  <a:lnTo>
                    <a:pt x="82" y="36"/>
                  </a:lnTo>
                  <a:lnTo>
                    <a:pt x="82" y="35"/>
                  </a:lnTo>
                  <a:lnTo>
                    <a:pt x="82" y="36"/>
                  </a:lnTo>
                  <a:lnTo>
                    <a:pt x="82" y="35"/>
                  </a:lnTo>
                  <a:lnTo>
                    <a:pt x="83" y="35"/>
                  </a:lnTo>
                  <a:lnTo>
                    <a:pt x="83" y="36"/>
                  </a:lnTo>
                  <a:lnTo>
                    <a:pt x="83" y="35"/>
                  </a:lnTo>
                  <a:lnTo>
                    <a:pt x="83" y="36"/>
                  </a:lnTo>
                  <a:lnTo>
                    <a:pt x="83" y="35"/>
                  </a:lnTo>
                  <a:lnTo>
                    <a:pt x="83" y="36"/>
                  </a:lnTo>
                  <a:lnTo>
                    <a:pt x="83" y="35"/>
                  </a:lnTo>
                  <a:lnTo>
                    <a:pt x="83" y="36"/>
                  </a:lnTo>
                  <a:lnTo>
                    <a:pt x="83" y="35"/>
                  </a:lnTo>
                  <a:lnTo>
                    <a:pt x="83" y="36"/>
                  </a:lnTo>
                  <a:lnTo>
                    <a:pt x="83" y="35"/>
                  </a:lnTo>
                  <a:lnTo>
                    <a:pt x="83" y="36"/>
                  </a:lnTo>
                  <a:lnTo>
                    <a:pt x="84" y="35"/>
                  </a:lnTo>
                  <a:lnTo>
                    <a:pt x="84" y="36"/>
                  </a:lnTo>
                  <a:lnTo>
                    <a:pt x="85" y="36"/>
                  </a:lnTo>
                  <a:lnTo>
                    <a:pt x="85" y="37"/>
                  </a:lnTo>
                  <a:lnTo>
                    <a:pt x="85" y="36"/>
                  </a:lnTo>
                  <a:lnTo>
                    <a:pt x="86" y="36"/>
                  </a:lnTo>
                  <a:lnTo>
                    <a:pt x="86" y="37"/>
                  </a:lnTo>
                  <a:lnTo>
                    <a:pt x="86" y="36"/>
                  </a:lnTo>
                  <a:lnTo>
                    <a:pt x="86" y="37"/>
                  </a:lnTo>
                  <a:lnTo>
                    <a:pt x="86" y="36"/>
                  </a:lnTo>
                  <a:lnTo>
                    <a:pt x="86" y="37"/>
                  </a:lnTo>
                  <a:lnTo>
                    <a:pt x="86" y="36"/>
                  </a:lnTo>
                  <a:lnTo>
                    <a:pt x="86" y="37"/>
                  </a:lnTo>
                  <a:lnTo>
                    <a:pt x="86" y="36"/>
                  </a:lnTo>
                  <a:lnTo>
                    <a:pt x="86" y="37"/>
                  </a:lnTo>
                  <a:lnTo>
                    <a:pt x="86" y="36"/>
                  </a:lnTo>
                  <a:lnTo>
                    <a:pt x="86" y="37"/>
                  </a:lnTo>
                  <a:lnTo>
                    <a:pt x="86" y="36"/>
                  </a:lnTo>
                  <a:lnTo>
                    <a:pt x="86" y="37"/>
                  </a:lnTo>
                  <a:lnTo>
                    <a:pt x="86" y="36"/>
                  </a:lnTo>
                  <a:lnTo>
                    <a:pt x="86" y="37"/>
                  </a:lnTo>
                  <a:lnTo>
                    <a:pt x="86" y="36"/>
                  </a:lnTo>
                  <a:lnTo>
                    <a:pt x="86" y="37"/>
                  </a:lnTo>
                  <a:lnTo>
                    <a:pt x="86" y="36"/>
                  </a:lnTo>
                  <a:lnTo>
                    <a:pt x="86" y="37"/>
                  </a:lnTo>
                  <a:lnTo>
                    <a:pt x="87" y="36"/>
                  </a:lnTo>
                  <a:lnTo>
                    <a:pt x="87" y="37"/>
                  </a:lnTo>
                  <a:lnTo>
                    <a:pt x="87" y="36"/>
                  </a:lnTo>
                  <a:lnTo>
                    <a:pt x="87" y="37"/>
                  </a:lnTo>
                  <a:lnTo>
                    <a:pt x="87" y="36"/>
                  </a:lnTo>
                  <a:lnTo>
                    <a:pt x="87" y="37"/>
                  </a:lnTo>
                  <a:lnTo>
                    <a:pt x="87" y="36"/>
                  </a:lnTo>
                  <a:lnTo>
                    <a:pt x="87" y="37"/>
                  </a:lnTo>
                  <a:lnTo>
                    <a:pt x="87" y="36"/>
                  </a:lnTo>
                  <a:lnTo>
                    <a:pt x="87" y="37"/>
                  </a:lnTo>
                  <a:lnTo>
                    <a:pt x="87" y="36"/>
                  </a:lnTo>
                  <a:lnTo>
                    <a:pt x="87" y="37"/>
                  </a:lnTo>
                  <a:lnTo>
                    <a:pt x="87" y="36"/>
                  </a:lnTo>
                  <a:lnTo>
                    <a:pt x="87" y="37"/>
                  </a:lnTo>
                  <a:lnTo>
                    <a:pt x="87" y="36"/>
                  </a:lnTo>
                  <a:lnTo>
                    <a:pt x="87" y="37"/>
                  </a:lnTo>
                  <a:lnTo>
                    <a:pt x="87" y="36"/>
                  </a:lnTo>
                  <a:lnTo>
                    <a:pt x="87" y="37"/>
                  </a:lnTo>
                  <a:lnTo>
                    <a:pt x="87" y="36"/>
                  </a:lnTo>
                  <a:lnTo>
                    <a:pt x="87" y="37"/>
                  </a:lnTo>
                  <a:lnTo>
                    <a:pt x="88" y="36"/>
                  </a:lnTo>
                  <a:lnTo>
                    <a:pt x="88" y="37"/>
                  </a:lnTo>
                  <a:lnTo>
                    <a:pt x="88" y="36"/>
                  </a:lnTo>
                  <a:lnTo>
                    <a:pt x="88" y="37"/>
                  </a:lnTo>
                  <a:lnTo>
                    <a:pt x="88" y="36"/>
                  </a:lnTo>
                  <a:lnTo>
                    <a:pt x="88" y="37"/>
                  </a:lnTo>
                  <a:lnTo>
                    <a:pt x="88" y="36"/>
                  </a:lnTo>
                  <a:lnTo>
                    <a:pt x="88" y="37"/>
                  </a:lnTo>
                  <a:lnTo>
                    <a:pt x="88" y="36"/>
                  </a:lnTo>
                  <a:lnTo>
                    <a:pt x="88" y="37"/>
                  </a:lnTo>
                  <a:lnTo>
                    <a:pt x="88" y="36"/>
                  </a:lnTo>
                  <a:lnTo>
                    <a:pt x="88" y="37"/>
                  </a:lnTo>
                  <a:lnTo>
                    <a:pt x="88" y="36"/>
                  </a:lnTo>
                  <a:lnTo>
                    <a:pt x="88" y="37"/>
                  </a:lnTo>
                  <a:lnTo>
                    <a:pt x="89" y="37"/>
                  </a:lnTo>
                  <a:lnTo>
                    <a:pt x="89" y="36"/>
                  </a:lnTo>
                  <a:lnTo>
                    <a:pt x="89" y="37"/>
                  </a:lnTo>
                  <a:lnTo>
                    <a:pt x="89" y="36"/>
                  </a:lnTo>
                  <a:lnTo>
                    <a:pt x="89" y="37"/>
                  </a:lnTo>
                  <a:lnTo>
                    <a:pt x="89" y="36"/>
                  </a:lnTo>
                  <a:lnTo>
                    <a:pt x="89" y="37"/>
                  </a:lnTo>
                  <a:lnTo>
                    <a:pt x="89" y="36"/>
                  </a:lnTo>
                  <a:lnTo>
                    <a:pt x="89" y="37"/>
                  </a:lnTo>
                  <a:lnTo>
                    <a:pt x="89" y="36"/>
                  </a:lnTo>
                  <a:lnTo>
                    <a:pt x="89" y="37"/>
                  </a:lnTo>
                  <a:lnTo>
                    <a:pt x="89" y="36"/>
                  </a:lnTo>
                  <a:lnTo>
                    <a:pt x="89" y="37"/>
                  </a:lnTo>
                  <a:lnTo>
                    <a:pt x="90" y="37"/>
                  </a:lnTo>
                  <a:lnTo>
                    <a:pt x="91" y="37"/>
                  </a:lnTo>
                  <a:lnTo>
                    <a:pt x="91" y="36"/>
                  </a:lnTo>
                  <a:lnTo>
                    <a:pt x="91" y="37"/>
                  </a:lnTo>
                  <a:lnTo>
                    <a:pt x="91" y="36"/>
                  </a:lnTo>
                  <a:lnTo>
                    <a:pt x="91" y="37"/>
                  </a:lnTo>
                  <a:lnTo>
                    <a:pt x="91" y="36"/>
                  </a:lnTo>
                  <a:lnTo>
                    <a:pt x="92" y="37"/>
                  </a:lnTo>
                  <a:lnTo>
                    <a:pt x="92" y="36"/>
                  </a:lnTo>
                  <a:lnTo>
                    <a:pt x="92" y="37"/>
                  </a:lnTo>
                  <a:lnTo>
                    <a:pt x="93" y="37"/>
                  </a:lnTo>
                  <a:lnTo>
                    <a:pt x="93" y="36"/>
                  </a:lnTo>
                  <a:lnTo>
                    <a:pt x="93" y="37"/>
                  </a:lnTo>
                  <a:lnTo>
                    <a:pt x="93" y="36"/>
                  </a:lnTo>
                  <a:lnTo>
                    <a:pt x="93" y="37"/>
                  </a:lnTo>
                  <a:lnTo>
                    <a:pt x="94" y="37"/>
                  </a:lnTo>
                  <a:lnTo>
                    <a:pt x="94" y="36"/>
                  </a:lnTo>
                  <a:lnTo>
                    <a:pt x="94" y="37"/>
                  </a:lnTo>
                  <a:lnTo>
                    <a:pt x="96" y="37"/>
                  </a:lnTo>
                  <a:lnTo>
                    <a:pt x="97" y="37"/>
                  </a:lnTo>
                  <a:lnTo>
                    <a:pt x="98" y="37"/>
                  </a:lnTo>
                  <a:lnTo>
                    <a:pt x="99" y="37"/>
                  </a:lnTo>
                  <a:lnTo>
                    <a:pt x="99" y="36"/>
                  </a:lnTo>
                  <a:lnTo>
                    <a:pt x="99" y="37"/>
                  </a:lnTo>
                  <a:lnTo>
                    <a:pt x="100" y="37"/>
                  </a:lnTo>
                  <a:lnTo>
                    <a:pt x="101" y="37"/>
                  </a:lnTo>
                  <a:lnTo>
                    <a:pt x="101" y="36"/>
                  </a:lnTo>
                  <a:lnTo>
                    <a:pt x="101" y="37"/>
                  </a:lnTo>
                  <a:lnTo>
                    <a:pt x="102" y="37"/>
                  </a:lnTo>
                  <a:lnTo>
                    <a:pt x="102" y="36"/>
                  </a:lnTo>
                  <a:lnTo>
                    <a:pt x="102" y="37"/>
                  </a:lnTo>
                  <a:lnTo>
                    <a:pt x="103" y="37"/>
                  </a:lnTo>
                  <a:lnTo>
                    <a:pt x="104" y="37"/>
                  </a:lnTo>
                  <a:lnTo>
                    <a:pt x="105" y="37"/>
                  </a:lnTo>
                  <a:lnTo>
                    <a:pt x="106" y="37"/>
                  </a:lnTo>
                  <a:lnTo>
                    <a:pt x="107" y="37"/>
                  </a:lnTo>
                  <a:lnTo>
                    <a:pt x="108" y="37"/>
                  </a:lnTo>
                  <a:lnTo>
                    <a:pt x="110" y="37"/>
                  </a:lnTo>
                  <a:lnTo>
                    <a:pt x="110" y="36"/>
                  </a:lnTo>
                  <a:lnTo>
                    <a:pt x="110" y="37"/>
                  </a:lnTo>
                  <a:lnTo>
                    <a:pt x="111" y="37"/>
                  </a:lnTo>
                  <a:lnTo>
                    <a:pt x="111" y="36"/>
                  </a:lnTo>
                  <a:lnTo>
                    <a:pt x="111" y="37"/>
                  </a:lnTo>
                  <a:lnTo>
                    <a:pt x="111" y="36"/>
                  </a:lnTo>
                  <a:lnTo>
                    <a:pt x="111" y="37"/>
                  </a:lnTo>
                  <a:lnTo>
                    <a:pt x="112" y="37"/>
                  </a:lnTo>
                  <a:lnTo>
                    <a:pt x="112" y="36"/>
                  </a:lnTo>
                  <a:lnTo>
                    <a:pt x="112" y="37"/>
                  </a:lnTo>
                  <a:lnTo>
                    <a:pt x="113" y="37"/>
                  </a:lnTo>
                  <a:lnTo>
                    <a:pt x="114" y="37"/>
                  </a:lnTo>
                  <a:lnTo>
                    <a:pt x="114" y="36"/>
                  </a:lnTo>
                  <a:lnTo>
                    <a:pt x="114" y="37"/>
                  </a:lnTo>
                  <a:lnTo>
                    <a:pt x="114" y="36"/>
                  </a:lnTo>
                  <a:lnTo>
                    <a:pt x="114" y="37"/>
                  </a:lnTo>
                  <a:lnTo>
                    <a:pt x="115" y="37"/>
                  </a:lnTo>
                  <a:lnTo>
                    <a:pt x="115" y="36"/>
                  </a:lnTo>
                  <a:lnTo>
                    <a:pt x="115" y="37"/>
                  </a:lnTo>
                  <a:lnTo>
                    <a:pt x="116" y="37"/>
                  </a:lnTo>
                  <a:lnTo>
                    <a:pt x="116" y="36"/>
                  </a:lnTo>
                  <a:lnTo>
                    <a:pt x="116" y="37"/>
                  </a:lnTo>
                  <a:lnTo>
                    <a:pt x="116" y="36"/>
                  </a:lnTo>
                  <a:lnTo>
                    <a:pt x="116" y="37"/>
                  </a:lnTo>
                  <a:lnTo>
                    <a:pt x="117" y="37"/>
                  </a:lnTo>
                  <a:lnTo>
                    <a:pt x="117" y="36"/>
                  </a:lnTo>
                  <a:lnTo>
                    <a:pt x="117" y="37"/>
                  </a:lnTo>
                  <a:lnTo>
                    <a:pt x="117" y="36"/>
                  </a:lnTo>
                  <a:lnTo>
                    <a:pt x="117" y="37"/>
                  </a:lnTo>
                  <a:lnTo>
                    <a:pt x="117" y="36"/>
                  </a:lnTo>
                  <a:lnTo>
                    <a:pt x="117" y="37"/>
                  </a:lnTo>
                  <a:lnTo>
                    <a:pt x="117" y="36"/>
                  </a:lnTo>
                  <a:lnTo>
                    <a:pt x="117" y="37"/>
                  </a:lnTo>
                  <a:lnTo>
                    <a:pt x="117" y="36"/>
                  </a:lnTo>
                  <a:lnTo>
                    <a:pt x="117" y="37"/>
                  </a:lnTo>
                  <a:lnTo>
                    <a:pt x="118" y="37"/>
                  </a:lnTo>
                  <a:lnTo>
                    <a:pt x="118" y="36"/>
                  </a:lnTo>
                  <a:lnTo>
                    <a:pt x="118" y="37"/>
                  </a:lnTo>
                  <a:lnTo>
                    <a:pt x="118" y="36"/>
                  </a:lnTo>
                  <a:lnTo>
                    <a:pt x="118" y="37"/>
                  </a:lnTo>
                  <a:lnTo>
                    <a:pt x="118" y="36"/>
                  </a:lnTo>
                  <a:lnTo>
                    <a:pt x="118" y="37"/>
                  </a:lnTo>
                  <a:lnTo>
                    <a:pt x="118" y="36"/>
                  </a:lnTo>
                  <a:lnTo>
                    <a:pt x="118" y="37"/>
                  </a:lnTo>
                  <a:lnTo>
                    <a:pt x="118" y="36"/>
                  </a:lnTo>
                  <a:lnTo>
                    <a:pt x="118" y="37"/>
                  </a:lnTo>
                  <a:lnTo>
                    <a:pt x="119" y="37"/>
                  </a:lnTo>
                  <a:lnTo>
                    <a:pt x="119" y="36"/>
                  </a:lnTo>
                  <a:lnTo>
                    <a:pt x="119" y="37"/>
                  </a:lnTo>
                  <a:lnTo>
                    <a:pt x="119" y="36"/>
                  </a:lnTo>
                  <a:lnTo>
                    <a:pt x="119" y="37"/>
                  </a:lnTo>
                  <a:lnTo>
                    <a:pt x="119" y="36"/>
                  </a:lnTo>
                  <a:lnTo>
                    <a:pt x="119" y="37"/>
                  </a:lnTo>
                  <a:lnTo>
                    <a:pt x="119" y="36"/>
                  </a:lnTo>
                  <a:lnTo>
                    <a:pt x="119" y="37"/>
                  </a:lnTo>
                  <a:lnTo>
                    <a:pt x="119" y="36"/>
                  </a:lnTo>
                  <a:lnTo>
                    <a:pt x="119" y="37"/>
                  </a:lnTo>
                  <a:lnTo>
                    <a:pt x="120" y="37"/>
                  </a:lnTo>
                  <a:lnTo>
                    <a:pt x="120" y="36"/>
                  </a:lnTo>
                  <a:lnTo>
                    <a:pt x="120" y="37"/>
                  </a:lnTo>
                  <a:lnTo>
                    <a:pt x="120" y="36"/>
                  </a:lnTo>
                  <a:lnTo>
                    <a:pt x="120" y="37"/>
                  </a:lnTo>
                  <a:lnTo>
                    <a:pt x="120" y="36"/>
                  </a:lnTo>
                  <a:lnTo>
                    <a:pt x="120" y="37"/>
                  </a:lnTo>
                  <a:lnTo>
                    <a:pt x="121" y="37"/>
                  </a:lnTo>
                  <a:lnTo>
                    <a:pt x="121" y="36"/>
                  </a:lnTo>
                  <a:lnTo>
                    <a:pt x="121" y="37"/>
                  </a:lnTo>
                  <a:lnTo>
                    <a:pt x="122" y="37"/>
                  </a:lnTo>
                  <a:lnTo>
                    <a:pt x="122" y="36"/>
                  </a:lnTo>
                  <a:lnTo>
                    <a:pt x="122" y="37"/>
                  </a:lnTo>
                  <a:lnTo>
                    <a:pt x="122" y="36"/>
                  </a:lnTo>
                  <a:lnTo>
                    <a:pt x="122" y="37"/>
                  </a:lnTo>
                  <a:lnTo>
                    <a:pt x="122" y="36"/>
                  </a:lnTo>
                  <a:lnTo>
                    <a:pt x="122" y="37"/>
                  </a:lnTo>
                  <a:lnTo>
                    <a:pt x="122" y="36"/>
                  </a:lnTo>
                  <a:lnTo>
                    <a:pt x="122" y="37"/>
                  </a:lnTo>
                  <a:lnTo>
                    <a:pt x="124" y="37"/>
                  </a:lnTo>
                  <a:lnTo>
                    <a:pt x="124" y="36"/>
                  </a:lnTo>
                  <a:lnTo>
                    <a:pt x="124" y="37"/>
                  </a:lnTo>
                  <a:lnTo>
                    <a:pt x="124" y="36"/>
                  </a:lnTo>
                  <a:lnTo>
                    <a:pt x="124" y="37"/>
                  </a:lnTo>
                  <a:lnTo>
                    <a:pt x="124" y="36"/>
                  </a:lnTo>
                  <a:lnTo>
                    <a:pt x="124" y="37"/>
                  </a:lnTo>
                  <a:lnTo>
                    <a:pt x="124" y="36"/>
                  </a:lnTo>
                  <a:lnTo>
                    <a:pt x="124" y="37"/>
                  </a:lnTo>
                  <a:lnTo>
                    <a:pt x="124" y="36"/>
                  </a:lnTo>
                  <a:lnTo>
                    <a:pt x="124" y="37"/>
                  </a:lnTo>
                  <a:lnTo>
                    <a:pt x="124" y="36"/>
                  </a:lnTo>
                  <a:lnTo>
                    <a:pt x="124" y="37"/>
                  </a:lnTo>
                  <a:lnTo>
                    <a:pt x="125" y="37"/>
                  </a:lnTo>
                  <a:lnTo>
                    <a:pt x="125" y="36"/>
                  </a:lnTo>
                  <a:lnTo>
                    <a:pt x="125" y="37"/>
                  </a:lnTo>
                  <a:lnTo>
                    <a:pt x="125" y="36"/>
                  </a:lnTo>
                  <a:lnTo>
                    <a:pt x="125" y="37"/>
                  </a:lnTo>
                  <a:lnTo>
                    <a:pt x="125" y="36"/>
                  </a:lnTo>
                  <a:lnTo>
                    <a:pt x="125" y="37"/>
                  </a:lnTo>
                  <a:lnTo>
                    <a:pt x="125" y="36"/>
                  </a:lnTo>
                  <a:lnTo>
                    <a:pt x="125" y="37"/>
                  </a:lnTo>
                  <a:lnTo>
                    <a:pt x="125" y="36"/>
                  </a:lnTo>
                  <a:lnTo>
                    <a:pt x="125" y="37"/>
                  </a:lnTo>
                  <a:lnTo>
                    <a:pt x="126" y="37"/>
                  </a:lnTo>
                  <a:lnTo>
                    <a:pt x="126" y="36"/>
                  </a:lnTo>
                  <a:lnTo>
                    <a:pt x="126" y="37"/>
                  </a:lnTo>
                  <a:lnTo>
                    <a:pt x="126" y="36"/>
                  </a:lnTo>
                  <a:lnTo>
                    <a:pt x="126" y="37"/>
                  </a:lnTo>
                  <a:lnTo>
                    <a:pt x="126" y="36"/>
                  </a:lnTo>
                  <a:lnTo>
                    <a:pt x="126" y="37"/>
                  </a:lnTo>
                  <a:lnTo>
                    <a:pt x="126" y="36"/>
                  </a:lnTo>
                  <a:lnTo>
                    <a:pt x="126" y="37"/>
                  </a:lnTo>
                  <a:lnTo>
                    <a:pt x="126" y="36"/>
                  </a:lnTo>
                  <a:lnTo>
                    <a:pt x="126" y="37"/>
                  </a:lnTo>
                  <a:lnTo>
                    <a:pt x="126" y="36"/>
                  </a:lnTo>
                  <a:lnTo>
                    <a:pt x="126" y="37"/>
                  </a:lnTo>
                  <a:lnTo>
                    <a:pt x="127" y="37"/>
                  </a:lnTo>
                  <a:lnTo>
                    <a:pt x="127" y="36"/>
                  </a:lnTo>
                  <a:lnTo>
                    <a:pt x="127" y="37"/>
                  </a:lnTo>
                  <a:lnTo>
                    <a:pt x="127" y="36"/>
                  </a:lnTo>
                  <a:lnTo>
                    <a:pt x="127" y="37"/>
                  </a:lnTo>
                  <a:lnTo>
                    <a:pt x="127" y="36"/>
                  </a:lnTo>
                  <a:lnTo>
                    <a:pt x="127" y="37"/>
                  </a:lnTo>
                  <a:lnTo>
                    <a:pt x="127" y="36"/>
                  </a:lnTo>
                  <a:lnTo>
                    <a:pt x="127" y="37"/>
                  </a:lnTo>
                  <a:lnTo>
                    <a:pt x="127" y="36"/>
                  </a:lnTo>
                  <a:lnTo>
                    <a:pt x="127" y="37"/>
                  </a:lnTo>
                  <a:lnTo>
                    <a:pt x="127" y="36"/>
                  </a:lnTo>
                  <a:lnTo>
                    <a:pt x="127" y="37"/>
                  </a:lnTo>
                  <a:lnTo>
                    <a:pt x="127" y="36"/>
                  </a:lnTo>
                  <a:lnTo>
                    <a:pt x="127" y="37"/>
                  </a:lnTo>
                  <a:lnTo>
                    <a:pt x="128" y="37"/>
                  </a:lnTo>
                  <a:lnTo>
                    <a:pt x="128" y="36"/>
                  </a:lnTo>
                  <a:lnTo>
                    <a:pt x="128" y="37"/>
                  </a:lnTo>
                  <a:lnTo>
                    <a:pt x="128" y="36"/>
                  </a:lnTo>
                  <a:lnTo>
                    <a:pt x="128" y="37"/>
                  </a:lnTo>
                  <a:lnTo>
                    <a:pt x="128" y="36"/>
                  </a:lnTo>
                  <a:lnTo>
                    <a:pt x="128" y="37"/>
                  </a:lnTo>
                  <a:lnTo>
                    <a:pt x="128" y="36"/>
                  </a:lnTo>
                  <a:lnTo>
                    <a:pt x="128" y="37"/>
                  </a:lnTo>
                  <a:lnTo>
                    <a:pt x="128" y="36"/>
                  </a:lnTo>
                  <a:lnTo>
                    <a:pt x="128" y="37"/>
                  </a:lnTo>
                  <a:lnTo>
                    <a:pt x="128" y="36"/>
                  </a:lnTo>
                  <a:lnTo>
                    <a:pt x="128" y="37"/>
                  </a:lnTo>
                  <a:lnTo>
                    <a:pt x="128" y="36"/>
                  </a:lnTo>
                  <a:lnTo>
                    <a:pt x="128" y="37"/>
                  </a:lnTo>
                  <a:lnTo>
                    <a:pt x="128" y="36"/>
                  </a:lnTo>
                  <a:lnTo>
                    <a:pt x="128" y="37"/>
                  </a:lnTo>
                  <a:lnTo>
                    <a:pt x="128" y="36"/>
                  </a:lnTo>
                  <a:lnTo>
                    <a:pt x="128" y="37"/>
                  </a:lnTo>
                  <a:lnTo>
                    <a:pt x="128" y="36"/>
                  </a:lnTo>
                  <a:lnTo>
                    <a:pt x="129" y="37"/>
                  </a:lnTo>
                  <a:lnTo>
                    <a:pt x="129" y="36"/>
                  </a:lnTo>
                  <a:lnTo>
                    <a:pt x="129" y="37"/>
                  </a:lnTo>
                  <a:lnTo>
                    <a:pt x="129" y="36"/>
                  </a:lnTo>
                  <a:lnTo>
                    <a:pt x="129" y="37"/>
                  </a:lnTo>
                  <a:lnTo>
                    <a:pt x="129" y="36"/>
                  </a:lnTo>
                  <a:lnTo>
                    <a:pt x="129" y="37"/>
                  </a:lnTo>
                  <a:lnTo>
                    <a:pt x="129" y="36"/>
                  </a:lnTo>
                  <a:lnTo>
                    <a:pt x="129" y="37"/>
                  </a:lnTo>
                  <a:lnTo>
                    <a:pt x="129" y="36"/>
                  </a:lnTo>
                  <a:lnTo>
                    <a:pt x="129" y="37"/>
                  </a:lnTo>
                  <a:lnTo>
                    <a:pt x="129" y="36"/>
                  </a:lnTo>
                  <a:lnTo>
                    <a:pt x="129" y="37"/>
                  </a:lnTo>
                  <a:lnTo>
                    <a:pt x="129" y="36"/>
                  </a:lnTo>
                  <a:lnTo>
                    <a:pt x="129" y="37"/>
                  </a:lnTo>
                  <a:lnTo>
                    <a:pt x="129" y="36"/>
                  </a:lnTo>
                  <a:lnTo>
                    <a:pt x="129" y="37"/>
                  </a:lnTo>
                  <a:lnTo>
                    <a:pt x="129" y="36"/>
                  </a:lnTo>
                  <a:lnTo>
                    <a:pt x="130" y="37"/>
                  </a:lnTo>
                  <a:lnTo>
                    <a:pt x="130" y="36"/>
                  </a:lnTo>
                  <a:lnTo>
                    <a:pt x="130" y="37"/>
                  </a:lnTo>
                  <a:lnTo>
                    <a:pt x="130" y="36"/>
                  </a:lnTo>
                  <a:lnTo>
                    <a:pt x="130" y="37"/>
                  </a:lnTo>
                  <a:lnTo>
                    <a:pt x="130" y="36"/>
                  </a:lnTo>
                  <a:lnTo>
                    <a:pt x="130" y="37"/>
                  </a:lnTo>
                  <a:lnTo>
                    <a:pt x="130" y="36"/>
                  </a:lnTo>
                  <a:lnTo>
                    <a:pt x="130" y="37"/>
                  </a:lnTo>
                  <a:lnTo>
                    <a:pt x="130" y="36"/>
                  </a:lnTo>
                  <a:lnTo>
                    <a:pt x="130" y="37"/>
                  </a:lnTo>
                  <a:lnTo>
                    <a:pt x="130" y="36"/>
                  </a:lnTo>
                  <a:lnTo>
                    <a:pt x="130" y="37"/>
                  </a:lnTo>
                  <a:lnTo>
                    <a:pt x="130" y="36"/>
                  </a:lnTo>
                  <a:lnTo>
                    <a:pt x="131" y="36"/>
                  </a:lnTo>
                  <a:lnTo>
                    <a:pt x="131" y="37"/>
                  </a:lnTo>
                  <a:lnTo>
                    <a:pt x="131" y="36"/>
                  </a:lnTo>
                  <a:lnTo>
                    <a:pt x="131" y="37"/>
                  </a:lnTo>
                  <a:lnTo>
                    <a:pt x="131" y="36"/>
                  </a:lnTo>
                  <a:lnTo>
                    <a:pt x="131" y="37"/>
                  </a:lnTo>
                  <a:lnTo>
                    <a:pt x="131" y="36"/>
                  </a:lnTo>
                  <a:lnTo>
                    <a:pt x="131" y="37"/>
                  </a:lnTo>
                  <a:lnTo>
                    <a:pt x="131" y="36"/>
                  </a:lnTo>
                  <a:lnTo>
                    <a:pt x="131" y="37"/>
                  </a:lnTo>
                  <a:lnTo>
                    <a:pt x="131" y="36"/>
                  </a:lnTo>
                  <a:lnTo>
                    <a:pt x="131" y="37"/>
                  </a:lnTo>
                  <a:lnTo>
                    <a:pt x="131" y="36"/>
                  </a:lnTo>
                  <a:lnTo>
                    <a:pt x="131" y="37"/>
                  </a:lnTo>
                  <a:lnTo>
                    <a:pt x="131" y="36"/>
                  </a:lnTo>
                  <a:lnTo>
                    <a:pt x="131" y="37"/>
                  </a:lnTo>
                  <a:lnTo>
                    <a:pt x="131" y="36"/>
                  </a:lnTo>
                  <a:lnTo>
                    <a:pt x="131" y="37"/>
                  </a:lnTo>
                  <a:lnTo>
                    <a:pt x="131" y="36"/>
                  </a:lnTo>
                  <a:lnTo>
                    <a:pt x="131" y="37"/>
                  </a:lnTo>
                  <a:lnTo>
                    <a:pt x="131" y="36"/>
                  </a:lnTo>
                  <a:lnTo>
                    <a:pt x="132" y="36"/>
                  </a:lnTo>
                  <a:lnTo>
                    <a:pt x="132" y="37"/>
                  </a:lnTo>
                  <a:lnTo>
                    <a:pt x="132" y="36"/>
                  </a:lnTo>
                  <a:lnTo>
                    <a:pt x="132" y="35"/>
                  </a:lnTo>
                  <a:lnTo>
                    <a:pt x="132" y="36"/>
                  </a:lnTo>
                  <a:lnTo>
                    <a:pt x="132" y="35"/>
                  </a:lnTo>
                  <a:lnTo>
                    <a:pt x="132" y="36"/>
                  </a:lnTo>
                  <a:lnTo>
                    <a:pt x="133" y="36"/>
                  </a:lnTo>
                  <a:lnTo>
                    <a:pt x="133" y="35"/>
                  </a:lnTo>
                  <a:lnTo>
                    <a:pt x="133" y="36"/>
                  </a:lnTo>
                  <a:lnTo>
                    <a:pt x="133" y="35"/>
                  </a:lnTo>
                  <a:lnTo>
                    <a:pt x="133" y="36"/>
                  </a:lnTo>
                  <a:lnTo>
                    <a:pt x="133" y="35"/>
                  </a:lnTo>
                  <a:lnTo>
                    <a:pt x="133" y="36"/>
                  </a:lnTo>
                  <a:lnTo>
                    <a:pt x="133" y="35"/>
                  </a:lnTo>
                  <a:lnTo>
                    <a:pt x="133" y="36"/>
                  </a:lnTo>
                  <a:lnTo>
                    <a:pt x="133" y="35"/>
                  </a:lnTo>
                  <a:lnTo>
                    <a:pt x="133" y="36"/>
                  </a:lnTo>
                  <a:lnTo>
                    <a:pt x="133" y="35"/>
                  </a:lnTo>
                  <a:lnTo>
                    <a:pt x="133" y="34"/>
                  </a:lnTo>
                  <a:lnTo>
                    <a:pt x="133" y="33"/>
                  </a:lnTo>
                  <a:lnTo>
                    <a:pt x="133" y="34"/>
                  </a:lnTo>
                  <a:lnTo>
                    <a:pt x="133" y="33"/>
                  </a:lnTo>
                  <a:lnTo>
                    <a:pt x="133" y="32"/>
                  </a:lnTo>
                  <a:lnTo>
                    <a:pt x="133" y="33"/>
                  </a:lnTo>
                  <a:lnTo>
                    <a:pt x="133" y="31"/>
                  </a:lnTo>
                  <a:lnTo>
                    <a:pt x="133" y="30"/>
                  </a:lnTo>
                  <a:lnTo>
                    <a:pt x="134" y="30"/>
                  </a:lnTo>
                  <a:lnTo>
                    <a:pt x="134" y="29"/>
                  </a:lnTo>
                  <a:lnTo>
                    <a:pt x="134" y="28"/>
                  </a:lnTo>
                  <a:lnTo>
                    <a:pt x="134" y="27"/>
                  </a:lnTo>
                  <a:lnTo>
                    <a:pt x="134" y="25"/>
                  </a:lnTo>
                  <a:lnTo>
                    <a:pt x="134" y="23"/>
                  </a:lnTo>
                  <a:lnTo>
                    <a:pt x="134" y="21"/>
                  </a:lnTo>
                  <a:lnTo>
                    <a:pt x="134" y="19"/>
                  </a:lnTo>
                  <a:lnTo>
                    <a:pt x="134" y="17"/>
                  </a:lnTo>
                  <a:lnTo>
                    <a:pt x="134" y="15"/>
                  </a:lnTo>
                  <a:lnTo>
                    <a:pt x="134" y="16"/>
                  </a:lnTo>
                  <a:lnTo>
                    <a:pt x="134" y="15"/>
                  </a:lnTo>
                  <a:lnTo>
                    <a:pt x="134" y="13"/>
                  </a:lnTo>
                  <a:lnTo>
                    <a:pt x="134" y="15"/>
                  </a:lnTo>
                  <a:lnTo>
                    <a:pt x="134" y="14"/>
                  </a:lnTo>
                  <a:lnTo>
                    <a:pt x="134" y="13"/>
                  </a:lnTo>
                  <a:lnTo>
                    <a:pt x="134" y="11"/>
                  </a:lnTo>
                  <a:lnTo>
                    <a:pt x="134" y="10"/>
                  </a:lnTo>
                  <a:lnTo>
                    <a:pt x="134" y="8"/>
                  </a:lnTo>
                  <a:lnTo>
                    <a:pt x="134" y="9"/>
                  </a:lnTo>
                  <a:lnTo>
                    <a:pt x="134" y="6"/>
                  </a:lnTo>
                  <a:lnTo>
                    <a:pt x="134" y="5"/>
                  </a:lnTo>
                  <a:lnTo>
                    <a:pt x="134" y="3"/>
                  </a:lnTo>
                  <a:lnTo>
                    <a:pt x="134" y="4"/>
                  </a:lnTo>
                  <a:lnTo>
                    <a:pt x="134" y="3"/>
                  </a:lnTo>
                  <a:lnTo>
                    <a:pt x="134" y="0"/>
                  </a:lnTo>
                  <a:lnTo>
                    <a:pt x="134" y="2"/>
                  </a:lnTo>
                  <a:lnTo>
                    <a:pt x="134" y="3"/>
                  </a:lnTo>
                  <a:lnTo>
                    <a:pt x="134" y="5"/>
                  </a:lnTo>
                  <a:lnTo>
                    <a:pt x="134" y="2"/>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21" name="Freeform 552"/>
            <p:cNvSpPr>
              <a:spLocks/>
            </p:cNvSpPr>
            <p:nvPr/>
          </p:nvSpPr>
          <p:spPr bwMode="auto">
            <a:xfrm>
              <a:off x="3452" y="2686"/>
              <a:ext cx="56" cy="35"/>
            </a:xfrm>
            <a:custGeom>
              <a:avLst/>
              <a:gdLst>
                <a:gd name="T0" fmla="*/ 1 w 56"/>
                <a:gd name="T1" fmla="*/ 8 h 35"/>
                <a:gd name="T2" fmla="*/ 1 w 56"/>
                <a:gd name="T3" fmla="*/ 18 h 35"/>
                <a:gd name="T4" fmla="*/ 1 w 56"/>
                <a:gd name="T5" fmla="*/ 26 h 35"/>
                <a:gd name="T6" fmla="*/ 2 w 56"/>
                <a:gd name="T7" fmla="*/ 31 h 35"/>
                <a:gd name="T8" fmla="*/ 2 w 56"/>
                <a:gd name="T9" fmla="*/ 30 h 35"/>
                <a:gd name="T10" fmla="*/ 4 w 56"/>
                <a:gd name="T11" fmla="*/ 28 h 35"/>
                <a:gd name="T12" fmla="*/ 4 w 56"/>
                <a:gd name="T13" fmla="*/ 29 h 35"/>
                <a:gd name="T14" fmla="*/ 5 w 56"/>
                <a:gd name="T15" fmla="*/ 33 h 35"/>
                <a:gd name="T16" fmla="*/ 6 w 56"/>
                <a:gd name="T17" fmla="*/ 31 h 35"/>
                <a:gd name="T18" fmla="*/ 7 w 56"/>
                <a:gd name="T19" fmla="*/ 32 h 35"/>
                <a:gd name="T20" fmla="*/ 7 w 56"/>
                <a:gd name="T21" fmla="*/ 33 h 35"/>
                <a:gd name="T22" fmla="*/ 10 w 56"/>
                <a:gd name="T23" fmla="*/ 34 h 35"/>
                <a:gd name="T24" fmla="*/ 11 w 56"/>
                <a:gd name="T25" fmla="*/ 34 h 35"/>
                <a:gd name="T26" fmla="*/ 11 w 56"/>
                <a:gd name="T27" fmla="*/ 35 h 35"/>
                <a:gd name="T28" fmla="*/ 12 w 56"/>
                <a:gd name="T29" fmla="*/ 35 h 35"/>
                <a:gd name="T30" fmla="*/ 12 w 56"/>
                <a:gd name="T31" fmla="*/ 34 h 35"/>
                <a:gd name="T32" fmla="*/ 13 w 56"/>
                <a:gd name="T33" fmla="*/ 35 h 35"/>
                <a:gd name="T34" fmla="*/ 14 w 56"/>
                <a:gd name="T35" fmla="*/ 34 h 35"/>
                <a:gd name="T36" fmla="*/ 15 w 56"/>
                <a:gd name="T37" fmla="*/ 34 h 35"/>
                <a:gd name="T38" fmla="*/ 15 w 56"/>
                <a:gd name="T39" fmla="*/ 35 h 35"/>
                <a:gd name="T40" fmla="*/ 16 w 56"/>
                <a:gd name="T41" fmla="*/ 35 h 35"/>
                <a:gd name="T42" fmla="*/ 17 w 56"/>
                <a:gd name="T43" fmla="*/ 34 h 35"/>
                <a:gd name="T44" fmla="*/ 17 w 56"/>
                <a:gd name="T45" fmla="*/ 35 h 35"/>
                <a:gd name="T46" fmla="*/ 19 w 56"/>
                <a:gd name="T47" fmla="*/ 35 h 35"/>
                <a:gd name="T48" fmla="*/ 19 w 56"/>
                <a:gd name="T49" fmla="*/ 34 h 35"/>
                <a:gd name="T50" fmla="*/ 20 w 56"/>
                <a:gd name="T51" fmla="*/ 34 h 35"/>
                <a:gd name="T52" fmla="*/ 20 w 56"/>
                <a:gd name="T53" fmla="*/ 35 h 35"/>
                <a:gd name="T54" fmla="*/ 21 w 56"/>
                <a:gd name="T55" fmla="*/ 35 h 35"/>
                <a:gd name="T56" fmla="*/ 22 w 56"/>
                <a:gd name="T57" fmla="*/ 35 h 35"/>
                <a:gd name="T58" fmla="*/ 23 w 56"/>
                <a:gd name="T59" fmla="*/ 35 h 35"/>
                <a:gd name="T60" fmla="*/ 25 w 56"/>
                <a:gd name="T61" fmla="*/ 34 h 35"/>
                <a:gd name="T62" fmla="*/ 26 w 56"/>
                <a:gd name="T63" fmla="*/ 34 h 35"/>
                <a:gd name="T64" fmla="*/ 29 w 56"/>
                <a:gd name="T65" fmla="*/ 34 h 35"/>
                <a:gd name="T66" fmla="*/ 31 w 56"/>
                <a:gd name="T67" fmla="*/ 35 h 35"/>
                <a:gd name="T68" fmla="*/ 34 w 56"/>
                <a:gd name="T69" fmla="*/ 34 h 35"/>
                <a:gd name="T70" fmla="*/ 36 w 56"/>
                <a:gd name="T71" fmla="*/ 34 h 35"/>
                <a:gd name="T72" fmla="*/ 38 w 56"/>
                <a:gd name="T73" fmla="*/ 34 h 35"/>
                <a:gd name="T74" fmla="*/ 38 w 56"/>
                <a:gd name="T75" fmla="*/ 35 h 35"/>
                <a:gd name="T76" fmla="*/ 39 w 56"/>
                <a:gd name="T77" fmla="*/ 34 h 35"/>
                <a:gd name="T78" fmla="*/ 40 w 56"/>
                <a:gd name="T79" fmla="*/ 34 h 35"/>
                <a:gd name="T80" fmla="*/ 42 w 56"/>
                <a:gd name="T81" fmla="*/ 35 h 35"/>
                <a:gd name="T82" fmla="*/ 43 w 56"/>
                <a:gd name="T83" fmla="*/ 34 h 35"/>
                <a:gd name="T84" fmla="*/ 43 w 56"/>
                <a:gd name="T85" fmla="*/ 35 h 35"/>
                <a:gd name="T86" fmla="*/ 43 w 56"/>
                <a:gd name="T87" fmla="*/ 34 h 35"/>
                <a:gd name="T88" fmla="*/ 44 w 56"/>
                <a:gd name="T89" fmla="*/ 35 h 35"/>
                <a:gd name="T90" fmla="*/ 44 w 56"/>
                <a:gd name="T91" fmla="*/ 34 h 35"/>
                <a:gd name="T92" fmla="*/ 45 w 56"/>
                <a:gd name="T93" fmla="*/ 34 h 35"/>
                <a:gd name="T94" fmla="*/ 47 w 56"/>
                <a:gd name="T95" fmla="*/ 34 h 35"/>
                <a:gd name="T96" fmla="*/ 47 w 56"/>
                <a:gd name="T97" fmla="*/ 35 h 35"/>
                <a:gd name="T98" fmla="*/ 48 w 56"/>
                <a:gd name="T99" fmla="*/ 34 h 35"/>
                <a:gd name="T100" fmla="*/ 48 w 56"/>
                <a:gd name="T101" fmla="*/ 35 h 35"/>
                <a:gd name="T102" fmla="*/ 49 w 56"/>
                <a:gd name="T103" fmla="*/ 34 h 35"/>
                <a:gd name="T104" fmla="*/ 49 w 56"/>
                <a:gd name="T105" fmla="*/ 35 h 35"/>
                <a:gd name="T106" fmla="*/ 50 w 56"/>
                <a:gd name="T107" fmla="*/ 35 h 35"/>
                <a:gd name="T108" fmla="*/ 50 w 56"/>
                <a:gd name="T109" fmla="*/ 34 h 35"/>
                <a:gd name="T110" fmla="*/ 51 w 56"/>
                <a:gd name="T111" fmla="*/ 35 h 35"/>
                <a:gd name="T112" fmla="*/ 51 w 56"/>
                <a:gd name="T113" fmla="*/ 34 h 35"/>
                <a:gd name="T114" fmla="*/ 52 w 56"/>
                <a:gd name="T115" fmla="*/ 35 h 35"/>
                <a:gd name="T116" fmla="*/ 52 w 56"/>
                <a:gd name="T117" fmla="*/ 34 h 35"/>
                <a:gd name="T118" fmla="*/ 53 w 56"/>
                <a:gd name="T119" fmla="*/ 34 h 35"/>
                <a:gd name="T120" fmla="*/ 53 w 56"/>
                <a:gd name="T121" fmla="*/ 35 h 35"/>
                <a:gd name="T122" fmla="*/ 54 w 56"/>
                <a:gd name="T123" fmla="*/ 35 h 35"/>
                <a:gd name="T124" fmla="*/ 55 w 56"/>
                <a:gd name="T125" fmla="*/ 35 h 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6"/>
                <a:gd name="T190" fmla="*/ 0 h 35"/>
                <a:gd name="T191" fmla="*/ 56 w 56"/>
                <a:gd name="T192" fmla="*/ 35 h 3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6" h="35">
                  <a:moveTo>
                    <a:pt x="0" y="0"/>
                  </a:moveTo>
                  <a:lnTo>
                    <a:pt x="0" y="2"/>
                  </a:lnTo>
                  <a:lnTo>
                    <a:pt x="1" y="2"/>
                  </a:lnTo>
                  <a:lnTo>
                    <a:pt x="1" y="3"/>
                  </a:lnTo>
                  <a:lnTo>
                    <a:pt x="1" y="2"/>
                  </a:lnTo>
                  <a:lnTo>
                    <a:pt x="1" y="1"/>
                  </a:lnTo>
                  <a:lnTo>
                    <a:pt x="1" y="3"/>
                  </a:lnTo>
                  <a:lnTo>
                    <a:pt x="1" y="4"/>
                  </a:lnTo>
                  <a:lnTo>
                    <a:pt x="1" y="6"/>
                  </a:lnTo>
                  <a:lnTo>
                    <a:pt x="1" y="7"/>
                  </a:lnTo>
                  <a:lnTo>
                    <a:pt x="1" y="8"/>
                  </a:lnTo>
                  <a:lnTo>
                    <a:pt x="1" y="6"/>
                  </a:lnTo>
                  <a:lnTo>
                    <a:pt x="1" y="7"/>
                  </a:lnTo>
                  <a:lnTo>
                    <a:pt x="1" y="11"/>
                  </a:lnTo>
                  <a:lnTo>
                    <a:pt x="1" y="9"/>
                  </a:lnTo>
                  <a:lnTo>
                    <a:pt x="1" y="13"/>
                  </a:lnTo>
                  <a:lnTo>
                    <a:pt x="1" y="12"/>
                  </a:lnTo>
                  <a:lnTo>
                    <a:pt x="1" y="14"/>
                  </a:lnTo>
                  <a:lnTo>
                    <a:pt x="1" y="15"/>
                  </a:lnTo>
                  <a:lnTo>
                    <a:pt x="1" y="14"/>
                  </a:lnTo>
                  <a:lnTo>
                    <a:pt x="1" y="17"/>
                  </a:lnTo>
                  <a:lnTo>
                    <a:pt x="1" y="18"/>
                  </a:lnTo>
                  <a:lnTo>
                    <a:pt x="1" y="17"/>
                  </a:lnTo>
                  <a:lnTo>
                    <a:pt x="1" y="19"/>
                  </a:lnTo>
                  <a:lnTo>
                    <a:pt x="1" y="18"/>
                  </a:lnTo>
                  <a:lnTo>
                    <a:pt x="1" y="19"/>
                  </a:lnTo>
                  <a:lnTo>
                    <a:pt x="1" y="21"/>
                  </a:lnTo>
                  <a:lnTo>
                    <a:pt x="1" y="22"/>
                  </a:lnTo>
                  <a:lnTo>
                    <a:pt x="1" y="23"/>
                  </a:lnTo>
                  <a:lnTo>
                    <a:pt x="1" y="25"/>
                  </a:lnTo>
                  <a:lnTo>
                    <a:pt x="1" y="26"/>
                  </a:lnTo>
                  <a:lnTo>
                    <a:pt x="1" y="27"/>
                  </a:lnTo>
                  <a:lnTo>
                    <a:pt x="1" y="26"/>
                  </a:lnTo>
                  <a:lnTo>
                    <a:pt x="1" y="27"/>
                  </a:lnTo>
                  <a:lnTo>
                    <a:pt x="1" y="29"/>
                  </a:lnTo>
                  <a:lnTo>
                    <a:pt x="2" y="29"/>
                  </a:lnTo>
                  <a:lnTo>
                    <a:pt x="2" y="30"/>
                  </a:lnTo>
                  <a:lnTo>
                    <a:pt x="2" y="31"/>
                  </a:lnTo>
                  <a:lnTo>
                    <a:pt x="2" y="30"/>
                  </a:lnTo>
                  <a:lnTo>
                    <a:pt x="2" y="31"/>
                  </a:lnTo>
                  <a:lnTo>
                    <a:pt x="2" y="32"/>
                  </a:lnTo>
                  <a:lnTo>
                    <a:pt x="2" y="31"/>
                  </a:lnTo>
                  <a:lnTo>
                    <a:pt x="2" y="32"/>
                  </a:lnTo>
                  <a:lnTo>
                    <a:pt x="2" y="31"/>
                  </a:lnTo>
                  <a:lnTo>
                    <a:pt x="2" y="32"/>
                  </a:lnTo>
                  <a:lnTo>
                    <a:pt x="2" y="31"/>
                  </a:lnTo>
                  <a:lnTo>
                    <a:pt x="2" y="30"/>
                  </a:lnTo>
                  <a:lnTo>
                    <a:pt x="2" y="31"/>
                  </a:lnTo>
                  <a:lnTo>
                    <a:pt x="2" y="30"/>
                  </a:lnTo>
                  <a:lnTo>
                    <a:pt x="2" y="31"/>
                  </a:lnTo>
                  <a:lnTo>
                    <a:pt x="2" y="30"/>
                  </a:lnTo>
                  <a:lnTo>
                    <a:pt x="2" y="31"/>
                  </a:lnTo>
                  <a:lnTo>
                    <a:pt x="2" y="30"/>
                  </a:lnTo>
                  <a:lnTo>
                    <a:pt x="2" y="29"/>
                  </a:lnTo>
                  <a:lnTo>
                    <a:pt x="2" y="30"/>
                  </a:lnTo>
                  <a:lnTo>
                    <a:pt x="2" y="29"/>
                  </a:lnTo>
                  <a:lnTo>
                    <a:pt x="2" y="30"/>
                  </a:lnTo>
                  <a:lnTo>
                    <a:pt x="4" y="29"/>
                  </a:lnTo>
                  <a:lnTo>
                    <a:pt x="4" y="31"/>
                  </a:lnTo>
                  <a:lnTo>
                    <a:pt x="4" y="30"/>
                  </a:lnTo>
                  <a:lnTo>
                    <a:pt x="4" y="29"/>
                  </a:lnTo>
                  <a:lnTo>
                    <a:pt x="4" y="30"/>
                  </a:lnTo>
                  <a:lnTo>
                    <a:pt x="4" y="29"/>
                  </a:lnTo>
                  <a:lnTo>
                    <a:pt x="4" y="30"/>
                  </a:lnTo>
                  <a:lnTo>
                    <a:pt x="4" y="29"/>
                  </a:lnTo>
                  <a:lnTo>
                    <a:pt x="4" y="28"/>
                  </a:lnTo>
                  <a:lnTo>
                    <a:pt x="4" y="29"/>
                  </a:lnTo>
                  <a:lnTo>
                    <a:pt x="4" y="30"/>
                  </a:lnTo>
                  <a:lnTo>
                    <a:pt x="4" y="29"/>
                  </a:lnTo>
                  <a:lnTo>
                    <a:pt x="4" y="30"/>
                  </a:lnTo>
                  <a:lnTo>
                    <a:pt x="4" y="29"/>
                  </a:lnTo>
                  <a:lnTo>
                    <a:pt x="4" y="30"/>
                  </a:lnTo>
                  <a:lnTo>
                    <a:pt x="4" y="29"/>
                  </a:lnTo>
                  <a:lnTo>
                    <a:pt x="4" y="31"/>
                  </a:lnTo>
                  <a:lnTo>
                    <a:pt x="4" y="30"/>
                  </a:lnTo>
                  <a:lnTo>
                    <a:pt x="4" y="31"/>
                  </a:lnTo>
                  <a:lnTo>
                    <a:pt x="4" y="29"/>
                  </a:lnTo>
                  <a:lnTo>
                    <a:pt x="4" y="30"/>
                  </a:lnTo>
                  <a:lnTo>
                    <a:pt x="4" y="31"/>
                  </a:lnTo>
                  <a:lnTo>
                    <a:pt x="4" y="30"/>
                  </a:lnTo>
                  <a:lnTo>
                    <a:pt x="4" y="31"/>
                  </a:lnTo>
                  <a:lnTo>
                    <a:pt x="5" y="31"/>
                  </a:lnTo>
                  <a:lnTo>
                    <a:pt x="5" y="32"/>
                  </a:lnTo>
                  <a:lnTo>
                    <a:pt x="5" y="31"/>
                  </a:lnTo>
                  <a:lnTo>
                    <a:pt x="5" y="32"/>
                  </a:lnTo>
                  <a:lnTo>
                    <a:pt x="5" y="33"/>
                  </a:lnTo>
                  <a:lnTo>
                    <a:pt x="5" y="32"/>
                  </a:lnTo>
                  <a:lnTo>
                    <a:pt x="5" y="33"/>
                  </a:lnTo>
                  <a:lnTo>
                    <a:pt x="6" y="33"/>
                  </a:lnTo>
                  <a:lnTo>
                    <a:pt x="6" y="32"/>
                  </a:lnTo>
                  <a:lnTo>
                    <a:pt x="6" y="33"/>
                  </a:lnTo>
                  <a:lnTo>
                    <a:pt x="6" y="32"/>
                  </a:lnTo>
                  <a:lnTo>
                    <a:pt x="6" y="33"/>
                  </a:lnTo>
                  <a:lnTo>
                    <a:pt x="6" y="32"/>
                  </a:lnTo>
                  <a:lnTo>
                    <a:pt x="6" y="33"/>
                  </a:lnTo>
                  <a:lnTo>
                    <a:pt x="6" y="32"/>
                  </a:lnTo>
                  <a:lnTo>
                    <a:pt x="6" y="31"/>
                  </a:lnTo>
                  <a:lnTo>
                    <a:pt x="6" y="32"/>
                  </a:lnTo>
                  <a:lnTo>
                    <a:pt x="6" y="31"/>
                  </a:lnTo>
                  <a:lnTo>
                    <a:pt x="6" y="32"/>
                  </a:lnTo>
                  <a:lnTo>
                    <a:pt x="6" y="31"/>
                  </a:lnTo>
                  <a:lnTo>
                    <a:pt x="6" y="32"/>
                  </a:lnTo>
                  <a:lnTo>
                    <a:pt x="7" y="33"/>
                  </a:lnTo>
                  <a:lnTo>
                    <a:pt x="7" y="32"/>
                  </a:lnTo>
                  <a:lnTo>
                    <a:pt x="7" y="33"/>
                  </a:lnTo>
                  <a:lnTo>
                    <a:pt x="7" y="32"/>
                  </a:lnTo>
                  <a:lnTo>
                    <a:pt x="7" y="33"/>
                  </a:lnTo>
                  <a:lnTo>
                    <a:pt x="7" y="32"/>
                  </a:lnTo>
                  <a:lnTo>
                    <a:pt x="7" y="33"/>
                  </a:lnTo>
                  <a:lnTo>
                    <a:pt x="7" y="32"/>
                  </a:lnTo>
                  <a:lnTo>
                    <a:pt x="7" y="33"/>
                  </a:lnTo>
                  <a:lnTo>
                    <a:pt x="7" y="32"/>
                  </a:lnTo>
                  <a:lnTo>
                    <a:pt x="7" y="33"/>
                  </a:lnTo>
                  <a:lnTo>
                    <a:pt x="7" y="32"/>
                  </a:lnTo>
                  <a:lnTo>
                    <a:pt x="7" y="33"/>
                  </a:lnTo>
                  <a:lnTo>
                    <a:pt x="7" y="34"/>
                  </a:lnTo>
                  <a:lnTo>
                    <a:pt x="7" y="33"/>
                  </a:lnTo>
                  <a:lnTo>
                    <a:pt x="7" y="34"/>
                  </a:lnTo>
                  <a:lnTo>
                    <a:pt x="7" y="33"/>
                  </a:lnTo>
                  <a:lnTo>
                    <a:pt x="7" y="34"/>
                  </a:lnTo>
                  <a:lnTo>
                    <a:pt x="7" y="33"/>
                  </a:lnTo>
                  <a:lnTo>
                    <a:pt x="7" y="34"/>
                  </a:lnTo>
                  <a:lnTo>
                    <a:pt x="7" y="33"/>
                  </a:lnTo>
                  <a:lnTo>
                    <a:pt x="8" y="34"/>
                  </a:lnTo>
                  <a:lnTo>
                    <a:pt x="8" y="33"/>
                  </a:lnTo>
                  <a:lnTo>
                    <a:pt x="8" y="34"/>
                  </a:lnTo>
                  <a:lnTo>
                    <a:pt x="9" y="34"/>
                  </a:lnTo>
                  <a:lnTo>
                    <a:pt x="9" y="33"/>
                  </a:lnTo>
                  <a:lnTo>
                    <a:pt x="9" y="34"/>
                  </a:lnTo>
                  <a:lnTo>
                    <a:pt x="9" y="33"/>
                  </a:lnTo>
                  <a:lnTo>
                    <a:pt x="9" y="34"/>
                  </a:lnTo>
                  <a:lnTo>
                    <a:pt x="10" y="34"/>
                  </a:lnTo>
                  <a:lnTo>
                    <a:pt x="10" y="35"/>
                  </a:lnTo>
                  <a:lnTo>
                    <a:pt x="10" y="34"/>
                  </a:lnTo>
                  <a:lnTo>
                    <a:pt x="10" y="35"/>
                  </a:lnTo>
                  <a:lnTo>
                    <a:pt x="10" y="34"/>
                  </a:lnTo>
                  <a:lnTo>
                    <a:pt x="10" y="35"/>
                  </a:lnTo>
                  <a:lnTo>
                    <a:pt x="10" y="34"/>
                  </a:lnTo>
                  <a:lnTo>
                    <a:pt x="10" y="35"/>
                  </a:lnTo>
                  <a:lnTo>
                    <a:pt x="10" y="34"/>
                  </a:lnTo>
                  <a:lnTo>
                    <a:pt x="10" y="35"/>
                  </a:lnTo>
                  <a:lnTo>
                    <a:pt x="10" y="34"/>
                  </a:lnTo>
                  <a:lnTo>
                    <a:pt x="11" y="34"/>
                  </a:lnTo>
                  <a:lnTo>
                    <a:pt x="11" y="35"/>
                  </a:lnTo>
                  <a:lnTo>
                    <a:pt x="11" y="34"/>
                  </a:lnTo>
                  <a:lnTo>
                    <a:pt x="11" y="35"/>
                  </a:lnTo>
                  <a:lnTo>
                    <a:pt x="11" y="34"/>
                  </a:lnTo>
                  <a:lnTo>
                    <a:pt x="11" y="35"/>
                  </a:lnTo>
                  <a:lnTo>
                    <a:pt x="11" y="34"/>
                  </a:lnTo>
                  <a:lnTo>
                    <a:pt x="11" y="35"/>
                  </a:lnTo>
                  <a:lnTo>
                    <a:pt x="11" y="34"/>
                  </a:lnTo>
                  <a:lnTo>
                    <a:pt x="11" y="35"/>
                  </a:lnTo>
                  <a:lnTo>
                    <a:pt x="11" y="34"/>
                  </a:lnTo>
                  <a:lnTo>
                    <a:pt x="11" y="35"/>
                  </a:lnTo>
                  <a:lnTo>
                    <a:pt x="11" y="34"/>
                  </a:lnTo>
                  <a:lnTo>
                    <a:pt x="12" y="34"/>
                  </a:lnTo>
                  <a:lnTo>
                    <a:pt x="12" y="35"/>
                  </a:lnTo>
                  <a:lnTo>
                    <a:pt x="12" y="34"/>
                  </a:lnTo>
                  <a:lnTo>
                    <a:pt x="12" y="35"/>
                  </a:lnTo>
                  <a:lnTo>
                    <a:pt x="12" y="34"/>
                  </a:lnTo>
                  <a:lnTo>
                    <a:pt x="12" y="35"/>
                  </a:lnTo>
                  <a:lnTo>
                    <a:pt x="12" y="34"/>
                  </a:lnTo>
                  <a:lnTo>
                    <a:pt x="12" y="35"/>
                  </a:lnTo>
                  <a:lnTo>
                    <a:pt x="12" y="34"/>
                  </a:lnTo>
                  <a:lnTo>
                    <a:pt x="12" y="35"/>
                  </a:lnTo>
                  <a:lnTo>
                    <a:pt x="12" y="34"/>
                  </a:lnTo>
                  <a:lnTo>
                    <a:pt x="12" y="35"/>
                  </a:lnTo>
                  <a:lnTo>
                    <a:pt x="12" y="34"/>
                  </a:lnTo>
                  <a:lnTo>
                    <a:pt x="12" y="35"/>
                  </a:lnTo>
                  <a:lnTo>
                    <a:pt x="12" y="34"/>
                  </a:lnTo>
                  <a:lnTo>
                    <a:pt x="12" y="35"/>
                  </a:lnTo>
                  <a:lnTo>
                    <a:pt x="12" y="34"/>
                  </a:lnTo>
                  <a:lnTo>
                    <a:pt x="12" y="35"/>
                  </a:lnTo>
                  <a:lnTo>
                    <a:pt x="12" y="34"/>
                  </a:lnTo>
                  <a:lnTo>
                    <a:pt x="12" y="35"/>
                  </a:lnTo>
                  <a:lnTo>
                    <a:pt x="12" y="34"/>
                  </a:lnTo>
                  <a:lnTo>
                    <a:pt x="12" y="35"/>
                  </a:lnTo>
                  <a:lnTo>
                    <a:pt x="12" y="34"/>
                  </a:lnTo>
                  <a:lnTo>
                    <a:pt x="12" y="35"/>
                  </a:lnTo>
                  <a:lnTo>
                    <a:pt x="13" y="34"/>
                  </a:lnTo>
                  <a:lnTo>
                    <a:pt x="13" y="35"/>
                  </a:lnTo>
                  <a:lnTo>
                    <a:pt x="13" y="34"/>
                  </a:lnTo>
                  <a:lnTo>
                    <a:pt x="13" y="35"/>
                  </a:lnTo>
                  <a:lnTo>
                    <a:pt x="13" y="34"/>
                  </a:lnTo>
                  <a:lnTo>
                    <a:pt x="13" y="35"/>
                  </a:lnTo>
                  <a:lnTo>
                    <a:pt x="13" y="34"/>
                  </a:lnTo>
                  <a:lnTo>
                    <a:pt x="13" y="35"/>
                  </a:lnTo>
                  <a:lnTo>
                    <a:pt x="13" y="34"/>
                  </a:lnTo>
                  <a:lnTo>
                    <a:pt x="13" y="35"/>
                  </a:lnTo>
                  <a:lnTo>
                    <a:pt x="13" y="34"/>
                  </a:lnTo>
                  <a:lnTo>
                    <a:pt x="13" y="35"/>
                  </a:lnTo>
                  <a:lnTo>
                    <a:pt x="13" y="34"/>
                  </a:lnTo>
                  <a:lnTo>
                    <a:pt x="13" y="35"/>
                  </a:lnTo>
                  <a:lnTo>
                    <a:pt x="13" y="34"/>
                  </a:lnTo>
                  <a:lnTo>
                    <a:pt x="13" y="35"/>
                  </a:lnTo>
                  <a:lnTo>
                    <a:pt x="13" y="34"/>
                  </a:lnTo>
                  <a:lnTo>
                    <a:pt x="13" y="35"/>
                  </a:lnTo>
                  <a:lnTo>
                    <a:pt x="14" y="34"/>
                  </a:lnTo>
                  <a:lnTo>
                    <a:pt x="15" y="34"/>
                  </a:lnTo>
                  <a:lnTo>
                    <a:pt x="15" y="35"/>
                  </a:lnTo>
                  <a:lnTo>
                    <a:pt x="15" y="34"/>
                  </a:lnTo>
                  <a:lnTo>
                    <a:pt x="15" y="35"/>
                  </a:lnTo>
                  <a:lnTo>
                    <a:pt x="15" y="34"/>
                  </a:lnTo>
                  <a:lnTo>
                    <a:pt x="15" y="35"/>
                  </a:lnTo>
                  <a:lnTo>
                    <a:pt x="15" y="34"/>
                  </a:lnTo>
                  <a:lnTo>
                    <a:pt x="15" y="35"/>
                  </a:lnTo>
                  <a:lnTo>
                    <a:pt x="15" y="34"/>
                  </a:lnTo>
                  <a:lnTo>
                    <a:pt x="15" y="35"/>
                  </a:lnTo>
                  <a:lnTo>
                    <a:pt x="15" y="34"/>
                  </a:lnTo>
                  <a:lnTo>
                    <a:pt x="15" y="35"/>
                  </a:lnTo>
                  <a:lnTo>
                    <a:pt x="15" y="34"/>
                  </a:lnTo>
                  <a:lnTo>
                    <a:pt x="15" y="35"/>
                  </a:lnTo>
                  <a:lnTo>
                    <a:pt x="15" y="34"/>
                  </a:lnTo>
                  <a:lnTo>
                    <a:pt x="15" y="35"/>
                  </a:lnTo>
                  <a:lnTo>
                    <a:pt x="15" y="34"/>
                  </a:lnTo>
                  <a:lnTo>
                    <a:pt x="15" y="35"/>
                  </a:lnTo>
                  <a:lnTo>
                    <a:pt x="15" y="34"/>
                  </a:lnTo>
                  <a:lnTo>
                    <a:pt x="15" y="35"/>
                  </a:lnTo>
                  <a:lnTo>
                    <a:pt x="15" y="34"/>
                  </a:lnTo>
                  <a:lnTo>
                    <a:pt x="15" y="35"/>
                  </a:lnTo>
                  <a:lnTo>
                    <a:pt x="16" y="35"/>
                  </a:lnTo>
                  <a:lnTo>
                    <a:pt x="16" y="34"/>
                  </a:lnTo>
                  <a:lnTo>
                    <a:pt x="16" y="35"/>
                  </a:lnTo>
                  <a:lnTo>
                    <a:pt x="16" y="34"/>
                  </a:lnTo>
                  <a:lnTo>
                    <a:pt x="16" y="35"/>
                  </a:lnTo>
                  <a:lnTo>
                    <a:pt x="16" y="34"/>
                  </a:lnTo>
                  <a:lnTo>
                    <a:pt x="16" y="35"/>
                  </a:lnTo>
                  <a:lnTo>
                    <a:pt x="16" y="34"/>
                  </a:lnTo>
                  <a:lnTo>
                    <a:pt x="16" y="35"/>
                  </a:lnTo>
                  <a:lnTo>
                    <a:pt x="16" y="34"/>
                  </a:lnTo>
                  <a:lnTo>
                    <a:pt x="16" y="35"/>
                  </a:lnTo>
                  <a:lnTo>
                    <a:pt x="16" y="34"/>
                  </a:lnTo>
                  <a:lnTo>
                    <a:pt x="16" y="35"/>
                  </a:lnTo>
                  <a:lnTo>
                    <a:pt x="16" y="34"/>
                  </a:lnTo>
                  <a:lnTo>
                    <a:pt x="16" y="35"/>
                  </a:lnTo>
                  <a:lnTo>
                    <a:pt x="16" y="34"/>
                  </a:lnTo>
                  <a:lnTo>
                    <a:pt x="16" y="35"/>
                  </a:lnTo>
                  <a:lnTo>
                    <a:pt x="16" y="34"/>
                  </a:lnTo>
                  <a:lnTo>
                    <a:pt x="16" y="35"/>
                  </a:lnTo>
                  <a:lnTo>
                    <a:pt x="16" y="34"/>
                  </a:lnTo>
                  <a:lnTo>
                    <a:pt x="17" y="35"/>
                  </a:lnTo>
                  <a:lnTo>
                    <a:pt x="17" y="34"/>
                  </a:lnTo>
                  <a:lnTo>
                    <a:pt x="17" y="35"/>
                  </a:lnTo>
                  <a:lnTo>
                    <a:pt x="17" y="34"/>
                  </a:lnTo>
                  <a:lnTo>
                    <a:pt x="17" y="35"/>
                  </a:lnTo>
                  <a:lnTo>
                    <a:pt x="17" y="34"/>
                  </a:lnTo>
                  <a:lnTo>
                    <a:pt x="17" y="35"/>
                  </a:lnTo>
                  <a:lnTo>
                    <a:pt x="17" y="34"/>
                  </a:lnTo>
                  <a:lnTo>
                    <a:pt x="17" y="35"/>
                  </a:lnTo>
                  <a:lnTo>
                    <a:pt x="17" y="34"/>
                  </a:lnTo>
                  <a:lnTo>
                    <a:pt x="17" y="35"/>
                  </a:lnTo>
                  <a:lnTo>
                    <a:pt x="17" y="34"/>
                  </a:lnTo>
                  <a:lnTo>
                    <a:pt x="17" y="35"/>
                  </a:lnTo>
                  <a:lnTo>
                    <a:pt x="17" y="34"/>
                  </a:lnTo>
                  <a:lnTo>
                    <a:pt x="17" y="35"/>
                  </a:lnTo>
                  <a:lnTo>
                    <a:pt x="17" y="34"/>
                  </a:lnTo>
                  <a:lnTo>
                    <a:pt x="17" y="35"/>
                  </a:lnTo>
                  <a:lnTo>
                    <a:pt x="17" y="34"/>
                  </a:lnTo>
                  <a:lnTo>
                    <a:pt x="17" y="35"/>
                  </a:lnTo>
                  <a:lnTo>
                    <a:pt x="17" y="34"/>
                  </a:lnTo>
                  <a:lnTo>
                    <a:pt x="17" y="35"/>
                  </a:lnTo>
                  <a:lnTo>
                    <a:pt x="19" y="35"/>
                  </a:lnTo>
                  <a:lnTo>
                    <a:pt x="19" y="34"/>
                  </a:lnTo>
                  <a:lnTo>
                    <a:pt x="19" y="35"/>
                  </a:lnTo>
                  <a:lnTo>
                    <a:pt x="19" y="34"/>
                  </a:lnTo>
                  <a:lnTo>
                    <a:pt x="19" y="35"/>
                  </a:lnTo>
                  <a:lnTo>
                    <a:pt x="19" y="34"/>
                  </a:lnTo>
                  <a:lnTo>
                    <a:pt x="19" y="35"/>
                  </a:lnTo>
                  <a:lnTo>
                    <a:pt x="19" y="34"/>
                  </a:lnTo>
                  <a:lnTo>
                    <a:pt x="19" y="35"/>
                  </a:lnTo>
                  <a:lnTo>
                    <a:pt x="19" y="34"/>
                  </a:lnTo>
                  <a:lnTo>
                    <a:pt x="19" y="35"/>
                  </a:lnTo>
                  <a:lnTo>
                    <a:pt x="19" y="34"/>
                  </a:lnTo>
                  <a:lnTo>
                    <a:pt x="19" y="35"/>
                  </a:lnTo>
                  <a:lnTo>
                    <a:pt x="19" y="34"/>
                  </a:lnTo>
                  <a:lnTo>
                    <a:pt x="19" y="35"/>
                  </a:lnTo>
                  <a:lnTo>
                    <a:pt x="20" y="35"/>
                  </a:lnTo>
                  <a:lnTo>
                    <a:pt x="20" y="34"/>
                  </a:lnTo>
                  <a:lnTo>
                    <a:pt x="20" y="35"/>
                  </a:lnTo>
                  <a:lnTo>
                    <a:pt x="20" y="34"/>
                  </a:lnTo>
                  <a:lnTo>
                    <a:pt x="20" y="35"/>
                  </a:lnTo>
                  <a:lnTo>
                    <a:pt x="20" y="34"/>
                  </a:lnTo>
                  <a:lnTo>
                    <a:pt x="20" y="35"/>
                  </a:lnTo>
                  <a:lnTo>
                    <a:pt x="20" y="34"/>
                  </a:lnTo>
                  <a:lnTo>
                    <a:pt x="20" y="35"/>
                  </a:lnTo>
                  <a:lnTo>
                    <a:pt x="20" y="34"/>
                  </a:lnTo>
                  <a:lnTo>
                    <a:pt x="20" y="35"/>
                  </a:lnTo>
                  <a:lnTo>
                    <a:pt x="20" y="34"/>
                  </a:lnTo>
                  <a:lnTo>
                    <a:pt x="20" y="35"/>
                  </a:lnTo>
                  <a:lnTo>
                    <a:pt x="20" y="34"/>
                  </a:lnTo>
                  <a:lnTo>
                    <a:pt x="20" y="35"/>
                  </a:lnTo>
                  <a:lnTo>
                    <a:pt x="20" y="34"/>
                  </a:lnTo>
                  <a:lnTo>
                    <a:pt x="20" y="35"/>
                  </a:lnTo>
                  <a:lnTo>
                    <a:pt x="20" y="34"/>
                  </a:lnTo>
                  <a:lnTo>
                    <a:pt x="20" y="35"/>
                  </a:lnTo>
                  <a:lnTo>
                    <a:pt x="20" y="34"/>
                  </a:lnTo>
                  <a:lnTo>
                    <a:pt x="20" y="35"/>
                  </a:lnTo>
                  <a:lnTo>
                    <a:pt x="21" y="35"/>
                  </a:lnTo>
                  <a:lnTo>
                    <a:pt x="21" y="34"/>
                  </a:lnTo>
                  <a:lnTo>
                    <a:pt x="21" y="35"/>
                  </a:lnTo>
                  <a:lnTo>
                    <a:pt x="21" y="34"/>
                  </a:lnTo>
                  <a:lnTo>
                    <a:pt x="21" y="35"/>
                  </a:lnTo>
                  <a:lnTo>
                    <a:pt x="21" y="34"/>
                  </a:lnTo>
                  <a:lnTo>
                    <a:pt x="21" y="35"/>
                  </a:lnTo>
                  <a:lnTo>
                    <a:pt x="21" y="34"/>
                  </a:lnTo>
                  <a:lnTo>
                    <a:pt x="21" y="35"/>
                  </a:lnTo>
                  <a:lnTo>
                    <a:pt x="21" y="34"/>
                  </a:lnTo>
                  <a:lnTo>
                    <a:pt x="21" y="35"/>
                  </a:lnTo>
                  <a:lnTo>
                    <a:pt x="21" y="34"/>
                  </a:lnTo>
                  <a:lnTo>
                    <a:pt x="21" y="35"/>
                  </a:lnTo>
                  <a:lnTo>
                    <a:pt x="21" y="34"/>
                  </a:lnTo>
                  <a:lnTo>
                    <a:pt x="22" y="34"/>
                  </a:lnTo>
                  <a:lnTo>
                    <a:pt x="22" y="35"/>
                  </a:lnTo>
                  <a:lnTo>
                    <a:pt x="22" y="34"/>
                  </a:lnTo>
                  <a:lnTo>
                    <a:pt x="22" y="35"/>
                  </a:lnTo>
                  <a:lnTo>
                    <a:pt x="22" y="34"/>
                  </a:lnTo>
                  <a:lnTo>
                    <a:pt x="22" y="35"/>
                  </a:lnTo>
                  <a:lnTo>
                    <a:pt x="22" y="34"/>
                  </a:lnTo>
                  <a:lnTo>
                    <a:pt x="22" y="35"/>
                  </a:lnTo>
                  <a:lnTo>
                    <a:pt x="22" y="34"/>
                  </a:lnTo>
                  <a:lnTo>
                    <a:pt x="22" y="35"/>
                  </a:lnTo>
                  <a:lnTo>
                    <a:pt x="22" y="34"/>
                  </a:lnTo>
                  <a:lnTo>
                    <a:pt x="22" y="35"/>
                  </a:lnTo>
                  <a:lnTo>
                    <a:pt x="23" y="35"/>
                  </a:lnTo>
                  <a:lnTo>
                    <a:pt x="23" y="34"/>
                  </a:lnTo>
                  <a:lnTo>
                    <a:pt x="23" y="35"/>
                  </a:lnTo>
                  <a:lnTo>
                    <a:pt x="23" y="34"/>
                  </a:lnTo>
                  <a:lnTo>
                    <a:pt x="23" y="35"/>
                  </a:lnTo>
                  <a:lnTo>
                    <a:pt x="23" y="34"/>
                  </a:lnTo>
                  <a:lnTo>
                    <a:pt x="23" y="35"/>
                  </a:lnTo>
                  <a:lnTo>
                    <a:pt x="24" y="35"/>
                  </a:lnTo>
                  <a:lnTo>
                    <a:pt x="24" y="34"/>
                  </a:lnTo>
                  <a:lnTo>
                    <a:pt x="24" y="35"/>
                  </a:lnTo>
                  <a:lnTo>
                    <a:pt x="24" y="34"/>
                  </a:lnTo>
                  <a:lnTo>
                    <a:pt x="24" y="35"/>
                  </a:lnTo>
                  <a:lnTo>
                    <a:pt x="24" y="34"/>
                  </a:lnTo>
                  <a:lnTo>
                    <a:pt x="24" y="35"/>
                  </a:lnTo>
                  <a:lnTo>
                    <a:pt x="24" y="34"/>
                  </a:lnTo>
                  <a:lnTo>
                    <a:pt x="24" y="35"/>
                  </a:lnTo>
                  <a:lnTo>
                    <a:pt x="25" y="35"/>
                  </a:lnTo>
                  <a:lnTo>
                    <a:pt x="25" y="34"/>
                  </a:lnTo>
                  <a:lnTo>
                    <a:pt x="25" y="35"/>
                  </a:lnTo>
                  <a:lnTo>
                    <a:pt x="25" y="34"/>
                  </a:lnTo>
                  <a:lnTo>
                    <a:pt x="25" y="35"/>
                  </a:lnTo>
                  <a:lnTo>
                    <a:pt x="25" y="34"/>
                  </a:lnTo>
                  <a:lnTo>
                    <a:pt x="25" y="35"/>
                  </a:lnTo>
                  <a:lnTo>
                    <a:pt x="26" y="35"/>
                  </a:lnTo>
                  <a:lnTo>
                    <a:pt x="26" y="34"/>
                  </a:lnTo>
                  <a:lnTo>
                    <a:pt x="26" y="35"/>
                  </a:lnTo>
                  <a:lnTo>
                    <a:pt x="26" y="34"/>
                  </a:lnTo>
                  <a:lnTo>
                    <a:pt x="26" y="35"/>
                  </a:lnTo>
                  <a:lnTo>
                    <a:pt x="26" y="34"/>
                  </a:lnTo>
                  <a:lnTo>
                    <a:pt x="26" y="35"/>
                  </a:lnTo>
                  <a:lnTo>
                    <a:pt x="27" y="35"/>
                  </a:lnTo>
                  <a:lnTo>
                    <a:pt x="27" y="34"/>
                  </a:lnTo>
                  <a:lnTo>
                    <a:pt x="27" y="35"/>
                  </a:lnTo>
                  <a:lnTo>
                    <a:pt x="27" y="34"/>
                  </a:lnTo>
                  <a:lnTo>
                    <a:pt x="27" y="35"/>
                  </a:lnTo>
                  <a:lnTo>
                    <a:pt x="27" y="34"/>
                  </a:lnTo>
                  <a:lnTo>
                    <a:pt x="27" y="35"/>
                  </a:lnTo>
                  <a:lnTo>
                    <a:pt x="28" y="35"/>
                  </a:lnTo>
                  <a:lnTo>
                    <a:pt x="29" y="35"/>
                  </a:lnTo>
                  <a:lnTo>
                    <a:pt x="29" y="34"/>
                  </a:lnTo>
                  <a:lnTo>
                    <a:pt x="29" y="35"/>
                  </a:lnTo>
                  <a:lnTo>
                    <a:pt x="30" y="35"/>
                  </a:lnTo>
                  <a:lnTo>
                    <a:pt x="30" y="34"/>
                  </a:lnTo>
                  <a:lnTo>
                    <a:pt x="30" y="35"/>
                  </a:lnTo>
                  <a:lnTo>
                    <a:pt x="30" y="34"/>
                  </a:lnTo>
                  <a:lnTo>
                    <a:pt x="30" y="35"/>
                  </a:lnTo>
                  <a:lnTo>
                    <a:pt x="30" y="34"/>
                  </a:lnTo>
                  <a:lnTo>
                    <a:pt x="30" y="35"/>
                  </a:lnTo>
                  <a:lnTo>
                    <a:pt x="30" y="34"/>
                  </a:lnTo>
                  <a:lnTo>
                    <a:pt x="30" y="35"/>
                  </a:lnTo>
                  <a:lnTo>
                    <a:pt x="31" y="35"/>
                  </a:lnTo>
                  <a:lnTo>
                    <a:pt x="31" y="34"/>
                  </a:lnTo>
                  <a:lnTo>
                    <a:pt x="31" y="35"/>
                  </a:lnTo>
                  <a:lnTo>
                    <a:pt x="33" y="35"/>
                  </a:lnTo>
                  <a:lnTo>
                    <a:pt x="33" y="34"/>
                  </a:lnTo>
                  <a:lnTo>
                    <a:pt x="33" y="35"/>
                  </a:lnTo>
                  <a:lnTo>
                    <a:pt x="33" y="34"/>
                  </a:lnTo>
                  <a:lnTo>
                    <a:pt x="33" y="35"/>
                  </a:lnTo>
                  <a:lnTo>
                    <a:pt x="34" y="35"/>
                  </a:lnTo>
                  <a:lnTo>
                    <a:pt x="34" y="34"/>
                  </a:lnTo>
                  <a:lnTo>
                    <a:pt x="34" y="35"/>
                  </a:lnTo>
                  <a:lnTo>
                    <a:pt x="34" y="34"/>
                  </a:lnTo>
                  <a:lnTo>
                    <a:pt x="35" y="35"/>
                  </a:lnTo>
                  <a:lnTo>
                    <a:pt x="36" y="35"/>
                  </a:lnTo>
                  <a:lnTo>
                    <a:pt x="36" y="34"/>
                  </a:lnTo>
                  <a:lnTo>
                    <a:pt x="36" y="35"/>
                  </a:lnTo>
                  <a:lnTo>
                    <a:pt x="36" y="34"/>
                  </a:lnTo>
                  <a:lnTo>
                    <a:pt x="36" y="35"/>
                  </a:lnTo>
                  <a:lnTo>
                    <a:pt x="36" y="34"/>
                  </a:lnTo>
                  <a:lnTo>
                    <a:pt x="36" y="35"/>
                  </a:lnTo>
                  <a:lnTo>
                    <a:pt x="36" y="34"/>
                  </a:lnTo>
                  <a:lnTo>
                    <a:pt x="36" y="35"/>
                  </a:lnTo>
                  <a:lnTo>
                    <a:pt x="36" y="34"/>
                  </a:lnTo>
                  <a:lnTo>
                    <a:pt x="36" y="35"/>
                  </a:lnTo>
                  <a:lnTo>
                    <a:pt x="37" y="35"/>
                  </a:lnTo>
                  <a:lnTo>
                    <a:pt x="37" y="34"/>
                  </a:lnTo>
                  <a:lnTo>
                    <a:pt x="37" y="35"/>
                  </a:lnTo>
                  <a:lnTo>
                    <a:pt x="37" y="34"/>
                  </a:lnTo>
                  <a:lnTo>
                    <a:pt x="37" y="35"/>
                  </a:lnTo>
                  <a:lnTo>
                    <a:pt x="37" y="34"/>
                  </a:lnTo>
                  <a:lnTo>
                    <a:pt x="37" y="35"/>
                  </a:lnTo>
                  <a:lnTo>
                    <a:pt x="38" y="34"/>
                  </a:lnTo>
                  <a:lnTo>
                    <a:pt x="38" y="35"/>
                  </a:lnTo>
                  <a:lnTo>
                    <a:pt x="38" y="34"/>
                  </a:lnTo>
                  <a:lnTo>
                    <a:pt x="38" y="35"/>
                  </a:lnTo>
                  <a:lnTo>
                    <a:pt x="38" y="34"/>
                  </a:lnTo>
                  <a:lnTo>
                    <a:pt x="38" y="35"/>
                  </a:lnTo>
                  <a:lnTo>
                    <a:pt x="38" y="34"/>
                  </a:lnTo>
                  <a:lnTo>
                    <a:pt x="38" y="35"/>
                  </a:lnTo>
                  <a:lnTo>
                    <a:pt x="38" y="34"/>
                  </a:lnTo>
                  <a:lnTo>
                    <a:pt x="38" y="35"/>
                  </a:lnTo>
                  <a:lnTo>
                    <a:pt x="38" y="34"/>
                  </a:lnTo>
                  <a:lnTo>
                    <a:pt x="38" y="35"/>
                  </a:lnTo>
                  <a:lnTo>
                    <a:pt x="38" y="34"/>
                  </a:lnTo>
                  <a:lnTo>
                    <a:pt x="38" y="35"/>
                  </a:lnTo>
                  <a:lnTo>
                    <a:pt x="38" y="34"/>
                  </a:lnTo>
                  <a:lnTo>
                    <a:pt x="38" y="35"/>
                  </a:lnTo>
                  <a:lnTo>
                    <a:pt x="38" y="34"/>
                  </a:lnTo>
                  <a:lnTo>
                    <a:pt x="38" y="35"/>
                  </a:lnTo>
                  <a:lnTo>
                    <a:pt x="39" y="34"/>
                  </a:lnTo>
                  <a:lnTo>
                    <a:pt x="39" y="35"/>
                  </a:lnTo>
                  <a:lnTo>
                    <a:pt x="39" y="34"/>
                  </a:lnTo>
                  <a:lnTo>
                    <a:pt x="39" y="35"/>
                  </a:lnTo>
                  <a:lnTo>
                    <a:pt x="39" y="34"/>
                  </a:lnTo>
                  <a:lnTo>
                    <a:pt x="39" y="35"/>
                  </a:lnTo>
                  <a:lnTo>
                    <a:pt x="39" y="34"/>
                  </a:lnTo>
                  <a:lnTo>
                    <a:pt x="39" y="35"/>
                  </a:lnTo>
                  <a:lnTo>
                    <a:pt x="39" y="34"/>
                  </a:lnTo>
                  <a:lnTo>
                    <a:pt x="39" y="35"/>
                  </a:lnTo>
                  <a:lnTo>
                    <a:pt x="40" y="35"/>
                  </a:lnTo>
                  <a:lnTo>
                    <a:pt x="40" y="34"/>
                  </a:lnTo>
                  <a:lnTo>
                    <a:pt x="40" y="35"/>
                  </a:lnTo>
                  <a:lnTo>
                    <a:pt x="40" y="34"/>
                  </a:lnTo>
                  <a:lnTo>
                    <a:pt x="40" y="35"/>
                  </a:lnTo>
                  <a:lnTo>
                    <a:pt x="40" y="34"/>
                  </a:lnTo>
                  <a:lnTo>
                    <a:pt x="40" y="35"/>
                  </a:lnTo>
                  <a:lnTo>
                    <a:pt x="40" y="34"/>
                  </a:lnTo>
                  <a:lnTo>
                    <a:pt x="40" y="35"/>
                  </a:lnTo>
                  <a:lnTo>
                    <a:pt x="41" y="35"/>
                  </a:lnTo>
                  <a:lnTo>
                    <a:pt x="41" y="34"/>
                  </a:lnTo>
                  <a:lnTo>
                    <a:pt x="41" y="35"/>
                  </a:lnTo>
                  <a:lnTo>
                    <a:pt x="41" y="34"/>
                  </a:lnTo>
                  <a:lnTo>
                    <a:pt x="41" y="35"/>
                  </a:lnTo>
                  <a:lnTo>
                    <a:pt x="41" y="34"/>
                  </a:lnTo>
                  <a:lnTo>
                    <a:pt x="41" y="35"/>
                  </a:lnTo>
                  <a:lnTo>
                    <a:pt x="41" y="34"/>
                  </a:lnTo>
                  <a:lnTo>
                    <a:pt x="41" y="35"/>
                  </a:lnTo>
                  <a:lnTo>
                    <a:pt x="42" y="35"/>
                  </a:lnTo>
                  <a:lnTo>
                    <a:pt x="42" y="34"/>
                  </a:lnTo>
                  <a:lnTo>
                    <a:pt x="42" y="35"/>
                  </a:lnTo>
                  <a:lnTo>
                    <a:pt x="42" y="34"/>
                  </a:lnTo>
                  <a:lnTo>
                    <a:pt x="42" y="35"/>
                  </a:lnTo>
                  <a:lnTo>
                    <a:pt x="42" y="34"/>
                  </a:lnTo>
                  <a:lnTo>
                    <a:pt x="42" y="35"/>
                  </a:lnTo>
                  <a:lnTo>
                    <a:pt x="42" y="34"/>
                  </a:lnTo>
                  <a:lnTo>
                    <a:pt x="42" y="35"/>
                  </a:lnTo>
                  <a:lnTo>
                    <a:pt x="42" y="34"/>
                  </a:lnTo>
                  <a:lnTo>
                    <a:pt x="42" y="35"/>
                  </a:lnTo>
                  <a:lnTo>
                    <a:pt x="43" y="34"/>
                  </a:lnTo>
                  <a:lnTo>
                    <a:pt x="43" y="35"/>
                  </a:lnTo>
                  <a:lnTo>
                    <a:pt x="43" y="34"/>
                  </a:lnTo>
                  <a:lnTo>
                    <a:pt x="43" y="35"/>
                  </a:lnTo>
                  <a:lnTo>
                    <a:pt x="43" y="34"/>
                  </a:lnTo>
                  <a:lnTo>
                    <a:pt x="43" y="35"/>
                  </a:lnTo>
                  <a:lnTo>
                    <a:pt x="43" y="34"/>
                  </a:lnTo>
                  <a:lnTo>
                    <a:pt x="43" y="35"/>
                  </a:lnTo>
                  <a:lnTo>
                    <a:pt x="43" y="34"/>
                  </a:lnTo>
                  <a:lnTo>
                    <a:pt x="43" y="35"/>
                  </a:lnTo>
                  <a:lnTo>
                    <a:pt x="43" y="34"/>
                  </a:lnTo>
                  <a:lnTo>
                    <a:pt x="43" y="35"/>
                  </a:lnTo>
                  <a:lnTo>
                    <a:pt x="43" y="34"/>
                  </a:lnTo>
                  <a:lnTo>
                    <a:pt x="43" y="35"/>
                  </a:lnTo>
                  <a:lnTo>
                    <a:pt x="43" y="34"/>
                  </a:lnTo>
                  <a:lnTo>
                    <a:pt x="43" y="35"/>
                  </a:lnTo>
                  <a:lnTo>
                    <a:pt x="43" y="34"/>
                  </a:lnTo>
                  <a:lnTo>
                    <a:pt x="43" y="35"/>
                  </a:lnTo>
                  <a:lnTo>
                    <a:pt x="43" y="34"/>
                  </a:lnTo>
                  <a:lnTo>
                    <a:pt x="43" y="35"/>
                  </a:lnTo>
                  <a:lnTo>
                    <a:pt x="43" y="34"/>
                  </a:lnTo>
                  <a:lnTo>
                    <a:pt x="43" y="35"/>
                  </a:lnTo>
                  <a:lnTo>
                    <a:pt x="43" y="34"/>
                  </a:lnTo>
                  <a:lnTo>
                    <a:pt x="43" y="35"/>
                  </a:lnTo>
                  <a:lnTo>
                    <a:pt x="44" y="34"/>
                  </a:lnTo>
                  <a:lnTo>
                    <a:pt x="44" y="35"/>
                  </a:lnTo>
                  <a:lnTo>
                    <a:pt x="44" y="34"/>
                  </a:lnTo>
                  <a:lnTo>
                    <a:pt x="44" y="35"/>
                  </a:lnTo>
                  <a:lnTo>
                    <a:pt x="44" y="34"/>
                  </a:lnTo>
                  <a:lnTo>
                    <a:pt x="44" y="35"/>
                  </a:lnTo>
                  <a:lnTo>
                    <a:pt x="44" y="34"/>
                  </a:lnTo>
                  <a:lnTo>
                    <a:pt x="44" y="35"/>
                  </a:lnTo>
                  <a:lnTo>
                    <a:pt x="44" y="34"/>
                  </a:lnTo>
                  <a:lnTo>
                    <a:pt x="44" y="35"/>
                  </a:lnTo>
                  <a:lnTo>
                    <a:pt x="44" y="34"/>
                  </a:lnTo>
                  <a:lnTo>
                    <a:pt x="44" y="35"/>
                  </a:lnTo>
                  <a:lnTo>
                    <a:pt x="44" y="34"/>
                  </a:lnTo>
                  <a:lnTo>
                    <a:pt x="44" y="35"/>
                  </a:lnTo>
                  <a:lnTo>
                    <a:pt x="44" y="34"/>
                  </a:lnTo>
                  <a:lnTo>
                    <a:pt x="44" y="35"/>
                  </a:lnTo>
                  <a:lnTo>
                    <a:pt x="44" y="34"/>
                  </a:lnTo>
                  <a:lnTo>
                    <a:pt x="44" y="35"/>
                  </a:lnTo>
                  <a:lnTo>
                    <a:pt x="44" y="34"/>
                  </a:lnTo>
                  <a:lnTo>
                    <a:pt x="44" y="35"/>
                  </a:lnTo>
                  <a:lnTo>
                    <a:pt x="44" y="34"/>
                  </a:lnTo>
                  <a:lnTo>
                    <a:pt x="44" y="35"/>
                  </a:lnTo>
                  <a:lnTo>
                    <a:pt x="45" y="35"/>
                  </a:lnTo>
                  <a:lnTo>
                    <a:pt x="45" y="34"/>
                  </a:lnTo>
                  <a:lnTo>
                    <a:pt x="45" y="35"/>
                  </a:lnTo>
                  <a:lnTo>
                    <a:pt x="45" y="34"/>
                  </a:lnTo>
                  <a:lnTo>
                    <a:pt x="45" y="35"/>
                  </a:lnTo>
                  <a:lnTo>
                    <a:pt x="45" y="34"/>
                  </a:lnTo>
                  <a:lnTo>
                    <a:pt x="45" y="35"/>
                  </a:lnTo>
                  <a:lnTo>
                    <a:pt x="45" y="34"/>
                  </a:lnTo>
                  <a:lnTo>
                    <a:pt x="45" y="35"/>
                  </a:lnTo>
                  <a:lnTo>
                    <a:pt x="45" y="34"/>
                  </a:lnTo>
                  <a:lnTo>
                    <a:pt x="45" y="35"/>
                  </a:lnTo>
                  <a:lnTo>
                    <a:pt x="45" y="34"/>
                  </a:lnTo>
                  <a:lnTo>
                    <a:pt x="45" y="35"/>
                  </a:lnTo>
                  <a:lnTo>
                    <a:pt x="45" y="34"/>
                  </a:lnTo>
                  <a:lnTo>
                    <a:pt x="45" y="35"/>
                  </a:lnTo>
                  <a:lnTo>
                    <a:pt x="45" y="34"/>
                  </a:lnTo>
                  <a:lnTo>
                    <a:pt x="45" y="35"/>
                  </a:lnTo>
                  <a:lnTo>
                    <a:pt x="45" y="34"/>
                  </a:lnTo>
                  <a:lnTo>
                    <a:pt x="45" y="35"/>
                  </a:lnTo>
                  <a:lnTo>
                    <a:pt x="47" y="35"/>
                  </a:lnTo>
                  <a:lnTo>
                    <a:pt x="47" y="34"/>
                  </a:lnTo>
                  <a:lnTo>
                    <a:pt x="47" y="35"/>
                  </a:lnTo>
                  <a:lnTo>
                    <a:pt x="47" y="34"/>
                  </a:lnTo>
                  <a:lnTo>
                    <a:pt x="47" y="35"/>
                  </a:lnTo>
                  <a:lnTo>
                    <a:pt x="47" y="34"/>
                  </a:lnTo>
                  <a:lnTo>
                    <a:pt x="47" y="35"/>
                  </a:lnTo>
                  <a:lnTo>
                    <a:pt x="47" y="34"/>
                  </a:lnTo>
                  <a:lnTo>
                    <a:pt x="47" y="35"/>
                  </a:lnTo>
                  <a:lnTo>
                    <a:pt x="47" y="34"/>
                  </a:lnTo>
                  <a:lnTo>
                    <a:pt x="47" y="35"/>
                  </a:lnTo>
                  <a:lnTo>
                    <a:pt x="47" y="34"/>
                  </a:lnTo>
                  <a:lnTo>
                    <a:pt x="47" y="35"/>
                  </a:lnTo>
                  <a:lnTo>
                    <a:pt x="47" y="34"/>
                  </a:lnTo>
                  <a:lnTo>
                    <a:pt x="47" y="35"/>
                  </a:lnTo>
                  <a:lnTo>
                    <a:pt x="47" y="34"/>
                  </a:lnTo>
                  <a:lnTo>
                    <a:pt x="47" y="35"/>
                  </a:lnTo>
                  <a:lnTo>
                    <a:pt x="47" y="34"/>
                  </a:lnTo>
                  <a:lnTo>
                    <a:pt x="47" y="35"/>
                  </a:lnTo>
                  <a:lnTo>
                    <a:pt x="47" y="34"/>
                  </a:lnTo>
                  <a:lnTo>
                    <a:pt x="47" y="35"/>
                  </a:lnTo>
                  <a:lnTo>
                    <a:pt x="47" y="34"/>
                  </a:lnTo>
                  <a:lnTo>
                    <a:pt x="47" y="35"/>
                  </a:lnTo>
                  <a:lnTo>
                    <a:pt x="48" y="34"/>
                  </a:lnTo>
                  <a:lnTo>
                    <a:pt x="48" y="35"/>
                  </a:lnTo>
                  <a:lnTo>
                    <a:pt x="48" y="34"/>
                  </a:lnTo>
                  <a:lnTo>
                    <a:pt x="48" y="35"/>
                  </a:lnTo>
                  <a:lnTo>
                    <a:pt x="48" y="34"/>
                  </a:lnTo>
                  <a:lnTo>
                    <a:pt x="48" y="35"/>
                  </a:lnTo>
                  <a:lnTo>
                    <a:pt x="48" y="34"/>
                  </a:lnTo>
                  <a:lnTo>
                    <a:pt x="48" y="35"/>
                  </a:lnTo>
                  <a:lnTo>
                    <a:pt x="48" y="34"/>
                  </a:lnTo>
                  <a:lnTo>
                    <a:pt x="48" y="35"/>
                  </a:lnTo>
                  <a:lnTo>
                    <a:pt x="48" y="34"/>
                  </a:lnTo>
                  <a:lnTo>
                    <a:pt x="48" y="35"/>
                  </a:lnTo>
                  <a:lnTo>
                    <a:pt x="48" y="34"/>
                  </a:lnTo>
                  <a:lnTo>
                    <a:pt x="48" y="35"/>
                  </a:lnTo>
                  <a:lnTo>
                    <a:pt x="48" y="34"/>
                  </a:lnTo>
                  <a:lnTo>
                    <a:pt x="48" y="35"/>
                  </a:lnTo>
                  <a:lnTo>
                    <a:pt x="49" y="34"/>
                  </a:lnTo>
                  <a:lnTo>
                    <a:pt x="49" y="35"/>
                  </a:lnTo>
                  <a:lnTo>
                    <a:pt x="49" y="34"/>
                  </a:lnTo>
                  <a:lnTo>
                    <a:pt x="49" y="35"/>
                  </a:lnTo>
                  <a:lnTo>
                    <a:pt x="49" y="34"/>
                  </a:lnTo>
                  <a:lnTo>
                    <a:pt x="49" y="35"/>
                  </a:lnTo>
                  <a:lnTo>
                    <a:pt x="49" y="34"/>
                  </a:lnTo>
                  <a:lnTo>
                    <a:pt x="49" y="35"/>
                  </a:lnTo>
                  <a:lnTo>
                    <a:pt x="49" y="34"/>
                  </a:lnTo>
                  <a:lnTo>
                    <a:pt x="49" y="35"/>
                  </a:lnTo>
                  <a:lnTo>
                    <a:pt x="49" y="34"/>
                  </a:lnTo>
                  <a:lnTo>
                    <a:pt x="49" y="35"/>
                  </a:lnTo>
                  <a:lnTo>
                    <a:pt x="49" y="34"/>
                  </a:lnTo>
                  <a:lnTo>
                    <a:pt x="49" y="35"/>
                  </a:lnTo>
                  <a:lnTo>
                    <a:pt x="49" y="34"/>
                  </a:lnTo>
                  <a:lnTo>
                    <a:pt x="49" y="35"/>
                  </a:lnTo>
                  <a:lnTo>
                    <a:pt x="49" y="34"/>
                  </a:lnTo>
                  <a:lnTo>
                    <a:pt x="49" y="35"/>
                  </a:lnTo>
                  <a:lnTo>
                    <a:pt x="49" y="34"/>
                  </a:lnTo>
                  <a:lnTo>
                    <a:pt x="49" y="35"/>
                  </a:lnTo>
                  <a:lnTo>
                    <a:pt x="49" y="34"/>
                  </a:lnTo>
                  <a:lnTo>
                    <a:pt x="49" y="35"/>
                  </a:lnTo>
                  <a:lnTo>
                    <a:pt x="49" y="34"/>
                  </a:lnTo>
                  <a:lnTo>
                    <a:pt x="49" y="35"/>
                  </a:lnTo>
                  <a:lnTo>
                    <a:pt x="50" y="35"/>
                  </a:lnTo>
                  <a:lnTo>
                    <a:pt x="50" y="34"/>
                  </a:lnTo>
                  <a:lnTo>
                    <a:pt x="50" y="35"/>
                  </a:lnTo>
                  <a:lnTo>
                    <a:pt x="50" y="34"/>
                  </a:lnTo>
                  <a:lnTo>
                    <a:pt x="50" y="35"/>
                  </a:lnTo>
                  <a:lnTo>
                    <a:pt x="50" y="34"/>
                  </a:lnTo>
                  <a:lnTo>
                    <a:pt x="50" y="35"/>
                  </a:lnTo>
                  <a:lnTo>
                    <a:pt x="50" y="34"/>
                  </a:lnTo>
                  <a:lnTo>
                    <a:pt x="50" y="35"/>
                  </a:lnTo>
                  <a:lnTo>
                    <a:pt x="50" y="34"/>
                  </a:lnTo>
                  <a:lnTo>
                    <a:pt x="50" y="35"/>
                  </a:lnTo>
                  <a:lnTo>
                    <a:pt x="50" y="34"/>
                  </a:lnTo>
                  <a:lnTo>
                    <a:pt x="50" y="35"/>
                  </a:lnTo>
                  <a:lnTo>
                    <a:pt x="50" y="34"/>
                  </a:lnTo>
                  <a:lnTo>
                    <a:pt x="50" y="35"/>
                  </a:lnTo>
                  <a:lnTo>
                    <a:pt x="50" y="34"/>
                  </a:lnTo>
                  <a:lnTo>
                    <a:pt x="50" y="35"/>
                  </a:lnTo>
                  <a:lnTo>
                    <a:pt x="50" y="34"/>
                  </a:lnTo>
                  <a:lnTo>
                    <a:pt x="50" y="35"/>
                  </a:lnTo>
                  <a:lnTo>
                    <a:pt x="50" y="34"/>
                  </a:lnTo>
                  <a:lnTo>
                    <a:pt x="50" y="35"/>
                  </a:lnTo>
                  <a:lnTo>
                    <a:pt x="50" y="34"/>
                  </a:lnTo>
                  <a:lnTo>
                    <a:pt x="51" y="35"/>
                  </a:lnTo>
                  <a:lnTo>
                    <a:pt x="51" y="34"/>
                  </a:lnTo>
                  <a:lnTo>
                    <a:pt x="51" y="35"/>
                  </a:lnTo>
                  <a:lnTo>
                    <a:pt x="51" y="34"/>
                  </a:lnTo>
                  <a:lnTo>
                    <a:pt x="51" y="35"/>
                  </a:lnTo>
                  <a:lnTo>
                    <a:pt x="51" y="34"/>
                  </a:lnTo>
                  <a:lnTo>
                    <a:pt x="51" y="35"/>
                  </a:lnTo>
                  <a:lnTo>
                    <a:pt x="51" y="34"/>
                  </a:lnTo>
                  <a:lnTo>
                    <a:pt x="51" y="35"/>
                  </a:lnTo>
                  <a:lnTo>
                    <a:pt x="51" y="34"/>
                  </a:lnTo>
                  <a:lnTo>
                    <a:pt x="51" y="35"/>
                  </a:lnTo>
                  <a:lnTo>
                    <a:pt x="51" y="34"/>
                  </a:lnTo>
                  <a:lnTo>
                    <a:pt x="51" y="35"/>
                  </a:lnTo>
                  <a:lnTo>
                    <a:pt x="51" y="34"/>
                  </a:lnTo>
                  <a:lnTo>
                    <a:pt x="51" y="35"/>
                  </a:lnTo>
                  <a:lnTo>
                    <a:pt x="51" y="34"/>
                  </a:lnTo>
                  <a:lnTo>
                    <a:pt x="51" y="35"/>
                  </a:lnTo>
                  <a:lnTo>
                    <a:pt x="51" y="34"/>
                  </a:lnTo>
                  <a:lnTo>
                    <a:pt x="51" y="35"/>
                  </a:lnTo>
                  <a:lnTo>
                    <a:pt x="51" y="34"/>
                  </a:lnTo>
                  <a:lnTo>
                    <a:pt x="51" y="35"/>
                  </a:lnTo>
                  <a:lnTo>
                    <a:pt x="51" y="34"/>
                  </a:lnTo>
                  <a:lnTo>
                    <a:pt x="52" y="35"/>
                  </a:lnTo>
                  <a:lnTo>
                    <a:pt x="52" y="34"/>
                  </a:lnTo>
                  <a:lnTo>
                    <a:pt x="52" y="35"/>
                  </a:lnTo>
                  <a:lnTo>
                    <a:pt x="52" y="34"/>
                  </a:lnTo>
                  <a:lnTo>
                    <a:pt x="52" y="35"/>
                  </a:lnTo>
                  <a:lnTo>
                    <a:pt x="52" y="34"/>
                  </a:lnTo>
                  <a:lnTo>
                    <a:pt x="52" y="35"/>
                  </a:lnTo>
                  <a:lnTo>
                    <a:pt x="52" y="34"/>
                  </a:lnTo>
                  <a:lnTo>
                    <a:pt x="52" y="35"/>
                  </a:lnTo>
                  <a:lnTo>
                    <a:pt x="52" y="34"/>
                  </a:lnTo>
                  <a:lnTo>
                    <a:pt x="52" y="35"/>
                  </a:lnTo>
                  <a:lnTo>
                    <a:pt x="52" y="34"/>
                  </a:lnTo>
                  <a:lnTo>
                    <a:pt x="52" y="35"/>
                  </a:lnTo>
                  <a:lnTo>
                    <a:pt x="52" y="34"/>
                  </a:lnTo>
                  <a:lnTo>
                    <a:pt x="52" y="35"/>
                  </a:lnTo>
                  <a:lnTo>
                    <a:pt x="52" y="34"/>
                  </a:lnTo>
                  <a:lnTo>
                    <a:pt x="52" y="35"/>
                  </a:lnTo>
                  <a:lnTo>
                    <a:pt x="52" y="34"/>
                  </a:lnTo>
                  <a:lnTo>
                    <a:pt x="52" y="35"/>
                  </a:lnTo>
                  <a:lnTo>
                    <a:pt x="52" y="34"/>
                  </a:lnTo>
                  <a:lnTo>
                    <a:pt x="52" y="35"/>
                  </a:lnTo>
                  <a:lnTo>
                    <a:pt x="52" y="34"/>
                  </a:lnTo>
                  <a:lnTo>
                    <a:pt x="52" y="35"/>
                  </a:lnTo>
                  <a:lnTo>
                    <a:pt x="52" y="34"/>
                  </a:lnTo>
                  <a:lnTo>
                    <a:pt x="52" y="35"/>
                  </a:lnTo>
                  <a:lnTo>
                    <a:pt x="53" y="35"/>
                  </a:lnTo>
                  <a:lnTo>
                    <a:pt x="53" y="34"/>
                  </a:lnTo>
                  <a:lnTo>
                    <a:pt x="53" y="35"/>
                  </a:lnTo>
                  <a:lnTo>
                    <a:pt x="53" y="34"/>
                  </a:lnTo>
                  <a:lnTo>
                    <a:pt x="53" y="35"/>
                  </a:lnTo>
                  <a:lnTo>
                    <a:pt x="53" y="34"/>
                  </a:lnTo>
                  <a:lnTo>
                    <a:pt x="53" y="35"/>
                  </a:lnTo>
                  <a:lnTo>
                    <a:pt x="53" y="34"/>
                  </a:lnTo>
                  <a:lnTo>
                    <a:pt x="53" y="35"/>
                  </a:lnTo>
                  <a:lnTo>
                    <a:pt x="53" y="34"/>
                  </a:lnTo>
                  <a:lnTo>
                    <a:pt x="53" y="35"/>
                  </a:lnTo>
                  <a:lnTo>
                    <a:pt x="53" y="34"/>
                  </a:lnTo>
                  <a:lnTo>
                    <a:pt x="53" y="35"/>
                  </a:lnTo>
                  <a:lnTo>
                    <a:pt x="54" y="35"/>
                  </a:lnTo>
                  <a:lnTo>
                    <a:pt x="54" y="34"/>
                  </a:lnTo>
                  <a:lnTo>
                    <a:pt x="54" y="35"/>
                  </a:lnTo>
                  <a:lnTo>
                    <a:pt x="54" y="34"/>
                  </a:lnTo>
                  <a:lnTo>
                    <a:pt x="54" y="35"/>
                  </a:lnTo>
                  <a:lnTo>
                    <a:pt x="54" y="34"/>
                  </a:lnTo>
                  <a:lnTo>
                    <a:pt x="54" y="35"/>
                  </a:lnTo>
                  <a:lnTo>
                    <a:pt x="54" y="34"/>
                  </a:lnTo>
                  <a:lnTo>
                    <a:pt x="54" y="35"/>
                  </a:lnTo>
                  <a:lnTo>
                    <a:pt x="54" y="34"/>
                  </a:lnTo>
                  <a:lnTo>
                    <a:pt x="54" y="35"/>
                  </a:lnTo>
                  <a:lnTo>
                    <a:pt x="54" y="34"/>
                  </a:lnTo>
                  <a:lnTo>
                    <a:pt x="54" y="35"/>
                  </a:lnTo>
                  <a:lnTo>
                    <a:pt x="55" y="35"/>
                  </a:lnTo>
                  <a:lnTo>
                    <a:pt x="55" y="34"/>
                  </a:lnTo>
                  <a:lnTo>
                    <a:pt x="55" y="35"/>
                  </a:lnTo>
                  <a:lnTo>
                    <a:pt x="55" y="34"/>
                  </a:lnTo>
                  <a:lnTo>
                    <a:pt x="55" y="35"/>
                  </a:lnTo>
                  <a:lnTo>
                    <a:pt x="55" y="34"/>
                  </a:lnTo>
                  <a:lnTo>
                    <a:pt x="55" y="35"/>
                  </a:lnTo>
                  <a:lnTo>
                    <a:pt x="55" y="34"/>
                  </a:lnTo>
                  <a:lnTo>
                    <a:pt x="55" y="35"/>
                  </a:lnTo>
                  <a:lnTo>
                    <a:pt x="55" y="34"/>
                  </a:lnTo>
                  <a:lnTo>
                    <a:pt x="55" y="35"/>
                  </a:lnTo>
                  <a:lnTo>
                    <a:pt x="56" y="35"/>
                  </a:lnTo>
                  <a:lnTo>
                    <a:pt x="56" y="34"/>
                  </a:lnTo>
                  <a:lnTo>
                    <a:pt x="56" y="35"/>
                  </a:lnTo>
                  <a:lnTo>
                    <a:pt x="56" y="34"/>
                  </a:lnTo>
                  <a:lnTo>
                    <a:pt x="56" y="35"/>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22" name="Freeform 553"/>
            <p:cNvSpPr>
              <a:spLocks/>
            </p:cNvSpPr>
            <p:nvPr/>
          </p:nvSpPr>
          <p:spPr bwMode="auto">
            <a:xfrm>
              <a:off x="3508" y="2681"/>
              <a:ext cx="53" cy="40"/>
            </a:xfrm>
            <a:custGeom>
              <a:avLst/>
              <a:gdLst>
                <a:gd name="T0" fmla="*/ 1 w 53"/>
                <a:gd name="T1" fmla="*/ 39 h 40"/>
                <a:gd name="T2" fmla="*/ 2 w 53"/>
                <a:gd name="T3" fmla="*/ 40 h 40"/>
                <a:gd name="T4" fmla="*/ 5 w 53"/>
                <a:gd name="T5" fmla="*/ 39 h 40"/>
                <a:gd name="T6" fmla="*/ 7 w 53"/>
                <a:gd name="T7" fmla="*/ 40 h 40"/>
                <a:gd name="T8" fmla="*/ 9 w 53"/>
                <a:gd name="T9" fmla="*/ 39 h 40"/>
                <a:gd name="T10" fmla="*/ 11 w 53"/>
                <a:gd name="T11" fmla="*/ 40 h 40"/>
                <a:gd name="T12" fmla="*/ 12 w 53"/>
                <a:gd name="T13" fmla="*/ 40 h 40"/>
                <a:gd name="T14" fmla="*/ 14 w 53"/>
                <a:gd name="T15" fmla="*/ 40 h 40"/>
                <a:gd name="T16" fmla="*/ 14 w 53"/>
                <a:gd name="T17" fmla="*/ 39 h 40"/>
                <a:gd name="T18" fmla="*/ 15 w 53"/>
                <a:gd name="T19" fmla="*/ 39 h 40"/>
                <a:gd name="T20" fmla="*/ 16 w 53"/>
                <a:gd name="T21" fmla="*/ 39 h 40"/>
                <a:gd name="T22" fmla="*/ 16 w 53"/>
                <a:gd name="T23" fmla="*/ 40 h 40"/>
                <a:gd name="T24" fmla="*/ 17 w 53"/>
                <a:gd name="T25" fmla="*/ 40 h 40"/>
                <a:gd name="T26" fmla="*/ 19 w 53"/>
                <a:gd name="T27" fmla="*/ 40 h 40"/>
                <a:gd name="T28" fmla="*/ 20 w 53"/>
                <a:gd name="T29" fmla="*/ 39 h 40"/>
                <a:gd name="T30" fmla="*/ 21 w 53"/>
                <a:gd name="T31" fmla="*/ 39 h 40"/>
                <a:gd name="T32" fmla="*/ 21 w 53"/>
                <a:gd name="T33" fmla="*/ 40 h 40"/>
                <a:gd name="T34" fmla="*/ 22 w 53"/>
                <a:gd name="T35" fmla="*/ 40 h 40"/>
                <a:gd name="T36" fmla="*/ 22 w 53"/>
                <a:gd name="T37" fmla="*/ 39 h 40"/>
                <a:gd name="T38" fmla="*/ 23 w 53"/>
                <a:gd name="T39" fmla="*/ 39 h 40"/>
                <a:gd name="T40" fmla="*/ 24 w 53"/>
                <a:gd name="T41" fmla="*/ 40 h 40"/>
                <a:gd name="T42" fmla="*/ 24 w 53"/>
                <a:gd name="T43" fmla="*/ 39 h 40"/>
                <a:gd name="T44" fmla="*/ 24 w 53"/>
                <a:gd name="T45" fmla="*/ 40 h 40"/>
                <a:gd name="T46" fmla="*/ 25 w 53"/>
                <a:gd name="T47" fmla="*/ 39 h 40"/>
                <a:gd name="T48" fmla="*/ 25 w 53"/>
                <a:gd name="T49" fmla="*/ 40 h 40"/>
                <a:gd name="T50" fmla="*/ 26 w 53"/>
                <a:gd name="T51" fmla="*/ 40 h 40"/>
                <a:gd name="T52" fmla="*/ 27 w 53"/>
                <a:gd name="T53" fmla="*/ 39 h 40"/>
                <a:gd name="T54" fmla="*/ 28 w 53"/>
                <a:gd name="T55" fmla="*/ 39 h 40"/>
                <a:gd name="T56" fmla="*/ 29 w 53"/>
                <a:gd name="T57" fmla="*/ 35 h 40"/>
                <a:gd name="T58" fmla="*/ 29 w 53"/>
                <a:gd name="T59" fmla="*/ 20 h 40"/>
                <a:gd name="T60" fmla="*/ 29 w 53"/>
                <a:gd name="T61" fmla="*/ 9 h 40"/>
                <a:gd name="T62" fmla="*/ 30 w 53"/>
                <a:gd name="T63" fmla="*/ 3 h 40"/>
                <a:gd name="T64" fmla="*/ 30 w 53"/>
                <a:gd name="T65" fmla="*/ 6 h 40"/>
                <a:gd name="T66" fmla="*/ 30 w 53"/>
                <a:gd name="T67" fmla="*/ 18 h 40"/>
                <a:gd name="T68" fmla="*/ 31 w 53"/>
                <a:gd name="T69" fmla="*/ 27 h 40"/>
                <a:gd name="T70" fmla="*/ 31 w 53"/>
                <a:gd name="T71" fmla="*/ 35 h 40"/>
                <a:gd name="T72" fmla="*/ 33 w 53"/>
                <a:gd name="T73" fmla="*/ 37 h 40"/>
                <a:gd name="T74" fmla="*/ 33 w 53"/>
                <a:gd name="T75" fmla="*/ 36 h 40"/>
                <a:gd name="T76" fmla="*/ 34 w 53"/>
                <a:gd name="T77" fmla="*/ 34 h 40"/>
                <a:gd name="T78" fmla="*/ 34 w 53"/>
                <a:gd name="T79" fmla="*/ 33 h 40"/>
                <a:gd name="T80" fmla="*/ 35 w 53"/>
                <a:gd name="T81" fmla="*/ 35 h 40"/>
                <a:gd name="T82" fmla="*/ 35 w 53"/>
                <a:gd name="T83" fmla="*/ 37 h 40"/>
                <a:gd name="T84" fmla="*/ 36 w 53"/>
                <a:gd name="T85" fmla="*/ 38 h 40"/>
                <a:gd name="T86" fmla="*/ 36 w 53"/>
                <a:gd name="T87" fmla="*/ 37 h 40"/>
                <a:gd name="T88" fmla="*/ 37 w 53"/>
                <a:gd name="T89" fmla="*/ 35 h 40"/>
                <a:gd name="T90" fmla="*/ 38 w 53"/>
                <a:gd name="T91" fmla="*/ 37 h 40"/>
                <a:gd name="T92" fmla="*/ 39 w 53"/>
                <a:gd name="T93" fmla="*/ 39 h 40"/>
                <a:gd name="T94" fmla="*/ 40 w 53"/>
                <a:gd name="T95" fmla="*/ 39 h 40"/>
                <a:gd name="T96" fmla="*/ 41 w 53"/>
                <a:gd name="T97" fmla="*/ 39 h 40"/>
                <a:gd name="T98" fmla="*/ 42 w 53"/>
                <a:gd name="T99" fmla="*/ 39 h 40"/>
                <a:gd name="T100" fmla="*/ 43 w 53"/>
                <a:gd name="T101" fmla="*/ 40 h 40"/>
                <a:gd name="T102" fmla="*/ 45 w 53"/>
                <a:gd name="T103" fmla="*/ 39 h 40"/>
                <a:gd name="T104" fmla="*/ 45 w 53"/>
                <a:gd name="T105" fmla="*/ 40 h 40"/>
                <a:gd name="T106" fmla="*/ 45 w 53"/>
                <a:gd name="T107" fmla="*/ 39 h 40"/>
                <a:gd name="T108" fmla="*/ 47 w 53"/>
                <a:gd name="T109" fmla="*/ 40 h 40"/>
                <a:gd name="T110" fmla="*/ 48 w 53"/>
                <a:gd name="T111" fmla="*/ 38 h 40"/>
                <a:gd name="T112" fmla="*/ 49 w 53"/>
                <a:gd name="T113" fmla="*/ 40 h 40"/>
                <a:gd name="T114" fmla="*/ 50 w 53"/>
                <a:gd name="T115" fmla="*/ 39 h 40"/>
                <a:gd name="T116" fmla="*/ 50 w 53"/>
                <a:gd name="T117" fmla="*/ 40 h 40"/>
                <a:gd name="T118" fmla="*/ 51 w 53"/>
                <a:gd name="T119" fmla="*/ 39 h 40"/>
                <a:gd name="T120" fmla="*/ 51 w 53"/>
                <a:gd name="T121" fmla="*/ 40 h 40"/>
                <a:gd name="T122" fmla="*/ 52 w 53"/>
                <a:gd name="T123" fmla="*/ 40 h 40"/>
                <a:gd name="T124" fmla="*/ 52 w 53"/>
                <a:gd name="T125" fmla="*/ 39 h 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3"/>
                <a:gd name="T190" fmla="*/ 0 h 40"/>
                <a:gd name="T191" fmla="*/ 53 w 53"/>
                <a:gd name="T192" fmla="*/ 40 h 4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3" h="40">
                  <a:moveTo>
                    <a:pt x="0" y="40"/>
                  </a:moveTo>
                  <a:lnTo>
                    <a:pt x="0" y="39"/>
                  </a:lnTo>
                  <a:lnTo>
                    <a:pt x="0" y="40"/>
                  </a:lnTo>
                  <a:lnTo>
                    <a:pt x="0" y="39"/>
                  </a:lnTo>
                  <a:lnTo>
                    <a:pt x="0" y="40"/>
                  </a:lnTo>
                  <a:lnTo>
                    <a:pt x="1" y="40"/>
                  </a:lnTo>
                  <a:lnTo>
                    <a:pt x="1" y="39"/>
                  </a:lnTo>
                  <a:lnTo>
                    <a:pt x="1" y="40"/>
                  </a:lnTo>
                  <a:lnTo>
                    <a:pt x="1" y="39"/>
                  </a:lnTo>
                  <a:lnTo>
                    <a:pt x="1" y="40"/>
                  </a:lnTo>
                  <a:lnTo>
                    <a:pt x="1" y="39"/>
                  </a:lnTo>
                  <a:lnTo>
                    <a:pt x="1" y="40"/>
                  </a:lnTo>
                  <a:lnTo>
                    <a:pt x="1" y="39"/>
                  </a:lnTo>
                  <a:lnTo>
                    <a:pt x="1" y="40"/>
                  </a:lnTo>
                  <a:lnTo>
                    <a:pt x="1" y="39"/>
                  </a:lnTo>
                  <a:lnTo>
                    <a:pt x="2" y="40"/>
                  </a:lnTo>
                  <a:lnTo>
                    <a:pt x="2" y="39"/>
                  </a:lnTo>
                  <a:lnTo>
                    <a:pt x="2" y="40"/>
                  </a:lnTo>
                  <a:lnTo>
                    <a:pt x="2" y="39"/>
                  </a:lnTo>
                  <a:lnTo>
                    <a:pt x="2" y="40"/>
                  </a:lnTo>
                  <a:lnTo>
                    <a:pt x="2" y="39"/>
                  </a:lnTo>
                  <a:lnTo>
                    <a:pt x="2" y="40"/>
                  </a:lnTo>
                  <a:lnTo>
                    <a:pt x="3" y="40"/>
                  </a:lnTo>
                  <a:lnTo>
                    <a:pt x="3" y="39"/>
                  </a:lnTo>
                  <a:lnTo>
                    <a:pt x="3" y="40"/>
                  </a:lnTo>
                  <a:lnTo>
                    <a:pt x="5" y="40"/>
                  </a:lnTo>
                  <a:lnTo>
                    <a:pt x="5" y="39"/>
                  </a:lnTo>
                  <a:lnTo>
                    <a:pt x="5" y="40"/>
                  </a:lnTo>
                  <a:lnTo>
                    <a:pt x="5" y="39"/>
                  </a:lnTo>
                  <a:lnTo>
                    <a:pt x="5" y="40"/>
                  </a:lnTo>
                  <a:lnTo>
                    <a:pt x="5" y="39"/>
                  </a:lnTo>
                  <a:lnTo>
                    <a:pt x="5" y="40"/>
                  </a:lnTo>
                  <a:lnTo>
                    <a:pt x="5" y="39"/>
                  </a:lnTo>
                  <a:lnTo>
                    <a:pt x="5" y="40"/>
                  </a:lnTo>
                  <a:lnTo>
                    <a:pt x="6" y="40"/>
                  </a:lnTo>
                  <a:lnTo>
                    <a:pt x="6" y="39"/>
                  </a:lnTo>
                  <a:lnTo>
                    <a:pt x="6" y="40"/>
                  </a:lnTo>
                  <a:lnTo>
                    <a:pt x="6" y="39"/>
                  </a:lnTo>
                  <a:lnTo>
                    <a:pt x="6" y="40"/>
                  </a:lnTo>
                  <a:lnTo>
                    <a:pt x="6" y="39"/>
                  </a:lnTo>
                  <a:lnTo>
                    <a:pt x="6" y="40"/>
                  </a:lnTo>
                  <a:lnTo>
                    <a:pt x="7" y="40"/>
                  </a:lnTo>
                  <a:lnTo>
                    <a:pt x="7" y="39"/>
                  </a:lnTo>
                  <a:lnTo>
                    <a:pt x="7" y="40"/>
                  </a:lnTo>
                  <a:lnTo>
                    <a:pt x="8" y="40"/>
                  </a:lnTo>
                  <a:lnTo>
                    <a:pt x="8" y="39"/>
                  </a:lnTo>
                  <a:lnTo>
                    <a:pt x="8" y="40"/>
                  </a:lnTo>
                  <a:lnTo>
                    <a:pt x="8" y="39"/>
                  </a:lnTo>
                  <a:lnTo>
                    <a:pt x="8" y="40"/>
                  </a:lnTo>
                  <a:lnTo>
                    <a:pt x="9" y="40"/>
                  </a:lnTo>
                  <a:lnTo>
                    <a:pt x="9" y="39"/>
                  </a:lnTo>
                  <a:lnTo>
                    <a:pt x="9" y="40"/>
                  </a:lnTo>
                  <a:lnTo>
                    <a:pt x="9" y="39"/>
                  </a:lnTo>
                  <a:lnTo>
                    <a:pt x="9" y="40"/>
                  </a:lnTo>
                  <a:lnTo>
                    <a:pt x="9" y="39"/>
                  </a:lnTo>
                  <a:lnTo>
                    <a:pt x="9" y="40"/>
                  </a:lnTo>
                  <a:lnTo>
                    <a:pt x="9" y="39"/>
                  </a:lnTo>
                  <a:lnTo>
                    <a:pt x="9" y="40"/>
                  </a:lnTo>
                  <a:lnTo>
                    <a:pt x="9" y="39"/>
                  </a:lnTo>
                  <a:lnTo>
                    <a:pt x="9" y="40"/>
                  </a:lnTo>
                  <a:lnTo>
                    <a:pt x="10" y="40"/>
                  </a:lnTo>
                  <a:lnTo>
                    <a:pt x="10" y="39"/>
                  </a:lnTo>
                  <a:lnTo>
                    <a:pt x="10" y="40"/>
                  </a:lnTo>
                  <a:lnTo>
                    <a:pt x="11" y="40"/>
                  </a:lnTo>
                  <a:lnTo>
                    <a:pt x="11" y="39"/>
                  </a:lnTo>
                  <a:lnTo>
                    <a:pt x="11" y="40"/>
                  </a:lnTo>
                  <a:lnTo>
                    <a:pt x="11" y="39"/>
                  </a:lnTo>
                  <a:lnTo>
                    <a:pt x="11" y="40"/>
                  </a:lnTo>
                  <a:lnTo>
                    <a:pt x="11" y="39"/>
                  </a:lnTo>
                  <a:lnTo>
                    <a:pt x="11" y="40"/>
                  </a:lnTo>
                  <a:lnTo>
                    <a:pt x="11" y="39"/>
                  </a:lnTo>
                  <a:lnTo>
                    <a:pt x="11" y="40"/>
                  </a:lnTo>
                  <a:lnTo>
                    <a:pt x="12" y="40"/>
                  </a:lnTo>
                  <a:lnTo>
                    <a:pt x="12" y="39"/>
                  </a:lnTo>
                  <a:lnTo>
                    <a:pt x="12" y="40"/>
                  </a:lnTo>
                  <a:lnTo>
                    <a:pt x="12" y="39"/>
                  </a:lnTo>
                  <a:lnTo>
                    <a:pt x="12" y="40"/>
                  </a:lnTo>
                  <a:lnTo>
                    <a:pt x="12" y="39"/>
                  </a:lnTo>
                  <a:lnTo>
                    <a:pt x="12" y="40"/>
                  </a:lnTo>
                  <a:lnTo>
                    <a:pt x="13" y="40"/>
                  </a:lnTo>
                  <a:lnTo>
                    <a:pt x="13" y="39"/>
                  </a:lnTo>
                  <a:lnTo>
                    <a:pt x="13" y="40"/>
                  </a:lnTo>
                  <a:lnTo>
                    <a:pt x="13" y="39"/>
                  </a:lnTo>
                  <a:lnTo>
                    <a:pt x="13" y="40"/>
                  </a:lnTo>
                  <a:lnTo>
                    <a:pt x="13" y="39"/>
                  </a:lnTo>
                  <a:lnTo>
                    <a:pt x="13" y="40"/>
                  </a:lnTo>
                  <a:lnTo>
                    <a:pt x="13" y="39"/>
                  </a:lnTo>
                  <a:lnTo>
                    <a:pt x="14" y="40"/>
                  </a:lnTo>
                  <a:lnTo>
                    <a:pt x="14" y="39"/>
                  </a:lnTo>
                  <a:lnTo>
                    <a:pt x="14" y="40"/>
                  </a:lnTo>
                  <a:lnTo>
                    <a:pt x="14" y="39"/>
                  </a:lnTo>
                  <a:lnTo>
                    <a:pt x="14" y="40"/>
                  </a:lnTo>
                  <a:lnTo>
                    <a:pt x="14" y="39"/>
                  </a:lnTo>
                  <a:lnTo>
                    <a:pt x="14" y="40"/>
                  </a:lnTo>
                  <a:lnTo>
                    <a:pt x="14" y="39"/>
                  </a:lnTo>
                  <a:lnTo>
                    <a:pt x="14" y="40"/>
                  </a:lnTo>
                  <a:lnTo>
                    <a:pt x="14" y="39"/>
                  </a:lnTo>
                  <a:lnTo>
                    <a:pt x="14" y="40"/>
                  </a:lnTo>
                  <a:lnTo>
                    <a:pt x="14" y="39"/>
                  </a:lnTo>
                  <a:lnTo>
                    <a:pt x="14" y="40"/>
                  </a:lnTo>
                  <a:lnTo>
                    <a:pt x="14" y="39"/>
                  </a:lnTo>
                  <a:lnTo>
                    <a:pt x="14" y="40"/>
                  </a:lnTo>
                  <a:lnTo>
                    <a:pt x="15" y="40"/>
                  </a:lnTo>
                  <a:lnTo>
                    <a:pt x="15" y="39"/>
                  </a:lnTo>
                  <a:lnTo>
                    <a:pt x="15" y="40"/>
                  </a:lnTo>
                  <a:lnTo>
                    <a:pt x="15" y="39"/>
                  </a:lnTo>
                  <a:lnTo>
                    <a:pt x="15" y="40"/>
                  </a:lnTo>
                  <a:lnTo>
                    <a:pt x="15" y="39"/>
                  </a:lnTo>
                  <a:lnTo>
                    <a:pt x="15" y="40"/>
                  </a:lnTo>
                  <a:lnTo>
                    <a:pt x="15" y="39"/>
                  </a:lnTo>
                  <a:lnTo>
                    <a:pt x="15" y="40"/>
                  </a:lnTo>
                  <a:lnTo>
                    <a:pt x="15" y="39"/>
                  </a:lnTo>
                  <a:lnTo>
                    <a:pt x="15" y="40"/>
                  </a:lnTo>
                  <a:lnTo>
                    <a:pt x="15" y="39"/>
                  </a:lnTo>
                  <a:lnTo>
                    <a:pt x="15" y="40"/>
                  </a:lnTo>
                  <a:lnTo>
                    <a:pt x="15" y="39"/>
                  </a:lnTo>
                  <a:lnTo>
                    <a:pt x="15" y="40"/>
                  </a:lnTo>
                  <a:lnTo>
                    <a:pt x="15" y="39"/>
                  </a:lnTo>
                  <a:lnTo>
                    <a:pt x="15" y="40"/>
                  </a:lnTo>
                  <a:lnTo>
                    <a:pt x="16" y="40"/>
                  </a:lnTo>
                  <a:lnTo>
                    <a:pt x="16" y="39"/>
                  </a:lnTo>
                  <a:lnTo>
                    <a:pt x="16" y="40"/>
                  </a:lnTo>
                  <a:lnTo>
                    <a:pt x="16" y="39"/>
                  </a:lnTo>
                  <a:lnTo>
                    <a:pt x="16" y="40"/>
                  </a:lnTo>
                  <a:lnTo>
                    <a:pt x="16" y="39"/>
                  </a:lnTo>
                  <a:lnTo>
                    <a:pt x="16" y="40"/>
                  </a:lnTo>
                  <a:lnTo>
                    <a:pt x="16" y="39"/>
                  </a:lnTo>
                  <a:lnTo>
                    <a:pt x="16" y="40"/>
                  </a:lnTo>
                  <a:lnTo>
                    <a:pt x="16" y="39"/>
                  </a:lnTo>
                  <a:lnTo>
                    <a:pt x="16" y="40"/>
                  </a:lnTo>
                  <a:lnTo>
                    <a:pt x="16" y="39"/>
                  </a:lnTo>
                  <a:lnTo>
                    <a:pt x="16" y="40"/>
                  </a:lnTo>
                  <a:lnTo>
                    <a:pt x="17" y="40"/>
                  </a:lnTo>
                  <a:lnTo>
                    <a:pt x="17" y="39"/>
                  </a:lnTo>
                  <a:lnTo>
                    <a:pt x="17" y="40"/>
                  </a:lnTo>
                  <a:lnTo>
                    <a:pt x="17" y="39"/>
                  </a:lnTo>
                  <a:lnTo>
                    <a:pt x="17" y="40"/>
                  </a:lnTo>
                  <a:lnTo>
                    <a:pt x="17" y="39"/>
                  </a:lnTo>
                  <a:lnTo>
                    <a:pt x="17" y="40"/>
                  </a:lnTo>
                  <a:lnTo>
                    <a:pt x="17" y="39"/>
                  </a:lnTo>
                  <a:lnTo>
                    <a:pt x="17" y="40"/>
                  </a:lnTo>
                  <a:lnTo>
                    <a:pt x="17" y="39"/>
                  </a:lnTo>
                  <a:lnTo>
                    <a:pt x="17" y="40"/>
                  </a:lnTo>
                  <a:lnTo>
                    <a:pt x="17" y="39"/>
                  </a:lnTo>
                  <a:lnTo>
                    <a:pt x="17" y="40"/>
                  </a:lnTo>
                  <a:lnTo>
                    <a:pt x="19" y="40"/>
                  </a:lnTo>
                  <a:lnTo>
                    <a:pt x="19" y="39"/>
                  </a:lnTo>
                  <a:lnTo>
                    <a:pt x="19" y="40"/>
                  </a:lnTo>
                  <a:lnTo>
                    <a:pt x="19" y="39"/>
                  </a:lnTo>
                  <a:lnTo>
                    <a:pt x="19" y="40"/>
                  </a:lnTo>
                  <a:lnTo>
                    <a:pt x="19" y="39"/>
                  </a:lnTo>
                  <a:lnTo>
                    <a:pt x="19" y="40"/>
                  </a:lnTo>
                  <a:lnTo>
                    <a:pt x="19" y="39"/>
                  </a:lnTo>
                  <a:lnTo>
                    <a:pt x="19" y="40"/>
                  </a:lnTo>
                  <a:lnTo>
                    <a:pt x="19" y="39"/>
                  </a:lnTo>
                  <a:lnTo>
                    <a:pt x="19" y="40"/>
                  </a:lnTo>
                  <a:lnTo>
                    <a:pt x="19" y="39"/>
                  </a:lnTo>
                  <a:lnTo>
                    <a:pt x="19" y="40"/>
                  </a:lnTo>
                  <a:lnTo>
                    <a:pt x="20" y="39"/>
                  </a:lnTo>
                  <a:lnTo>
                    <a:pt x="20" y="40"/>
                  </a:lnTo>
                  <a:lnTo>
                    <a:pt x="20" y="39"/>
                  </a:lnTo>
                  <a:lnTo>
                    <a:pt x="20" y="40"/>
                  </a:lnTo>
                  <a:lnTo>
                    <a:pt x="20" y="39"/>
                  </a:lnTo>
                  <a:lnTo>
                    <a:pt x="20" y="40"/>
                  </a:lnTo>
                  <a:lnTo>
                    <a:pt x="20" y="39"/>
                  </a:lnTo>
                  <a:lnTo>
                    <a:pt x="20" y="40"/>
                  </a:lnTo>
                  <a:lnTo>
                    <a:pt x="20" y="39"/>
                  </a:lnTo>
                  <a:lnTo>
                    <a:pt x="20" y="40"/>
                  </a:lnTo>
                  <a:lnTo>
                    <a:pt x="20" y="39"/>
                  </a:lnTo>
                  <a:lnTo>
                    <a:pt x="20" y="40"/>
                  </a:lnTo>
                  <a:lnTo>
                    <a:pt x="20" y="39"/>
                  </a:lnTo>
                  <a:lnTo>
                    <a:pt x="20" y="40"/>
                  </a:lnTo>
                  <a:lnTo>
                    <a:pt x="21" y="40"/>
                  </a:lnTo>
                  <a:lnTo>
                    <a:pt x="21" y="39"/>
                  </a:lnTo>
                  <a:lnTo>
                    <a:pt x="21" y="40"/>
                  </a:lnTo>
                  <a:lnTo>
                    <a:pt x="21" y="39"/>
                  </a:lnTo>
                  <a:lnTo>
                    <a:pt x="21" y="40"/>
                  </a:lnTo>
                  <a:lnTo>
                    <a:pt x="21" y="39"/>
                  </a:lnTo>
                  <a:lnTo>
                    <a:pt x="21" y="40"/>
                  </a:lnTo>
                  <a:lnTo>
                    <a:pt x="21" y="39"/>
                  </a:lnTo>
                  <a:lnTo>
                    <a:pt x="21" y="40"/>
                  </a:lnTo>
                  <a:lnTo>
                    <a:pt x="21" y="39"/>
                  </a:lnTo>
                  <a:lnTo>
                    <a:pt x="21" y="40"/>
                  </a:lnTo>
                  <a:lnTo>
                    <a:pt x="21" y="39"/>
                  </a:lnTo>
                  <a:lnTo>
                    <a:pt x="21" y="40"/>
                  </a:lnTo>
                  <a:lnTo>
                    <a:pt x="21" y="39"/>
                  </a:lnTo>
                  <a:lnTo>
                    <a:pt x="21" y="40"/>
                  </a:lnTo>
                  <a:lnTo>
                    <a:pt x="21" y="39"/>
                  </a:lnTo>
                  <a:lnTo>
                    <a:pt x="21" y="40"/>
                  </a:lnTo>
                  <a:lnTo>
                    <a:pt x="22" y="40"/>
                  </a:lnTo>
                  <a:lnTo>
                    <a:pt x="22" y="39"/>
                  </a:lnTo>
                  <a:lnTo>
                    <a:pt x="22" y="40"/>
                  </a:lnTo>
                  <a:lnTo>
                    <a:pt x="22" y="39"/>
                  </a:lnTo>
                  <a:lnTo>
                    <a:pt x="22" y="40"/>
                  </a:lnTo>
                  <a:lnTo>
                    <a:pt x="22" y="39"/>
                  </a:lnTo>
                  <a:lnTo>
                    <a:pt x="22" y="40"/>
                  </a:lnTo>
                  <a:lnTo>
                    <a:pt x="22" y="39"/>
                  </a:lnTo>
                  <a:lnTo>
                    <a:pt x="22" y="40"/>
                  </a:lnTo>
                  <a:lnTo>
                    <a:pt x="22" y="39"/>
                  </a:lnTo>
                  <a:lnTo>
                    <a:pt x="22" y="40"/>
                  </a:lnTo>
                  <a:lnTo>
                    <a:pt x="22" y="39"/>
                  </a:lnTo>
                  <a:lnTo>
                    <a:pt x="22" y="40"/>
                  </a:lnTo>
                  <a:lnTo>
                    <a:pt x="22" y="39"/>
                  </a:lnTo>
                  <a:lnTo>
                    <a:pt x="22" y="40"/>
                  </a:lnTo>
                  <a:lnTo>
                    <a:pt x="22" y="39"/>
                  </a:lnTo>
                  <a:lnTo>
                    <a:pt x="22" y="40"/>
                  </a:lnTo>
                  <a:lnTo>
                    <a:pt x="22" y="39"/>
                  </a:lnTo>
                  <a:lnTo>
                    <a:pt x="22" y="40"/>
                  </a:lnTo>
                  <a:lnTo>
                    <a:pt x="22" y="39"/>
                  </a:lnTo>
                  <a:lnTo>
                    <a:pt x="22" y="40"/>
                  </a:lnTo>
                  <a:lnTo>
                    <a:pt x="22" y="39"/>
                  </a:lnTo>
                  <a:lnTo>
                    <a:pt x="22" y="40"/>
                  </a:lnTo>
                  <a:lnTo>
                    <a:pt x="23" y="40"/>
                  </a:lnTo>
                  <a:lnTo>
                    <a:pt x="23" y="39"/>
                  </a:lnTo>
                  <a:lnTo>
                    <a:pt x="23" y="40"/>
                  </a:lnTo>
                  <a:lnTo>
                    <a:pt x="23" y="39"/>
                  </a:lnTo>
                  <a:lnTo>
                    <a:pt x="23" y="40"/>
                  </a:lnTo>
                  <a:lnTo>
                    <a:pt x="23" y="39"/>
                  </a:lnTo>
                  <a:lnTo>
                    <a:pt x="23" y="40"/>
                  </a:lnTo>
                  <a:lnTo>
                    <a:pt x="23" y="39"/>
                  </a:lnTo>
                  <a:lnTo>
                    <a:pt x="23" y="40"/>
                  </a:lnTo>
                  <a:lnTo>
                    <a:pt x="23" y="39"/>
                  </a:lnTo>
                  <a:lnTo>
                    <a:pt x="23" y="40"/>
                  </a:lnTo>
                  <a:lnTo>
                    <a:pt x="23" y="39"/>
                  </a:lnTo>
                  <a:lnTo>
                    <a:pt x="23" y="40"/>
                  </a:lnTo>
                  <a:lnTo>
                    <a:pt x="23" y="39"/>
                  </a:lnTo>
                  <a:lnTo>
                    <a:pt x="23" y="40"/>
                  </a:lnTo>
                  <a:lnTo>
                    <a:pt x="23" y="39"/>
                  </a:lnTo>
                  <a:lnTo>
                    <a:pt x="23" y="40"/>
                  </a:lnTo>
                  <a:lnTo>
                    <a:pt x="23" y="39"/>
                  </a:lnTo>
                  <a:lnTo>
                    <a:pt x="24" y="40"/>
                  </a:lnTo>
                  <a:lnTo>
                    <a:pt x="24" y="39"/>
                  </a:lnTo>
                  <a:lnTo>
                    <a:pt x="24" y="40"/>
                  </a:lnTo>
                  <a:lnTo>
                    <a:pt x="24" y="39"/>
                  </a:lnTo>
                  <a:lnTo>
                    <a:pt x="24" y="40"/>
                  </a:lnTo>
                  <a:lnTo>
                    <a:pt x="24" y="39"/>
                  </a:lnTo>
                  <a:lnTo>
                    <a:pt x="24" y="40"/>
                  </a:lnTo>
                  <a:lnTo>
                    <a:pt x="24" y="39"/>
                  </a:lnTo>
                  <a:lnTo>
                    <a:pt x="24" y="40"/>
                  </a:lnTo>
                  <a:lnTo>
                    <a:pt x="24" y="39"/>
                  </a:lnTo>
                  <a:lnTo>
                    <a:pt x="24" y="40"/>
                  </a:lnTo>
                  <a:lnTo>
                    <a:pt x="24" y="39"/>
                  </a:lnTo>
                  <a:lnTo>
                    <a:pt x="24" y="40"/>
                  </a:lnTo>
                  <a:lnTo>
                    <a:pt x="24" y="39"/>
                  </a:lnTo>
                  <a:lnTo>
                    <a:pt x="24" y="40"/>
                  </a:lnTo>
                  <a:lnTo>
                    <a:pt x="24" y="39"/>
                  </a:lnTo>
                  <a:lnTo>
                    <a:pt x="24" y="40"/>
                  </a:lnTo>
                  <a:lnTo>
                    <a:pt x="24" y="39"/>
                  </a:lnTo>
                  <a:lnTo>
                    <a:pt x="24" y="40"/>
                  </a:lnTo>
                  <a:lnTo>
                    <a:pt x="24" y="39"/>
                  </a:lnTo>
                  <a:lnTo>
                    <a:pt x="24" y="40"/>
                  </a:lnTo>
                  <a:lnTo>
                    <a:pt x="24" y="39"/>
                  </a:lnTo>
                  <a:lnTo>
                    <a:pt x="24" y="40"/>
                  </a:lnTo>
                  <a:lnTo>
                    <a:pt x="24" y="39"/>
                  </a:lnTo>
                  <a:lnTo>
                    <a:pt x="24" y="40"/>
                  </a:lnTo>
                  <a:lnTo>
                    <a:pt x="24" y="39"/>
                  </a:lnTo>
                  <a:lnTo>
                    <a:pt x="24" y="40"/>
                  </a:lnTo>
                  <a:lnTo>
                    <a:pt x="25" y="39"/>
                  </a:lnTo>
                  <a:lnTo>
                    <a:pt x="25" y="40"/>
                  </a:lnTo>
                  <a:lnTo>
                    <a:pt x="25" y="39"/>
                  </a:lnTo>
                  <a:lnTo>
                    <a:pt x="25" y="40"/>
                  </a:lnTo>
                  <a:lnTo>
                    <a:pt x="25" y="39"/>
                  </a:lnTo>
                  <a:lnTo>
                    <a:pt x="25" y="40"/>
                  </a:lnTo>
                  <a:lnTo>
                    <a:pt x="25" y="39"/>
                  </a:lnTo>
                  <a:lnTo>
                    <a:pt x="25" y="40"/>
                  </a:lnTo>
                  <a:lnTo>
                    <a:pt x="25" y="39"/>
                  </a:lnTo>
                  <a:lnTo>
                    <a:pt x="25" y="40"/>
                  </a:lnTo>
                  <a:lnTo>
                    <a:pt x="25" y="39"/>
                  </a:lnTo>
                  <a:lnTo>
                    <a:pt x="25" y="40"/>
                  </a:lnTo>
                  <a:lnTo>
                    <a:pt x="25" y="39"/>
                  </a:lnTo>
                  <a:lnTo>
                    <a:pt x="25" y="40"/>
                  </a:lnTo>
                  <a:lnTo>
                    <a:pt x="25" y="39"/>
                  </a:lnTo>
                  <a:lnTo>
                    <a:pt x="25" y="40"/>
                  </a:lnTo>
                  <a:lnTo>
                    <a:pt x="25" y="39"/>
                  </a:lnTo>
                  <a:lnTo>
                    <a:pt x="25" y="40"/>
                  </a:lnTo>
                  <a:lnTo>
                    <a:pt x="25" y="39"/>
                  </a:lnTo>
                  <a:lnTo>
                    <a:pt x="26" y="39"/>
                  </a:lnTo>
                  <a:lnTo>
                    <a:pt x="26" y="40"/>
                  </a:lnTo>
                  <a:lnTo>
                    <a:pt x="26" y="39"/>
                  </a:lnTo>
                  <a:lnTo>
                    <a:pt x="26" y="40"/>
                  </a:lnTo>
                  <a:lnTo>
                    <a:pt x="26" y="39"/>
                  </a:lnTo>
                  <a:lnTo>
                    <a:pt x="26" y="40"/>
                  </a:lnTo>
                  <a:lnTo>
                    <a:pt x="26" y="39"/>
                  </a:lnTo>
                  <a:lnTo>
                    <a:pt x="26" y="40"/>
                  </a:lnTo>
                  <a:lnTo>
                    <a:pt x="26" y="39"/>
                  </a:lnTo>
                  <a:lnTo>
                    <a:pt x="26" y="40"/>
                  </a:lnTo>
                  <a:lnTo>
                    <a:pt x="26" y="39"/>
                  </a:lnTo>
                  <a:lnTo>
                    <a:pt x="26" y="40"/>
                  </a:lnTo>
                  <a:lnTo>
                    <a:pt x="26" y="39"/>
                  </a:lnTo>
                  <a:lnTo>
                    <a:pt x="26" y="40"/>
                  </a:lnTo>
                  <a:lnTo>
                    <a:pt x="26" y="39"/>
                  </a:lnTo>
                  <a:lnTo>
                    <a:pt x="26" y="40"/>
                  </a:lnTo>
                  <a:lnTo>
                    <a:pt x="26" y="39"/>
                  </a:lnTo>
                  <a:lnTo>
                    <a:pt x="26" y="40"/>
                  </a:lnTo>
                  <a:lnTo>
                    <a:pt x="27" y="39"/>
                  </a:lnTo>
                  <a:lnTo>
                    <a:pt x="27" y="40"/>
                  </a:lnTo>
                  <a:lnTo>
                    <a:pt x="27" y="39"/>
                  </a:lnTo>
                  <a:lnTo>
                    <a:pt x="27" y="40"/>
                  </a:lnTo>
                  <a:lnTo>
                    <a:pt x="27" y="39"/>
                  </a:lnTo>
                  <a:lnTo>
                    <a:pt x="27" y="40"/>
                  </a:lnTo>
                  <a:lnTo>
                    <a:pt x="27" y="39"/>
                  </a:lnTo>
                  <a:lnTo>
                    <a:pt x="27" y="40"/>
                  </a:lnTo>
                  <a:lnTo>
                    <a:pt x="27" y="39"/>
                  </a:lnTo>
                  <a:lnTo>
                    <a:pt x="28" y="39"/>
                  </a:lnTo>
                  <a:lnTo>
                    <a:pt x="28" y="38"/>
                  </a:lnTo>
                  <a:lnTo>
                    <a:pt x="28" y="39"/>
                  </a:lnTo>
                  <a:lnTo>
                    <a:pt x="28" y="38"/>
                  </a:lnTo>
                  <a:lnTo>
                    <a:pt x="28" y="39"/>
                  </a:lnTo>
                  <a:lnTo>
                    <a:pt x="28" y="38"/>
                  </a:lnTo>
                  <a:lnTo>
                    <a:pt x="28" y="39"/>
                  </a:lnTo>
                  <a:lnTo>
                    <a:pt x="28" y="38"/>
                  </a:lnTo>
                  <a:lnTo>
                    <a:pt x="28" y="37"/>
                  </a:lnTo>
                  <a:lnTo>
                    <a:pt x="28" y="38"/>
                  </a:lnTo>
                  <a:lnTo>
                    <a:pt x="29" y="37"/>
                  </a:lnTo>
                  <a:lnTo>
                    <a:pt x="29" y="36"/>
                  </a:lnTo>
                  <a:lnTo>
                    <a:pt x="29" y="37"/>
                  </a:lnTo>
                  <a:lnTo>
                    <a:pt x="29" y="36"/>
                  </a:lnTo>
                  <a:lnTo>
                    <a:pt x="29" y="34"/>
                  </a:lnTo>
                  <a:lnTo>
                    <a:pt x="29" y="35"/>
                  </a:lnTo>
                  <a:lnTo>
                    <a:pt x="29" y="34"/>
                  </a:lnTo>
                  <a:lnTo>
                    <a:pt x="29" y="33"/>
                  </a:lnTo>
                  <a:lnTo>
                    <a:pt x="29" y="31"/>
                  </a:lnTo>
                  <a:lnTo>
                    <a:pt x="29" y="30"/>
                  </a:lnTo>
                  <a:lnTo>
                    <a:pt x="29" y="28"/>
                  </a:lnTo>
                  <a:lnTo>
                    <a:pt x="29" y="26"/>
                  </a:lnTo>
                  <a:lnTo>
                    <a:pt x="29" y="25"/>
                  </a:lnTo>
                  <a:lnTo>
                    <a:pt x="29" y="26"/>
                  </a:lnTo>
                  <a:lnTo>
                    <a:pt x="29" y="23"/>
                  </a:lnTo>
                  <a:lnTo>
                    <a:pt x="29" y="22"/>
                  </a:lnTo>
                  <a:lnTo>
                    <a:pt x="29" y="20"/>
                  </a:lnTo>
                  <a:lnTo>
                    <a:pt x="29" y="22"/>
                  </a:lnTo>
                  <a:lnTo>
                    <a:pt x="29" y="18"/>
                  </a:lnTo>
                  <a:lnTo>
                    <a:pt x="29" y="16"/>
                  </a:lnTo>
                  <a:lnTo>
                    <a:pt x="29" y="17"/>
                  </a:lnTo>
                  <a:lnTo>
                    <a:pt x="29" y="16"/>
                  </a:lnTo>
                  <a:lnTo>
                    <a:pt x="29" y="12"/>
                  </a:lnTo>
                  <a:lnTo>
                    <a:pt x="29" y="17"/>
                  </a:lnTo>
                  <a:lnTo>
                    <a:pt x="29" y="13"/>
                  </a:lnTo>
                  <a:lnTo>
                    <a:pt x="29" y="11"/>
                  </a:lnTo>
                  <a:lnTo>
                    <a:pt x="29" y="13"/>
                  </a:lnTo>
                  <a:lnTo>
                    <a:pt x="29" y="9"/>
                  </a:lnTo>
                  <a:lnTo>
                    <a:pt x="29" y="8"/>
                  </a:lnTo>
                  <a:lnTo>
                    <a:pt x="29" y="10"/>
                  </a:lnTo>
                  <a:lnTo>
                    <a:pt x="29" y="9"/>
                  </a:lnTo>
                  <a:lnTo>
                    <a:pt x="29" y="8"/>
                  </a:lnTo>
                  <a:lnTo>
                    <a:pt x="29" y="6"/>
                  </a:lnTo>
                  <a:lnTo>
                    <a:pt x="29" y="7"/>
                  </a:lnTo>
                  <a:lnTo>
                    <a:pt x="30" y="3"/>
                  </a:lnTo>
                  <a:lnTo>
                    <a:pt x="30" y="4"/>
                  </a:lnTo>
                  <a:lnTo>
                    <a:pt x="30" y="3"/>
                  </a:lnTo>
                  <a:lnTo>
                    <a:pt x="30" y="2"/>
                  </a:lnTo>
                  <a:lnTo>
                    <a:pt x="30" y="3"/>
                  </a:lnTo>
                  <a:lnTo>
                    <a:pt x="30" y="6"/>
                  </a:lnTo>
                  <a:lnTo>
                    <a:pt x="30" y="3"/>
                  </a:lnTo>
                  <a:lnTo>
                    <a:pt x="30" y="0"/>
                  </a:lnTo>
                  <a:lnTo>
                    <a:pt x="30" y="2"/>
                  </a:lnTo>
                  <a:lnTo>
                    <a:pt x="30" y="3"/>
                  </a:lnTo>
                  <a:lnTo>
                    <a:pt x="30" y="0"/>
                  </a:lnTo>
                  <a:lnTo>
                    <a:pt x="30" y="3"/>
                  </a:lnTo>
                  <a:lnTo>
                    <a:pt x="30" y="7"/>
                  </a:lnTo>
                  <a:lnTo>
                    <a:pt x="30" y="6"/>
                  </a:lnTo>
                  <a:lnTo>
                    <a:pt x="30" y="5"/>
                  </a:lnTo>
                  <a:lnTo>
                    <a:pt x="30" y="6"/>
                  </a:lnTo>
                  <a:lnTo>
                    <a:pt x="30" y="8"/>
                  </a:lnTo>
                  <a:lnTo>
                    <a:pt x="30" y="6"/>
                  </a:lnTo>
                  <a:lnTo>
                    <a:pt x="30" y="9"/>
                  </a:lnTo>
                  <a:lnTo>
                    <a:pt x="30" y="10"/>
                  </a:lnTo>
                  <a:lnTo>
                    <a:pt x="30" y="9"/>
                  </a:lnTo>
                  <a:lnTo>
                    <a:pt x="30" y="13"/>
                  </a:lnTo>
                  <a:lnTo>
                    <a:pt x="30" y="12"/>
                  </a:lnTo>
                  <a:lnTo>
                    <a:pt x="30" y="13"/>
                  </a:lnTo>
                  <a:lnTo>
                    <a:pt x="30" y="16"/>
                  </a:lnTo>
                  <a:lnTo>
                    <a:pt x="30" y="14"/>
                  </a:lnTo>
                  <a:lnTo>
                    <a:pt x="30" y="18"/>
                  </a:lnTo>
                  <a:lnTo>
                    <a:pt x="30" y="19"/>
                  </a:lnTo>
                  <a:lnTo>
                    <a:pt x="30" y="21"/>
                  </a:lnTo>
                  <a:lnTo>
                    <a:pt x="31" y="22"/>
                  </a:lnTo>
                  <a:lnTo>
                    <a:pt x="31" y="23"/>
                  </a:lnTo>
                  <a:lnTo>
                    <a:pt x="31" y="24"/>
                  </a:lnTo>
                  <a:lnTo>
                    <a:pt x="31" y="23"/>
                  </a:lnTo>
                  <a:lnTo>
                    <a:pt x="31" y="25"/>
                  </a:lnTo>
                  <a:lnTo>
                    <a:pt x="31" y="26"/>
                  </a:lnTo>
                  <a:lnTo>
                    <a:pt x="31" y="27"/>
                  </a:lnTo>
                  <a:lnTo>
                    <a:pt x="31" y="30"/>
                  </a:lnTo>
                  <a:lnTo>
                    <a:pt x="31" y="27"/>
                  </a:lnTo>
                  <a:lnTo>
                    <a:pt x="31" y="28"/>
                  </a:lnTo>
                  <a:lnTo>
                    <a:pt x="31" y="30"/>
                  </a:lnTo>
                  <a:lnTo>
                    <a:pt x="31" y="31"/>
                  </a:lnTo>
                  <a:lnTo>
                    <a:pt x="31" y="32"/>
                  </a:lnTo>
                  <a:lnTo>
                    <a:pt x="31" y="31"/>
                  </a:lnTo>
                  <a:lnTo>
                    <a:pt x="31" y="32"/>
                  </a:lnTo>
                  <a:lnTo>
                    <a:pt x="31" y="33"/>
                  </a:lnTo>
                  <a:lnTo>
                    <a:pt x="31" y="34"/>
                  </a:lnTo>
                  <a:lnTo>
                    <a:pt x="31" y="33"/>
                  </a:lnTo>
                  <a:lnTo>
                    <a:pt x="31" y="34"/>
                  </a:lnTo>
                  <a:lnTo>
                    <a:pt x="31" y="35"/>
                  </a:lnTo>
                  <a:lnTo>
                    <a:pt x="31" y="36"/>
                  </a:lnTo>
                  <a:lnTo>
                    <a:pt x="31" y="37"/>
                  </a:lnTo>
                  <a:lnTo>
                    <a:pt x="31" y="36"/>
                  </a:lnTo>
                  <a:lnTo>
                    <a:pt x="31" y="37"/>
                  </a:lnTo>
                  <a:lnTo>
                    <a:pt x="31" y="36"/>
                  </a:lnTo>
                  <a:lnTo>
                    <a:pt x="31" y="37"/>
                  </a:lnTo>
                  <a:lnTo>
                    <a:pt x="31" y="36"/>
                  </a:lnTo>
                  <a:lnTo>
                    <a:pt x="31" y="37"/>
                  </a:lnTo>
                  <a:lnTo>
                    <a:pt x="33" y="37"/>
                  </a:lnTo>
                  <a:lnTo>
                    <a:pt x="33" y="38"/>
                  </a:lnTo>
                  <a:lnTo>
                    <a:pt x="33" y="37"/>
                  </a:lnTo>
                  <a:lnTo>
                    <a:pt x="33" y="36"/>
                  </a:lnTo>
                  <a:lnTo>
                    <a:pt x="33" y="37"/>
                  </a:lnTo>
                  <a:lnTo>
                    <a:pt x="33" y="38"/>
                  </a:lnTo>
                  <a:lnTo>
                    <a:pt x="33" y="37"/>
                  </a:lnTo>
                  <a:lnTo>
                    <a:pt x="33" y="38"/>
                  </a:lnTo>
                  <a:lnTo>
                    <a:pt x="33" y="37"/>
                  </a:lnTo>
                  <a:lnTo>
                    <a:pt x="33" y="36"/>
                  </a:lnTo>
                  <a:lnTo>
                    <a:pt x="33" y="37"/>
                  </a:lnTo>
                  <a:lnTo>
                    <a:pt x="33" y="36"/>
                  </a:lnTo>
                  <a:lnTo>
                    <a:pt x="33" y="37"/>
                  </a:lnTo>
                  <a:lnTo>
                    <a:pt x="33" y="36"/>
                  </a:lnTo>
                  <a:lnTo>
                    <a:pt x="33" y="37"/>
                  </a:lnTo>
                  <a:lnTo>
                    <a:pt x="33" y="36"/>
                  </a:lnTo>
                  <a:lnTo>
                    <a:pt x="33" y="37"/>
                  </a:lnTo>
                  <a:lnTo>
                    <a:pt x="33" y="36"/>
                  </a:lnTo>
                  <a:lnTo>
                    <a:pt x="34" y="36"/>
                  </a:lnTo>
                  <a:lnTo>
                    <a:pt x="34" y="35"/>
                  </a:lnTo>
                  <a:lnTo>
                    <a:pt x="34" y="34"/>
                  </a:lnTo>
                  <a:lnTo>
                    <a:pt x="34" y="35"/>
                  </a:lnTo>
                  <a:lnTo>
                    <a:pt x="34" y="34"/>
                  </a:lnTo>
                  <a:lnTo>
                    <a:pt x="34" y="33"/>
                  </a:lnTo>
                  <a:lnTo>
                    <a:pt x="34" y="34"/>
                  </a:lnTo>
                  <a:lnTo>
                    <a:pt x="34" y="33"/>
                  </a:lnTo>
                  <a:lnTo>
                    <a:pt x="34" y="34"/>
                  </a:lnTo>
                  <a:lnTo>
                    <a:pt x="34" y="33"/>
                  </a:lnTo>
                  <a:lnTo>
                    <a:pt x="34" y="32"/>
                  </a:lnTo>
                  <a:lnTo>
                    <a:pt x="34" y="33"/>
                  </a:lnTo>
                  <a:lnTo>
                    <a:pt x="34" y="32"/>
                  </a:lnTo>
                  <a:lnTo>
                    <a:pt x="34" y="33"/>
                  </a:lnTo>
                  <a:lnTo>
                    <a:pt x="34" y="32"/>
                  </a:lnTo>
                  <a:lnTo>
                    <a:pt x="34" y="33"/>
                  </a:lnTo>
                  <a:lnTo>
                    <a:pt x="34" y="32"/>
                  </a:lnTo>
                  <a:lnTo>
                    <a:pt x="34" y="33"/>
                  </a:lnTo>
                  <a:lnTo>
                    <a:pt x="34" y="32"/>
                  </a:lnTo>
                  <a:lnTo>
                    <a:pt x="34" y="33"/>
                  </a:lnTo>
                  <a:lnTo>
                    <a:pt x="34" y="32"/>
                  </a:lnTo>
                  <a:lnTo>
                    <a:pt x="34" y="33"/>
                  </a:lnTo>
                  <a:lnTo>
                    <a:pt x="35" y="33"/>
                  </a:lnTo>
                  <a:lnTo>
                    <a:pt x="35" y="34"/>
                  </a:lnTo>
                  <a:lnTo>
                    <a:pt x="35" y="33"/>
                  </a:lnTo>
                  <a:lnTo>
                    <a:pt x="35" y="34"/>
                  </a:lnTo>
                  <a:lnTo>
                    <a:pt x="35" y="35"/>
                  </a:lnTo>
                  <a:lnTo>
                    <a:pt x="35" y="34"/>
                  </a:lnTo>
                  <a:lnTo>
                    <a:pt x="35" y="35"/>
                  </a:lnTo>
                  <a:lnTo>
                    <a:pt x="35" y="34"/>
                  </a:lnTo>
                  <a:lnTo>
                    <a:pt x="35" y="35"/>
                  </a:lnTo>
                  <a:lnTo>
                    <a:pt x="35" y="34"/>
                  </a:lnTo>
                  <a:lnTo>
                    <a:pt x="35" y="36"/>
                  </a:lnTo>
                  <a:lnTo>
                    <a:pt x="35" y="35"/>
                  </a:lnTo>
                  <a:lnTo>
                    <a:pt x="35" y="36"/>
                  </a:lnTo>
                  <a:lnTo>
                    <a:pt x="35" y="35"/>
                  </a:lnTo>
                  <a:lnTo>
                    <a:pt x="35" y="36"/>
                  </a:lnTo>
                  <a:lnTo>
                    <a:pt x="35" y="35"/>
                  </a:lnTo>
                  <a:lnTo>
                    <a:pt x="35" y="36"/>
                  </a:lnTo>
                  <a:lnTo>
                    <a:pt x="35" y="37"/>
                  </a:lnTo>
                  <a:lnTo>
                    <a:pt x="35" y="38"/>
                  </a:lnTo>
                  <a:lnTo>
                    <a:pt x="35" y="37"/>
                  </a:lnTo>
                  <a:lnTo>
                    <a:pt x="35" y="38"/>
                  </a:lnTo>
                  <a:lnTo>
                    <a:pt x="35" y="37"/>
                  </a:lnTo>
                  <a:lnTo>
                    <a:pt x="35" y="38"/>
                  </a:lnTo>
                  <a:lnTo>
                    <a:pt x="35" y="37"/>
                  </a:lnTo>
                  <a:lnTo>
                    <a:pt x="36" y="38"/>
                  </a:lnTo>
                  <a:lnTo>
                    <a:pt x="36" y="37"/>
                  </a:lnTo>
                  <a:lnTo>
                    <a:pt x="36" y="38"/>
                  </a:lnTo>
                  <a:lnTo>
                    <a:pt x="36" y="39"/>
                  </a:lnTo>
                  <a:lnTo>
                    <a:pt x="36" y="38"/>
                  </a:lnTo>
                  <a:lnTo>
                    <a:pt x="36" y="39"/>
                  </a:lnTo>
                  <a:lnTo>
                    <a:pt x="36" y="38"/>
                  </a:lnTo>
                  <a:lnTo>
                    <a:pt x="36" y="39"/>
                  </a:lnTo>
                  <a:lnTo>
                    <a:pt x="36" y="38"/>
                  </a:lnTo>
                  <a:lnTo>
                    <a:pt x="36" y="39"/>
                  </a:lnTo>
                  <a:lnTo>
                    <a:pt x="36" y="38"/>
                  </a:lnTo>
                  <a:lnTo>
                    <a:pt x="36" y="39"/>
                  </a:lnTo>
                  <a:lnTo>
                    <a:pt x="36" y="38"/>
                  </a:lnTo>
                  <a:lnTo>
                    <a:pt x="36" y="39"/>
                  </a:lnTo>
                  <a:lnTo>
                    <a:pt x="36" y="38"/>
                  </a:lnTo>
                  <a:lnTo>
                    <a:pt x="36" y="37"/>
                  </a:lnTo>
                  <a:lnTo>
                    <a:pt x="36" y="38"/>
                  </a:lnTo>
                  <a:lnTo>
                    <a:pt x="36" y="37"/>
                  </a:lnTo>
                  <a:lnTo>
                    <a:pt x="37" y="37"/>
                  </a:lnTo>
                  <a:lnTo>
                    <a:pt x="37" y="36"/>
                  </a:lnTo>
                  <a:lnTo>
                    <a:pt x="37" y="38"/>
                  </a:lnTo>
                  <a:lnTo>
                    <a:pt x="37" y="36"/>
                  </a:lnTo>
                  <a:lnTo>
                    <a:pt x="37" y="37"/>
                  </a:lnTo>
                  <a:lnTo>
                    <a:pt x="37" y="36"/>
                  </a:lnTo>
                  <a:lnTo>
                    <a:pt x="37" y="37"/>
                  </a:lnTo>
                  <a:lnTo>
                    <a:pt x="37" y="36"/>
                  </a:lnTo>
                  <a:lnTo>
                    <a:pt x="37" y="35"/>
                  </a:lnTo>
                  <a:lnTo>
                    <a:pt x="37" y="36"/>
                  </a:lnTo>
                  <a:lnTo>
                    <a:pt x="37" y="37"/>
                  </a:lnTo>
                  <a:lnTo>
                    <a:pt x="37" y="36"/>
                  </a:lnTo>
                  <a:lnTo>
                    <a:pt x="37" y="35"/>
                  </a:lnTo>
                  <a:lnTo>
                    <a:pt x="37" y="36"/>
                  </a:lnTo>
                  <a:lnTo>
                    <a:pt x="37" y="37"/>
                  </a:lnTo>
                  <a:lnTo>
                    <a:pt x="37" y="36"/>
                  </a:lnTo>
                  <a:lnTo>
                    <a:pt x="37" y="35"/>
                  </a:lnTo>
                  <a:lnTo>
                    <a:pt x="37" y="36"/>
                  </a:lnTo>
                  <a:lnTo>
                    <a:pt x="37" y="37"/>
                  </a:lnTo>
                  <a:lnTo>
                    <a:pt x="38" y="37"/>
                  </a:lnTo>
                  <a:lnTo>
                    <a:pt x="38" y="36"/>
                  </a:lnTo>
                  <a:lnTo>
                    <a:pt x="38" y="37"/>
                  </a:lnTo>
                  <a:lnTo>
                    <a:pt x="38" y="36"/>
                  </a:lnTo>
                  <a:lnTo>
                    <a:pt x="38" y="37"/>
                  </a:lnTo>
                  <a:lnTo>
                    <a:pt x="38" y="36"/>
                  </a:lnTo>
                  <a:lnTo>
                    <a:pt x="38" y="37"/>
                  </a:lnTo>
                  <a:lnTo>
                    <a:pt x="38" y="38"/>
                  </a:lnTo>
                  <a:lnTo>
                    <a:pt x="38" y="37"/>
                  </a:lnTo>
                  <a:lnTo>
                    <a:pt x="38" y="38"/>
                  </a:lnTo>
                  <a:lnTo>
                    <a:pt x="39" y="38"/>
                  </a:lnTo>
                  <a:lnTo>
                    <a:pt x="39" y="39"/>
                  </a:lnTo>
                  <a:lnTo>
                    <a:pt x="39" y="38"/>
                  </a:lnTo>
                  <a:lnTo>
                    <a:pt x="39" y="39"/>
                  </a:lnTo>
                  <a:lnTo>
                    <a:pt x="39" y="38"/>
                  </a:lnTo>
                  <a:lnTo>
                    <a:pt x="39" y="39"/>
                  </a:lnTo>
                  <a:lnTo>
                    <a:pt x="40" y="39"/>
                  </a:lnTo>
                  <a:lnTo>
                    <a:pt x="40" y="38"/>
                  </a:lnTo>
                  <a:lnTo>
                    <a:pt x="40" y="39"/>
                  </a:lnTo>
                  <a:lnTo>
                    <a:pt x="40" y="38"/>
                  </a:lnTo>
                  <a:lnTo>
                    <a:pt x="40" y="39"/>
                  </a:lnTo>
                  <a:lnTo>
                    <a:pt x="40" y="38"/>
                  </a:lnTo>
                  <a:lnTo>
                    <a:pt x="40" y="39"/>
                  </a:lnTo>
                  <a:lnTo>
                    <a:pt x="40" y="38"/>
                  </a:lnTo>
                  <a:lnTo>
                    <a:pt x="40" y="39"/>
                  </a:lnTo>
                  <a:lnTo>
                    <a:pt x="41" y="39"/>
                  </a:lnTo>
                  <a:lnTo>
                    <a:pt x="41" y="38"/>
                  </a:lnTo>
                  <a:lnTo>
                    <a:pt x="41" y="39"/>
                  </a:lnTo>
                  <a:lnTo>
                    <a:pt x="41" y="38"/>
                  </a:lnTo>
                  <a:lnTo>
                    <a:pt x="41" y="39"/>
                  </a:lnTo>
                  <a:lnTo>
                    <a:pt x="41" y="38"/>
                  </a:lnTo>
                  <a:lnTo>
                    <a:pt x="41" y="39"/>
                  </a:lnTo>
                  <a:lnTo>
                    <a:pt x="41" y="38"/>
                  </a:lnTo>
                  <a:lnTo>
                    <a:pt x="41" y="39"/>
                  </a:lnTo>
                  <a:lnTo>
                    <a:pt x="41" y="38"/>
                  </a:lnTo>
                  <a:lnTo>
                    <a:pt x="41" y="39"/>
                  </a:lnTo>
                  <a:lnTo>
                    <a:pt x="41" y="38"/>
                  </a:lnTo>
                  <a:lnTo>
                    <a:pt x="41" y="39"/>
                  </a:lnTo>
                  <a:lnTo>
                    <a:pt x="41" y="38"/>
                  </a:lnTo>
                  <a:lnTo>
                    <a:pt x="41" y="39"/>
                  </a:lnTo>
                  <a:lnTo>
                    <a:pt x="42" y="39"/>
                  </a:lnTo>
                  <a:lnTo>
                    <a:pt x="42" y="40"/>
                  </a:lnTo>
                  <a:lnTo>
                    <a:pt x="42" y="39"/>
                  </a:lnTo>
                  <a:lnTo>
                    <a:pt x="42" y="40"/>
                  </a:lnTo>
                  <a:lnTo>
                    <a:pt x="42" y="39"/>
                  </a:lnTo>
                  <a:lnTo>
                    <a:pt x="42" y="40"/>
                  </a:lnTo>
                  <a:lnTo>
                    <a:pt x="42" y="39"/>
                  </a:lnTo>
                  <a:lnTo>
                    <a:pt x="42" y="40"/>
                  </a:lnTo>
                  <a:lnTo>
                    <a:pt x="42" y="39"/>
                  </a:lnTo>
                  <a:lnTo>
                    <a:pt x="42" y="40"/>
                  </a:lnTo>
                  <a:lnTo>
                    <a:pt x="42" y="39"/>
                  </a:lnTo>
                  <a:lnTo>
                    <a:pt x="42" y="40"/>
                  </a:lnTo>
                  <a:lnTo>
                    <a:pt x="42" y="39"/>
                  </a:lnTo>
                  <a:lnTo>
                    <a:pt x="42" y="40"/>
                  </a:lnTo>
                  <a:lnTo>
                    <a:pt x="42" y="39"/>
                  </a:lnTo>
                  <a:lnTo>
                    <a:pt x="43" y="40"/>
                  </a:lnTo>
                  <a:lnTo>
                    <a:pt x="43" y="39"/>
                  </a:lnTo>
                  <a:lnTo>
                    <a:pt x="43" y="40"/>
                  </a:lnTo>
                  <a:lnTo>
                    <a:pt x="43" y="39"/>
                  </a:lnTo>
                  <a:lnTo>
                    <a:pt x="43" y="40"/>
                  </a:lnTo>
                  <a:lnTo>
                    <a:pt x="43" y="39"/>
                  </a:lnTo>
                  <a:lnTo>
                    <a:pt x="44" y="39"/>
                  </a:lnTo>
                  <a:lnTo>
                    <a:pt x="44" y="40"/>
                  </a:lnTo>
                  <a:lnTo>
                    <a:pt x="44" y="39"/>
                  </a:lnTo>
                  <a:lnTo>
                    <a:pt x="44" y="40"/>
                  </a:lnTo>
                  <a:lnTo>
                    <a:pt x="44" y="39"/>
                  </a:lnTo>
                  <a:lnTo>
                    <a:pt x="45" y="39"/>
                  </a:lnTo>
                  <a:lnTo>
                    <a:pt x="45" y="40"/>
                  </a:lnTo>
                  <a:lnTo>
                    <a:pt x="45" y="39"/>
                  </a:lnTo>
                  <a:lnTo>
                    <a:pt x="45" y="40"/>
                  </a:lnTo>
                  <a:lnTo>
                    <a:pt x="45" y="39"/>
                  </a:lnTo>
                  <a:lnTo>
                    <a:pt x="45" y="40"/>
                  </a:lnTo>
                  <a:lnTo>
                    <a:pt x="45" y="39"/>
                  </a:lnTo>
                  <a:lnTo>
                    <a:pt x="45" y="40"/>
                  </a:lnTo>
                  <a:lnTo>
                    <a:pt x="45" y="39"/>
                  </a:lnTo>
                  <a:lnTo>
                    <a:pt x="45" y="40"/>
                  </a:lnTo>
                  <a:lnTo>
                    <a:pt x="45" y="39"/>
                  </a:lnTo>
                  <a:lnTo>
                    <a:pt x="45" y="40"/>
                  </a:lnTo>
                  <a:lnTo>
                    <a:pt x="45" y="39"/>
                  </a:lnTo>
                  <a:lnTo>
                    <a:pt x="45" y="40"/>
                  </a:lnTo>
                  <a:lnTo>
                    <a:pt x="45" y="39"/>
                  </a:lnTo>
                  <a:lnTo>
                    <a:pt x="45" y="40"/>
                  </a:lnTo>
                  <a:lnTo>
                    <a:pt x="45" y="39"/>
                  </a:lnTo>
                  <a:lnTo>
                    <a:pt x="45" y="40"/>
                  </a:lnTo>
                  <a:lnTo>
                    <a:pt x="45" y="39"/>
                  </a:lnTo>
                  <a:lnTo>
                    <a:pt x="45" y="40"/>
                  </a:lnTo>
                  <a:lnTo>
                    <a:pt x="45" y="39"/>
                  </a:lnTo>
                  <a:lnTo>
                    <a:pt x="45" y="40"/>
                  </a:lnTo>
                  <a:lnTo>
                    <a:pt x="45" y="39"/>
                  </a:lnTo>
                  <a:lnTo>
                    <a:pt x="45" y="40"/>
                  </a:lnTo>
                  <a:lnTo>
                    <a:pt x="45" y="39"/>
                  </a:lnTo>
                  <a:lnTo>
                    <a:pt x="45" y="40"/>
                  </a:lnTo>
                  <a:lnTo>
                    <a:pt x="45" y="39"/>
                  </a:lnTo>
                  <a:lnTo>
                    <a:pt x="45" y="40"/>
                  </a:lnTo>
                  <a:lnTo>
                    <a:pt x="47" y="39"/>
                  </a:lnTo>
                  <a:lnTo>
                    <a:pt x="47" y="40"/>
                  </a:lnTo>
                  <a:lnTo>
                    <a:pt x="47" y="39"/>
                  </a:lnTo>
                  <a:lnTo>
                    <a:pt x="47" y="40"/>
                  </a:lnTo>
                  <a:lnTo>
                    <a:pt x="47" y="39"/>
                  </a:lnTo>
                  <a:lnTo>
                    <a:pt x="47" y="40"/>
                  </a:lnTo>
                  <a:lnTo>
                    <a:pt x="47" y="39"/>
                  </a:lnTo>
                  <a:lnTo>
                    <a:pt x="47" y="40"/>
                  </a:lnTo>
                  <a:lnTo>
                    <a:pt x="47" y="39"/>
                  </a:lnTo>
                  <a:lnTo>
                    <a:pt x="47" y="40"/>
                  </a:lnTo>
                  <a:lnTo>
                    <a:pt x="47" y="39"/>
                  </a:lnTo>
                  <a:lnTo>
                    <a:pt x="47" y="40"/>
                  </a:lnTo>
                  <a:lnTo>
                    <a:pt x="47" y="39"/>
                  </a:lnTo>
                  <a:lnTo>
                    <a:pt x="47" y="40"/>
                  </a:lnTo>
                  <a:lnTo>
                    <a:pt x="47" y="39"/>
                  </a:lnTo>
                  <a:lnTo>
                    <a:pt x="48" y="39"/>
                  </a:lnTo>
                  <a:lnTo>
                    <a:pt x="48" y="38"/>
                  </a:lnTo>
                  <a:lnTo>
                    <a:pt x="48" y="39"/>
                  </a:lnTo>
                  <a:lnTo>
                    <a:pt x="48" y="38"/>
                  </a:lnTo>
                  <a:lnTo>
                    <a:pt x="48" y="39"/>
                  </a:lnTo>
                  <a:lnTo>
                    <a:pt x="48" y="40"/>
                  </a:lnTo>
                  <a:lnTo>
                    <a:pt x="48" y="39"/>
                  </a:lnTo>
                  <a:lnTo>
                    <a:pt x="49" y="39"/>
                  </a:lnTo>
                  <a:lnTo>
                    <a:pt x="49" y="40"/>
                  </a:lnTo>
                  <a:lnTo>
                    <a:pt x="49" y="39"/>
                  </a:lnTo>
                  <a:lnTo>
                    <a:pt x="49" y="40"/>
                  </a:lnTo>
                  <a:lnTo>
                    <a:pt x="49" y="39"/>
                  </a:lnTo>
                  <a:lnTo>
                    <a:pt x="49" y="40"/>
                  </a:lnTo>
                  <a:lnTo>
                    <a:pt x="49" y="39"/>
                  </a:lnTo>
                  <a:lnTo>
                    <a:pt x="49" y="40"/>
                  </a:lnTo>
                  <a:lnTo>
                    <a:pt x="49" y="39"/>
                  </a:lnTo>
                  <a:lnTo>
                    <a:pt x="49" y="40"/>
                  </a:lnTo>
                  <a:lnTo>
                    <a:pt x="49" y="39"/>
                  </a:lnTo>
                  <a:lnTo>
                    <a:pt x="49" y="40"/>
                  </a:lnTo>
                  <a:lnTo>
                    <a:pt x="49" y="39"/>
                  </a:lnTo>
                  <a:lnTo>
                    <a:pt x="49" y="40"/>
                  </a:lnTo>
                  <a:lnTo>
                    <a:pt x="50" y="39"/>
                  </a:lnTo>
                  <a:lnTo>
                    <a:pt x="50" y="40"/>
                  </a:lnTo>
                  <a:lnTo>
                    <a:pt x="50" y="39"/>
                  </a:lnTo>
                  <a:lnTo>
                    <a:pt x="50" y="40"/>
                  </a:lnTo>
                  <a:lnTo>
                    <a:pt x="50" y="39"/>
                  </a:lnTo>
                  <a:lnTo>
                    <a:pt x="50" y="40"/>
                  </a:lnTo>
                  <a:lnTo>
                    <a:pt x="50" y="39"/>
                  </a:lnTo>
                  <a:lnTo>
                    <a:pt x="50" y="40"/>
                  </a:lnTo>
                  <a:lnTo>
                    <a:pt x="50" y="39"/>
                  </a:lnTo>
                  <a:lnTo>
                    <a:pt x="50" y="40"/>
                  </a:lnTo>
                  <a:lnTo>
                    <a:pt x="50" y="39"/>
                  </a:lnTo>
                  <a:lnTo>
                    <a:pt x="50" y="40"/>
                  </a:lnTo>
                  <a:lnTo>
                    <a:pt x="50" y="39"/>
                  </a:lnTo>
                  <a:lnTo>
                    <a:pt x="50" y="40"/>
                  </a:lnTo>
                  <a:lnTo>
                    <a:pt x="50" y="39"/>
                  </a:lnTo>
                  <a:lnTo>
                    <a:pt x="50" y="40"/>
                  </a:lnTo>
                  <a:lnTo>
                    <a:pt x="50" y="39"/>
                  </a:lnTo>
                  <a:lnTo>
                    <a:pt x="50" y="40"/>
                  </a:lnTo>
                  <a:lnTo>
                    <a:pt x="50" y="39"/>
                  </a:lnTo>
                  <a:lnTo>
                    <a:pt x="51" y="40"/>
                  </a:lnTo>
                  <a:lnTo>
                    <a:pt x="51" y="39"/>
                  </a:lnTo>
                  <a:lnTo>
                    <a:pt x="51" y="40"/>
                  </a:lnTo>
                  <a:lnTo>
                    <a:pt x="51" y="39"/>
                  </a:lnTo>
                  <a:lnTo>
                    <a:pt x="51" y="40"/>
                  </a:lnTo>
                  <a:lnTo>
                    <a:pt x="51" y="39"/>
                  </a:lnTo>
                  <a:lnTo>
                    <a:pt x="51" y="40"/>
                  </a:lnTo>
                  <a:lnTo>
                    <a:pt x="51" y="39"/>
                  </a:lnTo>
                  <a:lnTo>
                    <a:pt x="51" y="40"/>
                  </a:lnTo>
                  <a:lnTo>
                    <a:pt x="51" y="39"/>
                  </a:lnTo>
                  <a:lnTo>
                    <a:pt x="51" y="40"/>
                  </a:lnTo>
                  <a:lnTo>
                    <a:pt x="51" y="39"/>
                  </a:lnTo>
                  <a:lnTo>
                    <a:pt x="51" y="40"/>
                  </a:lnTo>
                  <a:lnTo>
                    <a:pt x="51" y="39"/>
                  </a:lnTo>
                  <a:lnTo>
                    <a:pt x="51" y="40"/>
                  </a:lnTo>
                  <a:lnTo>
                    <a:pt x="51" y="39"/>
                  </a:lnTo>
                  <a:lnTo>
                    <a:pt x="51" y="40"/>
                  </a:lnTo>
                  <a:lnTo>
                    <a:pt x="51" y="39"/>
                  </a:lnTo>
                  <a:lnTo>
                    <a:pt x="52" y="39"/>
                  </a:lnTo>
                  <a:lnTo>
                    <a:pt x="52" y="40"/>
                  </a:lnTo>
                  <a:lnTo>
                    <a:pt x="52" y="39"/>
                  </a:lnTo>
                  <a:lnTo>
                    <a:pt x="52" y="40"/>
                  </a:lnTo>
                  <a:lnTo>
                    <a:pt x="52" y="39"/>
                  </a:lnTo>
                  <a:lnTo>
                    <a:pt x="52" y="40"/>
                  </a:lnTo>
                  <a:lnTo>
                    <a:pt x="52" y="39"/>
                  </a:lnTo>
                  <a:lnTo>
                    <a:pt x="52" y="40"/>
                  </a:lnTo>
                  <a:lnTo>
                    <a:pt x="52" y="39"/>
                  </a:lnTo>
                  <a:lnTo>
                    <a:pt x="52" y="40"/>
                  </a:lnTo>
                  <a:lnTo>
                    <a:pt x="52" y="39"/>
                  </a:lnTo>
                  <a:lnTo>
                    <a:pt x="52" y="40"/>
                  </a:lnTo>
                  <a:lnTo>
                    <a:pt x="52" y="39"/>
                  </a:lnTo>
                  <a:lnTo>
                    <a:pt x="52" y="40"/>
                  </a:lnTo>
                  <a:lnTo>
                    <a:pt x="52" y="39"/>
                  </a:lnTo>
                  <a:lnTo>
                    <a:pt x="52" y="40"/>
                  </a:lnTo>
                  <a:lnTo>
                    <a:pt x="52" y="39"/>
                  </a:lnTo>
                  <a:lnTo>
                    <a:pt x="52" y="40"/>
                  </a:lnTo>
                  <a:lnTo>
                    <a:pt x="52" y="39"/>
                  </a:lnTo>
                  <a:lnTo>
                    <a:pt x="52" y="40"/>
                  </a:lnTo>
                  <a:lnTo>
                    <a:pt x="52" y="39"/>
                  </a:lnTo>
                  <a:lnTo>
                    <a:pt x="53" y="39"/>
                  </a:lnTo>
                  <a:lnTo>
                    <a:pt x="53" y="40"/>
                  </a:lnTo>
                  <a:lnTo>
                    <a:pt x="53" y="39"/>
                  </a:lnTo>
                  <a:lnTo>
                    <a:pt x="53" y="40"/>
                  </a:lnTo>
                  <a:lnTo>
                    <a:pt x="53" y="39"/>
                  </a:lnTo>
                  <a:lnTo>
                    <a:pt x="53" y="40"/>
                  </a:lnTo>
                  <a:lnTo>
                    <a:pt x="53" y="39"/>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23" name="Freeform 554"/>
            <p:cNvSpPr>
              <a:spLocks/>
            </p:cNvSpPr>
            <p:nvPr/>
          </p:nvSpPr>
          <p:spPr bwMode="auto">
            <a:xfrm>
              <a:off x="3561" y="2715"/>
              <a:ext cx="66" cy="6"/>
            </a:xfrm>
            <a:custGeom>
              <a:avLst/>
              <a:gdLst>
                <a:gd name="T0" fmla="*/ 0 w 66"/>
                <a:gd name="T1" fmla="*/ 5 h 6"/>
                <a:gd name="T2" fmla="*/ 1 w 66"/>
                <a:gd name="T3" fmla="*/ 6 h 6"/>
                <a:gd name="T4" fmla="*/ 1 w 66"/>
                <a:gd name="T5" fmla="*/ 5 h 6"/>
                <a:gd name="T6" fmla="*/ 2 w 66"/>
                <a:gd name="T7" fmla="*/ 6 h 6"/>
                <a:gd name="T8" fmla="*/ 2 w 66"/>
                <a:gd name="T9" fmla="*/ 5 h 6"/>
                <a:gd name="T10" fmla="*/ 3 w 66"/>
                <a:gd name="T11" fmla="*/ 6 h 6"/>
                <a:gd name="T12" fmla="*/ 4 w 66"/>
                <a:gd name="T13" fmla="*/ 6 h 6"/>
                <a:gd name="T14" fmla="*/ 5 w 66"/>
                <a:gd name="T15" fmla="*/ 6 h 6"/>
                <a:gd name="T16" fmla="*/ 6 w 66"/>
                <a:gd name="T17" fmla="*/ 6 h 6"/>
                <a:gd name="T18" fmla="*/ 8 w 66"/>
                <a:gd name="T19" fmla="*/ 6 h 6"/>
                <a:gd name="T20" fmla="*/ 10 w 66"/>
                <a:gd name="T21" fmla="*/ 6 h 6"/>
                <a:gd name="T22" fmla="*/ 11 w 66"/>
                <a:gd name="T23" fmla="*/ 6 h 6"/>
                <a:gd name="T24" fmla="*/ 12 w 66"/>
                <a:gd name="T25" fmla="*/ 6 h 6"/>
                <a:gd name="T26" fmla="*/ 15 w 66"/>
                <a:gd name="T27" fmla="*/ 6 h 6"/>
                <a:gd name="T28" fmla="*/ 16 w 66"/>
                <a:gd name="T29" fmla="*/ 6 h 6"/>
                <a:gd name="T30" fmla="*/ 19 w 66"/>
                <a:gd name="T31" fmla="*/ 6 h 6"/>
                <a:gd name="T32" fmla="*/ 23 w 66"/>
                <a:gd name="T33" fmla="*/ 6 h 6"/>
                <a:gd name="T34" fmla="*/ 25 w 66"/>
                <a:gd name="T35" fmla="*/ 5 h 6"/>
                <a:gd name="T36" fmla="*/ 26 w 66"/>
                <a:gd name="T37" fmla="*/ 5 h 6"/>
                <a:gd name="T38" fmla="*/ 28 w 66"/>
                <a:gd name="T39" fmla="*/ 6 h 6"/>
                <a:gd name="T40" fmla="*/ 30 w 66"/>
                <a:gd name="T41" fmla="*/ 5 h 6"/>
                <a:gd name="T42" fmla="*/ 31 w 66"/>
                <a:gd name="T43" fmla="*/ 6 h 6"/>
                <a:gd name="T44" fmla="*/ 32 w 66"/>
                <a:gd name="T45" fmla="*/ 6 h 6"/>
                <a:gd name="T46" fmla="*/ 33 w 66"/>
                <a:gd name="T47" fmla="*/ 6 h 6"/>
                <a:gd name="T48" fmla="*/ 33 w 66"/>
                <a:gd name="T49" fmla="*/ 5 h 6"/>
                <a:gd name="T50" fmla="*/ 34 w 66"/>
                <a:gd name="T51" fmla="*/ 5 h 6"/>
                <a:gd name="T52" fmla="*/ 36 w 66"/>
                <a:gd name="T53" fmla="*/ 5 h 6"/>
                <a:gd name="T54" fmla="*/ 36 w 66"/>
                <a:gd name="T55" fmla="*/ 6 h 6"/>
                <a:gd name="T56" fmla="*/ 37 w 66"/>
                <a:gd name="T57" fmla="*/ 6 h 6"/>
                <a:gd name="T58" fmla="*/ 37 w 66"/>
                <a:gd name="T59" fmla="*/ 5 h 6"/>
                <a:gd name="T60" fmla="*/ 38 w 66"/>
                <a:gd name="T61" fmla="*/ 5 h 6"/>
                <a:gd name="T62" fmla="*/ 39 w 66"/>
                <a:gd name="T63" fmla="*/ 5 h 6"/>
                <a:gd name="T64" fmla="*/ 39 w 66"/>
                <a:gd name="T65" fmla="*/ 6 h 6"/>
                <a:gd name="T66" fmla="*/ 40 w 66"/>
                <a:gd name="T67" fmla="*/ 4 h 6"/>
                <a:gd name="T68" fmla="*/ 41 w 66"/>
                <a:gd name="T69" fmla="*/ 2 h 6"/>
                <a:gd name="T70" fmla="*/ 41 w 66"/>
                <a:gd name="T71" fmla="*/ 1 h 6"/>
                <a:gd name="T72" fmla="*/ 42 w 66"/>
                <a:gd name="T73" fmla="*/ 4 h 6"/>
                <a:gd name="T74" fmla="*/ 43 w 66"/>
                <a:gd name="T75" fmla="*/ 4 h 6"/>
                <a:gd name="T76" fmla="*/ 43 w 66"/>
                <a:gd name="T77" fmla="*/ 5 h 6"/>
                <a:gd name="T78" fmla="*/ 43 w 66"/>
                <a:gd name="T79" fmla="*/ 4 h 6"/>
                <a:gd name="T80" fmla="*/ 44 w 66"/>
                <a:gd name="T81" fmla="*/ 5 h 6"/>
                <a:gd name="T82" fmla="*/ 46 w 66"/>
                <a:gd name="T83" fmla="*/ 6 h 6"/>
                <a:gd name="T84" fmla="*/ 47 w 66"/>
                <a:gd name="T85" fmla="*/ 6 h 6"/>
                <a:gd name="T86" fmla="*/ 47 w 66"/>
                <a:gd name="T87" fmla="*/ 5 h 6"/>
                <a:gd name="T88" fmla="*/ 47 w 66"/>
                <a:gd name="T89" fmla="*/ 6 h 6"/>
                <a:gd name="T90" fmla="*/ 48 w 66"/>
                <a:gd name="T91" fmla="*/ 5 h 6"/>
                <a:gd name="T92" fmla="*/ 48 w 66"/>
                <a:gd name="T93" fmla="*/ 6 h 6"/>
                <a:gd name="T94" fmla="*/ 50 w 66"/>
                <a:gd name="T95" fmla="*/ 6 h 6"/>
                <a:gd name="T96" fmla="*/ 50 w 66"/>
                <a:gd name="T97" fmla="*/ 5 h 6"/>
                <a:gd name="T98" fmla="*/ 51 w 66"/>
                <a:gd name="T99" fmla="*/ 5 h 6"/>
                <a:gd name="T100" fmla="*/ 51 w 66"/>
                <a:gd name="T101" fmla="*/ 6 h 6"/>
                <a:gd name="T102" fmla="*/ 52 w 66"/>
                <a:gd name="T103" fmla="*/ 5 h 6"/>
                <a:gd name="T104" fmla="*/ 52 w 66"/>
                <a:gd name="T105" fmla="*/ 6 h 6"/>
                <a:gd name="T106" fmla="*/ 54 w 66"/>
                <a:gd name="T107" fmla="*/ 6 h 6"/>
                <a:gd name="T108" fmla="*/ 54 w 66"/>
                <a:gd name="T109" fmla="*/ 5 h 6"/>
                <a:gd name="T110" fmla="*/ 55 w 66"/>
                <a:gd name="T111" fmla="*/ 5 h 6"/>
                <a:gd name="T112" fmla="*/ 56 w 66"/>
                <a:gd name="T113" fmla="*/ 5 h 6"/>
                <a:gd name="T114" fmla="*/ 57 w 66"/>
                <a:gd name="T115" fmla="*/ 5 h 6"/>
                <a:gd name="T116" fmla="*/ 58 w 66"/>
                <a:gd name="T117" fmla="*/ 6 h 6"/>
                <a:gd name="T118" fmla="*/ 59 w 66"/>
                <a:gd name="T119" fmla="*/ 6 h 6"/>
                <a:gd name="T120" fmla="*/ 61 w 66"/>
                <a:gd name="T121" fmla="*/ 5 h 6"/>
                <a:gd name="T122" fmla="*/ 62 w 66"/>
                <a:gd name="T123" fmla="*/ 5 h 6"/>
                <a:gd name="T124" fmla="*/ 65 w 66"/>
                <a:gd name="T125" fmla="*/ 6 h 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6"/>
                <a:gd name="T190" fmla="*/ 0 h 6"/>
                <a:gd name="T191" fmla="*/ 66 w 66"/>
                <a:gd name="T192" fmla="*/ 6 h 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6" h="6">
                  <a:moveTo>
                    <a:pt x="0" y="5"/>
                  </a:moveTo>
                  <a:lnTo>
                    <a:pt x="0" y="6"/>
                  </a:lnTo>
                  <a:lnTo>
                    <a:pt x="0" y="5"/>
                  </a:lnTo>
                  <a:lnTo>
                    <a:pt x="0" y="6"/>
                  </a:lnTo>
                  <a:lnTo>
                    <a:pt x="0" y="5"/>
                  </a:lnTo>
                  <a:lnTo>
                    <a:pt x="0" y="6"/>
                  </a:lnTo>
                  <a:lnTo>
                    <a:pt x="0" y="5"/>
                  </a:lnTo>
                  <a:lnTo>
                    <a:pt x="0" y="6"/>
                  </a:lnTo>
                  <a:lnTo>
                    <a:pt x="0" y="5"/>
                  </a:lnTo>
                  <a:lnTo>
                    <a:pt x="0" y="6"/>
                  </a:lnTo>
                  <a:lnTo>
                    <a:pt x="0" y="5"/>
                  </a:lnTo>
                  <a:lnTo>
                    <a:pt x="0" y="6"/>
                  </a:lnTo>
                  <a:lnTo>
                    <a:pt x="0" y="5"/>
                  </a:lnTo>
                  <a:lnTo>
                    <a:pt x="0" y="6"/>
                  </a:lnTo>
                  <a:lnTo>
                    <a:pt x="0" y="5"/>
                  </a:lnTo>
                  <a:lnTo>
                    <a:pt x="0"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1" y="5"/>
                  </a:lnTo>
                  <a:lnTo>
                    <a:pt x="1" y="6"/>
                  </a:lnTo>
                  <a:lnTo>
                    <a:pt x="2" y="5"/>
                  </a:lnTo>
                  <a:lnTo>
                    <a:pt x="2" y="6"/>
                  </a:lnTo>
                  <a:lnTo>
                    <a:pt x="2" y="5"/>
                  </a:lnTo>
                  <a:lnTo>
                    <a:pt x="2" y="6"/>
                  </a:lnTo>
                  <a:lnTo>
                    <a:pt x="2" y="5"/>
                  </a:lnTo>
                  <a:lnTo>
                    <a:pt x="2" y="6"/>
                  </a:lnTo>
                  <a:lnTo>
                    <a:pt x="2" y="5"/>
                  </a:lnTo>
                  <a:lnTo>
                    <a:pt x="2" y="6"/>
                  </a:lnTo>
                  <a:lnTo>
                    <a:pt x="2" y="5"/>
                  </a:lnTo>
                  <a:lnTo>
                    <a:pt x="2" y="6"/>
                  </a:lnTo>
                  <a:lnTo>
                    <a:pt x="2" y="5"/>
                  </a:lnTo>
                  <a:lnTo>
                    <a:pt x="2" y="6"/>
                  </a:lnTo>
                  <a:lnTo>
                    <a:pt x="2" y="5"/>
                  </a:lnTo>
                  <a:lnTo>
                    <a:pt x="2" y="6"/>
                  </a:lnTo>
                  <a:lnTo>
                    <a:pt x="2" y="5"/>
                  </a:lnTo>
                  <a:lnTo>
                    <a:pt x="2" y="6"/>
                  </a:lnTo>
                  <a:lnTo>
                    <a:pt x="2" y="5"/>
                  </a:lnTo>
                  <a:lnTo>
                    <a:pt x="2" y="6"/>
                  </a:lnTo>
                  <a:lnTo>
                    <a:pt x="2" y="5"/>
                  </a:lnTo>
                  <a:lnTo>
                    <a:pt x="3" y="6"/>
                  </a:lnTo>
                  <a:lnTo>
                    <a:pt x="3" y="5"/>
                  </a:lnTo>
                  <a:lnTo>
                    <a:pt x="3" y="6"/>
                  </a:lnTo>
                  <a:lnTo>
                    <a:pt x="3" y="5"/>
                  </a:lnTo>
                  <a:lnTo>
                    <a:pt x="3" y="6"/>
                  </a:lnTo>
                  <a:lnTo>
                    <a:pt x="3" y="5"/>
                  </a:lnTo>
                  <a:lnTo>
                    <a:pt x="3" y="6"/>
                  </a:lnTo>
                  <a:lnTo>
                    <a:pt x="4" y="6"/>
                  </a:lnTo>
                  <a:lnTo>
                    <a:pt x="4" y="5"/>
                  </a:lnTo>
                  <a:lnTo>
                    <a:pt x="4" y="6"/>
                  </a:lnTo>
                  <a:lnTo>
                    <a:pt x="4" y="5"/>
                  </a:lnTo>
                  <a:lnTo>
                    <a:pt x="4" y="6"/>
                  </a:lnTo>
                  <a:lnTo>
                    <a:pt x="4" y="5"/>
                  </a:lnTo>
                  <a:lnTo>
                    <a:pt x="4" y="6"/>
                  </a:lnTo>
                  <a:lnTo>
                    <a:pt x="4" y="5"/>
                  </a:lnTo>
                  <a:lnTo>
                    <a:pt x="4" y="6"/>
                  </a:lnTo>
                  <a:lnTo>
                    <a:pt x="4" y="5"/>
                  </a:lnTo>
                  <a:lnTo>
                    <a:pt x="4" y="6"/>
                  </a:lnTo>
                  <a:lnTo>
                    <a:pt x="4" y="5"/>
                  </a:lnTo>
                  <a:lnTo>
                    <a:pt x="5" y="5"/>
                  </a:lnTo>
                  <a:lnTo>
                    <a:pt x="5" y="6"/>
                  </a:lnTo>
                  <a:lnTo>
                    <a:pt x="5" y="5"/>
                  </a:lnTo>
                  <a:lnTo>
                    <a:pt x="5" y="6"/>
                  </a:lnTo>
                  <a:lnTo>
                    <a:pt x="5" y="5"/>
                  </a:lnTo>
                  <a:lnTo>
                    <a:pt x="5" y="6"/>
                  </a:lnTo>
                  <a:lnTo>
                    <a:pt x="5" y="5"/>
                  </a:lnTo>
                  <a:lnTo>
                    <a:pt x="5" y="6"/>
                  </a:lnTo>
                  <a:lnTo>
                    <a:pt x="5" y="5"/>
                  </a:lnTo>
                  <a:lnTo>
                    <a:pt x="5" y="6"/>
                  </a:lnTo>
                  <a:lnTo>
                    <a:pt x="5" y="5"/>
                  </a:lnTo>
                  <a:lnTo>
                    <a:pt x="5" y="6"/>
                  </a:lnTo>
                  <a:lnTo>
                    <a:pt x="6" y="6"/>
                  </a:lnTo>
                  <a:lnTo>
                    <a:pt x="6" y="5"/>
                  </a:lnTo>
                  <a:lnTo>
                    <a:pt x="6" y="6"/>
                  </a:lnTo>
                  <a:lnTo>
                    <a:pt x="6" y="5"/>
                  </a:lnTo>
                  <a:lnTo>
                    <a:pt x="6" y="6"/>
                  </a:lnTo>
                  <a:lnTo>
                    <a:pt x="6" y="5"/>
                  </a:lnTo>
                  <a:lnTo>
                    <a:pt x="6" y="6"/>
                  </a:lnTo>
                  <a:lnTo>
                    <a:pt x="6" y="5"/>
                  </a:lnTo>
                  <a:lnTo>
                    <a:pt x="6" y="6"/>
                  </a:lnTo>
                  <a:lnTo>
                    <a:pt x="8" y="6"/>
                  </a:lnTo>
                  <a:lnTo>
                    <a:pt x="8" y="5"/>
                  </a:lnTo>
                  <a:lnTo>
                    <a:pt x="8" y="6"/>
                  </a:lnTo>
                  <a:lnTo>
                    <a:pt x="8" y="5"/>
                  </a:lnTo>
                  <a:lnTo>
                    <a:pt x="8" y="6"/>
                  </a:lnTo>
                  <a:lnTo>
                    <a:pt x="8" y="5"/>
                  </a:lnTo>
                  <a:lnTo>
                    <a:pt x="8" y="6"/>
                  </a:lnTo>
                  <a:lnTo>
                    <a:pt x="8" y="5"/>
                  </a:lnTo>
                  <a:lnTo>
                    <a:pt x="8" y="6"/>
                  </a:lnTo>
                  <a:lnTo>
                    <a:pt x="9" y="6"/>
                  </a:lnTo>
                  <a:lnTo>
                    <a:pt x="9" y="5"/>
                  </a:lnTo>
                  <a:lnTo>
                    <a:pt x="9" y="6"/>
                  </a:lnTo>
                  <a:lnTo>
                    <a:pt x="9" y="5"/>
                  </a:lnTo>
                  <a:lnTo>
                    <a:pt x="9" y="6"/>
                  </a:lnTo>
                  <a:lnTo>
                    <a:pt x="9" y="5"/>
                  </a:lnTo>
                  <a:lnTo>
                    <a:pt x="9" y="6"/>
                  </a:lnTo>
                  <a:lnTo>
                    <a:pt x="9" y="5"/>
                  </a:lnTo>
                  <a:lnTo>
                    <a:pt x="9" y="6"/>
                  </a:lnTo>
                  <a:lnTo>
                    <a:pt x="10" y="5"/>
                  </a:lnTo>
                  <a:lnTo>
                    <a:pt x="10" y="6"/>
                  </a:lnTo>
                  <a:lnTo>
                    <a:pt x="10" y="5"/>
                  </a:lnTo>
                  <a:lnTo>
                    <a:pt x="10" y="6"/>
                  </a:lnTo>
                  <a:lnTo>
                    <a:pt x="10" y="5"/>
                  </a:lnTo>
                  <a:lnTo>
                    <a:pt x="10" y="6"/>
                  </a:lnTo>
                  <a:lnTo>
                    <a:pt x="10" y="5"/>
                  </a:lnTo>
                  <a:lnTo>
                    <a:pt x="10" y="6"/>
                  </a:lnTo>
                  <a:lnTo>
                    <a:pt x="10" y="5"/>
                  </a:lnTo>
                  <a:lnTo>
                    <a:pt x="10" y="6"/>
                  </a:lnTo>
                  <a:lnTo>
                    <a:pt x="11" y="6"/>
                  </a:lnTo>
                  <a:lnTo>
                    <a:pt x="11" y="5"/>
                  </a:lnTo>
                  <a:lnTo>
                    <a:pt x="11" y="6"/>
                  </a:lnTo>
                  <a:lnTo>
                    <a:pt x="11" y="5"/>
                  </a:lnTo>
                  <a:lnTo>
                    <a:pt x="11" y="6"/>
                  </a:lnTo>
                  <a:lnTo>
                    <a:pt x="12" y="6"/>
                  </a:lnTo>
                  <a:lnTo>
                    <a:pt x="12" y="5"/>
                  </a:lnTo>
                  <a:lnTo>
                    <a:pt x="12" y="6"/>
                  </a:lnTo>
                  <a:lnTo>
                    <a:pt x="12" y="5"/>
                  </a:lnTo>
                  <a:lnTo>
                    <a:pt x="12" y="6"/>
                  </a:lnTo>
                  <a:lnTo>
                    <a:pt x="12" y="5"/>
                  </a:lnTo>
                  <a:lnTo>
                    <a:pt x="12" y="6"/>
                  </a:lnTo>
                  <a:lnTo>
                    <a:pt x="12" y="5"/>
                  </a:lnTo>
                  <a:lnTo>
                    <a:pt x="12" y="6"/>
                  </a:lnTo>
                  <a:lnTo>
                    <a:pt x="13" y="6"/>
                  </a:lnTo>
                  <a:lnTo>
                    <a:pt x="13" y="5"/>
                  </a:lnTo>
                  <a:lnTo>
                    <a:pt x="13" y="6"/>
                  </a:lnTo>
                  <a:lnTo>
                    <a:pt x="13" y="5"/>
                  </a:lnTo>
                  <a:lnTo>
                    <a:pt x="13" y="6"/>
                  </a:lnTo>
                  <a:lnTo>
                    <a:pt x="14" y="6"/>
                  </a:lnTo>
                  <a:lnTo>
                    <a:pt x="14" y="5"/>
                  </a:lnTo>
                  <a:lnTo>
                    <a:pt x="14" y="6"/>
                  </a:lnTo>
                  <a:lnTo>
                    <a:pt x="15" y="6"/>
                  </a:lnTo>
                  <a:lnTo>
                    <a:pt x="15" y="5"/>
                  </a:lnTo>
                  <a:lnTo>
                    <a:pt x="15" y="6"/>
                  </a:lnTo>
                  <a:lnTo>
                    <a:pt x="15" y="5"/>
                  </a:lnTo>
                  <a:lnTo>
                    <a:pt x="15" y="6"/>
                  </a:lnTo>
                  <a:lnTo>
                    <a:pt x="15" y="5"/>
                  </a:lnTo>
                  <a:lnTo>
                    <a:pt x="15" y="6"/>
                  </a:lnTo>
                  <a:lnTo>
                    <a:pt x="15" y="5"/>
                  </a:lnTo>
                  <a:lnTo>
                    <a:pt x="15" y="6"/>
                  </a:lnTo>
                  <a:lnTo>
                    <a:pt x="15" y="5"/>
                  </a:lnTo>
                  <a:lnTo>
                    <a:pt x="15" y="6"/>
                  </a:lnTo>
                  <a:lnTo>
                    <a:pt x="16" y="6"/>
                  </a:lnTo>
                  <a:lnTo>
                    <a:pt x="16" y="5"/>
                  </a:lnTo>
                  <a:lnTo>
                    <a:pt x="16" y="6"/>
                  </a:lnTo>
                  <a:lnTo>
                    <a:pt x="16" y="5"/>
                  </a:lnTo>
                  <a:lnTo>
                    <a:pt x="16" y="6"/>
                  </a:lnTo>
                  <a:lnTo>
                    <a:pt x="17" y="6"/>
                  </a:lnTo>
                  <a:lnTo>
                    <a:pt x="18" y="6"/>
                  </a:lnTo>
                  <a:lnTo>
                    <a:pt x="18" y="5"/>
                  </a:lnTo>
                  <a:lnTo>
                    <a:pt x="18" y="6"/>
                  </a:lnTo>
                  <a:lnTo>
                    <a:pt x="19" y="6"/>
                  </a:lnTo>
                  <a:lnTo>
                    <a:pt x="19" y="5"/>
                  </a:lnTo>
                  <a:lnTo>
                    <a:pt x="19" y="6"/>
                  </a:lnTo>
                  <a:lnTo>
                    <a:pt x="19" y="5"/>
                  </a:lnTo>
                  <a:lnTo>
                    <a:pt x="19" y="6"/>
                  </a:lnTo>
                  <a:lnTo>
                    <a:pt x="20" y="6"/>
                  </a:lnTo>
                  <a:lnTo>
                    <a:pt x="20" y="5"/>
                  </a:lnTo>
                  <a:lnTo>
                    <a:pt x="20" y="6"/>
                  </a:lnTo>
                  <a:lnTo>
                    <a:pt x="20" y="5"/>
                  </a:lnTo>
                  <a:lnTo>
                    <a:pt x="20" y="6"/>
                  </a:lnTo>
                  <a:lnTo>
                    <a:pt x="22" y="6"/>
                  </a:lnTo>
                  <a:lnTo>
                    <a:pt x="22" y="5"/>
                  </a:lnTo>
                  <a:lnTo>
                    <a:pt x="22" y="6"/>
                  </a:lnTo>
                  <a:lnTo>
                    <a:pt x="23" y="6"/>
                  </a:lnTo>
                  <a:lnTo>
                    <a:pt x="23" y="5"/>
                  </a:lnTo>
                  <a:lnTo>
                    <a:pt x="23" y="6"/>
                  </a:lnTo>
                  <a:lnTo>
                    <a:pt x="23" y="5"/>
                  </a:lnTo>
                  <a:lnTo>
                    <a:pt x="23" y="6"/>
                  </a:lnTo>
                  <a:lnTo>
                    <a:pt x="24" y="5"/>
                  </a:lnTo>
                  <a:lnTo>
                    <a:pt x="24" y="6"/>
                  </a:lnTo>
                  <a:lnTo>
                    <a:pt x="24" y="5"/>
                  </a:lnTo>
                  <a:lnTo>
                    <a:pt x="24" y="6"/>
                  </a:lnTo>
                  <a:lnTo>
                    <a:pt x="24" y="5"/>
                  </a:lnTo>
                  <a:lnTo>
                    <a:pt x="24" y="6"/>
                  </a:lnTo>
                  <a:lnTo>
                    <a:pt x="24" y="5"/>
                  </a:lnTo>
                  <a:lnTo>
                    <a:pt x="24" y="6"/>
                  </a:lnTo>
                  <a:lnTo>
                    <a:pt x="25" y="5"/>
                  </a:lnTo>
                  <a:lnTo>
                    <a:pt x="25" y="6"/>
                  </a:lnTo>
                  <a:lnTo>
                    <a:pt x="25" y="5"/>
                  </a:lnTo>
                  <a:lnTo>
                    <a:pt x="25" y="6"/>
                  </a:lnTo>
                  <a:lnTo>
                    <a:pt x="25" y="5"/>
                  </a:lnTo>
                  <a:lnTo>
                    <a:pt x="25" y="6"/>
                  </a:lnTo>
                  <a:lnTo>
                    <a:pt x="25" y="5"/>
                  </a:lnTo>
                  <a:lnTo>
                    <a:pt x="25" y="6"/>
                  </a:lnTo>
                  <a:lnTo>
                    <a:pt x="25" y="5"/>
                  </a:lnTo>
                  <a:lnTo>
                    <a:pt x="25" y="6"/>
                  </a:lnTo>
                  <a:lnTo>
                    <a:pt x="26" y="6"/>
                  </a:lnTo>
                  <a:lnTo>
                    <a:pt x="26" y="5"/>
                  </a:lnTo>
                  <a:lnTo>
                    <a:pt x="26" y="6"/>
                  </a:lnTo>
                  <a:lnTo>
                    <a:pt x="27" y="6"/>
                  </a:lnTo>
                  <a:lnTo>
                    <a:pt x="27" y="5"/>
                  </a:lnTo>
                  <a:lnTo>
                    <a:pt x="27" y="6"/>
                  </a:lnTo>
                  <a:lnTo>
                    <a:pt x="27" y="5"/>
                  </a:lnTo>
                  <a:lnTo>
                    <a:pt x="27" y="6"/>
                  </a:lnTo>
                  <a:lnTo>
                    <a:pt x="28" y="6"/>
                  </a:lnTo>
                  <a:lnTo>
                    <a:pt x="28" y="5"/>
                  </a:lnTo>
                  <a:lnTo>
                    <a:pt x="28" y="6"/>
                  </a:lnTo>
                  <a:lnTo>
                    <a:pt x="28" y="5"/>
                  </a:lnTo>
                  <a:lnTo>
                    <a:pt x="28" y="6"/>
                  </a:lnTo>
                  <a:lnTo>
                    <a:pt x="29" y="6"/>
                  </a:lnTo>
                  <a:lnTo>
                    <a:pt x="29" y="5"/>
                  </a:lnTo>
                  <a:lnTo>
                    <a:pt x="29" y="6"/>
                  </a:lnTo>
                  <a:lnTo>
                    <a:pt x="29" y="5"/>
                  </a:lnTo>
                  <a:lnTo>
                    <a:pt x="29" y="6"/>
                  </a:lnTo>
                  <a:lnTo>
                    <a:pt x="29" y="5"/>
                  </a:lnTo>
                  <a:lnTo>
                    <a:pt x="29" y="6"/>
                  </a:lnTo>
                  <a:lnTo>
                    <a:pt x="29" y="5"/>
                  </a:lnTo>
                  <a:lnTo>
                    <a:pt x="29" y="6"/>
                  </a:lnTo>
                  <a:lnTo>
                    <a:pt x="30" y="6"/>
                  </a:lnTo>
                  <a:lnTo>
                    <a:pt x="30" y="5"/>
                  </a:lnTo>
                  <a:lnTo>
                    <a:pt x="30" y="6"/>
                  </a:lnTo>
                  <a:lnTo>
                    <a:pt x="30" y="5"/>
                  </a:lnTo>
                  <a:lnTo>
                    <a:pt x="30" y="6"/>
                  </a:lnTo>
                  <a:lnTo>
                    <a:pt x="30" y="5"/>
                  </a:lnTo>
                  <a:lnTo>
                    <a:pt x="30" y="6"/>
                  </a:lnTo>
                  <a:lnTo>
                    <a:pt x="31" y="5"/>
                  </a:lnTo>
                  <a:lnTo>
                    <a:pt x="31" y="6"/>
                  </a:lnTo>
                  <a:lnTo>
                    <a:pt x="31" y="5"/>
                  </a:lnTo>
                  <a:lnTo>
                    <a:pt x="31" y="6"/>
                  </a:lnTo>
                  <a:lnTo>
                    <a:pt x="31" y="5"/>
                  </a:lnTo>
                  <a:lnTo>
                    <a:pt x="31" y="6"/>
                  </a:lnTo>
                  <a:lnTo>
                    <a:pt x="31" y="5"/>
                  </a:lnTo>
                  <a:lnTo>
                    <a:pt x="31" y="6"/>
                  </a:lnTo>
                  <a:lnTo>
                    <a:pt x="32" y="6"/>
                  </a:lnTo>
                  <a:lnTo>
                    <a:pt x="32" y="5"/>
                  </a:lnTo>
                  <a:lnTo>
                    <a:pt x="32" y="6"/>
                  </a:lnTo>
                  <a:lnTo>
                    <a:pt x="32" y="5"/>
                  </a:lnTo>
                  <a:lnTo>
                    <a:pt x="32" y="6"/>
                  </a:lnTo>
                  <a:lnTo>
                    <a:pt x="32" y="5"/>
                  </a:lnTo>
                  <a:lnTo>
                    <a:pt x="32" y="6"/>
                  </a:lnTo>
                  <a:lnTo>
                    <a:pt x="32" y="5"/>
                  </a:lnTo>
                  <a:lnTo>
                    <a:pt x="32" y="6"/>
                  </a:lnTo>
                  <a:lnTo>
                    <a:pt x="32" y="5"/>
                  </a:lnTo>
                  <a:lnTo>
                    <a:pt x="32" y="6"/>
                  </a:lnTo>
                  <a:lnTo>
                    <a:pt x="32" y="5"/>
                  </a:lnTo>
                  <a:lnTo>
                    <a:pt x="32" y="6"/>
                  </a:lnTo>
                  <a:lnTo>
                    <a:pt x="32" y="5"/>
                  </a:lnTo>
                  <a:lnTo>
                    <a:pt x="32" y="6"/>
                  </a:lnTo>
                  <a:lnTo>
                    <a:pt x="32" y="5"/>
                  </a:lnTo>
                  <a:lnTo>
                    <a:pt x="32" y="6"/>
                  </a:lnTo>
                  <a:lnTo>
                    <a:pt x="32" y="5"/>
                  </a:lnTo>
                  <a:lnTo>
                    <a:pt x="33" y="5"/>
                  </a:lnTo>
                  <a:lnTo>
                    <a:pt x="33" y="6"/>
                  </a:lnTo>
                  <a:lnTo>
                    <a:pt x="33" y="5"/>
                  </a:lnTo>
                  <a:lnTo>
                    <a:pt x="33" y="6"/>
                  </a:lnTo>
                  <a:lnTo>
                    <a:pt x="33" y="5"/>
                  </a:lnTo>
                  <a:lnTo>
                    <a:pt x="33" y="6"/>
                  </a:lnTo>
                  <a:lnTo>
                    <a:pt x="33" y="5"/>
                  </a:lnTo>
                  <a:lnTo>
                    <a:pt x="33" y="6"/>
                  </a:lnTo>
                  <a:lnTo>
                    <a:pt x="33" y="5"/>
                  </a:lnTo>
                  <a:lnTo>
                    <a:pt x="33" y="6"/>
                  </a:lnTo>
                  <a:lnTo>
                    <a:pt x="33" y="5"/>
                  </a:lnTo>
                  <a:lnTo>
                    <a:pt x="33" y="6"/>
                  </a:lnTo>
                  <a:lnTo>
                    <a:pt x="33" y="5"/>
                  </a:lnTo>
                  <a:lnTo>
                    <a:pt x="33" y="6"/>
                  </a:lnTo>
                  <a:lnTo>
                    <a:pt x="34" y="6"/>
                  </a:lnTo>
                  <a:lnTo>
                    <a:pt x="34" y="5"/>
                  </a:lnTo>
                  <a:lnTo>
                    <a:pt x="34" y="6"/>
                  </a:lnTo>
                  <a:lnTo>
                    <a:pt x="34" y="5"/>
                  </a:lnTo>
                  <a:lnTo>
                    <a:pt x="34" y="6"/>
                  </a:lnTo>
                  <a:lnTo>
                    <a:pt x="34" y="5"/>
                  </a:lnTo>
                  <a:lnTo>
                    <a:pt x="34" y="6"/>
                  </a:lnTo>
                  <a:lnTo>
                    <a:pt x="34" y="5"/>
                  </a:lnTo>
                  <a:lnTo>
                    <a:pt x="34" y="6"/>
                  </a:lnTo>
                  <a:lnTo>
                    <a:pt x="34" y="5"/>
                  </a:lnTo>
                  <a:lnTo>
                    <a:pt x="34" y="6"/>
                  </a:lnTo>
                  <a:lnTo>
                    <a:pt x="34" y="5"/>
                  </a:lnTo>
                  <a:lnTo>
                    <a:pt x="34" y="6"/>
                  </a:lnTo>
                  <a:lnTo>
                    <a:pt x="34" y="5"/>
                  </a:lnTo>
                  <a:lnTo>
                    <a:pt x="34" y="6"/>
                  </a:lnTo>
                  <a:lnTo>
                    <a:pt x="34" y="5"/>
                  </a:lnTo>
                  <a:lnTo>
                    <a:pt x="34" y="6"/>
                  </a:lnTo>
                  <a:lnTo>
                    <a:pt x="36" y="6"/>
                  </a:lnTo>
                  <a:lnTo>
                    <a:pt x="36" y="5"/>
                  </a:lnTo>
                  <a:lnTo>
                    <a:pt x="36" y="6"/>
                  </a:lnTo>
                  <a:lnTo>
                    <a:pt x="36" y="5"/>
                  </a:lnTo>
                  <a:lnTo>
                    <a:pt x="36" y="6"/>
                  </a:lnTo>
                  <a:lnTo>
                    <a:pt x="36" y="5"/>
                  </a:lnTo>
                  <a:lnTo>
                    <a:pt x="36" y="6"/>
                  </a:lnTo>
                  <a:lnTo>
                    <a:pt x="36" y="5"/>
                  </a:lnTo>
                  <a:lnTo>
                    <a:pt x="36" y="6"/>
                  </a:lnTo>
                  <a:lnTo>
                    <a:pt x="36" y="5"/>
                  </a:lnTo>
                  <a:lnTo>
                    <a:pt x="36" y="6"/>
                  </a:lnTo>
                  <a:lnTo>
                    <a:pt x="36" y="5"/>
                  </a:lnTo>
                  <a:lnTo>
                    <a:pt x="36" y="6"/>
                  </a:lnTo>
                  <a:lnTo>
                    <a:pt x="36" y="5"/>
                  </a:lnTo>
                  <a:lnTo>
                    <a:pt x="36" y="6"/>
                  </a:lnTo>
                  <a:lnTo>
                    <a:pt x="36" y="5"/>
                  </a:lnTo>
                  <a:lnTo>
                    <a:pt x="36" y="6"/>
                  </a:lnTo>
                  <a:lnTo>
                    <a:pt x="36" y="5"/>
                  </a:lnTo>
                  <a:lnTo>
                    <a:pt x="36" y="6"/>
                  </a:lnTo>
                  <a:lnTo>
                    <a:pt x="36" y="5"/>
                  </a:lnTo>
                  <a:lnTo>
                    <a:pt x="36" y="6"/>
                  </a:lnTo>
                  <a:lnTo>
                    <a:pt x="37" y="6"/>
                  </a:lnTo>
                  <a:lnTo>
                    <a:pt x="37" y="5"/>
                  </a:lnTo>
                  <a:lnTo>
                    <a:pt x="37" y="6"/>
                  </a:lnTo>
                  <a:lnTo>
                    <a:pt x="37" y="5"/>
                  </a:lnTo>
                  <a:lnTo>
                    <a:pt x="37" y="6"/>
                  </a:lnTo>
                  <a:lnTo>
                    <a:pt x="37" y="5"/>
                  </a:lnTo>
                  <a:lnTo>
                    <a:pt x="37" y="6"/>
                  </a:lnTo>
                  <a:lnTo>
                    <a:pt x="37" y="5"/>
                  </a:lnTo>
                  <a:lnTo>
                    <a:pt x="37" y="6"/>
                  </a:lnTo>
                  <a:lnTo>
                    <a:pt x="37" y="5"/>
                  </a:lnTo>
                  <a:lnTo>
                    <a:pt x="37" y="6"/>
                  </a:lnTo>
                  <a:lnTo>
                    <a:pt x="37" y="5"/>
                  </a:lnTo>
                  <a:lnTo>
                    <a:pt x="37" y="6"/>
                  </a:lnTo>
                  <a:lnTo>
                    <a:pt x="37" y="5"/>
                  </a:lnTo>
                  <a:lnTo>
                    <a:pt x="37" y="6"/>
                  </a:lnTo>
                  <a:lnTo>
                    <a:pt x="37" y="5"/>
                  </a:lnTo>
                  <a:lnTo>
                    <a:pt x="37" y="6"/>
                  </a:lnTo>
                  <a:lnTo>
                    <a:pt x="37" y="5"/>
                  </a:lnTo>
                  <a:lnTo>
                    <a:pt x="38" y="5"/>
                  </a:lnTo>
                  <a:lnTo>
                    <a:pt x="38" y="6"/>
                  </a:lnTo>
                  <a:lnTo>
                    <a:pt x="38" y="5"/>
                  </a:lnTo>
                  <a:lnTo>
                    <a:pt x="38" y="6"/>
                  </a:lnTo>
                  <a:lnTo>
                    <a:pt x="38" y="5"/>
                  </a:lnTo>
                  <a:lnTo>
                    <a:pt x="38" y="6"/>
                  </a:lnTo>
                  <a:lnTo>
                    <a:pt x="38" y="5"/>
                  </a:lnTo>
                  <a:lnTo>
                    <a:pt x="38" y="6"/>
                  </a:lnTo>
                  <a:lnTo>
                    <a:pt x="38" y="5"/>
                  </a:lnTo>
                  <a:lnTo>
                    <a:pt x="38" y="6"/>
                  </a:lnTo>
                  <a:lnTo>
                    <a:pt x="38" y="5"/>
                  </a:lnTo>
                  <a:lnTo>
                    <a:pt x="39" y="5"/>
                  </a:lnTo>
                  <a:lnTo>
                    <a:pt x="39" y="6"/>
                  </a:lnTo>
                  <a:lnTo>
                    <a:pt x="39" y="5"/>
                  </a:lnTo>
                  <a:lnTo>
                    <a:pt x="39" y="6"/>
                  </a:lnTo>
                  <a:lnTo>
                    <a:pt x="39" y="5"/>
                  </a:lnTo>
                  <a:lnTo>
                    <a:pt x="39" y="6"/>
                  </a:lnTo>
                  <a:lnTo>
                    <a:pt x="39" y="5"/>
                  </a:lnTo>
                  <a:lnTo>
                    <a:pt x="39" y="6"/>
                  </a:lnTo>
                  <a:lnTo>
                    <a:pt x="39" y="5"/>
                  </a:lnTo>
                  <a:lnTo>
                    <a:pt x="39" y="6"/>
                  </a:lnTo>
                  <a:lnTo>
                    <a:pt x="39" y="5"/>
                  </a:lnTo>
                  <a:lnTo>
                    <a:pt x="39" y="6"/>
                  </a:lnTo>
                  <a:lnTo>
                    <a:pt x="39" y="5"/>
                  </a:lnTo>
                  <a:lnTo>
                    <a:pt x="39" y="6"/>
                  </a:lnTo>
                  <a:lnTo>
                    <a:pt x="39" y="5"/>
                  </a:lnTo>
                  <a:lnTo>
                    <a:pt x="39" y="6"/>
                  </a:lnTo>
                  <a:lnTo>
                    <a:pt x="39" y="5"/>
                  </a:lnTo>
                  <a:lnTo>
                    <a:pt x="39" y="6"/>
                  </a:lnTo>
                  <a:lnTo>
                    <a:pt x="39" y="5"/>
                  </a:lnTo>
                  <a:lnTo>
                    <a:pt x="39" y="6"/>
                  </a:lnTo>
                  <a:lnTo>
                    <a:pt x="39" y="5"/>
                  </a:lnTo>
                  <a:lnTo>
                    <a:pt x="40" y="5"/>
                  </a:lnTo>
                  <a:lnTo>
                    <a:pt x="40" y="6"/>
                  </a:lnTo>
                  <a:lnTo>
                    <a:pt x="40" y="5"/>
                  </a:lnTo>
                  <a:lnTo>
                    <a:pt x="40" y="6"/>
                  </a:lnTo>
                  <a:lnTo>
                    <a:pt x="40" y="5"/>
                  </a:lnTo>
                  <a:lnTo>
                    <a:pt x="40" y="6"/>
                  </a:lnTo>
                  <a:lnTo>
                    <a:pt x="40" y="5"/>
                  </a:lnTo>
                  <a:lnTo>
                    <a:pt x="40" y="6"/>
                  </a:lnTo>
                  <a:lnTo>
                    <a:pt x="40" y="5"/>
                  </a:lnTo>
                  <a:lnTo>
                    <a:pt x="40" y="4"/>
                  </a:lnTo>
                  <a:lnTo>
                    <a:pt x="40" y="5"/>
                  </a:lnTo>
                  <a:lnTo>
                    <a:pt x="40" y="4"/>
                  </a:lnTo>
                  <a:lnTo>
                    <a:pt x="40" y="5"/>
                  </a:lnTo>
                  <a:lnTo>
                    <a:pt x="41" y="5"/>
                  </a:lnTo>
                  <a:lnTo>
                    <a:pt x="41" y="4"/>
                  </a:lnTo>
                  <a:lnTo>
                    <a:pt x="41" y="5"/>
                  </a:lnTo>
                  <a:lnTo>
                    <a:pt x="41" y="4"/>
                  </a:lnTo>
                  <a:lnTo>
                    <a:pt x="41" y="3"/>
                  </a:lnTo>
                  <a:lnTo>
                    <a:pt x="41" y="4"/>
                  </a:lnTo>
                  <a:lnTo>
                    <a:pt x="41" y="3"/>
                  </a:lnTo>
                  <a:lnTo>
                    <a:pt x="41" y="2"/>
                  </a:lnTo>
                  <a:lnTo>
                    <a:pt x="41" y="1"/>
                  </a:lnTo>
                  <a:lnTo>
                    <a:pt x="41" y="2"/>
                  </a:lnTo>
                  <a:lnTo>
                    <a:pt x="41" y="1"/>
                  </a:lnTo>
                  <a:lnTo>
                    <a:pt x="41" y="2"/>
                  </a:lnTo>
                  <a:lnTo>
                    <a:pt x="41" y="1"/>
                  </a:lnTo>
                  <a:lnTo>
                    <a:pt x="41" y="0"/>
                  </a:lnTo>
                  <a:lnTo>
                    <a:pt x="41" y="1"/>
                  </a:lnTo>
                  <a:lnTo>
                    <a:pt x="41" y="0"/>
                  </a:lnTo>
                  <a:lnTo>
                    <a:pt x="41" y="1"/>
                  </a:lnTo>
                  <a:lnTo>
                    <a:pt x="41" y="0"/>
                  </a:lnTo>
                  <a:lnTo>
                    <a:pt x="41" y="1"/>
                  </a:lnTo>
                  <a:lnTo>
                    <a:pt x="41" y="0"/>
                  </a:lnTo>
                  <a:lnTo>
                    <a:pt x="41" y="1"/>
                  </a:lnTo>
                  <a:lnTo>
                    <a:pt x="41" y="0"/>
                  </a:lnTo>
                  <a:lnTo>
                    <a:pt x="42" y="1"/>
                  </a:lnTo>
                  <a:lnTo>
                    <a:pt x="42" y="2"/>
                  </a:lnTo>
                  <a:lnTo>
                    <a:pt x="42" y="1"/>
                  </a:lnTo>
                  <a:lnTo>
                    <a:pt x="42" y="2"/>
                  </a:lnTo>
                  <a:lnTo>
                    <a:pt x="42" y="3"/>
                  </a:lnTo>
                  <a:lnTo>
                    <a:pt x="42" y="2"/>
                  </a:lnTo>
                  <a:lnTo>
                    <a:pt x="42" y="3"/>
                  </a:lnTo>
                  <a:lnTo>
                    <a:pt x="42" y="4"/>
                  </a:lnTo>
                  <a:lnTo>
                    <a:pt x="42" y="5"/>
                  </a:lnTo>
                  <a:lnTo>
                    <a:pt x="42" y="4"/>
                  </a:lnTo>
                  <a:lnTo>
                    <a:pt x="42" y="5"/>
                  </a:lnTo>
                  <a:lnTo>
                    <a:pt x="42" y="4"/>
                  </a:lnTo>
                  <a:lnTo>
                    <a:pt x="42" y="5"/>
                  </a:lnTo>
                  <a:lnTo>
                    <a:pt x="42" y="4"/>
                  </a:lnTo>
                  <a:lnTo>
                    <a:pt x="43" y="4"/>
                  </a:lnTo>
                  <a:lnTo>
                    <a:pt x="43" y="5"/>
                  </a:lnTo>
                  <a:lnTo>
                    <a:pt x="43" y="4"/>
                  </a:lnTo>
                  <a:lnTo>
                    <a:pt x="43" y="5"/>
                  </a:lnTo>
                  <a:lnTo>
                    <a:pt x="43" y="4"/>
                  </a:lnTo>
                  <a:lnTo>
                    <a:pt x="43" y="5"/>
                  </a:lnTo>
                  <a:lnTo>
                    <a:pt x="43" y="4"/>
                  </a:lnTo>
                  <a:lnTo>
                    <a:pt x="43" y="5"/>
                  </a:lnTo>
                  <a:lnTo>
                    <a:pt x="43" y="4"/>
                  </a:lnTo>
                  <a:lnTo>
                    <a:pt x="43" y="5"/>
                  </a:lnTo>
                  <a:lnTo>
                    <a:pt x="43" y="4"/>
                  </a:lnTo>
                  <a:lnTo>
                    <a:pt x="43" y="5"/>
                  </a:lnTo>
                  <a:lnTo>
                    <a:pt x="43" y="4"/>
                  </a:lnTo>
                  <a:lnTo>
                    <a:pt x="43" y="5"/>
                  </a:lnTo>
                  <a:lnTo>
                    <a:pt x="43" y="4"/>
                  </a:lnTo>
                  <a:lnTo>
                    <a:pt x="43" y="5"/>
                  </a:lnTo>
                  <a:lnTo>
                    <a:pt x="43" y="4"/>
                  </a:lnTo>
                  <a:lnTo>
                    <a:pt x="43" y="5"/>
                  </a:lnTo>
                  <a:lnTo>
                    <a:pt x="43" y="4"/>
                  </a:lnTo>
                  <a:lnTo>
                    <a:pt x="43" y="5"/>
                  </a:lnTo>
                  <a:lnTo>
                    <a:pt x="43" y="4"/>
                  </a:lnTo>
                  <a:lnTo>
                    <a:pt x="43" y="5"/>
                  </a:lnTo>
                  <a:lnTo>
                    <a:pt x="43" y="4"/>
                  </a:lnTo>
                  <a:lnTo>
                    <a:pt x="43" y="5"/>
                  </a:lnTo>
                  <a:lnTo>
                    <a:pt x="43" y="4"/>
                  </a:lnTo>
                  <a:lnTo>
                    <a:pt x="43" y="5"/>
                  </a:lnTo>
                  <a:lnTo>
                    <a:pt x="43" y="4"/>
                  </a:lnTo>
                  <a:lnTo>
                    <a:pt x="43" y="5"/>
                  </a:lnTo>
                  <a:lnTo>
                    <a:pt x="43" y="4"/>
                  </a:lnTo>
                  <a:lnTo>
                    <a:pt x="43" y="5"/>
                  </a:lnTo>
                  <a:lnTo>
                    <a:pt x="43" y="4"/>
                  </a:lnTo>
                  <a:lnTo>
                    <a:pt x="44" y="5"/>
                  </a:lnTo>
                  <a:lnTo>
                    <a:pt x="44" y="4"/>
                  </a:lnTo>
                  <a:lnTo>
                    <a:pt x="44" y="5"/>
                  </a:lnTo>
                  <a:lnTo>
                    <a:pt x="44" y="4"/>
                  </a:lnTo>
                  <a:lnTo>
                    <a:pt x="44" y="5"/>
                  </a:lnTo>
                  <a:lnTo>
                    <a:pt x="44" y="4"/>
                  </a:lnTo>
                  <a:lnTo>
                    <a:pt x="44" y="5"/>
                  </a:lnTo>
                  <a:lnTo>
                    <a:pt x="44" y="4"/>
                  </a:lnTo>
                  <a:lnTo>
                    <a:pt x="44" y="5"/>
                  </a:lnTo>
                  <a:lnTo>
                    <a:pt x="45" y="5"/>
                  </a:lnTo>
                  <a:lnTo>
                    <a:pt x="46" y="5"/>
                  </a:lnTo>
                  <a:lnTo>
                    <a:pt x="46" y="6"/>
                  </a:lnTo>
                  <a:lnTo>
                    <a:pt x="46" y="5"/>
                  </a:lnTo>
                  <a:lnTo>
                    <a:pt x="46" y="6"/>
                  </a:lnTo>
                  <a:lnTo>
                    <a:pt x="46" y="5"/>
                  </a:lnTo>
                  <a:lnTo>
                    <a:pt x="46" y="6"/>
                  </a:lnTo>
                  <a:lnTo>
                    <a:pt x="46" y="5"/>
                  </a:lnTo>
                  <a:lnTo>
                    <a:pt x="46" y="6"/>
                  </a:lnTo>
                  <a:lnTo>
                    <a:pt x="46" y="5"/>
                  </a:lnTo>
                  <a:lnTo>
                    <a:pt x="46" y="6"/>
                  </a:lnTo>
                  <a:lnTo>
                    <a:pt x="46" y="5"/>
                  </a:lnTo>
                  <a:lnTo>
                    <a:pt x="46" y="6"/>
                  </a:lnTo>
                  <a:lnTo>
                    <a:pt x="46" y="5"/>
                  </a:lnTo>
                  <a:lnTo>
                    <a:pt x="46" y="6"/>
                  </a:lnTo>
                  <a:lnTo>
                    <a:pt x="46" y="5"/>
                  </a:lnTo>
                  <a:lnTo>
                    <a:pt x="46" y="6"/>
                  </a:lnTo>
                  <a:lnTo>
                    <a:pt x="46" y="5"/>
                  </a:lnTo>
                  <a:lnTo>
                    <a:pt x="47" y="5"/>
                  </a:lnTo>
                  <a:lnTo>
                    <a:pt x="47" y="6"/>
                  </a:lnTo>
                  <a:lnTo>
                    <a:pt x="47" y="5"/>
                  </a:lnTo>
                  <a:lnTo>
                    <a:pt x="47" y="6"/>
                  </a:lnTo>
                  <a:lnTo>
                    <a:pt x="47" y="5"/>
                  </a:lnTo>
                  <a:lnTo>
                    <a:pt x="47" y="6"/>
                  </a:lnTo>
                  <a:lnTo>
                    <a:pt x="47" y="5"/>
                  </a:lnTo>
                  <a:lnTo>
                    <a:pt x="47" y="6"/>
                  </a:lnTo>
                  <a:lnTo>
                    <a:pt x="47" y="5"/>
                  </a:lnTo>
                  <a:lnTo>
                    <a:pt x="47" y="6"/>
                  </a:lnTo>
                  <a:lnTo>
                    <a:pt x="47" y="5"/>
                  </a:lnTo>
                  <a:lnTo>
                    <a:pt x="47" y="6"/>
                  </a:lnTo>
                  <a:lnTo>
                    <a:pt x="47" y="5"/>
                  </a:lnTo>
                  <a:lnTo>
                    <a:pt x="47" y="6"/>
                  </a:lnTo>
                  <a:lnTo>
                    <a:pt x="47" y="5"/>
                  </a:lnTo>
                  <a:lnTo>
                    <a:pt x="47" y="6"/>
                  </a:lnTo>
                  <a:lnTo>
                    <a:pt x="47" y="5"/>
                  </a:lnTo>
                  <a:lnTo>
                    <a:pt x="47" y="6"/>
                  </a:lnTo>
                  <a:lnTo>
                    <a:pt x="47" y="5"/>
                  </a:lnTo>
                  <a:lnTo>
                    <a:pt x="47" y="6"/>
                  </a:lnTo>
                  <a:lnTo>
                    <a:pt x="47" y="5"/>
                  </a:lnTo>
                  <a:lnTo>
                    <a:pt x="47" y="6"/>
                  </a:lnTo>
                  <a:lnTo>
                    <a:pt x="47" y="5"/>
                  </a:lnTo>
                  <a:lnTo>
                    <a:pt x="47" y="6"/>
                  </a:lnTo>
                  <a:lnTo>
                    <a:pt x="48" y="5"/>
                  </a:lnTo>
                  <a:lnTo>
                    <a:pt x="48" y="6"/>
                  </a:lnTo>
                  <a:lnTo>
                    <a:pt x="48" y="5"/>
                  </a:lnTo>
                  <a:lnTo>
                    <a:pt x="48" y="6"/>
                  </a:lnTo>
                  <a:lnTo>
                    <a:pt x="48" y="5"/>
                  </a:lnTo>
                  <a:lnTo>
                    <a:pt x="48" y="6"/>
                  </a:lnTo>
                  <a:lnTo>
                    <a:pt x="48" y="5"/>
                  </a:lnTo>
                  <a:lnTo>
                    <a:pt x="48" y="6"/>
                  </a:lnTo>
                  <a:lnTo>
                    <a:pt x="48" y="5"/>
                  </a:lnTo>
                  <a:lnTo>
                    <a:pt x="48" y="6"/>
                  </a:lnTo>
                  <a:lnTo>
                    <a:pt x="48" y="5"/>
                  </a:lnTo>
                  <a:lnTo>
                    <a:pt x="48" y="6"/>
                  </a:lnTo>
                  <a:lnTo>
                    <a:pt x="48" y="5"/>
                  </a:lnTo>
                  <a:lnTo>
                    <a:pt x="48" y="6"/>
                  </a:lnTo>
                  <a:lnTo>
                    <a:pt x="48" y="5"/>
                  </a:lnTo>
                  <a:lnTo>
                    <a:pt x="48" y="6"/>
                  </a:lnTo>
                  <a:lnTo>
                    <a:pt x="48" y="5"/>
                  </a:lnTo>
                  <a:lnTo>
                    <a:pt x="48" y="6"/>
                  </a:lnTo>
                  <a:lnTo>
                    <a:pt x="48" y="5"/>
                  </a:lnTo>
                  <a:lnTo>
                    <a:pt x="48" y="6"/>
                  </a:lnTo>
                  <a:lnTo>
                    <a:pt x="48" y="5"/>
                  </a:lnTo>
                  <a:lnTo>
                    <a:pt x="48" y="6"/>
                  </a:lnTo>
                  <a:lnTo>
                    <a:pt x="48" y="5"/>
                  </a:lnTo>
                  <a:lnTo>
                    <a:pt x="48" y="6"/>
                  </a:lnTo>
                  <a:lnTo>
                    <a:pt x="48" y="5"/>
                  </a:lnTo>
                  <a:lnTo>
                    <a:pt x="48" y="6"/>
                  </a:lnTo>
                  <a:lnTo>
                    <a:pt x="50" y="6"/>
                  </a:lnTo>
                  <a:lnTo>
                    <a:pt x="50" y="5"/>
                  </a:lnTo>
                  <a:lnTo>
                    <a:pt x="50" y="6"/>
                  </a:lnTo>
                  <a:lnTo>
                    <a:pt x="50" y="5"/>
                  </a:lnTo>
                  <a:lnTo>
                    <a:pt x="50" y="6"/>
                  </a:lnTo>
                  <a:lnTo>
                    <a:pt x="50" y="5"/>
                  </a:lnTo>
                  <a:lnTo>
                    <a:pt x="50" y="6"/>
                  </a:lnTo>
                  <a:lnTo>
                    <a:pt x="50" y="5"/>
                  </a:lnTo>
                  <a:lnTo>
                    <a:pt x="50" y="6"/>
                  </a:lnTo>
                  <a:lnTo>
                    <a:pt x="50" y="5"/>
                  </a:lnTo>
                  <a:lnTo>
                    <a:pt x="50" y="6"/>
                  </a:lnTo>
                  <a:lnTo>
                    <a:pt x="50" y="5"/>
                  </a:lnTo>
                  <a:lnTo>
                    <a:pt x="50" y="6"/>
                  </a:lnTo>
                  <a:lnTo>
                    <a:pt x="50" y="5"/>
                  </a:lnTo>
                  <a:lnTo>
                    <a:pt x="50" y="6"/>
                  </a:lnTo>
                  <a:lnTo>
                    <a:pt x="50" y="5"/>
                  </a:lnTo>
                  <a:lnTo>
                    <a:pt x="50" y="6"/>
                  </a:lnTo>
                  <a:lnTo>
                    <a:pt x="50" y="5"/>
                  </a:lnTo>
                  <a:lnTo>
                    <a:pt x="50" y="6"/>
                  </a:lnTo>
                  <a:lnTo>
                    <a:pt x="50" y="5"/>
                  </a:lnTo>
                  <a:lnTo>
                    <a:pt x="50" y="6"/>
                  </a:lnTo>
                  <a:lnTo>
                    <a:pt x="51" y="6"/>
                  </a:lnTo>
                  <a:lnTo>
                    <a:pt x="51" y="5"/>
                  </a:lnTo>
                  <a:lnTo>
                    <a:pt x="51" y="6"/>
                  </a:lnTo>
                  <a:lnTo>
                    <a:pt x="51" y="5"/>
                  </a:lnTo>
                  <a:lnTo>
                    <a:pt x="51" y="6"/>
                  </a:lnTo>
                  <a:lnTo>
                    <a:pt x="51" y="5"/>
                  </a:lnTo>
                  <a:lnTo>
                    <a:pt x="51" y="6"/>
                  </a:lnTo>
                  <a:lnTo>
                    <a:pt x="51" y="5"/>
                  </a:lnTo>
                  <a:lnTo>
                    <a:pt x="51" y="6"/>
                  </a:lnTo>
                  <a:lnTo>
                    <a:pt x="51" y="5"/>
                  </a:lnTo>
                  <a:lnTo>
                    <a:pt x="51" y="6"/>
                  </a:lnTo>
                  <a:lnTo>
                    <a:pt x="51" y="5"/>
                  </a:lnTo>
                  <a:lnTo>
                    <a:pt x="51" y="6"/>
                  </a:lnTo>
                  <a:lnTo>
                    <a:pt x="51" y="5"/>
                  </a:lnTo>
                  <a:lnTo>
                    <a:pt x="51" y="6"/>
                  </a:lnTo>
                  <a:lnTo>
                    <a:pt x="51" y="5"/>
                  </a:lnTo>
                  <a:lnTo>
                    <a:pt x="51" y="6"/>
                  </a:lnTo>
                  <a:lnTo>
                    <a:pt x="51" y="5"/>
                  </a:lnTo>
                  <a:lnTo>
                    <a:pt x="51" y="6"/>
                  </a:lnTo>
                  <a:lnTo>
                    <a:pt x="52" y="5"/>
                  </a:lnTo>
                  <a:lnTo>
                    <a:pt x="52" y="6"/>
                  </a:lnTo>
                  <a:lnTo>
                    <a:pt x="52" y="5"/>
                  </a:lnTo>
                  <a:lnTo>
                    <a:pt x="52" y="6"/>
                  </a:lnTo>
                  <a:lnTo>
                    <a:pt x="52" y="5"/>
                  </a:lnTo>
                  <a:lnTo>
                    <a:pt x="52" y="6"/>
                  </a:lnTo>
                  <a:lnTo>
                    <a:pt x="52" y="5"/>
                  </a:lnTo>
                  <a:lnTo>
                    <a:pt x="52" y="6"/>
                  </a:lnTo>
                  <a:lnTo>
                    <a:pt x="52" y="5"/>
                  </a:lnTo>
                  <a:lnTo>
                    <a:pt x="52" y="6"/>
                  </a:lnTo>
                  <a:lnTo>
                    <a:pt x="52" y="5"/>
                  </a:lnTo>
                  <a:lnTo>
                    <a:pt x="52" y="6"/>
                  </a:lnTo>
                  <a:lnTo>
                    <a:pt x="52" y="5"/>
                  </a:lnTo>
                  <a:lnTo>
                    <a:pt x="52" y="6"/>
                  </a:lnTo>
                  <a:lnTo>
                    <a:pt x="52" y="5"/>
                  </a:lnTo>
                  <a:lnTo>
                    <a:pt x="52" y="6"/>
                  </a:lnTo>
                  <a:lnTo>
                    <a:pt x="52" y="5"/>
                  </a:lnTo>
                  <a:lnTo>
                    <a:pt x="52" y="6"/>
                  </a:lnTo>
                  <a:lnTo>
                    <a:pt x="52" y="5"/>
                  </a:lnTo>
                  <a:lnTo>
                    <a:pt x="52" y="6"/>
                  </a:lnTo>
                  <a:lnTo>
                    <a:pt x="52" y="5"/>
                  </a:lnTo>
                  <a:lnTo>
                    <a:pt x="52" y="6"/>
                  </a:lnTo>
                  <a:lnTo>
                    <a:pt x="52" y="5"/>
                  </a:lnTo>
                  <a:lnTo>
                    <a:pt x="53" y="6"/>
                  </a:lnTo>
                  <a:lnTo>
                    <a:pt x="53" y="5"/>
                  </a:lnTo>
                  <a:lnTo>
                    <a:pt x="53" y="6"/>
                  </a:lnTo>
                  <a:lnTo>
                    <a:pt x="53" y="5"/>
                  </a:lnTo>
                  <a:lnTo>
                    <a:pt x="53" y="6"/>
                  </a:lnTo>
                  <a:lnTo>
                    <a:pt x="54" y="6"/>
                  </a:lnTo>
                  <a:lnTo>
                    <a:pt x="54" y="5"/>
                  </a:lnTo>
                  <a:lnTo>
                    <a:pt x="54" y="6"/>
                  </a:lnTo>
                  <a:lnTo>
                    <a:pt x="54" y="5"/>
                  </a:lnTo>
                  <a:lnTo>
                    <a:pt x="54" y="6"/>
                  </a:lnTo>
                  <a:lnTo>
                    <a:pt x="54" y="5"/>
                  </a:lnTo>
                  <a:lnTo>
                    <a:pt x="54" y="6"/>
                  </a:lnTo>
                  <a:lnTo>
                    <a:pt x="54" y="5"/>
                  </a:lnTo>
                  <a:lnTo>
                    <a:pt x="54" y="6"/>
                  </a:lnTo>
                  <a:lnTo>
                    <a:pt x="54" y="5"/>
                  </a:lnTo>
                  <a:lnTo>
                    <a:pt x="54" y="6"/>
                  </a:lnTo>
                  <a:lnTo>
                    <a:pt x="54" y="5"/>
                  </a:lnTo>
                  <a:lnTo>
                    <a:pt x="54" y="6"/>
                  </a:lnTo>
                  <a:lnTo>
                    <a:pt x="54" y="5"/>
                  </a:lnTo>
                  <a:lnTo>
                    <a:pt x="54" y="6"/>
                  </a:lnTo>
                  <a:lnTo>
                    <a:pt x="54" y="5"/>
                  </a:lnTo>
                  <a:lnTo>
                    <a:pt x="54" y="6"/>
                  </a:lnTo>
                  <a:lnTo>
                    <a:pt x="54" y="5"/>
                  </a:lnTo>
                  <a:lnTo>
                    <a:pt x="54" y="6"/>
                  </a:lnTo>
                  <a:lnTo>
                    <a:pt x="54" y="5"/>
                  </a:lnTo>
                  <a:lnTo>
                    <a:pt x="54" y="6"/>
                  </a:lnTo>
                  <a:lnTo>
                    <a:pt x="54" y="5"/>
                  </a:lnTo>
                  <a:lnTo>
                    <a:pt x="54" y="6"/>
                  </a:lnTo>
                  <a:lnTo>
                    <a:pt x="55" y="6"/>
                  </a:lnTo>
                  <a:lnTo>
                    <a:pt x="55" y="5"/>
                  </a:lnTo>
                  <a:lnTo>
                    <a:pt x="55" y="6"/>
                  </a:lnTo>
                  <a:lnTo>
                    <a:pt x="55" y="5"/>
                  </a:lnTo>
                  <a:lnTo>
                    <a:pt x="55" y="6"/>
                  </a:lnTo>
                  <a:lnTo>
                    <a:pt x="55" y="5"/>
                  </a:lnTo>
                  <a:lnTo>
                    <a:pt x="55" y="6"/>
                  </a:lnTo>
                  <a:lnTo>
                    <a:pt x="56" y="6"/>
                  </a:lnTo>
                  <a:lnTo>
                    <a:pt x="56" y="5"/>
                  </a:lnTo>
                  <a:lnTo>
                    <a:pt x="56" y="6"/>
                  </a:lnTo>
                  <a:lnTo>
                    <a:pt x="56" y="5"/>
                  </a:lnTo>
                  <a:lnTo>
                    <a:pt x="56" y="6"/>
                  </a:lnTo>
                  <a:lnTo>
                    <a:pt x="56" y="5"/>
                  </a:lnTo>
                  <a:lnTo>
                    <a:pt x="56" y="6"/>
                  </a:lnTo>
                  <a:lnTo>
                    <a:pt x="56" y="5"/>
                  </a:lnTo>
                  <a:lnTo>
                    <a:pt x="56" y="6"/>
                  </a:lnTo>
                  <a:lnTo>
                    <a:pt x="56" y="5"/>
                  </a:lnTo>
                  <a:lnTo>
                    <a:pt x="56" y="6"/>
                  </a:lnTo>
                  <a:lnTo>
                    <a:pt x="57" y="6"/>
                  </a:lnTo>
                  <a:lnTo>
                    <a:pt x="57" y="5"/>
                  </a:lnTo>
                  <a:lnTo>
                    <a:pt x="57" y="6"/>
                  </a:lnTo>
                  <a:lnTo>
                    <a:pt x="57" y="5"/>
                  </a:lnTo>
                  <a:lnTo>
                    <a:pt x="57" y="6"/>
                  </a:lnTo>
                  <a:lnTo>
                    <a:pt x="57" y="5"/>
                  </a:lnTo>
                  <a:lnTo>
                    <a:pt x="57" y="6"/>
                  </a:lnTo>
                  <a:lnTo>
                    <a:pt x="57" y="5"/>
                  </a:lnTo>
                  <a:lnTo>
                    <a:pt x="57" y="6"/>
                  </a:lnTo>
                  <a:lnTo>
                    <a:pt x="58" y="5"/>
                  </a:lnTo>
                  <a:lnTo>
                    <a:pt x="58" y="6"/>
                  </a:lnTo>
                  <a:lnTo>
                    <a:pt x="58" y="5"/>
                  </a:lnTo>
                  <a:lnTo>
                    <a:pt x="58" y="6"/>
                  </a:lnTo>
                  <a:lnTo>
                    <a:pt x="58" y="5"/>
                  </a:lnTo>
                  <a:lnTo>
                    <a:pt x="58" y="6"/>
                  </a:lnTo>
                  <a:lnTo>
                    <a:pt x="58" y="5"/>
                  </a:lnTo>
                  <a:lnTo>
                    <a:pt x="58" y="6"/>
                  </a:lnTo>
                  <a:lnTo>
                    <a:pt x="58" y="5"/>
                  </a:lnTo>
                  <a:lnTo>
                    <a:pt x="58" y="6"/>
                  </a:lnTo>
                  <a:lnTo>
                    <a:pt x="58" y="5"/>
                  </a:lnTo>
                  <a:lnTo>
                    <a:pt x="58" y="6"/>
                  </a:lnTo>
                  <a:lnTo>
                    <a:pt x="59" y="6"/>
                  </a:lnTo>
                  <a:lnTo>
                    <a:pt x="59" y="5"/>
                  </a:lnTo>
                  <a:lnTo>
                    <a:pt x="59" y="6"/>
                  </a:lnTo>
                  <a:lnTo>
                    <a:pt x="59" y="5"/>
                  </a:lnTo>
                  <a:lnTo>
                    <a:pt x="59" y="6"/>
                  </a:lnTo>
                  <a:lnTo>
                    <a:pt x="59" y="5"/>
                  </a:lnTo>
                  <a:lnTo>
                    <a:pt x="59" y="6"/>
                  </a:lnTo>
                  <a:lnTo>
                    <a:pt x="59" y="5"/>
                  </a:lnTo>
                  <a:lnTo>
                    <a:pt x="59" y="6"/>
                  </a:lnTo>
                  <a:lnTo>
                    <a:pt x="59" y="5"/>
                  </a:lnTo>
                  <a:lnTo>
                    <a:pt x="59" y="6"/>
                  </a:lnTo>
                  <a:lnTo>
                    <a:pt x="60" y="6"/>
                  </a:lnTo>
                  <a:lnTo>
                    <a:pt x="60" y="5"/>
                  </a:lnTo>
                  <a:lnTo>
                    <a:pt x="60" y="6"/>
                  </a:lnTo>
                  <a:lnTo>
                    <a:pt x="60" y="5"/>
                  </a:lnTo>
                  <a:lnTo>
                    <a:pt x="60" y="6"/>
                  </a:lnTo>
                  <a:lnTo>
                    <a:pt x="60" y="5"/>
                  </a:lnTo>
                  <a:lnTo>
                    <a:pt x="60" y="6"/>
                  </a:lnTo>
                  <a:lnTo>
                    <a:pt x="61" y="6"/>
                  </a:lnTo>
                  <a:lnTo>
                    <a:pt x="61" y="5"/>
                  </a:lnTo>
                  <a:lnTo>
                    <a:pt x="61" y="6"/>
                  </a:lnTo>
                  <a:lnTo>
                    <a:pt x="61" y="5"/>
                  </a:lnTo>
                  <a:lnTo>
                    <a:pt x="61" y="6"/>
                  </a:lnTo>
                  <a:lnTo>
                    <a:pt x="62" y="6"/>
                  </a:lnTo>
                  <a:lnTo>
                    <a:pt x="62" y="5"/>
                  </a:lnTo>
                  <a:lnTo>
                    <a:pt x="62" y="6"/>
                  </a:lnTo>
                  <a:lnTo>
                    <a:pt x="62" y="5"/>
                  </a:lnTo>
                  <a:lnTo>
                    <a:pt x="62" y="6"/>
                  </a:lnTo>
                  <a:lnTo>
                    <a:pt x="62" y="5"/>
                  </a:lnTo>
                  <a:lnTo>
                    <a:pt x="62" y="6"/>
                  </a:lnTo>
                  <a:lnTo>
                    <a:pt x="62" y="5"/>
                  </a:lnTo>
                  <a:lnTo>
                    <a:pt x="62" y="6"/>
                  </a:lnTo>
                  <a:lnTo>
                    <a:pt x="64" y="6"/>
                  </a:lnTo>
                  <a:lnTo>
                    <a:pt x="64" y="5"/>
                  </a:lnTo>
                  <a:lnTo>
                    <a:pt x="64" y="6"/>
                  </a:lnTo>
                  <a:lnTo>
                    <a:pt x="64" y="5"/>
                  </a:lnTo>
                  <a:lnTo>
                    <a:pt x="64" y="6"/>
                  </a:lnTo>
                  <a:lnTo>
                    <a:pt x="64" y="5"/>
                  </a:lnTo>
                  <a:lnTo>
                    <a:pt x="64" y="6"/>
                  </a:lnTo>
                  <a:lnTo>
                    <a:pt x="64" y="5"/>
                  </a:lnTo>
                  <a:lnTo>
                    <a:pt x="64" y="6"/>
                  </a:lnTo>
                  <a:lnTo>
                    <a:pt x="65" y="6"/>
                  </a:lnTo>
                  <a:lnTo>
                    <a:pt x="65" y="5"/>
                  </a:lnTo>
                  <a:lnTo>
                    <a:pt x="65" y="6"/>
                  </a:lnTo>
                  <a:lnTo>
                    <a:pt x="65" y="5"/>
                  </a:lnTo>
                  <a:lnTo>
                    <a:pt x="65" y="6"/>
                  </a:lnTo>
                  <a:lnTo>
                    <a:pt x="65" y="5"/>
                  </a:lnTo>
                  <a:lnTo>
                    <a:pt x="66" y="5"/>
                  </a:lnTo>
                  <a:lnTo>
                    <a:pt x="66" y="6"/>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24" name="Freeform 555"/>
            <p:cNvSpPr>
              <a:spLocks/>
            </p:cNvSpPr>
            <p:nvPr/>
          </p:nvSpPr>
          <p:spPr bwMode="auto">
            <a:xfrm>
              <a:off x="3627" y="2670"/>
              <a:ext cx="66" cy="51"/>
            </a:xfrm>
            <a:custGeom>
              <a:avLst/>
              <a:gdLst>
                <a:gd name="T0" fmla="*/ 0 w 66"/>
                <a:gd name="T1" fmla="*/ 50 h 51"/>
                <a:gd name="T2" fmla="*/ 1 w 66"/>
                <a:gd name="T3" fmla="*/ 51 h 51"/>
                <a:gd name="T4" fmla="*/ 2 w 66"/>
                <a:gd name="T5" fmla="*/ 50 h 51"/>
                <a:gd name="T6" fmla="*/ 3 w 66"/>
                <a:gd name="T7" fmla="*/ 51 h 51"/>
                <a:gd name="T8" fmla="*/ 3 w 66"/>
                <a:gd name="T9" fmla="*/ 51 h 51"/>
                <a:gd name="T10" fmla="*/ 4 w 66"/>
                <a:gd name="T11" fmla="*/ 50 h 51"/>
                <a:gd name="T12" fmla="*/ 5 w 66"/>
                <a:gd name="T13" fmla="*/ 50 h 51"/>
                <a:gd name="T14" fmla="*/ 6 w 66"/>
                <a:gd name="T15" fmla="*/ 50 h 51"/>
                <a:gd name="T16" fmla="*/ 7 w 66"/>
                <a:gd name="T17" fmla="*/ 51 h 51"/>
                <a:gd name="T18" fmla="*/ 8 w 66"/>
                <a:gd name="T19" fmla="*/ 51 h 51"/>
                <a:gd name="T20" fmla="*/ 9 w 66"/>
                <a:gd name="T21" fmla="*/ 50 h 51"/>
                <a:gd name="T22" fmla="*/ 9 w 66"/>
                <a:gd name="T23" fmla="*/ 50 h 51"/>
                <a:gd name="T24" fmla="*/ 10 w 66"/>
                <a:gd name="T25" fmla="*/ 51 h 51"/>
                <a:gd name="T26" fmla="*/ 12 w 66"/>
                <a:gd name="T27" fmla="*/ 51 h 51"/>
                <a:gd name="T28" fmla="*/ 14 w 66"/>
                <a:gd name="T29" fmla="*/ 51 h 51"/>
                <a:gd name="T30" fmla="*/ 16 w 66"/>
                <a:gd name="T31" fmla="*/ 51 h 51"/>
                <a:gd name="T32" fmla="*/ 20 w 66"/>
                <a:gd name="T33" fmla="*/ 51 h 51"/>
                <a:gd name="T34" fmla="*/ 23 w 66"/>
                <a:gd name="T35" fmla="*/ 50 h 51"/>
                <a:gd name="T36" fmla="*/ 29 w 66"/>
                <a:gd name="T37" fmla="*/ 51 h 51"/>
                <a:gd name="T38" fmla="*/ 33 w 66"/>
                <a:gd name="T39" fmla="*/ 51 h 51"/>
                <a:gd name="T40" fmla="*/ 35 w 66"/>
                <a:gd name="T41" fmla="*/ 51 h 51"/>
                <a:gd name="T42" fmla="*/ 37 w 66"/>
                <a:gd name="T43" fmla="*/ 51 h 51"/>
                <a:gd name="T44" fmla="*/ 41 w 66"/>
                <a:gd name="T45" fmla="*/ 50 h 51"/>
                <a:gd name="T46" fmla="*/ 42 w 66"/>
                <a:gd name="T47" fmla="*/ 51 h 51"/>
                <a:gd name="T48" fmla="*/ 48 w 66"/>
                <a:gd name="T49" fmla="*/ 51 h 51"/>
                <a:gd name="T50" fmla="*/ 50 w 66"/>
                <a:gd name="T51" fmla="*/ 50 h 51"/>
                <a:gd name="T52" fmla="*/ 51 w 66"/>
                <a:gd name="T53" fmla="*/ 50 h 51"/>
                <a:gd name="T54" fmla="*/ 52 w 66"/>
                <a:gd name="T55" fmla="*/ 51 h 51"/>
                <a:gd name="T56" fmla="*/ 53 w 66"/>
                <a:gd name="T57" fmla="*/ 51 h 51"/>
                <a:gd name="T58" fmla="*/ 53 w 66"/>
                <a:gd name="T59" fmla="*/ 51 h 51"/>
                <a:gd name="T60" fmla="*/ 55 w 66"/>
                <a:gd name="T61" fmla="*/ 50 h 51"/>
                <a:gd name="T62" fmla="*/ 56 w 66"/>
                <a:gd name="T63" fmla="*/ 50 h 51"/>
                <a:gd name="T64" fmla="*/ 56 w 66"/>
                <a:gd name="T65" fmla="*/ 50 h 51"/>
                <a:gd name="T66" fmla="*/ 56 w 66"/>
                <a:gd name="T67" fmla="*/ 50 h 51"/>
                <a:gd name="T68" fmla="*/ 57 w 66"/>
                <a:gd name="T69" fmla="*/ 51 h 51"/>
                <a:gd name="T70" fmla="*/ 57 w 66"/>
                <a:gd name="T71" fmla="*/ 51 h 51"/>
                <a:gd name="T72" fmla="*/ 58 w 66"/>
                <a:gd name="T73" fmla="*/ 50 h 51"/>
                <a:gd name="T74" fmla="*/ 58 w 66"/>
                <a:gd name="T75" fmla="*/ 50 h 51"/>
                <a:gd name="T76" fmla="*/ 58 w 66"/>
                <a:gd name="T77" fmla="*/ 50 h 51"/>
                <a:gd name="T78" fmla="*/ 59 w 66"/>
                <a:gd name="T79" fmla="*/ 51 h 51"/>
                <a:gd name="T80" fmla="*/ 59 w 66"/>
                <a:gd name="T81" fmla="*/ 51 h 51"/>
                <a:gd name="T82" fmla="*/ 59 w 66"/>
                <a:gd name="T83" fmla="*/ 51 h 51"/>
                <a:gd name="T84" fmla="*/ 60 w 66"/>
                <a:gd name="T85" fmla="*/ 50 h 51"/>
                <a:gd name="T86" fmla="*/ 60 w 66"/>
                <a:gd name="T87" fmla="*/ 50 h 51"/>
                <a:gd name="T88" fmla="*/ 63 w 66"/>
                <a:gd name="T89" fmla="*/ 49 h 51"/>
                <a:gd name="T90" fmla="*/ 63 w 66"/>
                <a:gd name="T91" fmla="*/ 47 h 51"/>
                <a:gd name="T92" fmla="*/ 64 w 66"/>
                <a:gd name="T93" fmla="*/ 42 h 51"/>
                <a:gd name="T94" fmla="*/ 64 w 66"/>
                <a:gd name="T95" fmla="*/ 32 h 51"/>
                <a:gd name="T96" fmla="*/ 64 w 66"/>
                <a:gd name="T97" fmla="*/ 18 h 51"/>
                <a:gd name="T98" fmla="*/ 64 w 66"/>
                <a:gd name="T99" fmla="*/ 8 h 51"/>
                <a:gd name="T100" fmla="*/ 65 w 66"/>
                <a:gd name="T101" fmla="*/ 5 h 51"/>
                <a:gd name="T102" fmla="*/ 65 w 66"/>
                <a:gd name="T103" fmla="*/ 7 h 51"/>
                <a:gd name="T104" fmla="*/ 65 w 66"/>
                <a:gd name="T105" fmla="*/ 13 h 51"/>
                <a:gd name="T106" fmla="*/ 65 w 66"/>
                <a:gd name="T107" fmla="*/ 21 h 51"/>
                <a:gd name="T108" fmla="*/ 66 w 66"/>
                <a:gd name="T109" fmla="*/ 31 h 51"/>
                <a:gd name="T110" fmla="*/ 66 w 66"/>
                <a:gd name="T111" fmla="*/ 36 h 5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6"/>
                <a:gd name="T169" fmla="*/ 0 h 51"/>
                <a:gd name="T170" fmla="*/ 66 w 66"/>
                <a:gd name="T171" fmla="*/ 51 h 5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6" h="51">
                  <a:moveTo>
                    <a:pt x="0" y="51"/>
                  </a:moveTo>
                  <a:lnTo>
                    <a:pt x="0" y="50"/>
                  </a:lnTo>
                  <a:lnTo>
                    <a:pt x="0" y="51"/>
                  </a:lnTo>
                  <a:lnTo>
                    <a:pt x="0" y="50"/>
                  </a:lnTo>
                  <a:lnTo>
                    <a:pt x="0" y="51"/>
                  </a:lnTo>
                  <a:lnTo>
                    <a:pt x="0" y="50"/>
                  </a:lnTo>
                  <a:lnTo>
                    <a:pt x="0" y="51"/>
                  </a:lnTo>
                  <a:lnTo>
                    <a:pt x="0" y="50"/>
                  </a:lnTo>
                  <a:lnTo>
                    <a:pt x="0" y="51"/>
                  </a:lnTo>
                  <a:lnTo>
                    <a:pt x="0" y="50"/>
                  </a:lnTo>
                  <a:lnTo>
                    <a:pt x="0" y="51"/>
                  </a:lnTo>
                  <a:lnTo>
                    <a:pt x="1" y="51"/>
                  </a:lnTo>
                  <a:lnTo>
                    <a:pt x="1" y="50"/>
                  </a:lnTo>
                  <a:lnTo>
                    <a:pt x="1" y="51"/>
                  </a:lnTo>
                  <a:lnTo>
                    <a:pt x="1" y="50"/>
                  </a:lnTo>
                  <a:lnTo>
                    <a:pt x="1" y="51"/>
                  </a:lnTo>
                  <a:lnTo>
                    <a:pt x="1" y="50"/>
                  </a:lnTo>
                  <a:lnTo>
                    <a:pt x="1" y="51"/>
                  </a:lnTo>
                  <a:lnTo>
                    <a:pt x="2" y="51"/>
                  </a:lnTo>
                  <a:lnTo>
                    <a:pt x="2" y="50"/>
                  </a:lnTo>
                  <a:lnTo>
                    <a:pt x="2" y="51"/>
                  </a:lnTo>
                  <a:lnTo>
                    <a:pt x="2" y="50"/>
                  </a:lnTo>
                  <a:lnTo>
                    <a:pt x="2" y="51"/>
                  </a:lnTo>
                  <a:lnTo>
                    <a:pt x="2" y="50"/>
                  </a:lnTo>
                  <a:lnTo>
                    <a:pt x="2" y="51"/>
                  </a:lnTo>
                  <a:lnTo>
                    <a:pt x="2" y="50"/>
                  </a:lnTo>
                  <a:lnTo>
                    <a:pt x="2" y="51"/>
                  </a:lnTo>
                  <a:lnTo>
                    <a:pt x="2" y="50"/>
                  </a:lnTo>
                  <a:lnTo>
                    <a:pt x="2" y="51"/>
                  </a:lnTo>
                  <a:lnTo>
                    <a:pt x="2" y="50"/>
                  </a:lnTo>
                  <a:lnTo>
                    <a:pt x="2" y="51"/>
                  </a:lnTo>
                  <a:lnTo>
                    <a:pt x="3" y="51"/>
                  </a:lnTo>
                  <a:lnTo>
                    <a:pt x="3" y="50"/>
                  </a:lnTo>
                  <a:lnTo>
                    <a:pt x="3" y="51"/>
                  </a:lnTo>
                  <a:lnTo>
                    <a:pt x="3" y="50"/>
                  </a:lnTo>
                  <a:lnTo>
                    <a:pt x="3" y="51"/>
                  </a:lnTo>
                  <a:lnTo>
                    <a:pt x="3" y="50"/>
                  </a:lnTo>
                  <a:lnTo>
                    <a:pt x="3" y="51"/>
                  </a:lnTo>
                  <a:lnTo>
                    <a:pt x="3" y="50"/>
                  </a:lnTo>
                  <a:lnTo>
                    <a:pt x="3" y="51"/>
                  </a:lnTo>
                  <a:lnTo>
                    <a:pt x="3" y="50"/>
                  </a:lnTo>
                  <a:lnTo>
                    <a:pt x="3" y="51"/>
                  </a:lnTo>
                  <a:lnTo>
                    <a:pt x="4" y="51"/>
                  </a:lnTo>
                  <a:lnTo>
                    <a:pt x="4" y="50"/>
                  </a:lnTo>
                  <a:lnTo>
                    <a:pt x="4" y="51"/>
                  </a:lnTo>
                  <a:lnTo>
                    <a:pt x="4" y="50"/>
                  </a:lnTo>
                  <a:lnTo>
                    <a:pt x="4" y="51"/>
                  </a:lnTo>
                  <a:lnTo>
                    <a:pt x="4" y="50"/>
                  </a:lnTo>
                  <a:lnTo>
                    <a:pt x="4" y="51"/>
                  </a:lnTo>
                  <a:lnTo>
                    <a:pt x="4" y="50"/>
                  </a:lnTo>
                  <a:lnTo>
                    <a:pt x="5" y="51"/>
                  </a:lnTo>
                  <a:lnTo>
                    <a:pt x="5" y="50"/>
                  </a:lnTo>
                  <a:lnTo>
                    <a:pt x="5" y="51"/>
                  </a:lnTo>
                  <a:lnTo>
                    <a:pt x="5" y="50"/>
                  </a:lnTo>
                  <a:lnTo>
                    <a:pt x="5" y="51"/>
                  </a:lnTo>
                  <a:lnTo>
                    <a:pt x="5" y="50"/>
                  </a:lnTo>
                  <a:lnTo>
                    <a:pt x="5" y="51"/>
                  </a:lnTo>
                  <a:lnTo>
                    <a:pt x="5" y="50"/>
                  </a:lnTo>
                  <a:lnTo>
                    <a:pt x="6" y="51"/>
                  </a:lnTo>
                  <a:lnTo>
                    <a:pt x="6" y="50"/>
                  </a:lnTo>
                  <a:lnTo>
                    <a:pt x="6" y="51"/>
                  </a:lnTo>
                  <a:lnTo>
                    <a:pt x="6" y="50"/>
                  </a:lnTo>
                  <a:lnTo>
                    <a:pt x="6" y="51"/>
                  </a:lnTo>
                  <a:lnTo>
                    <a:pt x="6" y="50"/>
                  </a:lnTo>
                  <a:lnTo>
                    <a:pt x="6" y="51"/>
                  </a:lnTo>
                  <a:lnTo>
                    <a:pt x="6" y="50"/>
                  </a:lnTo>
                  <a:lnTo>
                    <a:pt x="6" y="51"/>
                  </a:lnTo>
                  <a:lnTo>
                    <a:pt x="7" y="51"/>
                  </a:lnTo>
                  <a:lnTo>
                    <a:pt x="7" y="50"/>
                  </a:lnTo>
                  <a:lnTo>
                    <a:pt x="7" y="51"/>
                  </a:lnTo>
                  <a:lnTo>
                    <a:pt x="7" y="50"/>
                  </a:lnTo>
                  <a:lnTo>
                    <a:pt x="7" y="51"/>
                  </a:lnTo>
                  <a:lnTo>
                    <a:pt x="7" y="50"/>
                  </a:lnTo>
                  <a:lnTo>
                    <a:pt x="7" y="51"/>
                  </a:lnTo>
                  <a:lnTo>
                    <a:pt x="7" y="50"/>
                  </a:lnTo>
                  <a:lnTo>
                    <a:pt x="7" y="51"/>
                  </a:lnTo>
                  <a:lnTo>
                    <a:pt x="7" y="50"/>
                  </a:lnTo>
                  <a:lnTo>
                    <a:pt x="7" y="51"/>
                  </a:lnTo>
                  <a:lnTo>
                    <a:pt x="8" y="50"/>
                  </a:lnTo>
                  <a:lnTo>
                    <a:pt x="8" y="51"/>
                  </a:lnTo>
                  <a:lnTo>
                    <a:pt x="8" y="50"/>
                  </a:lnTo>
                  <a:lnTo>
                    <a:pt x="8" y="51"/>
                  </a:lnTo>
                  <a:lnTo>
                    <a:pt x="8" y="50"/>
                  </a:lnTo>
                  <a:lnTo>
                    <a:pt x="8" y="51"/>
                  </a:lnTo>
                  <a:lnTo>
                    <a:pt x="8" y="50"/>
                  </a:lnTo>
                  <a:lnTo>
                    <a:pt x="8" y="51"/>
                  </a:lnTo>
                  <a:lnTo>
                    <a:pt x="9" y="51"/>
                  </a:lnTo>
                  <a:lnTo>
                    <a:pt x="9" y="50"/>
                  </a:lnTo>
                  <a:lnTo>
                    <a:pt x="9" y="51"/>
                  </a:lnTo>
                  <a:lnTo>
                    <a:pt x="9" y="50"/>
                  </a:lnTo>
                  <a:lnTo>
                    <a:pt x="9" y="51"/>
                  </a:lnTo>
                  <a:lnTo>
                    <a:pt x="9" y="50"/>
                  </a:lnTo>
                  <a:lnTo>
                    <a:pt x="9" y="51"/>
                  </a:lnTo>
                  <a:lnTo>
                    <a:pt x="9" y="50"/>
                  </a:lnTo>
                  <a:lnTo>
                    <a:pt x="9" y="51"/>
                  </a:lnTo>
                  <a:lnTo>
                    <a:pt x="9" y="50"/>
                  </a:lnTo>
                  <a:lnTo>
                    <a:pt x="9" y="51"/>
                  </a:lnTo>
                  <a:lnTo>
                    <a:pt x="9" y="50"/>
                  </a:lnTo>
                  <a:lnTo>
                    <a:pt x="9" y="51"/>
                  </a:lnTo>
                  <a:lnTo>
                    <a:pt x="10" y="51"/>
                  </a:lnTo>
                  <a:lnTo>
                    <a:pt x="10" y="50"/>
                  </a:lnTo>
                  <a:lnTo>
                    <a:pt x="10" y="51"/>
                  </a:lnTo>
                  <a:lnTo>
                    <a:pt x="10" y="50"/>
                  </a:lnTo>
                  <a:lnTo>
                    <a:pt x="10" y="51"/>
                  </a:lnTo>
                  <a:lnTo>
                    <a:pt x="10" y="50"/>
                  </a:lnTo>
                  <a:lnTo>
                    <a:pt x="10" y="51"/>
                  </a:lnTo>
                  <a:lnTo>
                    <a:pt x="10" y="50"/>
                  </a:lnTo>
                  <a:lnTo>
                    <a:pt x="10" y="51"/>
                  </a:lnTo>
                  <a:lnTo>
                    <a:pt x="12" y="50"/>
                  </a:lnTo>
                  <a:lnTo>
                    <a:pt x="12" y="51"/>
                  </a:lnTo>
                  <a:lnTo>
                    <a:pt x="12" y="50"/>
                  </a:lnTo>
                  <a:lnTo>
                    <a:pt x="12" y="51"/>
                  </a:lnTo>
                  <a:lnTo>
                    <a:pt x="13" y="51"/>
                  </a:lnTo>
                  <a:lnTo>
                    <a:pt x="13" y="50"/>
                  </a:lnTo>
                  <a:lnTo>
                    <a:pt x="13" y="51"/>
                  </a:lnTo>
                  <a:lnTo>
                    <a:pt x="13" y="50"/>
                  </a:lnTo>
                  <a:lnTo>
                    <a:pt x="13" y="51"/>
                  </a:lnTo>
                  <a:lnTo>
                    <a:pt x="14" y="51"/>
                  </a:lnTo>
                  <a:lnTo>
                    <a:pt x="14" y="50"/>
                  </a:lnTo>
                  <a:lnTo>
                    <a:pt x="14" y="51"/>
                  </a:lnTo>
                  <a:lnTo>
                    <a:pt x="14" y="50"/>
                  </a:lnTo>
                  <a:lnTo>
                    <a:pt x="14" y="51"/>
                  </a:lnTo>
                  <a:lnTo>
                    <a:pt x="14" y="50"/>
                  </a:lnTo>
                  <a:lnTo>
                    <a:pt x="14" y="51"/>
                  </a:lnTo>
                  <a:lnTo>
                    <a:pt x="15" y="51"/>
                  </a:lnTo>
                  <a:lnTo>
                    <a:pt x="15" y="50"/>
                  </a:lnTo>
                  <a:lnTo>
                    <a:pt x="15" y="51"/>
                  </a:lnTo>
                  <a:lnTo>
                    <a:pt x="16" y="51"/>
                  </a:lnTo>
                  <a:lnTo>
                    <a:pt x="17" y="51"/>
                  </a:lnTo>
                  <a:lnTo>
                    <a:pt x="17" y="50"/>
                  </a:lnTo>
                  <a:lnTo>
                    <a:pt x="17" y="51"/>
                  </a:lnTo>
                  <a:lnTo>
                    <a:pt x="17" y="50"/>
                  </a:lnTo>
                  <a:lnTo>
                    <a:pt x="17" y="51"/>
                  </a:lnTo>
                  <a:lnTo>
                    <a:pt x="18" y="51"/>
                  </a:lnTo>
                  <a:lnTo>
                    <a:pt x="19" y="51"/>
                  </a:lnTo>
                  <a:lnTo>
                    <a:pt x="20" y="51"/>
                  </a:lnTo>
                  <a:lnTo>
                    <a:pt x="21" y="51"/>
                  </a:lnTo>
                  <a:lnTo>
                    <a:pt x="21" y="50"/>
                  </a:lnTo>
                  <a:lnTo>
                    <a:pt x="21" y="51"/>
                  </a:lnTo>
                  <a:lnTo>
                    <a:pt x="22" y="51"/>
                  </a:lnTo>
                  <a:lnTo>
                    <a:pt x="22" y="50"/>
                  </a:lnTo>
                  <a:lnTo>
                    <a:pt x="22" y="51"/>
                  </a:lnTo>
                  <a:lnTo>
                    <a:pt x="23" y="51"/>
                  </a:lnTo>
                  <a:lnTo>
                    <a:pt x="23" y="50"/>
                  </a:lnTo>
                  <a:lnTo>
                    <a:pt x="23" y="51"/>
                  </a:lnTo>
                  <a:lnTo>
                    <a:pt x="24" y="51"/>
                  </a:lnTo>
                  <a:lnTo>
                    <a:pt x="26" y="51"/>
                  </a:lnTo>
                  <a:lnTo>
                    <a:pt x="27" y="51"/>
                  </a:lnTo>
                  <a:lnTo>
                    <a:pt x="27" y="50"/>
                  </a:lnTo>
                  <a:lnTo>
                    <a:pt x="27" y="51"/>
                  </a:lnTo>
                  <a:lnTo>
                    <a:pt x="28" y="51"/>
                  </a:lnTo>
                  <a:lnTo>
                    <a:pt x="29" y="51"/>
                  </a:lnTo>
                  <a:lnTo>
                    <a:pt x="30" y="51"/>
                  </a:lnTo>
                  <a:lnTo>
                    <a:pt x="31" y="51"/>
                  </a:lnTo>
                  <a:lnTo>
                    <a:pt x="31" y="50"/>
                  </a:lnTo>
                  <a:lnTo>
                    <a:pt x="31" y="51"/>
                  </a:lnTo>
                  <a:lnTo>
                    <a:pt x="32" y="51"/>
                  </a:lnTo>
                  <a:lnTo>
                    <a:pt x="33" y="51"/>
                  </a:lnTo>
                  <a:lnTo>
                    <a:pt x="33" y="50"/>
                  </a:lnTo>
                  <a:lnTo>
                    <a:pt x="33" y="51"/>
                  </a:lnTo>
                  <a:lnTo>
                    <a:pt x="33" y="50"/>
                  </a:lnTo>
                  <a:lnTo>
                    <a:pt x="33" y="51"/>
                  </a:lnTo>
                  <a:lnTo>
                    <a:pt x="34" y="51"/>
                  </a:lnTo>
                  <a:lnTo>
                    <a:pt x="34" y="50"/>
                  </a:lnTo>
                  <a:lnTo>
                    <a:pt x="34" y="51"/>
                  </a:lnTo>
                  <a:lnTo>
                    <a:pt x="35" y="51"/>
                  </a:lnTo>
                  <a:lnTo>
                    <a:pt x="35" y="50"/>
                  </a:lnTo>
                  <a:lnTo>
                    <a:pt x="35" y="51"/>
                  </a:lnTo>
                  <a:lnTo>
                    <a:pt x="35" y="50"/>
                  </a:lnTo>
                  <a:lnTo>
                    <a:pt x="35" y="51"/>
                  </a:lnTo>
                  <a:lnTo>
                    <a:pt x="35" y="50"/>
                  </a:lnTo>
                  <a:lnTo>
                    <a:pt x="35" y="51"/>
                  </a:lnTo>
                  <a:lnTo>
                    <a:pt x="36" y="51"/>
                  </a:lnTo>
                  <a:lnTo>
                    <a:pt x="36" y="50"/>
                  </a:lnTo>
                  <a:lnTo>
                    <a:pt x="36" y="51"/>
                  </a:lnTo>
                  <a:lnTo>
                    <a:pt x="37" y="51"/>
                  </a:lnTo>
                  <a:lnTo>
                    <a:pt x="37" y="50"/>
                  </a:lnTo>
                  <a:lnTo>
                    <a:pt x="37" y="51"/>
                  </a:lnTo>
                  <a:lnTo>
                    <a:pt x="38" y="51"/>
                  </a:lnTo>
                  <a:lnTo>
                    <a:pt x="39" y="51"/>
                  </a:lnTo>
                  <a:lnTo>
                    <a:pt x="41" y="51"/>
                  </a:lnTo>
                  <a:lnTo>
                    <a:pt x="41" y="50"/>
                  </a:lnTo>
                  <a:lnTo>
                    <a:pt x="41" y="51"/>
                  </a:lnTo>
                  <a:lnTo>
                    <a:pt x="41" y="50"/>
                  </a:lnTo>
                  <a:lnTo>
                    <a:pt x="41" y="51"/>
                  </a:lnTo>
                  <a:lnTo>
                    <a:pt x="41" y="50"/>
                  </a:lnTo>
                  <a:lnTo>
                    <a:pt x="41" y="51"/>
                  </a:lnTo>
                  <a:lnTo>
                    <a:pt x="42" y="51"/>
                  </a:lnTo>
                  <a:lnTo>
                    <a:pt x="42" y="50"/>
                  </a:lnTo>
                  <a:lnTo>
                    <a:pt x="42" y="51"/>
                  </a:lnTo>
                  <a:lnTo>
                    <a:pt x="42" y="50"/>
                  </a:lnTo>
                  <a:lnTo>
                    <a:pt x="42" y="51"/>
                  </a:lnTo>
                  <a:lnTo>
                    <a:pt x="43" y="51"/>
                  </a:lnTo>
                  <a:lnTo>
                    <a:pt x="43" y="50"/>
                  </a:lnTo>
                  <a:lnTo>
                    <a:pt x="43" y="51"/>
                  </a:lnTo>
                  <a:lnTo>
                    <a:pt x="44" y="51"/>
                  </a:lnTo>
                  <a:lnTo>
                    <a:pt x="45" y="51"/>
                  </a:lnTo>
                  <a:lnTo>
                    <a:pt x="46" y="51"/>
                  </a:lnTo>
                  <a:lnTo>
                    <a:pt x="47" y="51"/>
                  </a:lnTo>
                  <a:lnTo>
                    <a:pt x="48" y="51"/>
                  </a:lnTo>
                  <a:lnTo>
                    <a:pt x="48" y="50"/>
                  </a:lnTo>
                  <a:lnTo>
                    <a:pt x="48" y="51"/>
                  </a:lnTo>
                  <a:lnTo>
                    <a:pt x="48" y="50"/>
                  </a:lnTo>
                  <a:lnTo>
                    <a:pt x="49" y="51"/>
                  </a:lnTo>
                  <a:lnTo>
                    <a:pt x="49" y="50"/>
                  </a:lnTo>
                  <a:lnTo>
                    <a:pt x="49" y="51"/>
                  </a:lnTo>
                  <a:lnTo>
                    <a:pt x="50" y="51"/>
                  </a:lnTo>
                  <a:lnTo>
                    <a:pt x="50" y="50"/>
                  </a:lnTo>
                  <a:lnTo>
                    <a:pt x="50" y="51"/>
                  </a:lnTo>
                  <a:lnTo>
                    <a:pt x="50" y="50"/>
                  </a:lnTo>
                  <a:lnTo>
                    <a:pt x="50" y="51"/>
                  </a:lnTo>
                  <a:lnTo>
                    <a:pt x="50" y="50"/>
                  </a:lnTo>
                  <a:lnTo>
                    <a:pt x="51" y="51"/>
                  </a:lnTo>
                  <a:lnTo>
                    <a:pt x="51" y="50"/>
                  </a:lnTo>
                  <a:lnTo>
                    <a:pt x="51" y="51"/>
                  </a:lnTo>
                  <a:lnTo>
                    <a:pt x="51" y="50"/>
                  </a:lnTo>
                  <a:lnTo>
                    <a:pt x="51" y="51"/>
                  </a:lnTo>
                  <a:lnTo>
                    <a:pt x="52" y="51"/>
                  </a:lnTo>
                  <a:lnTo>
                    <a:pt x="52" y="50"/>
                  </a:lnTo>
                  <a:lnTo>
                    <a:pt x="52" y="51"/>
                  </a:lnTo>
                  <a:lnTo>
                    <a:pt x="52" y="50"/>
                  </a:lnTo>
                  <a:lnTo>
                    <a:pt x="52" y="51"/>
                  </a:lnTo>
                  <a:lnTo>
                    <a:pt x="52" y="50"/>
                  </a:lnTo>
                  <a:lnTo>
                    <a:pt x="52" y="51"/>
                  </a:lnTo>
                  <a:lnTo>
                    <a:pt x="52" y="50"/>
                  </a:lnTo>
                  <a:lnTo>
                    <a:pt x="52" y="51"/>
                  </a:lnTo>
                  <a:lnTo>
                    <a:pt x="52" y="50"/>
                  </a:lnTo>
                  <a:lnTo>
                    <a:pt x="52" y="51"/>
                  </a:lnTo>
                  <a:lnTo>
                    <a:pt x="52" y="50"/>
                  </a:lnTo>
                  <a:lnTo>
                    <a:pt x="53" y="51"/>
                  </a:lnTo>
                  <a:lnTo>
                    <a:pt x="53" y="50"/>
                  </a:lnTo>
                  <a:lnTo>
                    <a:pt x="53" y="51"/>
                  </a:lnTo>
                  <a:lnTo>
                    <a:pt x="53" y="50"/>
                  </a:lnTo>
                  <a:lnTo>
                    <a:pt x="53" y="51"/>
                  </a:lnTo>
                  <a:lnTo>
                    <a:pt x="53" y="50"/>
                  </a:lnTo>
                  <a:lnTo>
                    <a:pt x="53" y="51"/>
                  </a:lnTo>
                  <a:lnTo>
                    <a:pt x="53" y="50"/>
                  </a:lnTo>
                  <a:lnTo>
                    <a:pt x="53" y="51"/>
                  </a:lnTo>
                  <a:lnTo>
                    <a:pt x="53" y="50"/>
                  </a:lnTo>
                  <a:lnTo>
                    <a:pt x="53" y="51"/>
                  </a:lnTo>
                  <a:lnTo>
                    <a:pt x="55" y="51"/>
                  </a:lnTo>
                  <a:lnTo>
                    <a:pt x="55" y="50"/>
                  </a:lnTo>
                  <a:lnTo>
                    <a:pt x="55" y="51"/>
                  </a:lnTo>
                  <a:lnTo>
                    <a:pt x="55" y="50"/>
                  </a:lnTo>
                  <a:lnTo>
                    <a:pt x="55" y="51"/>
                  </a:lnTo>
                  <a:lnTo>
                    <a:pt x="55" y="50"/>
                  </a:lnTo>
                  <a:lnTo>
                    <a:pt x="55" y="51"/>
                  </a:lnTo>
                  <a:lnTo>
                    <a:pt x="55" y="50"/>
                  </a:lnTo>
                  <a:lnTo>
                    <a:pt x="55" y="51"/>
                  </a:lnTo>
                  <a:lnTo>
                    <a:pt x="56" y="50"/>
                  </a:lnTo>
                  <a:lnTo>
                    <a:pt x="56" y="51"/>
                  </a:lnTo>
                  <a:lnTo>
                    <a:pt x="56" y="50"/>
                  </a:lnTo>
                  <a:lnTo>
                    <a:pt x="56" y="51"/>
                  </a:lnTo>
                  <a:lnTo>
                    <a:pt x="56" y="50"/>
                  </a:lnTo>
                  <a:lnTo>
                    <a:pt x="56" y="51"/>
                  </a:lnTo>
                  <a:lnTo>
                    <a:pt x="56" y="50"/>
                  </a:lnTo>
                  <a:lnTo>
                    <a:pt x="56" y="51"/>
                  </a:lnTo>
                  <a:lnTo>
                    <a:pt x="56" y="50"/>
                  </a:lnTo>
                  <a:lnTo>
                    <a:pt x="56" y="51"/>
                  </a:lnTo>
                  <a:lnTo>
                    <a:pt x="56" y="50"/>
                  </a:lnTo>
                  <a:lnTo>
                    <a:pt x="56" y="51"/>
                  </a:lnTo>
                  <a:lnTo>
                    <a:pt x="56" y="50"/>
                  </a:lnTo>
                  <a:lnTo>
                    <a:pt x="56" y="51"/>
                  </a:lnTo>
                  <a:lnTo>
                    <a:pt x="56" y="50"/>
                  </a:lnTo>
                  <a:lnTo>
                    <a:pt x="56" y="51"/>
                  </a:lnTo>
                  <a:lnTo>
                    <a:pt x="56" y="50"/>
                  </a:lnTo>
                  <a:lnTo>
                    <a:pt x="56" y="51"/>
                  </a:lnTo>
                  <a:lnTo>
                    <a:pt x="56" y="50"/>
                  </a:lnTo>
                  <a:lnTo>
                    <a:pt x="56" y="51"/>
                  </a:lnTo>
                  <a:lnTo>
                    <a:pt x="56" y="50"/>
                  </a:lnTo>
                  <a:lnTo>
                    <a:pt x="56" y="51"/>
                  </a:lnTo>
                  <a:lnTo>
                    <a:pt x="56" y="50"/>
                  </a:lnTo>
                  <a:lnTo>
                    <a:pt x="56" y="51"/>
                  </a:lnTo>
                  <a:lnTo>
                    <a:pt x="57" y="51"/>
                  </a:lnTo>
                  <a:lnTo>
                    <a:pt x="57" y="50"/>
                  </a:lnTo>
                  <a:lnTo>
                    <a:pt x="57" y="51"/>
                  </a:lnTo>
                  <a:lnTo>
                    <a:pt x="57" y="50"/>
                  </a:lnTo>
                  <a:lnTo>
                    <a:pt x="57" y="51"/>
                  </a:lnTo>
                  <a:lnTo>
                    <a:pt x="57" y="50"/>
                  </a:lnTo>
                  <a:lnTo>
                    <a:pt x="57" y="51"/>
                  </a:lnTo>
                  <a:lnTo>
                    <a:pt x="57" y="50"/>
                  </a:lnTo>
                  <a:lnTo>
                    <a:pt x="57" y="51"/>
                  </a:lnTo>
                  <a:lnTo>
                    <a:pt x="57" y="50"/>
                  </a:lnTo>
                  <a:lnTo>
                    <a:pt x="57" y="51"/>
                  </a:lnTo>
                  <a:lnTo>
                    <a:pt x="57" y="50"/>
                  </a:lnTo>
                  <a:lnTo>
                    <a:pt x="57" y="51"/>
                  </a:lnTo>
                  <a:lnTo>
                    <a:pt x="57" y="50"/>
                  </a:lnTo>
                  <a:lnTo>
                    <a:pt x="57" y="51"/>
                  </a:lnTo>
                  <a:lnTo>
                    <a:pt x="57" y="50"/>
                  </a:lnTo>
                  <a:lnTo>
                    <a:pt x="57" y="51"/>
                  </a:lnTo>
                  <a:lnTo>
                    <a:pt x="57" y="50"/>
                  </a:lnTo>
                  <a:lnTo>
                    <a:pt x="57" y="51"/>
                  </a:lnTo>
                  <a:lnTo>
                    <a:pt x="58" y="51"/>
                  </a:lnTo>
                  <a:lnTo>
                    <a:pt x="58" y="50"/>
                  </a:lnTo>
                  <a:lnTo>
                    <a:pt x="58" y="51"/>
                  </a:lnTo>
                  <a:lnTo>
                    <a:pt x="58" y="50"/>
                  </a:lnTo>
                  <a:lnTo>
                    <a:pt x="58" y="51"/>
                  </a:lnTo>
                  <a:lnTo>
                    <a:pt x="58" y="50"/>
                  </a:lnTo>
                  <a:lnTo>
                    <a:pt x="58" y="51"/>
                  </a:lnTo>
                  <a:lnTo>
                    <a:pt x="58" y="50"/>
                  </a:lnTo>
                  <a:lnTo>
                    <a:pt x="58" y="51"/>
                  </a:lnTo>
                  <a:lnTo>
                    <a:pt x="58" y="50"/>
                  </a:lnTo>
                  <a:lnTo>
                    <a:pt x="58" y="51"/>
                  </a:lnTo>
                  <a:lnTo>
                    <a:pt x="58" y="50"/>
                  </a:lnTo>
                  <a:lnTo>
                    <a:pt x="58" y="51"/>
                  </a:lnTo>
                  <a:lnTo>
                    <a:pt x="58" y="50"/>
                  </a:lnTo>
                  <a:lnTo>
                    <a:pt x="58" y="51"/>
                  </a:lnTo>
                  <a:lnTo>
                    <a:pt x="58" y="50"/>
                  </a:lnTo>
                  <a:lnTo>
                    <a:pt x="58" y="51"/>
                  </a:lnTo>
                  <a:lnTo>
                    <a:pt x="58" y="50"/>
                  </a:lnTo>
                  <a:lnTo>
                    <a:pt x="58" y="51"/>
                  </a:lnTo>
                  <a:lnTo>
                    <a:pt x="58" y="50"/>
                  </a:lnTo>
                  <a:lnTo>
                    <a:pt x="58" y="51"/>
                  </a:lnTo>
                  <a:lnTo>
                    <a:pt x="58" y="50"/>
                  </a:lnTo>
                  <a:lnTo>
                    <a:pt x="58" y="51"/>
                  </a:lnTo>
                  <a:lnTo>
                    <a:pt x="58" y="50"/>
                  </a:lnTo>
                  <a:lnTo>
                    <a:pt x="59" y="50"/>
                  </a:lnTo>
                  <a:lnTo>
                    <a:pt x="59" y="51"/>
                  </a:lnTo>
                  <a:lnTo>
                    <a:pt x="59" y="50"/>
                  </a:lnTo>
                  <a:lnTo>
                    <a:pt x="59" y="51"/>
                  </a:lnTo>
                  <a:lnTo>
                    <a:pt x="59" y="50"/>
                  </a:lnTo>
                  <a:lnTo>
                    <a:pt x="59" y="51"/>
                  </a:lnTo>
                  <a:lnTo>
                    <a:pt x="59" y="50"/>
                  </a:lnTo>
                  <a:lnTo>
                    <a:pt x="59" y="51"/>
                  </a:lnTo>
                  <a:lnTo>
                    <a:pt x="59" y="50"/>
                  </a:lnTo>
                  <a:lnTo>
                    <a:pt x="59" y="51"/>
                  </a:lnTo>
                  <a:lnTo>
                    <a:pt x="59" y="50"/>
                  </a:lnTo>
                  <a:lnTo>
                    <a:pt x="59" y="51"/>
                  </a:lnTo>
                  <a:lnTo>
                    <a:pt x="59" y="50"/>
                  </a:lnTo>
                  <a:lnTo>
                    <a:pt x="59" y="51"/>
                  </a:lnTo>
                  <a:lnTo>
                    <a:pt x="59" y="50"/>
                  </a:lnTo>
                  <a:lnTo>
                    <a:pt x="59" y="51"/>
                  </a:lnTo>
                  <a:lnTo>
                    <a:pt x="59" y="50"/>
                  </a:lnTo>
                  <a:lnTo>
                    <a:pt x="59" y="51"/>
                  </a:lnTo>
                  <a:lnTo>
                    <a:pt x="59" y="50"/>
                  </a:lnTo>
                  <a:lnTo>
                    <a:pt x="59" y="51"/>
                  </a:lnTo>
                  <a:lnTo>
                    <a:pt x="59" y="50"/>
                  </a:lnTo>
                  <a:lnTo>
                    <a:pt x="59" y="51"/>
                  </a:lnTo>
                  <a:lnTo>
                    <a:pt x="59" y="50"/>
                  </a:lnTo>
                  <a:lnTo>
                    <a:pt x="59" y="51"/>
                  </a:lnTo>
                  <a:lnTo>
                    <a:pt x="59" y="50"/>
                  </a:lnTo>
                  <a:lnTo>
                    <a:pt x="60" y="50"/>
                  </a:lnTo>
                  <a:lnTo>
                    <a:pt x="60" y="51"/>
                  </a:lnTo>
                  <a:lnTo>
                    <a:pt x="60" y="50"/>
                  </a:lnTo>
                  <a:lnTo>
                    <a:pt x="60" y="51"/>
                  </a:lnTo>
                  <a:lnTo>
                    <a:pt x="60" y="50"/>
                  </a:lnTo>
                  <a:lnTo>
                    <a:pt x="60" y="51"/>
                  </a:lnTo>
                  <a:lnTo>
                    <a:pt x="60" y="50"/>
                  </a:lnTo>
                  <a:lnTo>
                    <a:pt x="60" y="51"/>
                  </a:lnTo>
                  <a:lnTo>
                    <a:pt x="60" y="50"/>
                  </a:lnTo>
                  <a:lnTo>
                    <a:pt x="60" y="51"/>
                  </a:lnTo>
                  <a:lnTo>
                    <a:pt x="60" y="50"/>
                  </a:lnTo>
                  <a:lnTo>
                    <a:pt x="60" y="51"/>
                  </a:lnTo>
                  <a:lnTo>
                    <a:pt x="60" y="50"/>
                  </a:lnTo>
                  <a:lnTo>
                    <a:pt x="60" y="51"/>
                  </a:lnTo>
                  <a:lnTo>
                    <a:pt x="60" y="50"/>
                  </a:lnTo>
                  <a:lnTo>
                    <a:pt x="61" y="50"/>
                  </a:lnTo>
                  <a:lnTo>
                    <a:pt x="62" y="50"/>
                  </a:lnTo>
                  <a:lnTo>
                    <a:pt x="63" y="50"/>
                  </a:lnTo>
                  <a:lnTo>
                    <a:pt x="63" y="49"/>
                  </a:lnTo>
                  <a:lnTo>
                    <a:pt x="63" y="50"/>
                  </a:lnTo>
                  <a:lnTo>
                    <a:pt x="63" y="49"/>
                  </a:lnTo>
                  <a:lnTo>
                    <a:pt x="63" y="50"/>
                  </a:lnTo>
                  <a:lnTo>
                    <a:pt x="63" y="49"/>
                  </a:lnTo>
                  <a:lnTo>
                    <a:pt x="63" y="48"/>
                  </a:lnTo>
                  <a:lnTo>
                    <a:pt x="63" y="47"/>
                  </a:lnTo>
                  <a:lnTo>
                    <a:pt x="63" y="46"/>
                  </a:lnTo>
                  <a:lnTo>
                    <a:pt x="63" y="47"/>
                  </a:lnTo>
                  <a:lnTo>
                    <a:pt x="63" y="46"/>
                  </a:lnTo>
                  <a:lnTo>
                    <a:pt x="63" y="45"/>
                  </a:lnTo>
                  <a:lnTo>
                    <a:pt x="64" y="43"/>
                  </a:lnTo>
                  <a:lnTo>
                    <a:pt x="64" y="44"/>
                  </a:lnTo>
                  <a:lnTo>
                    <a:pt x="64" y="43"/>
                  </a:lnTo>
                  <a:lnTo>
                    <a:pt x="64" y="42"/>
                  </a:lnTo>
                  <a:lnTo>
                    <a:pt x="64" y="39"/>
                  </a:lnTo>
                  <a:lnTo>
                    <a:pt x="64" y="42"/>
                  </a:lnTo>
                  <a:lnTo>
                    <a:pt x="64" y="41"/>
                  </a:lnTo>
                  <a:lnTo>
                    <a:pt x="64" y="39"/>
                  </a:lnTo>
                  <a:lnTo>
                    <a:pt x="64" y="37"/>
                  </a:lnTo>
                  <a:lnTo>
                    <a:pt x="64" y="36"/>
                  </a:lnTo>
                  <a:lnTo>
                    <a:pt x="64" y="35"/>
                  </a:lnTo>
                  <a:lnTo>
                    <a:pt x="64" y="34"/>
                  </a:lnTo>
                  <a:lnTo>
                    <a:pt x="64" y="33"/>
                  </a:lnTo>
                  <a:lnTo>
                    <a:pt x="64" y="32"/>
                  </a:lnTo>
                  <a:lnTo>
                    <a:pt x="64" y="31"/>
                  </a:lnTo>
                  <a:lnTo>
                    <a:pt x="64" y="28"/>
                  </a:lnTo>
                  <a:lnTo>
                    <a:pt x="64" y="23"/>
                  </a:lnTo>
                  <a:lnTo>
                    <a:pt x="64" y="24"/>
                  </a:lnTo>
                  <a:lnTo>
                    <a:pt x="64" y="22"/>
                  </a:lnTo>
                  <a:lnTo>
                    <a:pt x="64" y="20"/>
                  </a:lnTo>
                  <a:lnTo>
                    <a:pt x="64" y="19"/>
                  </a:lnTo>
                  <a:lnTo>
                    <a:pt x="64" y="18"/>
                  </a:lnTo>
                  <a:lnTo>
                    <a:pt x="64" y="19"/>
                  </a:lnTo>
                  <a:lnTo>
                    <a:pt x="64" y="15"/>
                  </a:lnTo>
                  <a:lnTo>
                    <a:pt x="64" y="14"/>
                  </a:lnTo>
                  <a:lnTo>
                    <a:pt x="64" y="10"/>
                  </a:lnTo>
                  <a:lnTo>
                    <a:pt x="64" y="9"/>
                  </a:lnTo>
                  <a:lnTo>
                    <a:pt x="64" y="8"/>
                  </a:lnTo>
                  <a:lnTo>
                    <a:pt x="64" y="7"/>
                  </a:lnTo>
                  <a:lnTo>
                    <a:pt x="64" y="8"/>
                  </a:lnTo>
                  <a:lnTo>
                    <a:pt x="64" y="6"/>
                  </a:lnTo>
                  <a:lnTo>
                    <a:pt x="64" y="5"/>
                  </a:lnTo>
                  <a:lnTo>
                    <a:pt x="65" y="4"/>
                  </a:lnTo>
                  <a:lnTo>
                    <a:pt x="65" y="3"/>
                  </a:lnTo>
                  <a:lnTo>
                    <a:pt x="65" y="2"/>
                  </a:lnTo>
                  <a:lnTo>
                    <a:pt x="65" y="5"/>
                  </a:lnTo>
                  <a:lnTo>
                    <a:pt x="65" y="3"/>
                  </a:lnTo>
                  <a:lnTo>
                    <a:pt x="65" y="5"/>
                  </a:lnTo>
                  <a:lnTo>
                    <a:pt x="65" y="3"/>
                  </a:lnTo>
                  <a:lnTo>
                    <a:pt x="65" y="1"/>
                  </a:lnTo>
                  <a:lnTo>
                    <a:pt x="65" y="0"/>
                  </a:lnTo>
                  <a:lnTo>
                    <a:pt x="65" y="3"/>
                  </a:lnTo>
                  <a:lnTo>
                    <a:pt x="65" y="2"/>
                  </a:lnTo>
                  <a:lnTo>
                    <a:pt x="65" y="4"/>
                  </a:lnTo>
                  <a:lnTo>
                    <a:pt x="65" y="0"/>
                  </a:lnTo>
                  <a:lnTo>
                    <a:pt x="65" y="7"/>
                  </a:lnTo>
                  <a:lnTo>
                    <a:pt x="65" y="6"/>
                  </a:lnTo>
                  <a:lnTo>
                    <a:pt x="65" y="8"/>
                  </a:lnTo>
                  <a:lnTo>
                    <a:pt x="65" y="6"/>
                  </a:lnTo>
                  <a:lnTo>
                    <a:pt x="65" y="10"/>
                  </a:lnTo>
                  <a:lnTo>
                    <a:pt x="65" y="8"/>
                  </a:lnTo>
                  <a:lnTo>
                    <a:pt x="65" y="10"/>
                  </a:lnTo>
                  <a:lnTo>
                    <a:pt x="65" y="11"/>
                  </a:lnTo>
                  <a:lnTo>
                    <a:pt x="65" y="13"/>
                  </a:lnTo>
                  <a:lnTo>
                    <a:pt x="65" y="14"/>
                  </a:lnTo>
                  <a:lnTo>
                    <a:pt x="65" y="16"/>
                  </a:lnTo>
                  <a:lnTo>
                    <a:pt x="65" y="15"/>
                  </a:lnTo>
                  <a:lnTo>
                    <a:pt x="65" y="16"/>
                  </a:lnTo>
                  <a:lnTo>
                    <a:pt x="65" y="17"/>
                  </a:lnTo>
                  <a:lnTo>
                    <a:pt x="65" y="15"/>
                  </a:lnTo>
                  <a:lnTo>
                    <a:pt x="65" y="19"/>
                  </a:lnTo>
                  <a:lnTo>
                    <a:pt x="65" y="21"/>
                  </a:lnTo>
                  <a:lnTo>
                    <a:pt x="65" y="23"/>
                  </a:lnTo>
                  <a:lnTo>
                    <a:pt x="65" y="25"/>
                  </a:lnTo>
                  <a:lnTo>
                    <a:pt x="65" y="23"/>
                  </a:lnTo>
                  <a:lnTo>
                    <a:pt x="65" y="25"/>
                  </a:lnTo>
                  <a:lnTo>
                    <a:pt x="65" y="29"/>
                  </a:lnTo>
                  <a:lnTo>
                    <a:pt x="66" y="27"/>
                  </a:lnTo>
                  <a:lnTo>
                    <a:pt x="66" y="29"/>
                  </a:lnTo>
                  <a:lnTo>
                    <a:pt x="66" y="31"/>
                  </a:lnTo>
                  <a:lnTo>
                    <a:pt x="66" y="33"/>
                  </a:lnTo>
                  <a:lnTo>
                    <a:pt x="66" y="34"/>
                  </a:lnTo>
                  <a:lnTo>
                    <a:pt x="66" y="32"/>
                  </a:lnTo>
                  <a:lnTo>
                    <a:pt x="66" y="33"/>
                  </a:lnTo>
                  <a:lnTo>
                    <a:pt x="66" y="34"/>
                  </a:lnTo>
                  <a:lnTo>
                    <a:pt x="66" y="36"/>
                  </a:lnTo>
                  <a:lnTo>
                    <a:pt x="66" y="35"/>
                  </a:lnTo>
                  <a:lnTo>
                    <a:pt x="66" y="36"/>
                  </a:lnTo>
                  <a:lnTo>
                    <a:pt x="66" y="37"/>
                  </a:lnTo>
                  <a:lnTo>
                    <a:pt x="66" y="38"/>
                  </a:lnTo>
                  <a:lnTo>
                    <a:pt x="66" y="39"/>
                  </a:lnTo>
                  <a:lnTo>
                    <a:pt x="66" y="38"/>
                  </a:lnTo>
                  <a:lnTo>
                    <a:pt x="66" y="42"/>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7225" name="Rectangle 556"/>
            <p:cNvSpPr>
              <a:spLocks noChangeArrowheads="1"/>
            </p:cNvSpPr>
            <p:nvPr/>
          </p:nvSpPr>
          <p:spPr bwMode="auto">
            <a:xfrm>
              <a:off x="2441" y="2942"/>
              <a:ext cx="11"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800">
                  <a:solidFill>
                    <a:srgbClr val="000000"/>
                  </a:solidFill>
                  <a:latin typeface="Arial" charset="0"/>
                </a:rPr>
                <a:t> </a:t>
              </a:r>
              <a:endParaRPr lang="pl-PL" altLang="pl-PL" sz="1800">
                <a:latin typeface="Arial" charset="0"/>
              </a:endParaRPr>
            </a:p>
          </p:txBody>
        </p:sp>
      </p:grpSp>
      <p:sp>
        <p:nvSpPr>
          <p:cNvPr id="31969" name="Text Box 250"/>
          <p:cNvSpPr txBox="1">
            <a:spLocks noChangeArrowheads="1"/>
          </p:cNvSpPr>
          <p:nvPr/>
        </p:nvSpPr>
        <p:spPr bwMode="auto">
          <a:xfrm>
            <a:off x="1463675" y="5734050"/>
            <a:ext cx="444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solidFill>
                  <a:srgbClr val="0066FF"/>
                </a:solidFill>
                <a:latin typeface="Arial" charset="0"/>
              </a:rPr>
              <a:t>6+</a:t>
            </a:r>
          </a:p>
        </p:txBody>
      </p:sp>
      <p:sp>
        <p:nvSpPr>
          <p:cNvPr id="31970" name="Text Box 251"/>
          <p:cNvSpPr txBox="1">
            <a:spLocks noChangeArrowheads="1"/>
          </p:cNvSpPr>
          <p:nvPr/>
        </p:nvSpPr>
        <p:spPr bwMode="auto">
          <a:xfrm>
            <a:off x="1863725" y="4394200"/>
            <a:ext cx="444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solidFill>
                  <a:srgbClr val="0066FF"/>
                </a:solidFill>
                <a:latin typeface="Arial" charset="0"/>
              </a:rPr>
              <a:t>5+</a:t>
            </a:r>
          </a:p>
        </p:txBody>
      </p:sp>
      <p:sp>
        <p:nvSpPr>
          <p:cNvPr id="31971" name="Text Box 252"/>
          <p:cNvSpPr txBox="1">
            <a:spLocks noChangeArrowheads="1"/>
          </p:cNvSpPr>
          <p:nvPr/>
        </p:nvSpPr>
        <p:spPr bwMode="auto">
          <a:xfrm>
            <a:off x="2678113" y="1657350"/>
            <a:ext cx="444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solidFill>
                  <a:srgbClr val="0066FF"/>
                </a:solidFill>
                <a:latin typeface="Arial" charset="0"/>
              </a:rPr>
              <a:t>4+</a:t>
            </a:r>
          </a:p>
        </p:txBody>
      </p:sp>
      <p:sp>
        <p:nvSpPr>
          <p:cNvPr id="31972" name="Text Box 253"/>
          <p:cNvSpPr txBox="1">
            <a:spLocks noChangeArrowheads="1"/>
          </p:cNvSpPr>
          <p:nvPr/>
        </p:nvSpPr>
        <p:spPr bwMode="auto">
          <a:xfrm>
            <a:off x="3905250" y="3716338"/>
            <a:ext cx="444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solidFill>
                  <a:srgbClr val="0066FF"/>
                </a:solidFill>
                <a:latin typeface="Arial" charset="0"/>
              </a:rPr>
              <a:t>3+</a:t>
            </a:r>
          </a:p>
        </p:txBody>
      </p:sp>
      <p:sp>
        <p:nvSpPr>
          <p:cNvPr id="31973" name="Text Box 257"/>
          <p:cNvSpPr txBox="1">
            <a:spLocks noChangeArrowheads="1"/>
          </p:cNvSpPr>
          <p:nvPr/>
        </p:nvSpPr>
        <p:spPr bwMode="auto">
          <a:xfrm>
            <a:off x="6319838" y="5783263"/>
            <a:ext cx="444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solidFill>
                  <a:srgbClr val="0066FF"/>
                </a:solidFill>
                <a:latin typeface="Arial" charset="0"/>
              </a:rPr>
              <a:t>2+</a:t>
            </a:r>
          </a:p>
        </p:txBody>
      </p:sp>
      <p:grpSp>
        <p:nvGrpSpPr>
          <p:cNvPr id="14" name="Group 231"/>
          <p:cNvGrpSpPr>
            <a:grpSpLocks/>
          </p:cNvGrpSpPr>
          <p:nvPr/>
        </p:nvGrpSpPr>
        <p:grpSpPr bwMode="auto">
          <a:xfrm>
            <a:off x="61913" y="490538"/>
            <a:ext cx="2887662" cy="4052887"/>
            <a:chOff x="39" y="309"/>
            <a:chExt cx="1819" cy="2553"/>
          </a:xfrm>
        </p:grpSpPr>
        <p:sp>
          <p:nvSpPr>
            <p:cNvPr id="47119" name="pole tekstowe 227"/>
            <p:cNvSpPr txBox="1">
              <a:spLocks noChangeArrowheads="1"/>
            </p:cNvSpPr>
            <p:nvPr/>
          </p:nvSpPr>
          <p:spPr bwMode="auto">
            <a:xfrm>
              <a:off x="237" y="1514"/>
              <a:ext cx="40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400" b="1">
                  <a:latin typeface="Arial" charset="0"/>
                </a:rPr>
                <a:t>0 </a:t>
              </a:r>
              <a:r>
                <a:rPr lang="pl-PL" altLang="pl-PL" sz="1400" b="1" baseline="30000">
                  <a:latin typeface="Arial" charset="0"/>
                </a:rPr>
                <a:t>13</a:t>
              </a:r>
              <a:r>
                <a:rPr lang="pl-PL" altLang="pl-PL" sz="1400" b="1">
                  <a:latin typeface="Arial" charset="0"/>
                </a:rPr>
                <a:t>C</a:t>
              </a:r>
              <a:r>
                <a:rPr lang="pl-PL" altLang="pl-PL" sz="1400">
                  <a:latin typeface="Arial" charset="0"/>
                </a:rPr>
                <a:t> </a:t>
              </a:r>
            </a:p>
          </p:txBody>
        </p:sp>
        <p:sp>
          <p:nvSpPr>
            <p:cNvPr id="47120" name="pole tekstowe 227"/>
            <p:cNvSpPr txBox="1">
              <a:spLocks noChangeArrowheads="1"/>
            </p:cNvSpPr>
            <p:nvPr/>
          </p:nvSpPr>
          <p:spPr bwMode="auto">
            <a:xfrm>
              <a:off x="328" y="980"/>
              <a:ext cx="40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400" b="1">
                  <a:latin typeface="Arial" charset="0"/>
                </a:rPr>
                <a:t>1 </a:t>
              </a:r>
              <a:r>
                <a:rPr lang="pl-PL" altLang="pl-PL" sz="1400" b="1" baseline="30000">
                  <a:latin typeface="Arial" charset="0"/>
                </a:rPr>
                <a:t>13</a:t>
              </a:r>
              <a:r>
                <a:rPr lang="pl-PL" altLang="pl-PL" sz="1400" b="1">
                  <a:latin typeface="Arial" charset="0"/>
                </a:rPr>
                <a:t>C</a:t>
              </a:r>
              <a:r>
                <a:rPr lang="pl-PL" altLang="pl-PL" sz="1400">
                  <a:latin typeface="Arial" charset="0"/>
                </a:rPr>
                <a:t> </a:t>
              </a:r>
            </a:p>
          </p:txBody>
        </p:sp>
        <p:sp>
          <p:nvSpPr>
            <p:cNvPr id="47121" name="pole tekstowe 227"/>
            <p:cNvSpPr txBox="1">
              <a:spLocks noChangeArrowheads="1"/>
            </p:cNvSpPr>
            <p:nvPr/>
          </p:nvSpPr>
          <p:spPr bwMode="auto">
            <a:xfrm>
              <a:off x="674" y="799"/>
              <a:ext cx="40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400" b="1">
                  <a:latin typeface="Arial" charset="0"/>
                </a:rPr>
                <a:t>2 </a:t>
              </a:r>
              <a:r>
                <a:rPr lang="pl-PL" altLang="pl-PL" sz="1400" b="1" baseline="30000">
                  <a:latin typeface="Arial" charset="0"/>
                </a:rPr>
                <a:t>13</a:t>
              </a:r>
              <a:r>
                <a:rPr lang="pl-PL" altLang="pl-PL" sz="1400" b="1">
                  <a:latin typeface="Arial" charset="0"/>
                </a:rPr>
                <a:t>C</a:t>
              </a:r>
              <a:r>
                <a:rPr lang="pl-PL" altLang="pl-PL" sz="1400">
                  <a:latin typeface="Arial" charset="0"/>
                </a:rPr>
                <a:t> </a:t>
              </a:r>
            </a:p>
          </p:txBody>
        </p:sp>
        <p:sp>
          <p:nvSpPr>
            <p:cNvPr id="47122" name="pole tekstowe 227"/>
            <p:cNvSpPr txBox="1">
              <a:spLocks noChangeArrowheads="1"/>
            </p:cNvSpPr>
            <p:nvPr/>
          </p:nvSpPr>
          <p:spPr bwMode="auto">
            <a:xfrm>
              <a:off x="925" y="980"/>
              <a:ext cx="40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400" b="1">
                  <a:latin typeface="Arial" charset="0"/>
                </a:rPr>
                <a:t>3 </a:t>
              </a:r>
              <a:r>
                <a:rPr lang="pl-PL" altLang="pl-PL" sz="1400" b="1" baseline="30000">
                  <a:latin typeface="Arial" charset="0"/>
                </a:rPr>
                <a:t>13</a:t>
              </a:r>
              <a:r>
                <a:rPr lang="pl-PL" altLang="pl-PL" sz="1400" b="1">
                  <a:latin typeface="Arial" charset="0"/>
                </a:rPr>
                <a:t>C</a:t>
              </a:r>
              <a:r>
                <a:rPr lang="pl-PL" altLang="pl-PL" sz="1400">
                  <a:latin typeface="Arial" charset="0"/>
                </a:rPr>
                <a:t> </a:t>
              </a:r>
            </a:p>
          </p:txBody>
        </p:sp>
        <p:sp>
          <p:nvSpPr>
            <p:cNvPr id="47123" name="pole tekstowe 227"/>
            <p:cNvSpPr txBox="1">
              <a:spLocks noChangeArrowheads="1"/>
            </p:cNvSpPr>
            <p:nvPr/>
          </p:nvSpPr>
          <p:spPr bwMode="auto">
            <a:xfrm>
              <a:off x="1034" y="1242"/>
              <a:ext cx="40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400" b="1">
                  <a:latin typeface="Arial" charset="0"/>
                </a:rPr>
                <a:t>4 </a:t>
              </a:r>
              <a:r>
                <a:rPr lang="pl-PL" altLang="pl-PL" sz="1400" b="1" baseline="30000">
                  <a:latin typeface="Arial" charset="0"/>
                </a:rPr>
                <a:t>13</a:t>
              </a:r>
              <a:r>
                <a:rPr lang="pl-PL" altLang="pl-PL" sz="1400" b="1">
                  <a:latin typeface="Arial" charset="0"/>
                </a:rPr>
                <a:t>C</a:t>
              </a:r>
              <a:r>
                <a:rPr lang="pl-PL" altLang="pl-PL" sz="1400">
                  <a:latin typeface="Arial" charset="0"/>
                </a:rPr>
                <a:t> </a:t>
              </a:r>
            </a:p>
          </p:txBody>
        </p:sp>
        <p:sp>
          <p:nvSpPr>
            <p:cNvPr id="47124" name="pole tekstowe 227"/>
            <p:cNvSpPr txBox="1">
              <a:spLocks noChangeArrowheads="1"/>
            </p:cNvSpPr>
            <p:nvPr/>
          </p:nvSpPr>
          <p:spPr bwMode="auto">
            <a:xfrm>
              <a:off x="1142" y="1552"/>
              <a:ext cx="40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400" b="1">
                  <a:latin typeface="Arial" charset="0"/>
                </a:rPr>
                <a:t>5 </a:t>
              </a:r>
              <a:r>
                <a:rPr lang="pl-PL" altLang="pl-PL" sz="1400" b="1" baseline="30000">
                  <a:latin typeface="Arial" charset="0"/>
                </a:rPr>
                <a:t>13</a:t>
              </a:r>
              <a:r>
                <a:rPr lang="pl-PL" altLang="pl-PL" sz="1400" b="1">
                  <a:latin typeface="Arial" charset="0"/>
                </a:rPr>
                <a:t>C</a:t>
              </a:r>
              <a:r>
                <a:rPr lang="pl-PL" altLang="pl-PL" sz="1400">
                  <a:latin typeface="Arial" charset="0"/>
                </a:rPr>
                <a:t> </a:t>
              </a:r>
            </a:p>
          </p:txBody>
        </p:sp>
        <p:sp>
          <p:nvSpPr>
            <p:cNvPr id="47125" name="pole tekstowe 227"/>
            <p:cNvSpPr txBox="1">
              <a:spLocks noChangeArrowheads="1"/>
            </p:cNvSpPr>
            <p:nvPr/>
          </p:nvSpPr>
          <p:spPr bwMode="auto">
            <a:xfrm>
              <a:off x="1235" y="1787"/>
              <a:ext cx="40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400" b="1">
                  <a:latin typeface="Arial" charset="0"/>
                </a:rPr>
                <a:t>6 </a:t>
              </a:r>
              <a:r>
                <a:rPr lang="pl-PL" altLang="pl-PL" sz="1400" b="1" baseline="30000">
                  <a:latin typeface="Arial" charset="0"/>
                </a:rPr>
                <a:t>13</a:t>
              </a:r>
              <a:r>
                <a:rPr lang="pl-PL" altLang="pl-PL" sz="1400" b="1">
                  <a:latin typeface="Arial" charset="0"/>
                </a:rPr>
                <a:t>C</a:t>
              </a:r>
              <a:r>
                <a:rPr lang="pl-PL" altLang="pl-PL" sz="1400">
                  <a:latin typeface="Arial" charset="0"/>
                </a:rPr>
                <a:t> </a:t>
              </a:r>
            </a:p>
          </p:txBody>
        </p:sp>
        <p:sp>
          <p:nvSpPr>
            <p:cNvPr id="47126" name="pole tekstowe 227"/>
            <p:cNvSpPr txBox="1">
              <a:spLocks noChangeArrowheads="1"/>
            </p:cNvSpPr>
            <p:nvPr/>
          </p:nvSpPr>
          <p:spPr bwMode="auto">
            <a:xfrm>
              <a:off x="1327" y="1968"/>
              <a:ext cx="40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400" b="1">
                  <a:latin typeface="Arial" charset="0"/>
                </a:rPr>
                <a:t>7 </a:t>
              </a:r>
              <a:r>
                <a:rPr lang="pl-PL" altLang="pl-PL" sz="1400" b="1" baseline="30000">
                  <a:latin typeface="Arial" charset="0"/>
                </a:rPr>
                <a:t>13</a:t>
              </a:r>
              <a:r>
                <a:rPr lang="pl-PL" altLang="pl-PL" sz="1400" b="1">
                  <a:latin typeface="Arial" charset="0"/>
                </a:rPr>
                <a:t>C</a:t>
              </a:r>
              <a:r>
                <a:rPr lang="pl-PL" altLang="pl-PL" sz="1400">
                  <a:latin typeface="Arial" charset="0"/>
                </a:rPr>
                <a:t> </a:t>
              </a:r>
            </a:p>
          </p:txBody>
        </p:sp>
        <p:grpSp>
          <p:nvGrpSpPr>
            <p:cNvPr id="47127" name="Group 261"/>
            <p:cNvGrpSpPr>
              <a:grpSpLocks/>
            </p:cNvGrpSpPr>
            <p:nvPr/>
          </p:nvGrpSpPr>
          <p:grpSpPr bwMode="auto">
            <a:xfrm>
              <a:off x="39" y="309"/>
              <a:ext cx="1819" cy="2553"/>
              <a:chOff x="39" y="309"/>
              <a:chExt cx="1819" cy="2553"/>
            </a:xfrm>
          </p:grpSpPr>
          <p:sp>
            <p:nvSpPr>
              <p:cNvPr id="47129" name="pole tekstowe 227"/>
              <p:cNvSpPr txBox="1">
                <a:spLocks noChangeArrowheads="1"/>
              </p:cNvSpPr>
              <p:nvPr/>
            </p:nvSpPr>
            <p:spPr bwMode="auto">
              <a:xfrm>
                <a:off x="39" y="309"/>
                <a:ext cx="139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baseline="30000">
                    <a:latin typeface="Arial" charset="0"/>
                  </a:rPr>
                  <a:t>12</a:t>
                </a:r>
                <a:r>
                  <a:rPr lang="pl-PL" altLang="pl-PL" sz="1200" b="1">
                    <a:latin typeface="Arial" charset="0"/>
                  </a:rPr>
                  <a:t>C = 12.000 000 u [98.93 %] </a:t>
                </a:r>
              </a:p>
            </p:txBody>
          </p:sp>
          <p:graphicFrame>
            <p:nvGraphicFramePr>
              <p:cNvPr id="47130" name="Object 7"/>
              <p:cNvGraphicFramePr>
                <a:graphicFrameLocks noChangeAspect="1"/>
              </p:cNvGraphicFramePr>
              <p:nvPr/>
            </p:nvGraphicFramePr>
            <p:xfrm>
              <a:off x="261" y="799"/>
              <a:ext cx="1485" cy="1700"/>
            </p:xfrm>
            <a:graphic>
              <a:graphicData uri="http://schemas.openxmlformats.org/presentationml/2006/ole">
                <mc:AlternateContent xmlns:mc="http://schemas.openxmlformats.org/markup-compatibility/2006">
                  <mc:Choice xmlns:v="urn:schemas-microsoft-com:vml" Requires="v">
                    <p:oleObj spid="_x0000_s47338" name="Graph" r:id="rId4" imgW="2286610" imgH="3849624" progId="">
                      <p:embed/>
                    </p:oleObj>
                  </mc:Choice>
                  <mc:Fallback>
                    <p:oleObj name="Graph" r:id="rId4" imgW="2286610" imgH="3849624" progId="">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b="11530"/>
                          <a:stretch>
                            <a:fillRect/>
                          </a:stretch>
                        </p:blipFill>
                        <p:spPr bwMode="auto">
                          <a:xfrm>
                            <a:off x="261" y="799"/>
                            <a:ext cx="1485" cy="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47131" name="Group 260"/>
              <p:cNvGrpSpPr>
                <a:grpSpLocks/>
              </p:cNvGrpSpPr>
              <p:nvPr/>
            </p:nvGrpSpPr>
            <p:grpSpPr bwMode="auto">
              <a:xfrm>
                <a:off x="316" y="721"/>
                <a:ext cx="1542" cy="2141"/>
                <a:chOff x="316" y="721"/>
                <a:chExt cx="1542" cy="2141"/>
              </a:xfrm>
            </p:grpSpPr>
            <p:sp>
              <p:nvSpPr>
                <p:cNvPr id="47132" name="Rectangle 8"/>
                <p:cNvSpPr>
                  <a:spLocks noChangeArrowheads="1"/>
                </p:cNvSpPr>
                <p:nvPr/>
              </p:nvSpPr>
              <p:spPr bwMode="auto">
                <a:xfrm>
                  <a:off x="1099" y="721"/>
                  <a:ext cx="45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400" b="1">
                      <a:latin typeface="Arial" charset="0"/>
                      <a:cs typeface="Arial" charset="0"/>
                    </a:rPr>
                    <a:t>MON</a:t>
                  </a:r>
                  <a:r>
                    <a:rPr lang="en-US" altLang="pl-PL" sz="1400" b="1" baseline="30000">
                      <a:latin typeface="Arial" charset="0"/>
                      <a:cs typeface="Arial" charset="0"/>
                    </a:rPr>
                    <a:t>4+</a:t>
                  </a:r>
                  <a:endParaRPr lang="pl-PL" altLang="pl-PL" sz="1400" b="1" baseline="30000">
                    <a:latin typeface="Arial" charset="0"/>
                    <a:cs typeface="Arial" charset="0"/>
                  </a:endParaRPr>
                </a:p>
              </p:txBody>
            </p:sp>
            <p:grpSp>
              <p:nvGrpSpPr>
                <p:cNvPr id="47133" name="Group 225"/>
                <p:cNvGrpSpPr>
                  <a:grpSpLocks/>
                </p:cNvGrpSpPr>
                <p:nvPr/>
              </p:nvGrpSpPr>
              <p:grpSpPr bwMode="auto">
                <a:xfrm>
                  <a:off x="375" y="2338"/>
                  <a:ext cx="1260" cy="167"/>
                  <a:chOff x="384" y="2127"/>
                  <a:chExt cx="1260" cy="167"/>
                </a:xfrm>
              </p:grpSpPr>
              <p:sp>
                <p:nvSpPr>
                  <p:cNvPr id="250" name="Prostokąt 249"/>
                  <p:cNvSpPr/>
                  <p:nvPr/>
                </p:nvSpPr>
                <p:spPr>
                  <a:xfrm>
                    <a:off x="384" y="2158"/>
                    <a:ext cx="1260" cy="90"/>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47138" name="pole tekstowe 250"/>
                  <p:cNvSpPr txBox="1">
                    <a:spLocks noChangeArrowheads="1"/>
                  </p:cNvSpPr>
                  <p:nvPr/>
                </p:nvSpPr>
                <p:spPr bwMode="auto">
                  <a:xfrm>
                    <a:off x="427" y="2130"/>
                    <a:ext cx="31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latin typeface="Arial" charset="0"/>
                      </a:rPr>
                      <a:t>1083</a:t>
                    </a:r>
                  </a:p>
                </p:txBody>
              </p:sp>
              <p:sp>
                <p:nvSpPr>
                  <p:cNvPr id="47139" name="pole tekstowe 251"/>
                  <p:cNvSpPr txBox="1">
                    <a:spLocks noChangeArrowheads="1"/>
                  </p:cNvSpPr>
                  <p:nvPr/>
                </p:nvSpPr>
                <p:spPr bwMode="auto">
                  <a:xfrm>
                    <a:off x="862" y="2127"/>
                    <a:ext cx="31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latin typeface="Arial" charset="0"/>
                      </a:rPr>
                      <a:t>1084</a:t>
                    </a:r>
                  </a:p>
                </p:txBody>
              </p:sp>
              <p:sp>
                <p:nvSpPr>
                  <p:cNvPr id="47140" name="pole tekstowe 252"/>
                  <p:cNvSpPr txBox="1">
                    <a:spLocks noChangeArrowheads="1"/>
                  </p:cNvSpPr>
                  <p:nvPr/>
                </p:nvSpPr>
                <p:spPr bwMode="auto">
                  <a:xfrm>
                    <a:off x="1294" y="2127"/>
                    <a:ext cx="31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latin typeface="Arial" charset="0"/>
                      </a:rPr>
                      <a:t>1085</a:t>
                    </a:r>
                  </a:p>
                </p:txBody>
              </p:sp>
            </p:grpSp>
            <p:grpSp>
              <p:nvGrpSpPr>
                <p:cNvPr id="47134" name="Group 240"/>
                <p:cNvGrpSpPr>
                  <a:grpSpLocks/>
                </p:cNvGrpSpPr>
                <p:nvPr/>
              </p:nvGrpSpPr>
              <p:grpSpPr bwMode="auto">
                <a:xfrm>
                  <a:off x="316" y="2363"/>
                  <a:ext cx="1542" cy="499"/>
                  <a:chOff x="322" y="2109"/>
                  <a:chExt cx="1542" cy="499"/>
                </a:xfrm>
              </p:grpSpPr>
              <p:sp>
                <p:nvSpPr>
                  <p:cNvPr id="47135" name="Line 236"/>
                  <p:cNvSpPr>
                    <a:spLocks noChangeShapeType="1"/>
                  </p:cNvSpPr>
                  <p:nvPr/>
                </p:nvSpPr>
                <p:spPr bwMode="auto">
                  <a:xfrm>
                    <a:off x="322" y="2199"/>
                    <a:ext cx="1542" cy="40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7136" name="Line 239"/>
                  <p:cNvSpPr>
                    <a:spLocks noChangeShapeType="1"/>
                  </p:cNvSpPr>
                  <p:nvPr/>
                </p:nvSpPr>
                <p:spPr bwMode="auto">
                  <a:xfrm flipH="1" flipV="1">
                    <a:off x="1682" y="2109"/>
                    <a:ext cx="181" cy="49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grpSp>
          </p:grpSp>
        </p:grpSp>
        <p:sp>
          <p:nvSpPr>
            <p:cNvPr id="47128" name="pole tekstowe 227"/>
            <p:cNvSpPr txBox="1">
              <a:spLocks noChangeArrowheads="1"/>
            </p:cNvSpPr>
            <p:nvPr/>
          </p:nvSpPr>
          <p:spPr bwMode="auto">
            <a:xfrm>
              <a:off x="39" y="482"/>
              <a:ext cx="149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baseline="30000">
                  <a:latin typeface="Arial" charset="0"/>
                </a:rPr>
                <a:t>13</a:t>
              </a:r>
              <a:r>
                <a:rPr lang="pl-PL" altLang="pl-PL" sz="1200" b="1">
                  <a:latin typeface="Arial" charset="0"/>
                </a:rPr>
                <a:t>C = 13.003 354 u [1.07%]</a:t>
              </a:r>
              <a:r>
                <a:rPr lang="pl-PL" altLang="pl-PL" sz="1200">
                  <a:latin typeface="Arial" charset="0"/>
                </a:rPr>
                <a:t> </a:t>
              </a:r>
            </a:p>
          </p:txBody>
        </p:sp>
      </p:grpSp>
      <p:sp>
        <p:nvSpPr>
          <p:cNvPr id="47117" name="Rectangle 21"/>
          <p:cNvSpPr>
            <a:spLocks noChangeArrowheads="1"/>
          </p:cNvSpPr>
          <p:nvPr/>
        </p:nvSpPr>
        <p:spPr bwMode="auto">
          <a:xfrm>
            <a:off x="30163" y="60325"/>
            <a:ext cx="6343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rPr>
              <a:t>W widmach MS widoczne są sygnały oligomerów A</a:t>
            </a:r>
            <a:r>
              <a:rPr lang="el-GR" altLang="pl-PL" sz="1800" b="1">
                <a:latin typeface="Arial" charset="0"/>
              </a:rPr>
              <a:t>β</a:t>
            </a:r>
            <a:r>
              <a:rPr lang="pl-PL" altLang="pl-PL" sz="1800" b="1">
                <a:latin typeface="Arial" charset="0"/>
              </a:rPr>
              <a:t>1-40</a:t>
            </a:r>
            <a:endParaRPr lang="el-GR" altLang="pl-PL" sz="1800" b="1">
              <a:latin typeface="Arial" charset="0"/>
            </a:endParaRPr>
          </a:p>
        </p:txBody>
      </p:sp>
      <p:sp>
        <p:nvSpPr>
          <p:cNvPr id="31976" name="Line 232"/>
          <p:cNvSpPr>
            <a:spLocks noChangeShapeType="1"/>
          </p:cNvSpPr>
          <p:nvPr/>
        </p:nvSpPr>
        <p:spPr bwMode="auto">
          <a:xfrm flipH="1">
            <a:off x="4683125" y="2397125"/>
            <a:ext cx="1512888" cy="2159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pl-PL"/>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97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9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97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97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97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97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8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7" grpId="0"/>
      <p:bldP spid="3327" grpId="0"/>
      <p:bldP spid="31969" grpId="0"/>
      <p:bldP spid="31970" grpId="0"/>
      <p:bldP spid="31971" grpId="0"/>
      <p:bldP spid="31972" grpId="0"/>
      <p:bldP spid="31973" grpId="0"/>
      <p:bldP spid="31976"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6"/>
          <p:cNvGrpSpPr>
            <a:grpSpLocks/>
          </p:cNvGrpSpPr>
          <p:nvPr/>
        </p:nvGrpSpPr>
        <p:grpSpPr bwMode="auto">
          <a:xfrm>
            <a:off x="33338" y="765175"/>
            <a:ext cx="4394200" cy="2809875"/>
            <a:chOff x="22" y="580"/>
            <a:chExt cx="2723" cy="1750"/>
          </a:xfrm>
        </p:grpSpPr>
        <p:pic>
          <p:nvPicPr>
            <p:cNvPr id="48142" name="Picture 2"/>
            <p:cNvPicPr>
              <a:picLocks noChangeAspect="1" noChangeArrowheads="1"/>
            </p:cNvPicPr>
            <p:nvPr/>
          </p:nvPicPr>
          <p:blipFill>
            <a:blip r:embed="rId2">
              <a:extLst>
                <a:ext uri="{28A0092B-C50C-407E-A947-70E740481C1C}">
                  <a14:useLocalDpi xmlns:a14="http://schemas.microsoft.com/office/drawing/2010/main" val="0"/>
                </a:ext>
              </a:extLst>
            </a:blip>
            <a:srcRect r="2351" b="3780"/>
            <a:stretch>
              <a:fillRect/>
            </a:stretch>
          </p:blipFill>
          <p:spPr bwMode="auto">
            <a:xfrm>
              <a:off x="22" y="660"/>
              <a:ext cx="2723" cy="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3" name="Text Box 14"/>
            <p:cNvSpPr txBox="1">
              <a:spLocks noChangeArrowheads="1"/>
            </p:cNvSpPr>
            <p:nvPr/>
          </p:nvSpPr>
          <p:spPr bwMode="auto">
            <a:xfrm>
              <a:off x="1256" y="580"/>
              <a:ext cx="878" cy="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400" b="1">
                  <a:latin typeface="Arial" charset="0"/>
                  <a:cs typeface="Arial" charset="0"/>
                </a:rPr>
                <a:t>Q-ToF Premier</a:t>
              </a:r>
            </a:p>
          </p:txBody>
        </p:sp>
      </p:grpSp>
      <p:grpSp>
        <p:nvGrpSpPr>
          <p:cNvPr id="3" name="Group 17"/>
          <p:cNvGrpSpPr>
            <a:grpSpLocks/>
          </p:cNvGrpSpPr>
          <p:nvPr/>
        </p:nvGrpSpPr>
        <p:grpSpPr bwMode="auto">
          <a:xfrm>
            <a:off x="0" y="3716338"/>
            <a:ext cx="4716463" cy="2808287"/>
            <a:chOff x="2901" y="812"/>
            <a:chExt cx="2814" cy="1731"/>
          </a:xfrm>
        </p:grpSpPr>
        <p:pic>
          <p:nvPicPr>
            <p:cNvPr id="48140" name="Picture 3"/>
            <p:cNvPicPr>
              <a:picLocks noChangeAspect="1" noChangeArrowheads="1"/>
            </p:cNvPicPr>
            <p:nvPr/>
          </p:nvPicPr>
          <p:blipFill>
            <a:blip r:embed="rId3">
              <a:extLst>
                <a:ext uri="{28A0092B-C50C-407E-A947-70E740481C1C}">
                  <a14:useLocalDpi xmlns:a14="http://schemas.microsoft.com/office/drawing/2010/main" val="0"/>
                </a:ext>
              </a:extLst>
            </a:blip>
            <a:srcRect r="1772" b="10394"/>
            <a:stretch>
              <a:fillRect/>
            </a:stretch>
          </p:blipFill>
          <p:spPr bwMode="auto">
            <a:xfrm>
              <a:off x="2901" y="938"/>
              <a:ext cx="2814" cy="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41" name="Text Box 15"/>
            <p:cNvSpPr txBox="1">
              <a:spLocks noChangeArrowheads="1"/>
            </p:cNvSpPr>
            <p:nvPr/>
          </p:nvSpPr>
          <p:spPr bwMode="auto">
            <a:xfrm>
              <a:off x="4059" y="812"/>
              <a:ext cx="80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400" b="1">
                  <a:latin typeface="Arial" charset="0"/>
                  <a:cs typeface="Arial" charset="0"/>
                </a:rPr>
                <a:t>Synapt HDMS</a:t>
              </a:r>
            </a:p>
          </p:txBody>
        </p:sp>
      </p:grpSp>
      <p:sp>
        <p:nvSpPr>
          <p:cNvPr id="48132" name="Text Box 71"/>
          <p:cNvSpPr txBox="1">
            <a:spLocks noChangeArrowheads="1"/>
          </p:cNvSpPr>
          <p:nvPr/>
        </p:nvSpPr>
        <p:spPr bwMode="auto">
          <a:xfrm>
            <a:off x="34925" y="-22225"/>
            <a:ext cx="9029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cs typeface="Arial" charset="0"/>
              </a:rPr>
              <a:t>Porównanie spektrometrómetrów mas Q-ToF Premier oraz Synapt HDMS System</a:t>
            </a:r>
            <a:br>
              <a:rPr lang="pl-PL" altLang="pl-PL" sz="1800" b="1">
                <a:latin typeface="Arial" charset="0"/>
                <a:cs typeface="Arial" charset="0"/>
              </a:rPr>
            </a:br>
            <a:r>
              <a:rPr lang="pl-PL" altLang="pl-PL" sz="1800" b="1">
                <a:latin typeface="Arial" charset="0"/>
                <a:cs typeface="Arial" charset="0"/>
              </a:rPr>
              <a:t>ze źródłem jonizacji ESI</a:t>
            </a:r>
            <a:endParaRPr lang="el-GR" altLang="pl-PL" sz="1800" b="1">
              <a:latin typeface="Arial" charset="0"/>
              <a:cs typeface="Arial" charset="0"/>
            </a:endParaRPr>
          </a:p>
        </p:txBody>
      </p:sp>
      <p:sp>
        <p:nvSpPr>
          <p:cNvPr id="20498" name="Text Box 18"/>
          <p:cNvSpPr txBox="1">
            <a:spLocks noChangeArrowheads="1"/>
          </p:cNvSpPr>
          <p:nvPr/>
        </p:nvSpPr>
        <p:spPr bwMode="auto">
          <a:xfrm>
            <a:off x="7893050" y="6353175"/>
            <a:ext cx="1143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i="1">
                <a:latin typeface="Arial" charset="0"/>
              </a:rPr>
              <a:t>www.waters.com</a:t>
            </a:r>
          </a:p>
        </p:txBody>
      </p:sp>
      <p:grpSp>
        <p:nvGrpSpPr>
          <p:cNvPr id="4" name="Group 20"/>
          <p:cNvGrpSpPr>
            <a:grpSpLocks/>
          </p:cNvGrpSpPr>
          <p:nvPr/>
        </p:nvGrpSpPr>
        <p:grpSpPr bwMode="auto">
          <a:xfrm>
            <a:off x="2771775" y="1989138"/>
            <a:ext cx="6165850" cy="2438400"/>
            <a:chOff x="1746" y="1253"/>
            <a:chExt cx="3884" cy="1536"/>
          </a:xfrm>
        </p:grpSpPr>
        <p:grpSp>
          <p:nvGrpSpPr>
            <p:cNvPr id="48135" name="Group 19"/>
            <p:cNvGrpSpPr>
              <a:grpSpLocks noChangeAspect="1"/>
            </p:cNvGrpSpPr>
            <p:nvPr/>
          </p:nvGrpSpPr>
          <p:grpSpPr bwMode="auto">
            <a:xfrm>
              <a:off x="3168" y="1380"/>
              <a:ext cx="2462" cy="1397"/>
              <a:chOff x="1338" y="1263"/>
              <a:chExt cx="2994" cy="1795"/>
            </a:xfrm>
          </p:grpSpPr>
          <p:pic>
            <p:nvPicPr>
              <p:cNvPr id="48138" name="Picture 20"/>
              <p:cNvPicPr>
                <a:picLocks noChangeAspect="1" noChangeArrowheads="1"/>
              </p:cNvPicPr>
              <p:nvPr/>
            </p:nvPicPr>
            <p:blipFill>
              <a:blip r:embed="rId4">
                <a:extLst>
                  <a:ext uri="{28A0092B-C50C-407E-A947-70E740481C1C}">
                    <a14:useLocalDpi xmlns:a14="http://schemas.microsoft.com/office/drawing/2010/main" val="0"/>
                  </a:ext>
                </a:extLst>
              </a:blip>
              <a:srcRect l="17719" t="14761" r="31894" b="48714"/>
              <a:stretch>
                <a:fillRect/>
              </a:stretch>
            </p:blipFill>
            <p:spPr bwMode="auto">
              <a:xfrm>
                <a:off x="1338" y="1323"/>
                <a:ext cx="2994" cy="1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9" name="Rectangle 21"/>
              <p:cNvSpPr>
                <a:spLocks noChangeAspect="1" noChangeArrowheads="1"/>
              </p:cNvSpPr>
              <p:nvPr/>
            </p:nvSpPr>
            <p:spPr bwMode="auto">
              <a:xfrm>
                <a:off x="2572" y="1263"/>
                <a:ext cx="182" cy="1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en-US" altLang="pl-PL" sz="1800">
                  <a:latin typeface="Arial" charset="0"/>
                </a:endParaRPr>
              </a:p>
            </p:txBody>
          </p:sp>
        </p:grpSp>
        <p:sp>
          <p:nvSpPr>
            <p:cNvPr id="48136" name="Text Box 24"/>
            <p:cNvSpPr txBox="1">
              <a:spLocks noChangeArrowheads="1"/>
            </p:cNvSpPr>
            <p:nvPr/>
          </p:nvSpPr>
          <p:spPr bwMode="auto">
            <a:xfrm>
              <a:off x="4089" y="1253"/>
              <a:ext cx="66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400" b="1">
                  <a:latin typeface="Arial" charset="0"/>
                </a:rPr>
                <a:t>TRI WAVE</a:t>
              </a:r>
            </a:p>
          </p:txBody>
        </p:sp>
        <p:sp>
          <p:nvSpPr>
            <p:cNvPr id="48137" name="Line 19"/>
            <p:cNvSpPr>
              <a:spLocks noChangeShapeType="1"/>
            </p:cNvSpPr>
            <p:nvPr/>
          </p:nvSpPr>
          <p:spPr bwMode="auto">
            <a:xfrm flipV="1">
              <a:off x="1746" y="2154"/>
              <a:ext cx="1497" cy="63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pl-PL"/>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49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8"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Text Box 53"/>
          <p:cNvSpPr txBox="1">
            <a:spLocks noChangeArrowheads="1"/>
          </p:cNvSpPr>
          <p:nvPr/>
        </p:nvSpPr>
        <p:spPr bwMode="auto">
          <a:xfrm>
            <a:off x="0" y="44450"/>
            <a:ext cx="9188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rPr>
              <a:t>Niekowalencyjne oligomery peptydu A</a:t>
            </a:r>
            <a:r>
              <a:rPr lang="el-GR" altLang="pl-PL" sz="1800" b="1">
                <a:latin typeface="Arial" charset="0"/>
              </a:rPr>
              <a:t>β</a:t>
            </a:r>
            <a:r>
              <a:rPr lang="pl-PL" altLang="pl-PL" sz="1800" b="1">
                <a:latin typeface="Arial" charset="0"/>
              </a:rPr>
              <a:t>1-42 obserwowane podczas analizy ESI-MS</a:t>
            </a:r>
            <a:endParaRPr lang="el-GR" altLang="pl-PL" sz="1800" b="1">
              <a:latin typeface="Arial" charset="0"/>
            </a:endParaRPr>
          </a:p>
        </p:txBody>
      </p:sp>
      <p:grpSp>
        <p:nvGrpSpPr>
          <p:cNvPr id="2" name="Group 226"/>
          <p:cNvGrpSpPr>
            <a:grpSpLocks/>
          </p:cNvGrpSpPr>
          <p:nvPr/>
        </p:nvGrpSpPr>
        <p:grpSpPr bwMode="auto">
          <a:xfrm>
            <a:off x="252413" y="520700"/>
            <a:ext cx="8147050" cy="5983288"/>
            <a:chOff x="159" y="328"/>
            <a:chExt cx="5132" cy="3769"/>
          </a:xfrm>
        </p:grpSpPr>
        <p:grpSp>
          <p:nvGrpSpPr>
            <p:cNvPr id="49226" name="Group 213"/>
            <p:cNvGrpSpPr>
              <a:grpSpLocks/>
            </p:cNvGrpSpPr>
            <p:nvPr/>
          </p:nvGrpSpPr>
          <p:grpSpPr bwMode="auto">
            <a:xfrm>
              <a:off x="159" y="328"/>
              <a:ext cx="5132" cy="3769"/>
              <a:chOff x="159" y="328"/>
              <a:chExt cx="5132" cy="3769"/>
            </a:xfrm>
          </p:grpSpPr>
          <p:sp>
            <p:nvSpPr>
              <p:cNvPr id="49228" name="Rectangle 4"/>
              <p:cNvSpPr>
                <a:spLocks noChangeAspect="1" noChangeArrowheads="1"/>
              </p:cNvSpPr>
              <p:nvPr/>
            </p:nvSpPr>
            <p:spPr bwMode="auto">
              <a:xfrm>
                <a:off x="3370" y="3468"/>
                <a:ext cx="5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MON</a:t>
                </a:r>
                <a:r>
                  <a:rPr lang="en-US" altLang="pl-PL" sz="1200" b="1" baseline="30000">
                    <a:latin typeface="Arial" charset="0"/>
                    <a:cs typeface="Arial" charset="0"/>
                  </a:rPr>
                  <a:t>2+</a:t>
                </a:r>
              </a:p>
              <a:p>
                <a:pPr eaLnBrk="1" hangingPunct="1">
                  <a:spcBef>
                    <a:spcPct val="0"/>
                  </a:spcBef>
                  <a:buClrTx/>
                  <a:buSzTx/>
                  <a:buFontTx/>
                  <a:buNone/>
                </a:pPr>
                <a:r>
                  <a:rPr lang="en-US" altLang="pl-PL" sz="1200" b="1">
                    <a:latin typeface="Arial" charset="0"/>
                    <a:cs typeface="Arial" charset="0"/>
                  </a:rPr>
                  <a:t>DIM</a:t>
                </a:r>
                <a:r>
                  <a:rPr lang="en-US" altLang="pl-PL" sz="1200" b="1" baseline="30000">
                    <a:latin typeface="Arial" charset="0"/>
                    <a:cs typeface="Arial" charset="0"/>
                  </a:rPr>
                  <a:t>4+</a:t>
                </a:r>
                <a:endParaRPr lang="pl-PL" altLang="pl-PL" sz="1200" b="1" baseline="30000">
                  <a:latin typeface="Arial" charset="0"/>
                  <a:cs typeface="Arial" charset="0"/>
                </a:endParaRPr>
              </a:p>
            </p:txBody>
          </p:sp>
          <p:sp>
            <p:nvSpPr>
              <p:cNvPr id="49229" name="Rectangle 41"/>
              <p:cNvSpPr>
                <a:spLocks noChangeAspect="1" noChangeArrowheads="1"/>
              </p:cNvSpPr>
              <p:nvPr/>
            </p:nvSpPr>
            <p:spPr bwMode="auto">
              <a:xfrm>
                <a:off x="630" y="2840"/>
                <a:ext cx="41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MON</a:t>
                </a:r>
                <a:r>
                  <a:rPr lang="en-US" altLang="pl-PL" sz="1200" b="1" baseline="30000">
                    <a:latin typeface="Arial" charset="0"/>
                    <a:cs typeface="Arial" charset="0"/>
                  </a:rPr>
                  <a:t>5+</a:t>
                </a:r>
                <a:endParaRPr lang="pl-PL" altLang="pl-PL" sz="1200" b="1" baseline="30000">
                  <a:latin typeface="Arial" charset="0"/>
                  <a:cs typeface="Arial" charset="0"/>
                </a:endParaRPr>
              </a:p>
            </p:txBody>
          </p:sp>
          <p:sp>
            <p:nvSpPr>
              <p:cNvPr id="49230" name="Rectangle 44"/>
              <p:cNvSpPr>
                <a:spLocks noChangeAspect="1" noChangeArrowheads="1"/>
              </p:cNvSpPr>
              <p:nvPr/>
            </p:nvSpPr>
            <p:spPr bwMode="auto">
              <a:xfrm>
                <a:off x="1923" y="2698"/>
                <a:ext cx="5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MON</a:t>
                </a:r>
                <a:r>
                  <a:rPr lang="en-US" altLang="pl-PL" sz="1200" b="1" baseline="30000">
                    <a:latin typeface="Arial" charset="0"/>
                    <a:cs typeface="Arial" charset="0"/>
                  </a:rPr>
                  <a:t>3+</a:t>
                </a:r>
              </a:p>
              <a:p>
                <a:pPr eaLnBrk="1" hangingPunct="1">
                  <a:spcBef>
                    <a:spcPct val="0"/>
                  </a:spcBef>
                  <a:buClrTx/>
                  <a:buSzTx/>
                  <a:buFontTx/>
                  <a:buNone/>
                </a:pPr>
                <a:r>
                  <a:rPr lang="en-US" altLang="pl-PL" sz="1200" b="1">
                    <a:latin typeface="Arial" charset="0"/>
                    <a:cs typeface="Arial" charset="0"/>
                  </a:rPr>
                  <a:t>DIM</a:t>
                </a:r>
                <a:r>
                  <a:rPr lang="en-US" altLang="pl-PL" sz="1200" b="1" baseline="30000">
                    <a:latin typeface="Arial" charset="0"/>
                    <a:cs typeface="Arial" charset="0"/>
                  </a:rPr>
                  <a:t>6+</a:t>
                </a:r>
                <a:endParaRPr lang="pl-PL" altLang="pl-PL" sz="1200" b="1" baseline="30000">
                  <a:latin typeface="Arial" charset="0"/>
                  <a:cs typeface="Arial" charset="0"/>
                </a:endParaRPr>
              </a:p>
            </p:txBody>
          </p:sp>
          <p:sp>
            <p:nvSpPr>
              <p:cNvPr id="49231" name="Rectangle 45"/>
              <p:cNvSpPr>
                <a:spLocks noChangeAspect="1" noChangeArrowheads="1"/>
              </p:cNvSpPr>
              <p:nvPr/>
            </p:nvSpPr>
            <p:spPr bwMode="auto">
              <a:xfrm>
                <a:off x="1156" y="328"/>
                <a:ext cx="41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MON</a:t>
                </a:r>
                <a:r>
                  <a:rPr lang="en-US" altLang="pl-PL" sz="1200" b="1" baseline="30000">
                    <a:latin typeface="Arial" charset="0"/>
                    <a:cs typeface="Arial" charset="0"/>
                  </a:rPr>
                  <a:t>4+</a:t>
                </a:r>
                <a:endParaRPr lang="pl-PL" altLang="pl-PL" sz="1200" b="1" baseline="30000">
                  <a:latin typeface="Arial" charset="0"/>
                  <a:cs typeface="Arial" charset="0"/>
                </a:endParaRPr>
              </a:p>
            </p:txBody>
          </p:sp>
          <p:sp>
            <p:nvSpPr>
              <p:cNvPr id="49232" name="Rectangle 46"/>
              <p:cNvSpPr>
                <a:spLocks noChangeAspect="1" noChangeArrowheads="1"/>
              </p:cNvSpPr>
              <p:nvPr/>
            </p:nvSpPr>
            <p:spPr bwMode="auto">
              <a:xfrm>
                <a:off x="290" y="3584"/>
                <a:ext cx="41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MON</a:t>
                </a:r>
                <a:r>
                  <a:rPr lang="pl-PL" altLang="pl-PL" sz="1200" b="1" baseline="30000">
                    <a:latin typeface="Arial" charset="0"/>
                    <a:cs typeface="Arial" charset="0"/>
                  </a:rPr>
                  <a:t>6</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49233" name="Text Box 40"/>
              <p:cNvSpPr txBox="1">
                <a:spLocks noChangeAspect="1" noChangeArrowheads="1"/>
              </p:cNvSpPr>
              <p:nvPr/>
            </p:nvSpPr>
            <p:spPr bwMode="auto">
              <a:xfrm>
                <a:off x="2418" y="3423"/>
                <a:ext cx="36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DIM</a:t>
                </a:r>
                <a:r>
                  <a:rPr lang="en-US" altLang="pl-PL" sz="1200" b="1" baseline="30000">
                    <a:latin typeface="Arial" charset="0"/>
                    <a:cs typeface="Arial" charset="0"/>
                  </a:rPr>
                  <a:t>5+</a:t>
                </a:r>
                <a:endParaRPr lang="pl-PL" altLang="pl-PL" sz="1200" b="1" baseline="30000">
                  <a:latin typeface="Arial" charset="0"/>
                  <a:cs typeface="Arial" charset="0"/>
                </a:endParaRPr>
              </a:p>
            </p:txBody>
          </p:sp>
          <p:sp>
            <p:nvSpPr>
              <p:cNvPr id="49234" name="Rectangle 42"/>
              <p:cNvSpPr>
                <a:spLocks noChangeAspect="1" noChangeArrowheads="1"/>
              </p:cNvSpPr>
              <p:nvPr/>
            </p:nvSpPr>
            <p:spPr bwMode="auto">
              <a:xfrm>
                <a:off x="1372" y="3539"/>
                <a:ext cx="37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DIM</a:t>
                </a:r>
                <a:r>
                  <a:rPr lang="en-US" altLang="pl-PL" sz="1200" b="1" baseline="30000">
                    <a:latin typeface="Arial" charset="0"/>
                    <a:cs typeface="Arial" charset="0"/>
                  </a:rPr>
                  <a:t>7</a:t>
                </a:r>
                <a:r>
                  <a:rPr lang="en-US" altLang="pl-PL" sz="1400" b="1" baseline="30000">
                    <a:latin typeface="Arial" charset="0"/>
                    <a:cs typeface="Arial" charset="0"/>
                  </a:rPr>
                  <a:t>+</a:t>
                </a:r>
                <a:endParaRPr lang="pl-PL" altLang="pl-PL" sz="1400" b="1" baseline="30000">
                  <a:latin typeface="Arial" charset="0"/>
                  <a:cs typeface="Arial" charset="0"/>
                </a:endParaRPr>
              </a:p>
            </p:txBody>
          </p:sp>
          <p:sp>
            <p:nvSpPr>
              <p:cNvPr id="49235" name="Rectangle 24"/>
              <p:cNvSpPr>
                <a:spLocks noChangeAspect="1" noChangeArrowheads="1"/>
              </p:cNvSpPr>
              <p:nvPr/>
            </p:nvSpPr>
            <p:spPr bwMode="auto">
              <a:xfrm>
                <a:off x="2618" y="3536"/>
                <a:ext cx="3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TRI</a:t>
                </a:r>
                <a:r>
                  <a:rPr lang="pl-PL" altLang="pl-PL" sz="1200" b="1" baseline="30000">
                    <a:latin typeface="Arial" charset="0"/>
                    <a:cs typeface="Arial" charset="0"/>
                  </a:rPr>
                  <a:t>7</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49236" name="Rectangle 43"/>
              <p:cNvSpPr>
                <a:spLocks noChangeAspect="1" noChangeArrowheads="1"/>
              </p:cNvSpPr>
              <p:nvPr/>
            </p:nvSpPr>
            <p:spPr bwMode="auto">
              <a:xfrm>
                <a:off x="2138" y="3566"/>
                <a:ext cx="37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 </a:t>
                </a:r>
                <a:r>
                  <a:rPr lang="en-US" altLang="pl-PL" sz="1200" b="1">
                    <a:latin typeface="Arial" charset="0"/>
                    <a:cs typeface="Arial" charset="0"/>
                  </a:rPr>
                  <a:t>TRI</a:t>
                </a:r>
                <a:r>
                  <a:rPr lang="en-US" altLang="pl-PL" sz="1200" b="1" baseline="30000">
                    <a:latin typeface="Arial" charset="0"/>
                    <a:cs typeface="Arial" charset="0"/>
                  </a:rPr>
                  <a:t>8+</a:t>
                </a:r>
                <a:endParaRPr lang="pl-PL" altLang="pl-PL" sz="1200" b="1" baseline="30000">
                  <a:latin typeface="Arial" charset="0"/>
                  <a:cs typeface="Arial" charset="0"/>
                </a:endParaRPr>
              </a:p>
            </p:txBody>
          </p:sp>
          <p:sp>
            <p:nvSpPr>
              <p:cNvPr id="49237" name="Rectangle 25"/>
              <p:cNvSpPr>
                <a:spLocks noChangeAspect="1" noChangeArrowheads="1"/>
              </p:cNvSpPr>
              <p:nvPr/>
            </p:nvSpPr>
            <p:spPr bwMode="auto">
              <a:xfrm>
                <a:off x="2811" y="3602"/>
                <a:ext cx="37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TET</a:t>
                </a:r>
                <a:r>
                  <a:rPr lang="pl-PL" altLang="pl-PL" sz="1200" b="1" baseline="30000">
                    <a:latin typeface="Arial" charset="0"/>
                    <a:cs typeface="Arial" charset="0"/>
                  </a:rPr>
                  <a:t>9</a:t>
                </a:r>
                <a:r>
                  <a:rPr lang="en-US" altLang="pl-PL" sz="1200" b="1" baseline="30000">
                    <a:latin typeface="Arial" charset="0"/>
                    <a:cs typeface="Arial" charset="0"/>
                  </a:rPr>
                  <a:t>+</a:t>
                </a:r>
                <a:endParaRPr lang="pl-PL" altLang="pl-PL" sz="1200" b="1" baseline="30000">
                  <a:latin typeface="Arial" charset="0"/>
                  <a:cs typeface="Arial" charset="0"/>
                </a:endParaRPr>
              </a:p>
            </p:txBody>
          </p:sp>
          <p:grpSp>
            <p:nvGrpSpPr>
              <p:cNvPr id="49238" name="Group 151"/>
              <p:cNvGrpSpPr>
                <a:grpSpLocks noChangeAspect="1"/>
              </p:cNvGrpSpPr>
              <p:nvPr/>
            </p:nvGrpSpPr>
            <p:grpSpPr bwMode="auto">
              <a:xfrm>
                <a:off x="159" y="3834"/>
                <a:ext cx="5132" cy="263"/>
                <a:chOff x="159" y="3911"/>
                <a:chExt cx="5377" cy="321"/>
              </a:xfrm>
            </p:grpSpPr>
            <p:sp>
              <p:nvSpPr>
                <p:cNvPr id="49250" name="Rectangle 152"/>
                <p:cNvSpPr>
                  <a:spLocks noChangeAspect="1" noChangeArrowheads="1"/>
                </p:cNvSpPr>
                <p:nvPr/>
              </p:nvSpPr>
              <p:spPr bwMode="auto">
                <a:xfrm>
                  <a:off x="159" y="4050"/>
                  <a:ext cx="5261" cy="18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9251" name="Text Box 153"/>
                <p:cNvSpPr txBox="1">
                  <a:spLocks noChangeAspect="1" noChangeArrowheads="1"/>
                </p:cNvSpPr>
                <p:nvPr/>
              </p:nvSpPr>
              <p:spPr bwMode="auto">
                <a:xfrm>
                  <a:off x="410" y="4007"/>
                  <a:ext cx="28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800</a:t>
                  </a:r>
                </a:p>
              </p:txBody>
            </p:sp>
            <p:sp>
              <p:nvSpPr>
                <p:cNvPr id="49252" name="Text Box 154"/>
                <p:cNvSpPr txBox="1">
                  <a:spLocks noChangeAspect="1" noChangeArrowheads="1"/>
                </p:cNvSpPr>
                <p:nvPr/>
              </p:nvSpPr>
              <p:spPr bwMode="auto">
                <a:xfrm>
                  <a:off x="1636" y="4007"/>
                  <a:ext cx="34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1400</a:t>
                  </a:r>
                </a:p>
              </p:txBody>
            </p:sp>
            <p:sp>
              <p:nvSpPr>
                <p:cNvPr id="49253" name="Text Box 155"/>
                <p:cNvSpPr txBox="1">
                  <a:spLocks noChangeAspect="1" noChangeArrowheads="1"/>
                </p:cNvSpPr>
                <p:nvPr/>
              </p:nvSpPr>
              <p:spPr bwMode="auto">
                <a:xfrm>
                  <a:off x="1222" y="4007"/>
                  <a:ext cx="34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1200</a:t>
                  </a:r>
                </a:p>
              </p:txBody>
            </p:sp>
            <p:sp>
              <p:nvSpPr>
                <p:cNvPr id="49254" name="Text Box 156"/>
                <p:cNvSpPr txBox="1">
                  <a:spLocks noChangeAspect="1" noChangeArrowheads="1"/>
                </p:cNvSpPr>
                <p:nvPr/>
              </p:nvSpPr>
              <p:spPr bwMode="auto">
                <a:xfrm>
                  <a:off x="793" y="4007"/>
                  <a:ext cx="34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1000</a:t>
                  </a:r>
                </a:p>
              </p:txBody>
            </p:sp>
            <p:sp>
              <p:nvSpPr>
                <p:cNvPr id="49255" name="Text Box 157"/>
                <p:cNvSpPr txBox="1">
                  <a:spLocks noChangeAspect="1" noChangeArrowheads="1"/>
                </p:cNvSpPr>
                <p:nvPr/>
              </p:nvSpPr>
              <p:spPr bwMode="auto">
                <a:xfrm>
                  <a:off x="2466" y="4007"/>
                  <a:ext cx="40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1800</a:t>
                  </a:r>
                </a:p>
              </p:txBody>
            </p:sp>
            <p:sp>
              <p:nvSpPr>
                <p:cNvPr id="49256" name="Text Box 158"/>
                <p:cNvSpPr txBox="1">
                  <a:spLocks noChangeAspect="1" noChangeArrowheads="1"/>
                </p:cNvSpPr>
                <p:nvPr/>
              </p:nvSpPr>
              <p:spPr bwMode="auto">
                <a:xfrm>
                  <a:off x="2049" y="4007"/>
                  <a:ext cx="36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1600</a:t>
                  </a:r>
                </a:p>
              </p:txBody>
            </p:sp>
            <p:sp>
              <p:nvSpPr>
                <p:cNvPr id="49257" name="Text Box 159"/>
                <p:cNvSpPr txBox="1">
                  <a:spLocks noChangeAspect="1" noChangeArrowheads="1"/>
                </p:cNvSpPr>
                <p:nvPr/>
              </p:nvSpPr>
              <p:spPr bwMode="auto">
                <a:xfrm>
                  <a:off x="5002" y="4007"/>
                  <a:ext cx="5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3000 </a:t>
                  </a:r>
                  <a:r>
                    <a:rPr lang="pl-PL" altLang="pl-PL" sz="1200" i="1">
                      <a:latin typeface="Arial" charset="0"/>
                    </a:rPr>
                    <a:t>m/z</a:t>
                  </a:r>
                </a:p>
              </p:txBody>
            </p:sp>
            <p:sp>
              <p:nvSpPr>
                <p:cNvPr id="49258" name="Text Box 160"/>
                <p:cNvSpPr txBox="1">
                  <a:spLocks noChangeAspect="1" noChangeArrowheads="1"/>
                </p:cNvSpPr>
                <p:nvPr/>
              </p:nvSpPr>
              <p:spPr bwMode="auto">
                <a:xfrm>
                  <a:off x="3334" y="4007"/>
                  <a:ext cx="34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2200</a:t>
                  </a:r>
                </a:p>
              </p:txBody>
            </p:sp>
            <p:sp>
              <p:nvSpPr>
                <p:cNvPr id="49259" name="Text Box 161"/>
                <p:cNvSpPr txBox="1">
                  <a:spLocks noChangeAspect="1" noChangeArrowheads="1"/>
                </p:cNvSpPr>
                <p:nvPr/>
              </p:nvSpPr>
              <p:spPr bwMode="auto">
                <a:xfrm>
                  <a:off x="2905" y="4007"/>
                  <a:ext cx="34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2000</a:t>
                  </a:r>
                </a:p>
              </p:txBody>
            </p:sp>
            <p:sp>
              <p:nvSpPr>
                <p:cNvPr id="49260" name="Text Box 162"/>
                <p:cNvSpPr txBox="1">
                  <a:spLocks noChangeAspect="1" noChangeArrowheads="1"/>
                </p:cNvSpPr>
                <p:nvPr/>
              </p:nvSpPr>
              <p:spPr bwMode="auto">
                <a:xfrm>
                  <a:off x="4588" y="4007"/>
                  <a:ext cx="34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2800</a:t>
                  </a:r>
                </a:p>
              </p:txBody>
            </p:sp>
            <p:sp>
              <p:nvSpPr>
                <p:cNvPr id="49261" name="Text Box 163"/>
                <p:cNvSpPr txBox="1">
                  <a:spLocks noChangeAspect="1" noChangeArrowheads="1"/>
                </p:cNvSpPr>
                <p:nvPr/>
              </p:nvSpPr>
              <p:spPr bwMode="auto">
                <a:xfrm>
                  <a:off x="4165" y="4007"/>
                  <a:ext cx="34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2600</a:t>
                  </a:r>
                </a:p>
              </p:txBody>
            </p:sp>
            <p:sp>
              <p:nvSpPr>
                <p:cNvPr id="49262" name="Text Box 164"/>
                <p:cNvSpPr txBox="1">
                  <a:spLocks noChangeAspect="1" noChangeArrowheads="1"/>
                </p:cNvSpPr>
                <p:nvPr/>
              </p:nvSpPr>
              <p:spPr bwMode="auto">
                <a:xfrm>
                  <a:off x="3741" y="4007"/>
                  <a:ext cx="34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a:latin typeface="Arial" charset="0"/>
                    </a:rPr>
                    <a:t>2400</a:t>
                  </a:r>
                </a:p>
              </p:txBody>
            </p:sp>
            <p:sp>
              <p:nvSpPr>
                <p:cNvPr id="49263" name="Rectangle 165"/>
                <p:cNvSpPr>
                  <a:spLocks noChangeAspect="1" noChangeArrowheads="1"/>
                </p:cNvSpPr>
                <p:nvPr/>
              </p:nvSpPr>
              <p:spPr bwMode="auto">
                <a:xfrm>
                  <a:off x="424" y="4014"/>
                  <a:ext cx="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400">
                    <a:latin typeface="Arial" charset="0"/>
                  </a:endParaRPr>
                </a:p>
              </p:txBody>
            </p:sp>
            <p:sp>
              <p:nvSpPr>
                <p:cNvPr id="49264" name="Rectangle 166"/>
                <p:cNvSpPr>
                  <a:spLocks noChangeAspect="1" noChangeArrowheads="1"/>
                </p:cNvSpPr>
                <p:nvPr/>
              </p:nvSpPr>
              <p:spPr bwMode="auto">
                <a:xfrm>
                  <a:off x="804" y="4014"/>
                  <a:ext cx="1"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9265" name="Rectangle 167"/>
                <p:cNvSpPr>
                  <a:spLocks noChangeAspect="1" noChangeArrowheads="1"/>
                </p:cNvSpPr>
                <p:nvPr/>
              </p:nvSpPr>
              <p:spPr bwMode="auto">
                <a:xfrm>
                  <a:off x="1223" y="4014"/>
                  <a:ext cx="1"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9266" name="Rectangle 168"/>
                <p:cNvSpPr>
                  <a:spLocks noChangeAspect="1" noChangeArrowheads="1"/>
                </p:cNvSpPr>
                <p:nvPr/>
              </p:nvSpPr>
              <p:spPr bwMode="auto">
                <a:xfrm>
                  <a:off x="1644" y="4014"/>
                  <a:ext cx="1"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9267" name="Rectangle 169"/>
                <p:cNvSpPr>
                  <a:spLocks noChangeAspect="1" noChangeArrowheads="1"/>
                </p:cNvSpPr>
                <p:nvPr/>
              </p:nvSpPr>
              <p:spPr bwMode="auto">
                <a:xfrm>
                  <a:off x="2064" y="4014"/>
                  <a:ext cx="1"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9268" name="Rectangle 170"/>
                <p:cNvSpPr>
                  <a:spLocks noChangeAspect="1" noChangeArrowheads="1"/>
                </p:cNvSpPr>
                <p:nvPr/>
              </p:nvSpPr>
              <p:spPr bwMode="auto">
                <a:xfrm>
                  <a:off x="2484" y="4014"/>
                  <a:ext cx="1"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9269" name="Rectangle 171"/>
                <p:cNvSpPr>
                  <a:spLocks noChangeAspect="1" noChangeArrowheads="1"/>
                </p:cNvSpPr>
                <p:nvPr/>
              </p:nvSpPr>
              <p:spPr bwMode="auto">
                <a:xfrm>
                  <a:off x="2905" y="4014"/>
                  <a:ext cx="1"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9270" name="Rectangle 172"/>
                <p:cNvSpPr>
                  <a:spLocks noChangeAspect="1" noChangeArrowheads="1"/>
                </p:cNvSpPr>
                <p:nvPr/>
              </p:nvSpPr>
              <p:spPr bwMode="auto">
                <a:xfrm>
                  <a:off x="3324" y="4014"/>
                  <a:ext cx="1"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9271" name="Rectangle 173"/>
                <p:cNvSpPr>
                  <a:spLocks noChangeAspect="1" noChangeArrowheads="1"/>
                </p:cNvSpPr>
                <p:nvPr/>
              </p:nvSpPr>
              <p:spPr bwMode="auto">
                <a:xfrm>
                  <a:off x="3745" y="4014"/>
                  <a:ext cx="1"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9272" name="Rectangle 174"/>
                <p:cNvSpPr>
                  <a:spLocks noChangeAspect="1" noChangeArrowheads="1"/>
                </p:cNvSpPr>
                <p:nvPr/>
              </p:nvSpPr>
              <p:spPr bwMode="auto">
                <a:xfrm>
                  <a:off x="4165" y="4014"/>
                  <a:ext cx="1"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9273" name="Rectangle 175"/>
                <p:cNvSpPr>
                  <a:spLocks noChangeAspect="1" noChangeArrowheads="1"/>
                </p:cNvSpPr>
                <p:nvPr/>
              </p:nvSpPr>
              <p:spPr bwMode="auto">
                <a:xfrm>
                  <a:off x="4585" y="4014"/>
                  <a:ext cx="1"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9274" name="Rectangle 176"/>
                <p:cNvSpPr>
                  <a:spLocks noChangeAspect="1" noChangeArrowheads="1"/>
                </p:cNvSpPr>
                <p:nvPr/>
              </p:nvSpPr>
              <p:spPr bwMode="auto">
                <a:xfrm>
                  <a:off x="5005" y="4014"/>
                  <a:ext cx="1"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49275" name="Line 177"/>
                <p:cNvSpPr>
                  <a:spLocks noChangeAspect="1" noChangeShapeType="1"/>
                </p:cNvSpPr>
                <p:nvPr/>
              </p:nvSpPr>
              <p:spPr bwMode="auto">
                <a:xfrm flipV="1">
                  <a:off x="334" y="3911"/>
                  <a:ext cx="1" cy="3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76" name="Line 178"/>
                <p:cNvSpPr>
                  <a:spLocks noChangeAspect="1" noChangeShapeType="1"/>
                </p:cNvSpPr>
                <p:nvPr/>
              </p:nvSpPr>
              <p:spPr bwMode="auto">
                <a:xfrm flipV="1">
                  <a:off x="543" y="3911"/>
                  <a:ext cx="1" cy="7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77" name="Line 179"/>
                <p:cNvSpPr>
                  <a:spLocks noChangeAspect="1" noChangeShapeType="1"/>
                </p:cNvSpPr>
                <p:nvPr/>
              </p:nvSpPr>
              <p:spPr bwMode="auto">
                <a:xfrm flipV="1">
                  <a:off x="754" y="3911"/>
                  <a:ext cx="1" cy="3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78" name="Line 180"/>
                <p:cNvSpPr>
                  <a:spLocks noChangeAspect="1" noChangeShapeType="1"/>
                </p:cNvSpPr>
                <p:nvPr/>
              </p:nvSpPr>
              <p:spPr bwMode="auto">
                <a:xfrm flipV="1">
                  <a:off x="963" y="3911"/>
                  <a:ext cx="1" cy="7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79" name="Line 181"/>
                <p:cNvSpPr>
                  <a:spLocks noChangeAspect="1" noChangeShapeType="1"/>
                </p:cNvSpPr>
                <p:nvPr/>
              </p:nvSpPr>
              <p:spPr bwMode="auto">
                <a:xfrm flipV="1">
                  <a:off x="1174" y="3911"/>
                  <a:ext cx="1" cy="3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80" name="Line 182"/>
                <p:cNvSpPr>
                  <a:spLocks noChangeAspect="1" noChangeShapeType="1"/>
                </p:cNvSpPr>
                <p:nvPr/>
              </p:nvSpPr>
              <p:spPr bwMode="auto">
                <a:xfrm flipV="1">
                  <a:off x="1383" y="3911"/>
                  <a:ext cx="1" cy="7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81" name="Line 183"/>
                <p:cNvSpPr>
                  <a:spLocks noChangeAspect="1" noChangeShapeType="1"/>
                </p:cNvSpPr>
                <p:nvPr/>
              </p:nvSpPr>
              <p:spPr bwMode="auto">
                <a:xfrm flipV="1">
                  <a:off x="1594" y="3911"/>
                  <a:ext cx="1" cy="3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82" name="Line 184"/>
                <p:cNvSpPr>
                  <a:spLocks noChangeAspect="1" noChangeShapeType="1"/>
                </p:cNvSpPr>
                <p:nvPr/>
              </p:nvSpPr>
              <p:spPr bwMode="auto">
                <a:xfrm flipV="1">
                  <a:off x="1803" y="3911"/>
                  <a:ext cx="1" cy="7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83" name="Line 185"/>
                <p:cNvSpPr>
                  <a:spLocks noChangeAspect="1" noChangeShapeType="1"/>
                </p:cNvSpPr>
                <p:nvPr/>
              </p:nvSpPr>
              <p:spPr bwMode="auto">
                <a:xfrm flipV="1">
                  <a:off x="2014" y="3911"/>
                  <a:ext cx="1" cy="3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84" name="Line 186"/>
                <p:cNvSpPr>
                  <a:spLocks noChangeAspect="1" noChangeShapeType="1"/>
                </p:cNvSpPr>
                <p:nvPr/>
              </p:nvSpPr>
              <p:spPr bwMode="auto">
                <a:xfrm flipV="1">
                  <a:off x="2223" y="3911"/>
                  <a:ext cx="1" cy="7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85" name="Line 187"/>
                <p:cNvSpPr>
                  <a:spLocks noChangeAspect="1" noChangeShapeType="1"/>
                </p:cNvSpPr>
                <p:nvPr/>
              </p:nvSpPr>
              <p:spPr bwMode="auto">
                <a:xfrm flipV="1">
                  <a:off x="2434" y="3911"/>
                  <a:ext cx="1" cy="3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86" name="Line 188"/>
                <p:cNvSpPr>
                  <a:spLocks noChangeAspect="1" noChangeShapeType="1"/>
                </p:cNvSpPr>
                <p:nvPr/>
              </p:nvSpPr>
              <p:spPr bwMode="auto">
                <a:xfrm flipV="1">
                  <a:off x="2643" y="3911"/>
                  <a:ext cx="1" cy="7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87" name="Line 189"/>
                <p:cNvSpPr>
                  <a:spLocks noChangeAspect="1" noChangeShapeType="1"/>
                </p:cNvSpPr>
                <p:nvPr/>
              </p:nvSpPr>
              <p:spPr bwMode="auto">
                <a:xfrm flipV="1">
                  <a:off x="2854" y="3911"/>
                  <a:ext cx="1" cy="3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88" name="Line 190"/>
                <p:cNvSpPr>
                  <a:spLocks noChangeAspect="1" noChangeShapeType="1"/>
                </p:cNvSpPr>
                <p:nvPr/>
              </p:nvSpPr>
              <p:spPr bwMode="auto">
                <a:xfrm flipV="1">
                  <a:off x="3063" y="3911"/>
                  <a:ext cx="1" cy="7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89" name="Line 191"/>
                <p:cNvSpPr>
                  <a:spLocks noChangeAspect="1" noChangeShapeType="1"/>
                </p:cNvSpPr>
                <p:nvPr/>
              </p:nvSpPr>
              <p:spPr bwMode="auto">
                <a:xfrm flipV="1">
                  <a:off x="3275" y="3911"/>
                  <a:ext cx="1" cy="3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90" name="Line 192"/>
                <p:cNvSpPr>
                  <a:spLocks noChangeAspect="1" noChangeShapeType="1"/>
                </p:cNvSpPr>
                <p:nvPr/>
              </p:nvSpPr>
              <p:spPr bwMode="auto">
                <a:xfrm flipV="1">
                  <a:off x="3484" y="3911"/>
                  <a:ext cx="1" cy="7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91" name="Line 193"/>
                <p:cNvSpPr>
                  <a:spLocks noChangeAspect="1" noChangeShapeType="1"/>
                </p:cNvSpPr>
                <p:nvPr/>
              </p:nvSpPr>
              <p:spPr bwMode="auto">
                <a:xfrm flipV="1">
                  <a:off x="3695" y="3911"/>
                  <a:ext cx="1" cy="3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92" name="Line 194"/>
                <p:cNvSpPr>
                  <a:spLocks noChangeAspect="1" noChangeShapeType="1"/>
                </p:cNvSpPr>
                <p:nvPr/>
              </p:nvSpPr>
              <p:spPr bwMode="auto">
                <a:xfrm flipV="1">
                  <a:off x="3904" y="3911"/>
                  <a:ext cx="1" cy="7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93" name="Line 195"/>
                <p:cNvSpPr>
                  <a:spLocks noChangeAspect="1" noChangeShapeType="1"/>
                </p:cNvSpPr>
                <p:nvPr/>
              </p:nvSpPr>
              <p:spPr bwMode="auto">
                <a:xfrm flipV="1">
                  <a:off x="4115" y="3911"/>
                  <a:ext cx="1" cy="3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94" name="Line 196"/>
                <p:cNvSpPr>
                  <a:spLocks noChangeAspect="1" noChangeShapeType="1"/>
                </p:cNvSpPr>
                <p:nvPr/>
              </p:nvSpPr>
              <p:spPr bwMode="auto">
                <a:xfrm flipV="1">
                  <a:off x="4324" y="3911"/>
                  <a:ext cx="1" cy="7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95" name="Line 197"/>
                <p:cNvSpPr>
                  <a:spLocks noChangeAspect="1" noChangeShapeType="1"/>
                </p:cNvSpPr>
                <p:nvPr/>
              </p:nvSpPr>
              <p:spPr bwMode="auto">
                <a:xfrm flipV="1">
                  <a:off x="4535" y="3911"/>
                  <a:ext cx="1" cy="3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96" name="Line 198"/>
                <p:cNvSpPr>
                  <a:spLocks noChangeAspect="1" noChangeShapeType="1"/>
                </p:cNvSpPr>
                <p:nvPr/>
              </p:nvSpPr>
              <p:spPr bwMode="auto">
                <a:xfrm flipV="1">
                  <a:off x="4744" y="3911"/>
                  <a:ext cx="1" cy="7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97" name="Line 199"/>
                <p:cNvSpPr>
                  <a:spLocks noChangeAspect="1" noChangeShapeType="1"/>
                </p:cNvSpPr>
                <p:nvPr/>
              </p:nvSpPr>
              <p:spPr bwMode="auto">
                <a:xfrm flipV="1">
                  <a:off x="4955" y="3911"/>
                  <a:ext cx="1" cy="3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98" name="Line 200"/>
                <p:cNvSpPr>
                  <a:spLocks noChangeAspect="1" noChangeShapeType="1"/>
                </p:cNvSpPr>
                <p:nvPr/>
              </p:nvSpPr>
              <p:spPr bwMode="auto">
                <a:xfrm flipV="1">
                  <a:off x="5164" y="3911"/>
                  <a:ext cx="1" cy="7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299" name="Line 201"/>
                <p:cNvSpPr>
                  <a:spLocks noChangeAspect="1" noChangeShapeType="1"/>
                </p:cNvSpPr>
                <p:nvPr/>
              </p:nvSpPr>
              <p:spPr bwMode="auto">
                <a:xfrm>
                  <a:off x="334" y="3911"/>
                  <a:ext cx="4830" cy="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grpSp>
          <p:sp>
            <p:nvSpPr>
              <p:cNvPr id="49239" name="Freeform 202"/>
              <p:cNvSpPr>
                <a:spLocks noChangeAspect="1"/>
              </p:cNvSpPr>
              <p:nvPr/>
            </p:nvSpPr>
            <p:spPr bwMode="auto">
              <a:xfrm>
                <a:off x="326" y="2994"/>
                <a:ext cx="415" cy="786"/>
              </a:xfrm>
              <a:custGeom>
                <a:avLst/>
                <a:gdLst>
                  <a:gd name="T0" fmla="*/ 10 w 435"/>
                  <a:gd name="T1" fmla="*/ 4 h 959"/>
                  <a:gd name="T2" fmla="*/ 10 w 435"/>
                  <a:gd name="T3" fmla="*/ 4 h 959"/>
                  <a:gd name="T4" fmla="*/ 12 w 435"/>
                  <a:gd name="T5" fmla="*/ 3 h 959"/>
                  <a:gd name="T6" fmla="*/ 18 w 435"/>
                  <a:gd name="T7" fmla="*/ 4 h 959"/>
                  <a:gd name="T8" fmla="*/ 23 w 435"/>
                  <a:gd name="T9" fmla="*/ 3 h 959"/>
                  <a:gd name="T10" fmla="*/ 27 w 435"/>
                  <a:gd name="T11" fmla="*/ 4 h 959"/>
                  <a:gd name="T12" fmla="*/ 30 w 435"/>
                  <a:gd name="T13" fmla="*/ 3 h 959"/>
                  <a:gd name="T14" fmla="*/ 30 w 435"/>
                  <a:gd name="T15" fmla="*/ 3 h 959"/>
                  <a:gd name="T16" fmla="*/ 30 w 435"/>
                  <a:gd name="T17" fmla="*/ 3 h 959"/>
                  <a:gd name="T18" fmla="*/ 30 w 435"/>
                  <a:gd name="T19" fmla="*/ 3 h 959"/>
                  <a:gd name="T20" fmla="*/ 30 w 435"/>
                  <a:gd name="T21" fmla="*/ 3 h 959"/>
                  <a:gd name="T22" fmla="*/ 30 w 435"/>
                  <a:gd name="T23" fmla="*/ 3 h 959"/>
                  <a:gd name="T24" fmla="*/ 30 w 435"/>
                  <a:gd name="T25" fmla="*/ 3 h 959"/>
                  <a:gd name="T26" fmla="*/ 31 w 435"/>
                  <a:gd name="T27" fmla="*/ 3 h 959"/>
                  <a:gd name="T28" fmla="*/ 31 w 435"/>
                  <a:gd name="T29" fmla="*/ 3 h 959"/>
                  <a:gd name="T30" fmla="*/ 32 w 435"/>
                  <a:gd name="T31" fmla="*/ 4 h 959"/>
                  <a:gd name="T32" fmla="*/ 34 w 435"/>
                  <a:gd name="T33" fmla="*/ 4 h 959"/>
                  <a:gd name="T34" fmla="*/ 37 w 435"/>
                  <a:gd name="T35" fmla="*/ 4 h 959"/>
                  <a:gd name="T36" fmla="*/ 39 w 435"/>
                  <a:gd name="T37" fmla="*/ 4 h 959"/>
                  <a:gd name="T38" fmla="*/ 42 w 435"/>
                  <a:gd name="T39" fmla="*/ 4 h 959"/>
                  <a:gd name="T40" fmla="*/ 48 w 435"/>
                  <a:gd name="T41" fmla="*/ 4 h 959"/>
                  <a:gd name="T42" fmla="*/ 53 w 435"/>
                  <a:gd name="T43" fmla="*/ 4 h 959"/>
                  <a:gd name="T44" fmla="*/ 60 w 435"/>
                  <a:gd name="T45" fmla="*/ 4 h 959"/>
                  <a:gd name="T46" fmla="*/ 63 w 435"/>
                  <a:gd name="T47" fmla="*/ 4 h 959"/>
                  <a:gd name="T48" fmla="*/ 67 w 435"/>
                  <a:gd name="T49" fmla="*/ 4 h 959"/>
                  <a:gd name="T50" fmla="*/ 69 w 435"/>
                  <a:gd name="T51" fmla="*/ 4 h 959"/>
                  <a:gd name="T52" fmla="*/ 73 w 435"/>
                  <a:gd name="T53" fmla="*/ 4 h 959"/>
                  <a:gd name="T54" fmla="*/ 78 w 435"/>
                  <a:gd name="T55" fmla="*/ 4 h 959"/>
                  <a:gd name="T56" fmla="*/ 81 w 435"/>
                  <a:gd name="T57" fmla="*/ 4 h 959"/>
                  <a:gd name="T58" fmla="*/ 88 w 435"/>
                  <a:gd name="T59" fmla="*/ 3 h 959"/>
                  <a:gd name="T60" fmla="*/ 93 w 435"/>
                  <a:gd name="T61" fmla="*/ 3 h 959"/>
                  <a:gd name="T62" fmla="*/ 97 w 435"/>
                  <a:gd name="T63" fmla="*/ 4 h 959"/>
                  <a:gd name="T64" fmla="*/ 103 w 435"/>
                  <a:gd name="T65" fmla="*/ 4 h 959"/>
                  <a:gd name="T66" fmla="*/ 105 w 435"/>
                  <a:gd name="T67" fmla="*/ 3 h 959"/>
                  <a:gd name="T68" fmla="*/ 107 w 435"/>
                  <a:gd name="T69" fmla="*/ 3 h 959"/>
                  <a:gd name="T70" fmla="*/ 107 w 435"/>
                  <a:gd name="T71" fmla="*/ 3 h 959"/>
                  <a:gd name="T72" fmla="*/ 112 w 435"/>
                  <a:gd name="T73" fmla="*/ 3 h 959"/>
                  <a:gd name="T74" fmla="*/ 112 w 435"/>
                  <a:gd name="T75" fmla="*/ 3 h 959"/>
                  <a:gd name="T76" fmla="*/ 114 w 435"/>
                  <a:gd name="T77" fmla="*/ 3 h 959"/>
                  <a:gd name="T78" fmla="*/ 114 w 435"/>
                  <a:gd name="T79" fmla="*/ 3 h 959"/>
                  <a:gd name="T80" fmla="*/ 114 w 435"/>
                  <a:gd name="T81" fmla="*/ 2 h 959"/>
                  <a:gd name="T82" fmla="*/ 114 w 435"/>
                  <a:gd name="T83" fmla="*/ 2 h 959"/>
                  <a:gd name="T84" fmla="*/ 114 w 435"/>
                  <a:gd name="T85" fmla="*/ 2 h 959"/>
                  <a:gd name="T86" fmla="*/ 114 w 435"/>
                  <a:gd name="T87" fmla="*/ 2 h 959"/>
                  <a:gd name="T88" fmla="*/ 114 w 435"/>
                  <a:gd name="T89" fmla="*/ 2 h 959"/>
                  <a:gd name="T90" fmla="*/ 114 w 435"/>
                  <a:gd name="T91" fmla="*/ 2 h 959"/>
                  <a:gd name="T92" fmla="*/ 114 w 435"/>
                  <a:gd name="T93" fmla="*/ 2 h 959"/>
                  <a:gd name="T94" fmla="*/ 114 w 435"/>
                  <a:gd name="T95" fmla="*/ 2 h 959"/>
                  <a:gd name="T96" fmla="*/ 114 w 435"/>
                  <a:gd name="T97" fmla="*/ 2 h 959"/>
                  <a:gd name="T98" fmla="*/ 114 w 435"/>
                  <a:gd name="T99" fmla="*/ 2 h 959"/>
                  <a:gd name="T100" fmla="*/ 114 w 435"/>
                  <a:gd name="T101" fmla="*/ 2 h 959"/>
                  <a:gd name="T102" fmla="*/ 115 w 435"/>
                  <a:gd name="T103" fmla="*/ 2 h 959"/>
                  <a:gd name="T104" fmla="*/ 115 w 435"/>
                  <a:gd name="T105" fmla="*/ 3 h 959"/>
                  <a:gd name="T106" fmla="*/ 115 w 435"/>
                  <a:gd name="T107" fmla="*/ 3 h 959"/>
                  <a:gd name="T108" fmla="*/ 115 w 435"/>
                  <a:gd name="T109" fmla="*/ 3 h 959"/>
                  <a:gd name="T110" fmla="*/ 115 w 435"/>
                  <a:gd name="T111" fmla="*/ 3 h 959"/>
                  <a:gd name="T112" fmla="*/ 116 w 435"/>
                  <a:gd name="T113" fmla="*/ 3 h 959"/>
                  <a:gd name="T114" fmla="*/ 117 w 435"/>
                  <a:gd name="T115" fmla="*/ 3 h 959"/>
                  <a:gd name="T116" fmla="*/ 117 w 435"/>
                  <a:gd name="T117" fmla="*/ 3 h 959"/>
                  <a:gd name="T118" fmla="*/ 117 w 435"/>
                  <a:gd name="T119" fmla="*/ 3 h 959"/>
                  <a:gd name="T120" fmla="*/ 117 w 435"/>
                  <a:gd name="T121" fmla="*/ 2 h 959"/>
                  <a:gd name="T122" fmla="*/ 117 w 435"/>
                  <a:gd name="T123" fmla="*/ 2 h 959"/>
                  <a:gd name="T124" fmla="*/ 117 w 435"/>
                  <a:gd name="T125" fmla="*/ 2 h 9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35"/>
                  <a:gd name="T190" fmla="*/ 0 h 959"/>
                  <a:gd name="T191" fmla="*/ 435 w 435"/>
                  <a:gd name="T192" fmla="*/ 959 h 9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35" h="959">
                    <a:moveTo>
                      <a:pt x="0" y="959"/>
                    </a:moveTo>
                    <a:lnTo>
                      <a:pt x="2" y="959"/>
                    </a:lnTo>
                    <a:lnTo>
                      <a:pt x="4" y="959"/>
                    </a:lnTo>
                    <a:lnTo>
                      <a:pt x="6" y="959"/>
                    </a:lnTo>
                    <a:lnTo>
                      <a:pt x="8" y="959"/>
                    </a:lnTo>
                    <a:lnTo>
                      <a:pt x="10" y="959"/>
                    </a:lnTo>
                    <a:lnTo>
                      <a:pt x="12" y="959"/>
                    </a:lnTo>
                    <a:lnTo>
                      <a:pt x="14" y="959"/>
                    </a:lnTo>
                    <a:lnTo>
                      <a:pt x="16" y="959"/>
                    </a:lnTo>
                    <a:lnTo>
                      <a:pt x="19" y="959"/>
                    </a:lnTo>
                    <a:lnTo>
                      <a:pt x="21" y="959"/>
                    </a:lnTo>
                    <a:lnTo>
                      <a:pt x="23" y="959"/>
                    </a:lnTo>
                    <a:lnTo>
                      <a:pt x="25" y="959"/>
                    </a:lnTo>
                    <a:lnTo>
                      <a:pt x="25" y="957"/>
                    </a:lnTo>
                    <a:lnTo>
                      <a:pt x="27" y="957"/>
                    </a:lnTo>
                    <a:lnTo>
                      <a:pt x="27" y="959"/>
                    </a:lnTo>
                    <a:lnTo>
                      <a:pt x="29" y="959"/>
                    </a:lnTo>
                    <a:lnTo>
                      <a:pt x="31" y="959"/>
                    </a:lnTo>
                    <a:lnTo>
                      <a:pt x="33" y="959"/>
                    </a:lnTo>
                    <a:lnTo>
                      <a:pt x="35" y="959"/>
                    </a:lnTo>
                    <a:lnTo>
                      <a:pt x="37" y="959"/>
                    </a:lnTo>
                    <a:lnTo>
                      <a:pt x="39" y="959"/>
                    </a:lnTo>
                    <a:lnTo>
                      <a:pt x="42" y="959"/>
                    </a:lnTo>
                    <a:lnTo>
                      <a:pt x="44" y="959"/>
                    </a:lnTo>
                    <a:lnTo>
                      <a:pt x="46" y="959"/>
                    </a:lnTo>
                    <a:lnTo>
                      <a:pt x="48" y="959"/>
                    </a:lnTo>
                    <a:lnTo>
                      <a:pt x="48" y="957"/>
                    </a:lnTo>
                    <a:lnTo>
                      <a:pt x="48" y="955"/>
                    </a:lnTo>
                    <a:lnTo>
                      <a:pt x="48" y="953"/>
                    </a:lnTo>
                    <a:lnTo>
                      <a:pt x="48" y="951"/>
                    </a:lnTo>
                    <a:lnTo>
                      <a:pt x="48" y="953"/>
                    </a:lnTo>
                    <a:lnTo>
                      <a:pt x="48" y="955"/>
                    </a:lnTo>
                    <a:lnTo>
                      <a:pt x="48" y="957"/>
                    </a:lnTo>
                    <a:lnTo>
                      <a:pt x="48" y="959"/>
                    </a:lnTo>
                    <a:lnTo>
                      <a:pt x="50" y="959"/>
                    </a:lnTo>
                    <a:lnTo>
                      <a:pt x="50" y="957"/>
                    </a:lnTo>
                    <a:lnTo>
                      <a:pt x="50" y="959"/>
                    </a:lnTo>
                    <a:lnTo>
                      <a:pt x="52" y="959"/>
                    </a:lnTo>
                    <a:lnTo>
                      <a:pt x="54" y="959"/>
                    </a:lnTo>
                    <a:lnTo>
                      <a:pt x="56" y="959"/>
                    </a:lnTo>
                    <a:lnTo>
                      <a:pt x="58" y="959"/>
                    </a:lnTo>
                    <a:lnTo>
                      <a:pt x="60" y="959"/>
                    </a:lnTo>
                    <a:lnTo>
                      <a:pt x="62" y="959"/>
                    </a:lnTo>
                    <a:lnTo>
                      <a:pt x="65" y="959"/>
                    </a:lnTo>
                    <a:lnTo>
                      <a:pt x="67" y="959"/>
                    </a:lnTo>
                    <a:lnTo>
                      <a:pt x="69" y="959"/>
                    </a:lnTo>
                    <a:lnTo>
                      <a:pt x="71" y="959"/>
                    </a:lnTo>
                    <a:lnTo>
                      <a:pt x="73" y="959"/>
                    </a:lnTo>
                    <a:lnTo>
                      <a:pt x="75" y="959"/>
                    </a:lnTo>
                    <a:lnTo>
                      <a:pt x="77" y="959"/>
                    </a:lnTo>
                    <a:lnTo>
                      <a:pt x="79" y="959"/>
                    </a:lnTo>
                    <a:lnTo>
                      <a:pt x="81" y="959"/>
                    </a:lnTo>
                    <a:lnTo>
                      <a:pt x="81" y="957"/>
                    </a:lnTo>
                    <a:lnTo>
                      <a:pt x="81" y="959"/>
                    </a:lnTo>
                    <a:lnTo>
                      <a:pt x="81" y="957"/>
                    </a:lnTo>
                    <a:lnTo>
                      <a:pt x="81" y="959"/>
                    </a:lnTo>
                    <a:lnTo>
                      <a:pt x="83" y="959"/>
                    </a:lnTo>
                    <a:lnTo>
                      <a:pt x="85" y="959"/>
                    </a:lnTo>
                    <a:lnTo>
                      <a:pt x="88" y="959"/>
                    </a:lnTo>
                    <a:lnTo>
                      <a:pt x="90" y="959"/>
                    </a:lnTo>
                    <a:lnTo>
                      <a:pt x="92" y="959"/>
                    </a:lnTo>
                    <a:lnTo>
                      <a:pt x="94" y="959"/>
                    </a:lnTo>
                    <a:lnTo>
                      <a:pt x="96" y="959"/>
                    </a:lnTo>
                    <a:lnTo>
                      <a:pt x="96" y="957"/>
                    </a:lnTo>
                    <a:lnTo>
                      <a:pt x="96" y="959"/>
                    </a:lnTo>
                    <a:lnTo>
                      <a:pt x="98" y="959"/>
                    </a:lnTo>
                    <a:lnTo>
                      <a:pt x="100" y="959"/>
                    </a:lnTo>
                    <a:lnTo>
                      <a:pt x="102" y="959"/>
                    </a:lnTo>
                    <a:lnTo>
                      <a:pt x="104" y="959"/>
                    </a:lnTo>
                    <a:lnTo>
                      <a:pt x="106" y="959"/>
                    </a:lnTo>
                    <a:lnTo>
                      <a:pt x="108" y="959"/>
                    </a:lnTo>
                    <a:lnTo>
                      <a:pt x="111" y="959"/>
                    </a:lnTo>
                    <a:lnTo>
                      <a:pt x="111" y="957"/>
                    </a:lnTo>
                    <a:lnTo>
                      <a:pt x="111" y="955"/>
                    </a:lnTo>
                    <a:lnTo>
                      <a:pt x="111" y="953"/>
                    </a:lnTo>
                    <a:lnTo>
                      <a:pt x="111" y="951"/>
                    </a:lnTo>
                    <a:lnTo>
                      <a:pt x="111" y="948"/>
                    </a:lnTo>
                    <a:lnTo>
                      <a:pt x="111" y="946"/>
                    </a:lnTo>
                    <a:lnTo>
                      <a:pt x="111" y="944"/>
                    </a:lnTo>
                    <a:lnTo>
                      <a:pt x="111" y="946"/>
                    </a:lnTo>
                    <a:lnTo>
                      <a:pt x="111" y="944"/>
                    </a:lnTo>
                    <a:lnTo>
                      <a:pt x="111" y="942"/>
                    </a:lnTo>
                    <a:lnTo>
                      <a:pt x="111" y="940"/>
                    </a:lnTo>
                    <a:lnTo>
                      <a:pt x="111" y="938"/>
                    </a:lnTo>
                    <a:lnTo>
                      <a:pt x="111" y="934"/>
                    </a:lnTo>
                    <a:lnTo>
                      <a:pt x="111" y="932"/>
                    </a:lnTo>
                    <a:lnTo>
                      <a:pt x="111" y="930"/>
                    </a:lnTo>
                    <a:lnTo>
                      <a:pt x="111" y="927"/>
                    </a:lnTo>
                    <a:lnTo>
                      <a:pt x="111" y="925"/>
                    </a:lnTo>
                    <a:lnTo>
                      <a:pt x="111" y="923"/>
                    </a:lnTo>
                    <a:lnTo>
                      <a:pt x="111" y="925"/>
                    </a:lnTo>
                    <a:lnTo>
                      <a:pt x="111" y="927"/>
                    </a:lnTo>
                    <a:lnTo>
                      <a:pt x="111" y="930"/>
                    </a:lnTo>
                    <a:lnTo>
                      <a:pt x="111" y="932"/>
                    </a:lnTo>
                    <a:lnTo>
                      <a:pt x="111" y="934"/>
                    </a:lnTo>
                    <a:lnTo>
                      <a:pt x="113" y="934"/>
                    </a:lnTo>
                    <a:lnTo>
                      <a:pt x="113" y="932"/>
                    </a:lnTo>
                    <a:lnTo>
                      <a:pt x="113" y="930"/>
                    </a:lnTo>
                    <a:lnTo>
                      <a:pt x="113" y="925"/>
                    </a:lnTo>
                    <a:lnTo>
                      <a:pt x="113" y="923"/>
                    </a:lnTo>
                    <a:lnTo>
                      <a:pt x="113" y="919"/>
                    </a:lnTo>
                    <a:lnTo>
                      <a:pt x="113" y="917"/>
                    </a:lnTo>
                    <a:lnTo>
                      <a:pt x="113" y="915"/>
                    </a:lnTo>
                    <a:lnTo>
                      <a:pt x="113" y="913"/>
                    </a:lnTo>
                    <a:lnTo>
                      <a:pt x="113" y="915"/>
                    </a:lnTo>
                    <a:lnTo>
                      <a:pt x="113" y="917"/>
                    </a:lnTo>
                    <a:lnTo>
                      <a:pt x="113" y="919"/>
                    </a:lnTo>
                    <a:lnTo>
                      <a:pt x="113" y="921"/>
                    </a:lnTo>
                    <a:lnTo>
                      <a:pt x="113" y="925"/>
                    </a:lnTo>
                    <a:lnTo>
                      <a:pt x="113" y="927"/>
                    </a:lnTo>
                    <a:lnTo>
                      <a:pt x="113" y="932"/>
                    </a:lnTo>
                    <a:lnTo>
                      <a:pt x="113" y="934"/>
                    </a:lnTo>
                    <a:lnTo>
                      <a:pt x="113" y="932"/>
                    </a:lnTo>
                    <a:lnTo>
                      <a:pt x="113" y="930"/>
                    </a:lnTo>
                    <a:lnTo>
                      <a:pt x="113" y="925"/>
                    </a:lnTo>
                    <a:lnTo>
                      <a:pt x="113" y="923"/>
                    </a:lnTo>
                    <a:lnTo>
                      <a:pt x="113" y="921"/>
                    </a:lnTo>
                    <a:lnTo>
                      <a:pt x="113" y="919"/>
                    </a:lnTo>
                    <a:lnTo>
                      <a:pt x="113" y="917"/>
                    </a:lnTo>
                    <a:lnTo>
                      <a:pt x="113" y="919"/>
                    </a:lnTo>
                    <a:lnTo>
                      <a:pt x="113" y="921"/>
                    </a:lnTo>
                    <a:lnTo>
                      <a:pt x="113" y="923"/>
                    </a:lnTo>
                    <a:lnTo>
                      <a:pt x="113" y="927"/>
                    </a:lnTo>
                    <a:lnTo>
                      <a:pt x="113" y="930"/>
                    </a:lnTo>
                    <a:lnTo>
                      <a:pt x="113" y="934"/>
                    </a:lnTo>
                    <a:lnTo>
                      <a:pt x="113" y="936"/>
                    </a:lnTo>
                    <a:lnTo>
                      <a:pt x="113" y="938"/>
                    </a:lnTo>
                    <a:lnTo>
                      <a:pt x="113" y="936"/>
                    </a:lnTo>
                    <a:lnTo>
                      <a:pt x="113" y="934"/>
                    </a:lnTo>
                    <a:lnTo>
                      <a:pt x="113" y="932"/>
                    </a:lnTo>
                    <a:lnTo>
                      <a:pt x="113" y="930"/>
                    </a:lnTo>
                    <a:lnTo>
                      <a:pt x="113" y="932"/>
                    </a:lnTo>
                    <a:lnTo>
                      <a:pt x="113" y="934"/>
                    </a:lnTo>
                    <a:lnTo>
                      <a:pt x="113" y="936"/>
                    </a:lnTo>
                    <a:lnTo>
                      <a:pt x="113" y="940"/>
                    </a:lnTo>
                    <a:lnTo>
                      <a:pt x="113" y="942"/>
                    </a:lnTo>
                    <a:lnTo>
                      <a:pt x="113" y="944"/>
                    </a:lnTo>
                    <a:lnTo>
                      <a:pt x="113" y="942"/>
                    </a:lnTo>
                    <a:lnTo>
                      <a:pt x="113" y="940"/>
                    </a:lnTo>
                    <a:lnTo>
                      <a:pt x="113" y="942"/>
                    </a:lnTo>
                    <a:lnTo>
                      <a:pt x="113" y="944"/>
                    </a:lnTo>
                    <a:lnTo>
                      <a:pt x="113" y="946"/>
                    </a:lnTo>
                    <a:lnTo>
                      <a:pt x="113" y="948"/>
                    </a:lnTo>
                    <a:lnTo>
                      <a:pt x="113" y="951"/>
                    </a:lnTo>
                    <a:lnTo>
                      <a:pt x="113" y="948"/>
                    </a:lnTo>
                    <a:lnTo>
                      <a:pt x="113" y="951"/>
                    </a:lnTo>
                    <a:lnTo>
                      <a:pt x="113" y="953"/>
                    </a:lnTo>
                    <a:lnTo>
                      <a:pt x="113" y="955"/>
                    </a:lnTo>
                    <a:lnTo>
                      <a:pt x="115" y="957"/>
                    </a:lnTo>
                    <a:lnTo>
                      <a:pt x="115" y="959"/>
                    </a:lnTo>
                    <a:lnTo>
                      <a:pt x="117" y="959"/>
                    </a:lnTo>
                    <a:lnTo>
                      <a:pt x="117" y="957"/>
                    </a:lnTo>
                    <a:lnTo>
                      <a:pt x="117" y="955"/>
                    </a:lnTo>
                    <a:lnTo>
                      <a:pt x="117" y="953"/>
                    </a:lnTo>
                    <a:lnTo>
                      <a:pt x="117" y="951"/>
                    </a:lnTo>
                    <a:lnTo>
                      <a:pt x="117" y="948"/>
                    </a:lnTo>
                    <a:lnTo>
                      <a:pt x="117" y="951"/>
                    </a:lnTo>
                    <a:lnTo>
                      <a:pt x="117" y="948"/>
                    </a:lnTo>
                    <a:lnTo>
                      <a:pt x="117" y="946"/>
                    </a:lnTo>
                    <a:lnTo>
                      <a:pt x="117" y="944"/>
                    </a:lnTo>
                    <a:lnTo>
                      <a:pt x="117" y="946"/>
                    </a:lnTo>
                    <a:lnTo>
                      <a:pt x="117" y="948"/>
                    </a:lnTo>
                    <a:lnTo>
                      <a:pt x="119" y="951"/>
                    </a:lnTo>
                    <a:lnTo>
                      <a:pt x="119" y="948"/>
                    </a:lnTo>
                    <a:lnTo>
                      <a:pt x="119" y="946"/>
                    </a:lnTo>
                    <a:lnTo>
                      <a:pt x="119" y="948"/>
                    </a:lnTo>
                    <a:lnTo>
                      <a:pt x="119" y="951"/>
                    </a:lnTo>
                    <a:lnTo>
                      <a:pt x="119" y="953"/>
                    </a:lnTo>
                    <a:lnTo>
                      <a:pt x="119" y="951"/>
                    </a:lnTo>
                    <a:lnTo>
                      <a:pt x="119" y="953"/>
                    </a:lnTo>
                    <a:lnTo>
                      <a:pt x="119" y="955"/>
                    </a:lnTo>
                    <a:lnTo>
                      <a:pt x="119" y="953"/>
                    </a:lnTo>
                    <a:lnTo>
                      <a:pt x="119" y="955"/>
                    </a:lnTo>
                    <a:lnTo>
                      <a:pt x="119" y="957"/>
                    </a:lnTo>
                    <a:lnTo>
                      <a:pt x="121" y="957"/>
                    </a:lnTo>
                    <a:lnTo>
                      <a:pt x="121" y="959"/>
                    </a:lnTo>
                    <a:lnTo>
                      <a:pt x="121" y="957"/>
                    </a:lnTo>
                    <a:lnTo>
                      <a:pt x="121" y="959"/>
                    </a:lnTo>
                    <a:lnTo>
                      <a:pt x="121" y="957"/>
                    </a:lnTo>
                    <a:lnTo>
                      <a:pt x="121" y="959"/>
                    </a:lnTo>
                    <a:lnTo>
                      <a:pt x="123" y="959"/>
                    </a:lnTo>
                    <a:lnTo>
                      <a:pt x="125" y="959"/>
                    </a:lnTo>
                    <a:lnTo>
                      <a:pt x="125" y="957"/>
                    </a:lnTo>
                    <a:lnTo>
                      <a:pt x="125" y="959"/>
                    </a:lnTo>
                    <a:lnTo>
                      <a:pt x="125" y="957"/>
                    </a:lnTo>
                    <a:lnTo>
                      <a:pt x="127" y="957"/>
                    </a:lnTo>
                    <a:lnTo>
                      <a:pt x="127" y="959"/>
                    </a:lnTo>
                    <a:lnTo>
                      <a:pt x="129" y="959"/>
                    </a:lnTo>
                    <a:lnTo>
                      <a:pt x="131" y="959"/>
                    </a:lnTo>
                    <a:lnTo>
                      <a:pt x="131" y="957"/>
                    </a:lnTo>
                    <a:lnTo>
                      <a:pt x="131" y="959"/>
                    </a:lnTo>
                    <a:lnTo>
                      <a:pt x="131" y="957"/>
                    </a:lnTo>
                    <a:lnTo>
                      <a:pt x="131" y="959"/>
                    </a:lnTo>
                    <a:lnTo>
                      <a:pt x="131" y="957"/>
                    </a:lnTo>
                    <a:lnTo>
                      <a:pt x="134" y="957"/>
                    </a:lnTo>
                    <a:lnTo>
                      <a:pt x="134" y="959"/>
                    </a:lnTo>
                    <a:lnTo>
                      <a:pt x="136" y="959"/>
                    </a:lnTo>
                    <a:lnTo>
                      <a:pt x="138" y="959"/>
                    </a:lnTo>
                    <a:lnTo>
                      <a:pt x="140" y="959"/>
                    </a:lnTo>
                    <a:lnTo>
                      <a:pt x="140" y="957"/>
                    </a:lnTo>
                    <a:lnTo>
                      <a:pt x="140" y="955"/>
                    </a:lnTo>
                    <a:lnTo>
                      <a:pt x="140" y="953"/>
                    </a:lnTo>
                    <a:lnTo>
                      <a:pt x="140" y="955"/>
                    </a:lnTo>
                    <a:lnTo>
                      <a:pt x="140" y="957"/>
                    </a:lnTo>
                    <a:lnTo>
                      <a:pt x="140" y="959"/>
                    </a:lnTo>
                    <a:lnTo>
                      <a:pt x="142" y="959"/>
                    </a:lnTo>
                    <a:lnTo>
                      <a:pt x="142" y="957"/>
                    </a:lnTo>
                    <a:lnTo>
                      <a:pt x="142" y="959"/>
                    </a:lnTo>
                    <a:lnTo>
                      <a:pt x="144" y="959"/>
                    </a:lnTo>
                    <a:lnTo>
                      <a:pt x="146" y="959"/>
                    </a:lnTo>
                    <a:lnTo>
                      <a:pt x="148" y="959"/>
                    </a:lnTo>
                    <a:lnTo>
                      <a:pt x="150" y="959"/>
                    </a:lnTo>
                    <a:lnTo>
                      <a:pt x="150" y="957"/>
                    </a:lnTo>
                    <a:lnTo>
                      <a:pt x="152" y="957"/>
                    </a:lnTo>
                    <a:lnTo>
                      <a:pt x="152" y="959"/>
                    </a:lnTo>
                    <a:lnTo>
                      <a:pt x="152" y="957"/>
                    </a:lnTo>
                    <a:lnTo>
                      <a:pt x="152" y="959"/>
                    </a:lnTo>
                    <a:lnTo>
                      <a:pt x="152" y="957"/>
                    </a:lnTo>
                    <a:lnTo>
                      <a:pt x="152" y="959"/>
                    </a:lnTo>
                    <a:lnTo>
                      <a:pt x="154" y="959"/>
                    </a:lnTo>
                    <a:lnTo>
                      <a:pt x="157" y="959"/>
                    </a:lnTo>
                    <a:lnTo>
                      <a:pt x="159" y="959"/>
                    </a:lnTo>
                    <a:lnTo>
                      <a:pt x="161" y="959"/>
                    </a:lnTo>
                    <a:lnTo>
                      <a:pt x="163" y="959"/>
                    </a:lnTo>
                    <a:lnTo>
                      <a:pt x="165" y="959"/>
                    </a:lnTo>
                    <a:lnTo>
                      <a:pt x="167" y="959"/>
                    </a:lnTo>
                    <a:lnTo>
                      <a:pt x="169" y="959"/>
                    </a:lnTo>
                    <a:lnTo>
                      <a:pt x="171" y="959"/>
                    </a:lnTo>
                    <a:lnTo>
                      <a:pt x="173" y="959"/>
                    </a:lnTo>
                    <a:lnTo>
                      <a:pt x="175" y="959"/>
                    </a:lnTo>
                    <a:lnTo>
                      <a:pt x="177" y="959"/>
                    </a:lnTo>
                    <a:lnTo>
                      <a:pt x="180" y="959"/>
                    </a:lnTo>
                    <a:lnTo>
                      <a:pt x="182" y="959"/>
                    </a:lnTo>
                    <a:lnTo>
                      <a:pt x="184" y="959"/>
                    </a:lnTo>
                    <a:lnTo>
                      <a:pt x="186" y="959"/>
                    </a:lnTo>
                    <a:lnTo>
                      <a:pt x="188" y="959"/>
                    </a:lnTo>
                    <a:lnTo>
                      <a:pt x="190" y="959"/>
                    </a:lnTo>
                    <a:lnTo>
                      <a:pt x="192" y="959"/>
                    </a:lnTo>
                    <a:lnTo>
                      <a:pt x="194" y="959"/>
                    </a:lnTo>
                    <a:lnTo>
                      <a:pt x="196" y="959"/>
                    </a:lnTo>
                    <a:lnTo>
                      <a:pt x="198" y="959"/>
                    </a:lnTo>
                    <a:lnTo>
                      <a:pt x="200" y="959"/>
                    </a:lnTo>
                    <a:lnTo>
                      <a:pt x="203" y="959"/>
                    </a:lnTo>
                    <a:lnTo>
                      <a:pt x="205" y="959"/>
                    </a:lnTo>
                    <a:lnTo>
                      <a:pt x="207" y="959"/>
                    </a:lnTo>
                    <a:lnTo>
                      <a:pt x="209" y="959"/>
                    </a:lnTo>
                    <a:lnTo>
                      <a:pt x="211" y="959"/>
                    </a:lnTo>
                    <a:lnTo>
                      <a:pt x="213" y="959"/>
                    </a:lnTo>
                    <a:lnTo>
                      <a:pt x="215" y="959"/>
                    </a:lnTo>
                    <a:lnTo>
                      <a:pt x="217" y="959"/>
                    </a:lnTo>
                    <a:lnTo>
                      <a:pt x="219" y="959"/>
                    </a:lnTo>
                    <a:lnTo>
                      <a:pt x="221" y="959"/>
                    </a:lnTo>
                    <a:lnTo>
                      <a:pt x="223" y="959"/>
                    </a:lnTo>
                    <a:lnTo>
                      <a:pt x="225" y="959"/>
                    </a:lnTo>
                    <a:lnTo>
                      <a:pt x="228" y="959"/>
                    </a:lnTo>
                    <a:lnTo>
                      <a:pt x="230" y="959"/>
                    </a:lnTo>
                    <a:lnTo>
                      <a:pt x="232" y="959"/>
                    </a:lnTo>
                    <a:lnTo>
                      <a:pt x="232" y="957"/>
                    </a:lnTo>
                    <a:lnTo>
                      <a:pt x="232" y="955"/>
                    </a:lnTo>
                    <a:lnTo>
                      <a:pt x="232" y="957"/>
                    </a:lnTo>
                    <a:lnTo>
                      <a:pt x="232" y="959"/>
                    </a:lnTo>
                    <a:lnTo>
                      <a:pt x="234" y="959"/>
                    </a:lnTo>
                    <a:lnTo>
                      <a:pt x="234" y="957"/>
                    </a:lnTo>
                    <a:lnTo>
                      <a:pt x="234" y="959"/>
                    </a:lnTo>
                    <a:lnTo>
                      <a:pt x="236" y="959"/>
                    </a:lnTo>
                    <a:lnTo>
                      <a:pt x="238" y="959"/>
                    </a:lnTo>
                    <a:lnTo>
                      <a:pt x="240" y="959"/>
                    </a:lnTo>
                    <a:lnTo>
                      <a:pt x="242" y="959"/>
                    </a:lnTo>
                    <a:lnTo>
                      <a:pt x="244" y="959"/>
                    </a:lnTo>
                    <a:lnTo>
                      <a:pt x="246" y="959"/>
                    </a:lnTo>
                    <a:lnTo>
                      <a:pt x="248" y="959"/>
                    </a:lnTo>
                    <a:lnTo>
                      <a:pt x="251" y="959"/>
                    </a:lnTo>
                    <a:lnTo>
                      <a:pt x="251" y="957"/>
                    </a:lnTo>
                    <a:lnTo>
                      <a:pt x="251" y="959"/>
                    </a:lnTo>
                    <a:lnTo>
                      <a:pt x="253" y="959"/>
                    </a:lnTo>
                    <a:lnTo>
                      <a:pt x="253" y="957"/>
                    </a:lnTo>
                    <a:lnTo>
                      <a:pt x="253" y="959"/>
                    </a:lnTo>
                    <a:lnTo>
                      <a:pt x="253" y="957"/>
                    </a:lnTo>
                    <a:lnTo>
                      <a:pt x="253" y="959"/>
                    </a:lnTo>
                    <a:lnTo>
                      <a:pt x="255" y="959"/>
                    </a:lnTo>
                    <a:lnTo>
                      <a:pt x="255" y="957"/>
                    </a:lnTo>
                    <a:lnTo>
                      <a:pt x="255" y="959"/>
                    </a:lnTo>
                    <a:lnTo>
                      <a:pt x="255" y="957"/>
                    </a:lnTo>
                    <a:lnTo>
                      <a:pt x="255" y="959"/>
                    </a:lnTo>
                    <a:lnTo>
                      <a:pt x="255" y="957"/>
                    </a:lnTo>
                    <a:lnTo>
                      <a:pt x="257" y="959"/>
                    </a:lnTo>
                    <a:lnTo>
                      <a:pt x="257" y="957"/>
                    </a:lnTo>
                    <a:lnTo>
                      <a:pt x="257" y="959"/>
                    </a:lnTo>
                    <a:lnTo>
                      <a:pt x="259" y="959"/>
                    </a:lnTo>
                    <a:lnTo>
                      <a:pt x="261" y="959"/>
                    </a:lnTo>
                    <a:lnTo>
                      <a:pt x="263" y="959"/>
                    </a:lnTo>
                    <a:lnTo>
                      <a:pt x="265" y="959"/>
                    </a:lnTo>
                    <a:lnTo>
                      <a:pt x="267" y="959"/>
                    </a:lnTo>
                    <a:lnTo>
                      <a:pt x="269" y="959"/>
                    </a:lnTo>
                    <a:lnTo>
                      <a:pt x="271" y="959"/>
                    </a:lnTo>
                    <a:lnTo>
                      <a:pt x="274" y="959"/>
                    </a:lnTo>
                    <a:lnTo>
                      <a:pt x="276" y="959"/>
                    </a:lnTo>
                    <a:lnTo>
                      <a:pt x="278" y="959"/>
                    </a:lnTo>
                    <a:lnTo>
                      <a:pt x="280" y="959"/>
                    </a:lnTo>
                    <a:lnTo>
                      <a:pt x="282" y="959"/>
                    </a:lnTo>
                    <a:lnTo>
                      <a:pt x="284" y="959"/>
                    </a:lnTo>
                    <a:lnTo>
                      <a:pt x="286" y="959"/>
                    </a:lnTo>
                    <a:lnTo>
                      <a:pt x="288" y="959"/>
                    </a:lnTo>
                    <a:lnTo>
                      <a:pt x="290" y="959"/>
                    </a:lnTo>
                    <a:lnTo>
                      <a:pt x="292" y="959"/>
                    </a:lnTo>
                    <a:lnTo>
                      <a:pt x="292" y="957"/>
                    </a:lnTo>
                    <a:lnTo>
                      <a:pt x="292" y="959"/>
                    </a:lnTo>
                    <a:lnTo>
                      <a:pt x="294" y="959"/>
                    </a:lnTo>
                    <a:lnTo>
                      <a:pt x="297" y="959"/>
                    </a:lnTo>
                    <a:lnTo>
                      <a:pt x="297" y="957"/>
                    </a:lnTo>
                    <a:lnTo>
                      <a:pt x="297" y="959"/>
                    </a:lnTo>
                    <a:lnTo>
                      <a:pt x="299" y="959"/>
                    </a:lnTo>
                    <a:lnTo>
                      <a:pt x="299" y="957"/>
                    </a:lnTo>
                    <a:lnTo>
                      <a:pt x="299" y="959"/>
                    </a:lnTo>
                    <a:lnTo>
                      <a:pt x="299" y="957"/>
                    </a:lnTo>
                    <a:lnTo>
                      <a:pt x="299" y="959"/>
                    </a:lnTo>
                    <a:lnTo>
                      <a:pt x="301" y="959"/>
                    </a:lnTo>
                    <a:lnTo>
                      <a:pt x="303" y="959"/>
                    </a:lnTo>
                    <a:lnTo>
                      <a:pt x="305" y="959"/>
                    </a:lnTo>
                    <a:lnTo>
                      <a:pt x="307" y="959"/>
                    </a:lnTo>
                    <a:lnTo>
                      <a:pt x="309" y="959"/>
                    </a:lnTo>
                    <a:lnTo>
                      <a:pt x="311" y="959"/>
                    </a:lnTo>
                    <a:lnTo>
                      <a:pt x="313" y="959"/>
                    </a:lnTo>
                    <a:lnTo>
                      <a:pt x="315" y="959"/>
                    </a:lnTo>
                    <a:lnTo>
                      <a:pt x="317" y="959"/>
                    </a:lnTo>
                    <a:lnTo>
                      <a:pt x="320" y="959"/>
                    </a:lnTo>
                    <a:lnTo>
                      <a:pt x="322" y="959"/>
                    </a:lnTo>
                    <a:lnTo>
                      <a:pt x="324" y="959"/>
                    </a:lnTo>
                    <a:lnTo>
                      <a:pt x="324" y="957"/>
                    </a:lnTo>
                    <a:lnTo>
                      <a:pt x="326" y="957"/>
                    </a:lnTo>
                    <a:lnTo>
                      <a:pt x="326" y="959"/>
                    </a:lnTo>
                    <a:lnTo>
                      <a:pt x="326" y="957"/>
                    </a:lnTo>
                    <a:lnTo>
                      <a:pt x="328" y="959"/>
                    </a:lnTo>
                    <a:lnTo>
                      <a:pt x="330" y="959"/>
                    </a:lnTo>
                    <a:lnTo>
                      <a:pt x="332" y="959"/>
                    </a:lnTo>
                    <a:lnTo>
                      <a:pt x="334" y="959"/>
                    </a:lnTo>
                    <a:lnTo>
                      <a:pt x="336" y="959"/>
                    </a:lnTo>
                    <a:lnTo>
                      <a:pt x="338" y="959"/>
                    </a:lnTo>
                    <a:lnTo>
                      <a:pt x="340" y="959"/>
                    </a:lnTo>
                    <a:lnTo>
                      <a:pt x="343" y="959"/>
                    </a:lnTo>
                    <a:lnTo>
                      <a:pt x="343" y="957"/>
                    </a:lnTo>
                    <a:lnTo>
                      <a:pt x="343" y="959"/>
                    </a:lnTo>
                    <a:lnTo>
                      <a:pt x="345" y="959"/>
                    </a:lnTo>
                    <a:lnTo>
                      <a:pt x="347" y="959"/>
                    </a:lnTo>
                    <a:lnTo>
                      <a:pt x="349" y="959"/>
                    </a:lnTo>
                    <a:lnTo>
                      <a:pt x="351" y="959"/>
                    </a:lnTo>
                    <a:lnTo>
                      <a:pt x="353" y="959"/>
                    </a:lnTo>
                    <a:lnTo>
                      <a:pt x="355" y="959"/>
                    </a:lnTo>
                    <a:lnTo>
                      <a:pt x="357" y="959"/>
                    </a:lnTo>
                    <a:lnTo>
                      <a:pt x="359" y="959"/>
                    </a:lnTo>
                    <a:lnTo>
                      <a:pt x="361" y="959"/>
                    </a:lnTo>
                    <a:lnTo>
                      <a:pt x="363" y="959"/>
                    </a:lnTo>
                    <a:lnTo>
                      <a:pt x="366" y="959"/>
                    </a:lnTo>
                    <a:lnTo>
                      <a:pt x="368" y="959"/>
                    </a:lnTo>
                    <a:lnTo>
                      <a:pt x="370" y="959"/>
                    </a:lnTo>
                    <a:lnTo>
                      <a:pt x="372" y="959"/>
                    </a:lnTo>
                    <a:lnTo>
                      <a:pt x="374" y="959"/>
                    </a:lnTo>
                    <a:lnTo>
                      <a:pt x="376" y="959"/>
                    </a:lnTo>
                    <a:lnTo>
                      <a:pt x="378" y="959"/>
                    </a:lnTo>
                    <a:lnTo>
                      <a:pt x="380" y="959"/>
                    </a:lnTo>
                    <a:lnTo>
                      <a:pt x="382" y="959"/>
                    </a:lnTo>
                    <a:lnTo>
                      <a:pt x="384" y="959"/>
                    </a:lnTo>
                    <a:lnTo>
                      <a:pt x="386" y="959"/>
                    </a:lnTo>
                    <a:lnTo>
                      <a:pt x="386" y="957"/>
                    </a:lnTo>
                    <a:lnTo>
                      <a:pt x="389" y="957"/>
                    </a:lnTo>
                    <a:lnTo>
                      <a:pt x="389" y="955"/>
                    </a:lnTo>
                    <a:lnTo>
                      <a:pt x="389" y="953"/>
                    </a:lnTo>
                    <a:lnTo>
                      <a:pt x="391" y="953"/>
                    </a:lnTo>
                    <a:lnTo>
                      <a:pt x="391" y="951"/>
                    </a:lnTo>
                    <a:lnTo>
                      <a:pt x="391" y="953"/>
                    </a:lnTo>
                    <a:lnTo>
                      <a:pt x="391" y="951"/>
                    </a:lnTo>
                    <a:lnTo>
                      <a:pt x="391" y="953"/>
                    </a:lnTo>
                    <a:lnTo>
                      <a:pt x="391" y="955"/>
                    </a:lnTo>
                    <a:lnTo>
                      <a:pt x="391" y="953"/>
                    </a:lnTo>
                    <a:lnTo>
                      <a:pt x="391" y="955"/>
                    </a:lnTo>
                    <a:lnTo>
                      <a:pt x="393" y="955"/>
                    </a:lnTo>
                    <a:lnTo>
                      <a:pt x="393" y="957"/>
                    </a:lnTo>
                    <a:lnTo>
                      <a:pt x="393" y="959"/>
                    </a:lnTo>
                    <a:lnTo>
                      <a:pt x="393" y="957"/>
                    </a:lnTo>
                    <a:lnTo>
                      <a:pt x="395" y="957"/>
                    </a:lnTo>
                    <a:lnTo>
                      <a:pt x="395" y="959"/>
                    </a:lnTo>
                    <a:lnTo>
                      <a:pt x="395" y="957"/>
                    </a:lnTo>
                    <a:lnTo>
                      <a:pt x="395" y="959"/>
                    </a:lnTo>
                    <a:lnTo>
                      <a:pt x="395" y="957"/>
                    </a:lnTo>
                    <a:lnTo>
                      <a:pt x="397" y="957"/>
                    </a:lnTo>
                    <a:lnTo>
                      <a:pt x="397" y="955"/>
                    </a:lnTo>
                    <a:lnTo>
                      <a:pt x="397" y="957"/>
                    </a:lnTo>
                    <a:lnTo>
                      <a:pt x="399" y="957"/>
                    </a:lnTo>
                    <a:lnTo>
                      <a:pt x="399" y="959"/>
                    </a:lnTo>
                    <a:lnTo>
                      <a:pt x="399" y="957"/>
                    </a:lnTo>
                    <a:lnTo>
                      <a:pt x="401" y="957"/>
                    </a:lnTo>
                    <a:lnTo>
                      <a:pt x="401" y="959"/>
                    </a:lnTo>
                    <a:lnTo>
                      <a:pt x="401" y="957"/>
                    </a:lnTo>
                    <a:lnTo>
                      <a:pt x="403" y="957"/>
                    </a:lnTo>
                    <a:lnTo>
                      <a:pt x="403" y="959"/>
                    </a:lnTo>
                    <a:lnTo>
                      <a:pt x="403" y="957"/>
                    </a:lnTo>
                    <a:lnTo>
                      <a:pt x="405" y="957"/>
                    </a:lnTo>
                    <a:lnTo>
                      <a:pt x="407" y="957"/>
                    </a:lnTo>
                    <a:lnTo>
                      <a:pt x="409" y="957"/>
                    </a:lnTo>
                    <a:lnTo>
                      <a:pt x="412" y="957"/>
                    </a:lnTo>
                    <a:lnTo>
                      <a:pt x="412" y="959"/>
                    </a:lnTo>
                    <a:lnTo>
                      <a:pt x="412" y="957"/>
                    </a:lnTo>
                    <a:lnTo>
                      <a:pt x="412" y="959"/>
                    </a:lnTo>
                    <a:lnTo>
                      <a:pt x="412" y="957"/>
                    </a:lnTo>
                    <a:lnTo>
                      <a:pt x="412" y="959"/>
                    </a:lnTo>
                    <a:lnTo>
                      <a:pt x="412" y="957"/>
                    </a:lnTo>
                    <a:lnTo>
                      <a:pt x="414" y="957"/>
                    </a:lnTo>
                    <a:lnTo>
                      <a:pt x="416" y="957"/>
                    </a:lnTo>
                    <a:lnTo>
                      <a:pt x="416" y="955"/>
                    </a:lnTo>
                    <a:lnTo>
                      <a:pt x="416" y="957"/>
                    </a:lnTo>
                    <a:lnTo>
                      <a:pt x="418" y="957"/>
                    </a:lnTo>
                    <a:lnTo>
                      <a:pt x="420" y="957"/>
                    </a:lnTo>
                    <a:lnTo>
                      <a:pt x="420" y="955"/>
                    </a:lnTo>
                    <a:lnTo>
                      <a:pt x="420" y="957"/>
                    </a:lnTo>
                    <a:lnTo>
                      <a:pt x="420" y="955"/>
                    </a:lnTo>
                    <a:lnTo>
                      <a:pt x="420" y="957"/>
                    </a:lnTo>
                    <a:lnTo>
                      <a:pt x="420" y="955"/>
                    </a:lnTo>
                    <a:lnTo>
                      <a:pt x="422" y="955"/>
                    </a:lnTo>
                    <a:lnTo>
                      <a:pt x="424" y="955"/>
                    </a:lnTo>
                    <a:lnTo>
                      <a:pt x="424" y="957"/>
                    </a:lnTo>
                    <a:lnTo>
                      <a:pt x="424" y="955"/>
                    </a:lnTo>
                    <a:lnTo>
                      <a:pt x="426" y="955"/>
                    </a:lnTo>
                    <a:lnTo>
                      <a:pt x="426" y="953"/>
                    </a:lnTo>
                    <a:lnTo>
                      <a:pt x="426" y="951"/>
                    </a:lnTo>
                    <a:lnTo>
                      <a:pt x="426" y="948"/>
                    </a:lnTo>
                    <a:lnTo>
                      <a:pt x="426" y="946"/>
                    </a:lnTo>
                    <a:lnTo>
                      <a:pt x="426" y="944"/>
                    </a:lnTo>
                    <a:lnTo>
                      <a:pt x="426" y="942"/>
                    </a:lnTo>
                    <a:lnTo>
                      <a:pt x="426" y="940"/>
                    </a:lnTo>
                    <a:lnTo>
                      <a:pt x="426" y="938"/>
                    </a:lnTo>
                    <a:lnTo>
                      <a:pt x="426" y="936"/>
                    </a:lnTo>
                    <a:lnTo>
                      <a:pt x="426" y="932"/>
                    </a:lnTo>
                    <a:lnTo>
                      <a:pt x="426" y="927"/>
                    </a:lnTo>
                    <a:lnTo>
                      <a:pt x="426" y="923"/>
                    </a:lnTo>
                    <a:lnTo>
                      <a:pt x="426" y="915"/>
                    </a:lnTo>
                    <a:lnTo>
                      <a:pt x="426" y="904"/>
                    </a:lnTo>
                    <a:lnTo>
                      <a:pt x="426" y="894"/>
                    </a:lnTo>
                    <a:lnTo>
                      <a:pt x="426" y="877"/>
                    </a:lnTo>
                    <a:lnTo>
                      <a:pt x="426" y="861"/>
                    </a:lnTo>
                    <a:lnTo>
                      <a:pt x="426" y="840"/>
                    </a:lnTo>
                    <a:lnTo>
                      <a:pt x="426" y="817"/>
                    </a:lnTo>
                    <a:lnTo>
                      <a:pt x="426" y="791"/>
                    </a:lnTo>
                    <a:lnTo>
                      <a:pt x="426" y="764"/>
                    </a:lnTo>
                    <a:lnTo>
                      <a:pt x="426" y="737"/>
                    </a:lnTo>
                    <a:lnTo>
                      <a:pt x="426" y="712"/>
                    </a:lnTo>
                    <a:lnTo>
                      <a:pt x="426" y="689"/>
                    </a:lnTo>
                    <a:lnTo>
                      <a:pt x="426" y="668"/>
                    </a:lnTo>
                    <a:lnTo>
                      <a:pt x="426" y="649"/>
                    </a:lnTo>
                    <a:lnTo>
                      <a:pt x="426" y="639"/>
                    </a:lnTo>
                    <a:lnTo>
                      <a:pt x="426" y="630"/>
                    </a:lnTo>
                    <a:lnTo>
                      <a:pt x="426" y="628"/>
                    </a:lnTo>
                    <a:lnTo>
                      <a:pt x="426" y="630"/>
                    </a:lnTo>
                    <a:lnTo>
                      <a:pt x="426" y="634"/>
                    </a:lnTo>
                    <a:lnTo>
                      <a:pt x="426" y="643"/>
                    </a:lnTo>
                    <a:lnTo>
                      <a:pt x="426" y="649"/>
                    </a:lnTo>
                    <a:lnTo>
                      <a:pt x="426" y="655"/>
                    </a:lnTo>
                    <a:lnTo>
                      <a:pt x="426" y="657"/>
                    </a:lnTo>
                    <a:lnTo>
                      <a:pt x="426" y="651"/>
                    </a:lnTo>
                    <a:lnTo>
                      <a:pt x="426" y="639"/>
                    </a:lnTo>
                    <a:lnTo>
                      <a:pt x="426" y="618"/>
                    </a:lnTo>
                    <a:lnTo>
                      <a:pt x="426" y="586"/>
                    </a:lnTo>
                    <a:lnTo>
                      <a:pt x="426" y="549"/>
                    </a:lnTo>
                    <a:lnTo>
                      <a:pt x="426" y="503"/>
                    </a:lnTo>
                    <a:lnTo>
                      <a:pt x="428" y="450"/>
                    </a:lnTo>
                    <a:lnTo>
                      <a:pt x="428" y="398"/>
                    </a:lnTo>
                    <a:lnTo>
                      <a:pt x="428" y="346"/>
                    </a:lnTo>
                    <a:lnTo>
                      <a:pt x="428" y="297"/>
                    </a:lnTo>
                    <a:lnTo>
                      <a:pt x="428" y="258"/>
                    </a:lnTo>
                    <a:lnTo>
                      <a:pt x="428" y="226"/>
                    </a:lnTo>
                    <a:lnTo>
                      <a:pt x="428" y="207"/>
                    </a:lnTo>
                    <a:lnTo>
                      <a:pt x="428" y="201"/>
                    </a:lnTo>
                    <a:lnTo>
                      <a:pt x="428" y="207"/>
                    </a:lnTo>
                    <a:lnTo>
                      <a:pt x="428" y="224"/>
                    </a:lnTo>
                    <a:lnTo>
                      <a:pt x="428" y="251"/>
                    </a:lnTo>
                    <a:lnTo>
                      <a:pt x="428" y="285"/>
                    </a:lnTo>
                    <a:lnTo>
                      <a:pt x="428" y="323"/>
                    </a:lnTo>
                    <a:lnTo>
                      <a:pt x="428" y="356"/>
                    </a:lnTo>
                    <a:lnTo>
                      <a:pt x="428" y="385"/>
                    </a:lnTo>
                    <a:lnTo>
                      <a:pt x="428" y="406"/>
                    </a:lnTo>
                    <a:lnTo>
                      <a:pt x="428" y="415"/>
                    </a:lnTo>
                    <a:lnTo>
                      <a:pt x="428" y="408"/>
                    </a:lnTo>
                    <a:lnTo>
                      <a:pt x="428" y="387"/>
                    </a:lnTo>
                    <a:lnTo>
                      <a:pt x="428" y="354"/>
                    </a:lnTo>
                    <a:lnTo>
                      <a:pt x="428" y="308"/>
                    </a:lnTo>
                    <a:lnTo>
                      <a:pt x="428" y="254"/>
                    </a:lnTo>
                    <a:lnTo>
                      <a:pt x="428" y="197"/>
                    </a:lnTo>
                    <a:lnTo>
                      <a:pt x="428" y="138"/>
                    </a:lnTo>
                    <a:lnTo>
                      <a:pt x="428" y="86"/>
                    </a:lnTo>
                    <a:lnTo>
                      <a:pt x="428" y="44"/>
                    </a:lnTo>
                    <a:lnTo>
                      <a:pt x="428" y="15"/>
                    </a:lnTo>
                    <a:lnTo>
                      <a:pt x="428" y="0"/>
                    </a:lnTo>
                    <a:lnTo>
                      <a:pt x="428" y="2"/>
                    </a:lnTo>
                    <a:lnTo>
                      <a:pt x="428" y="19"/>
                    </a:lnTo>
                    <a:lnTo>
                      <a:pt x="428" y="53"/>
                    </a:lnTo>
                    <a:lnTo>
                      <a:pt x="428" y="97"/>
                    </a:lnTo>
                    <a:lnTo>
                      <a:pt x="428" y="149"/>
                    </a:lnTo>
                    <a:lnTo>
                      <a:pt x="428" y="205"/>
                    </a:lnTo>
                    <a:lnTo>
                      <a:pt x="428" y="260"/>
                    </a:lnTo>
                    <a:lnTo>
                      <a:pt x="428" y="308"/>
                    </a:lnTo>
                    <a:lnTo>
                      <a:pt x="428" y="346"/>
                    </a:lnTo>
                    <a:lnTo>
                      <a:pt x="428" y="371"/>
                    </a:lnTo>
                    <a:lnTo>
                      <a:pt x="428" y="379"/>
                    </a:lnTo>
                    <a:lnTo>
                      <a:pt x="428" y="371"/>
                    </a:lnTo>
                    <a:lnTo>
                      <a:pt x="428" y="350"/>
                    </a:lnTo>
                    <a:lnTo>
                      <a:pt x="428" y="314"/>
                    </a:lnTo>
                    <a:lnTo>
                      <a:pt x="428" y="272"/>
                    </a:lnTo>
                    <a:lnTo>
                      <a:pt x="428" y="226"/>
                    </a:lnTo>
                    <a:lnTo>
                      <a:pt x="428" y="180"/>
                    </a:lnTo>
                    <a:lnTo>
                      <a:pt x="428" y="141"/>
                    </a:lnTo>
                    <a:lnTo>
                      <a:pt x="428" y="109"/>
                    </a:lnTo>
                    <a:lnTo>
                      <a:pt x="428" y="88"/>
                    </a:lnTo>
                    <a:lnTo>
                      <a:pt x="428" y="84"/>
                    </a:lnTo>
                    <a:lnTo>
                      <a:pt x="428" y="92"/>
                    </a:lnTo>
                    <a:lnTo>
                      <a:pt x="428" y="117"/>
                    </a:lnTo>
                    <a:lnTo>
                      <a:pt x="428" y="155"/>
                    </a:lnTo>
                    <a:lnTo>
                      <a:pt x="428" y="203"/>
                    </a:lnTo>
                    <a:lnTo>
                      <a:pt x="428" y="256"/>
                    </a:lnTo>
                    <a:lnTo>
                      <a:pt x="428" y="312"/>
                    </a:lnTo>
                    <a:lnTo>
                      <a:pt x="428" y="367"/>
                    </a:lnTo>
                    <a:lnTo>
                      <a:pt x="428" y="413"/>
                    </a:lnTo>
                    <a:lnTo>
                      <a:pt x="428" y="452"/>
                    </a:lnTo>
                    <a:lnTo>
                      <a:pt x="428" y="477"/>
                    </a:lnTo>
                    <a:lnTo>
                      <a:pt x="428" y="490"/>
                    </a:lnTo>
                    <a:lnTo>
                      <a:pt x="428" y="477"/>
                    </a:lnTo>
                    <a:lnTo>
                      <a:pt x="428" y="454"/>
                    </a:lnTo>
                    <a:lnTo>
                      <a:pt x="428" y="427"/>
                    </a:lnTo>
                    <a:lnTo>
                      <a:pt x="428" y="398"/>
                    </a:lnTo>
                    <a:lnTo>
                      <a:pt x="428" y="369"/>
                    </a:lnTo>
                    <a:lnTo>
                      <a:pt x="428" y="344"/>
                    </a:lnTo>
                    <a:lnTo>
                      <a:pt x="428" y="325"/>
                    </a:lnTo>
                    <a:lnTo>
                      <a:pt x="428" y="318"/>
                    </a:lnTo>
                    <a:lnTo>
                      <a:pt x="428" y="321"/>
                    </a:lnTo>
                    <a:lnTo>
                      <a:pt x="428" y="333"/>
                    </a:lnTo>
                    <a:lnTo>
                      <a:pt x="428" y="356"/>
                    </a:lnTo>
                    <a:lnTo>
                      <a:pt x="428" y="387"/>
                    </a:lnTo>
                    <a:lnTo>
                      <a:pt x="428" y="425"/>
                    </a:lnTo>
                    <a:lnTo>
                      <a:pt x="428" y="467"/>
                    </a:lnTo>
                    <a:lnTo>
                      <a:pt x="428" y="511"/>
                    </a:lnTo>
                    <a:lnTo>
                      <a:pt x="428" y="551"/>
                    </a:lnTo>
                    <a:lnTo>
                      <a:pt x="428" y="584"/>
                    </a:lnTo>
                    <a:lnTo>
                      <a:pt x="428" y="614"/>
                    </a:lnTo>
                    <a:lnTo>
                      <a:pt x="428" y="632"/>
                    </a:lnTo>
                    <a:lnTo>
                      <a:pt x="428" y="643"/>
                    </a:lnTo>
                    <a:lnTo>
                      <a:pt x="428" y="645"/>
                    </a:lnTo>
                    <a:lnTo>
                      <a:pt x="428" y="639"/>
                    </a:lnTo>
                    <a:lnTo>
                      <a:pt x="428" y="628"/>
                    </a:lnTo>
                    <a:lnTo>
                      <a:pt x="428" y="614"/>
                    </a:lnTo>
                    <a:lnTo>
                      <a:pt x="428" y="597"/>
                    </a:lnTo>
                    <a:lnTo>
                      <a:pt x="428" y="582"/>
                    </a:lnTo>
                    <a:lnTo>
                      <a:pt x="428" y="572"/>
                    </a:lnTo>
                    <a:lnTo>
                      <a:pt x="428" y="563"/>
                    </a:lnTo>
                    <a:lnTo>
                      <a:pt x="428" y="561"/>
                    </a:lnTo>
                    <a:lnTo>
                      <a:pt x="428" y="565"/>
                    </a:lnTo>
                    <a:lnTo>
                      <a:pt x="428" y="578"/>
                    </a:lnTo>
                    <a:lnTo>
                      <a:pt x="428" y="595"/>
                    </a:lnTo>
                    <a:lnTo>
                      <a:pt x="428" y="616"/>
                    </a:lnTo>
                    <a:lnTo>
                      <a:pt x="428" y="641"/>
                    </a:lnTo>
                    <a:lnTo>
                      <a:pt x="428" y="666"/>
                    </a:lnTo>
                    <a:lnTo>
                      <a:pt x="428" y="691"/>
                    </a:lnTo>
                    <a:lnTo>
                      <a:pt x="428" y="716"/>
                    </a:lnTo>
                    <a:lnTo>
                      <a:pt x="428" y="737"/>
                    </a:lnTo>
                    <a:lnTo>
                      <a:pt x="428" y="754"/>
                    </a:lnTo>
                    <a:lnTo>
                      <a:pt x="428" y="766"/>
                    </a:lnTo>
                    <a:lnTo>
                      <a:pt x="428" y="773"/>
                    </a:lnTo>
                    <a:lnTo>
                      <a:pt x="430" y="775"/>
                    </a:lnTo>
                    <a:lnTo>
                      <a:pt x="430" y="773"/>
                    </a:lnTo>
                    <a:lnTo>
                      <a:pt x="430" y="768"/>
                    </a:lnTo>
                    <a:lnTo>
                      <a:pt x="430" y="760"/>
                    </a:lnTo>
                    <a:lnTo>
                      <a:pt x="430" y="754"/>
                    </a:lnTo>
                    <a:lnTo>
                      <a:pt x="430" y="747"/>
                    </a:lnTo>
                    <a:lnTo>
                      <a:pt x="430" y="743"/>
                    </a:lnTo>
                    <a:lnTo>
                      <a:pt x="430" y="741"/>
                    </a:lnTo>
                    <a:lnTo>
                      <a:pt x="430" y="745"/>
                    </a:lnTo>
                    <a:lnTo>
                      <a:pt x="430" y="754"/>
                    </a:lnTo>
                    <a:lnTo>
                      <a:pt x="430" y="764"/>
                    </a:lnTo>
                    <a:lnTo>
                      <a:pt x="430" y="777"/>
                    </a:lnTo>
                    <a:lnTo>
                      <a:pt x="430" y="789"/>
                    </a:lnTo>
                    <a:lnTo>
                      <a:pt x="430" y="804"/>
                    </a:lnTo>
                    <a:lnTo>
                      <a:pt x="430" y="819"/>
                    </a:lnTo>
                    <a:lnTo>
                      <a:pt x="430" y="831"/>
                    </a:lnTo>
                    <a:lnTo>
                      <a:pt x="430" y="842"/>
                    </a:lnTo>
                    <a:lnTo>
                      <a:pt x="430" y="850"/>
                    </a:lnTo>
                    <a:lnTo>
                      <a:pt x="430" y="854"/>
                    </a:lnTo>
                    <a:lnTo>
                      <a:pt x="430" y="858"/>
                    </a:lnTo>
                    <a:lnTo>
                      <a:pt x="430" y="856"/>
                    </a:lnTo>
                    <a:lnTo>
                      <a:pt x="430" y="854"/>
                    </a:lnTo>
                    <a:lnTo>
                      <a:pt x="430" y="850"/>
                    </a:lnTo>
                    <a:lnTo>
                      <a:pt x="430" y="848"/>
                    </a:lnTo>
                    <a:lnTo>
                      <a:pt x="430" y="850"/>
                    </a:lnTo>
                    <a:lnTo>
                      <a:pt x="430" y="852"/>
                    </a:lnTo>
                    <a:lnTo>
                      <a:pt x="430" y="856"/>
                    </a:lnTo>
                    <a:lnTo>
                      <a:pt x="430" y="863"/>
                    </a:lnTo>
                    <a:lnTo>
                      <a:pt x="430" y="869"/>
                    </a:lnTo>
                    <a:lnTo>
                      <a:pt x="430" y="875"/>
                    </a:lnTo>
                    <a:lnTo>
                      <a:pt x="430" y="881"/>
                    </a:lnTo>
                    <a:lnTo>
                      <a:pt x="430" y="888"/>
                    </a:lnTo>
                    <a:lnTo>
                      <a:pt x="430" y="894"/>
                    </a:lnTo>
                    <a:lnTo>
                      <a:pt x="430" y="898"/>
                    </a:lnTo>
                    <a:lnTo>
                      <a:pt x="430" y="902"/>
                    </a:lnTo>
                    <a:lnTo>
                      <a:pt x="430" y="904"/>
                    </a:lnTo>
                    <a:lnTo>
                      <a:pt x="430" y="907"/>
                    </a:lnTo>
                    <a:lnTo>
                      <a:pt x="430" y="904"/>
                    </a:lnTo>
                    <a:lnTo>
                      <a:pt x="430" y="907"/>
                    </a:lnTo>
                    <a:lnTo>
                      <a:pt x="430" y="911"/>
                    </a:lnTo>
                    <a:lnTo>
                      <a:pt x="430" y="913"/>
                    </a:lnTo>
                    <a:lnTo>
                      <a:pt x="430" y="915"/>
                    </a:lnTo>
                    <a:lnTo>
                      <a:pt x="430" y="919"/>
                    </a:lnTo>
                    <a:lnTo>
                      <a:pt x="430" y="921"/>
                    </a:lnTo>
                    <a:lnTo>
                      <a:pt x="430" y="923"/>
                    </a:lnTo>
                    <a:lnTo>
                      <a:pt x="430" y="925"/>
                    </a:lnTo>
                    <a:lnTo>
                      <a:pt x="430" y="927"/>
                    </a:lnTo>
                    <a:lnTo>
                      <a:pt x="430" y="930"/>
                    </a:lnTo>
                    <a:lnTo>
                      <a:pt x="430" y="932"/>
                    </a:lnTo>
                    <a:lnTo>
                      <a:pt x="430" y="934"/>
                    </a:lnTo>
                    <a:lnTo>
                      <a:pt x="430" y="936"/>
                    </a:lnTo>
                    <a:lnTo>
                      <a:pt x="430" y="938"/>
                    </a:lnTo>
                    <a:lnTo>
                      <a:pt x="430" y="940"/>
                    </a:lnTo>
                    <a:lnTo>
                      <a:pt x="430" y="942"/>
                    </a:lnTo>
                    <a:lnTo>
                      <a:pt x="430" y="944"/>
                    </a:lnTo>
                    <a:lnTo>
                      <a:pt x="430" y="946"/>
                    </a:lnTo>
                    <a:lnTo>
                      <a:pt x="430" y="948"/>
                    </a:lnTo>
                    <a:lnTo>
                      <a:pt x="432" y="948"/>
                    </a:lnTo>
                    <a:lnTo>
                      <a:pt x="432" y="951"/>
                    </a:lnTo>
                    <a:lnTo>
                      <a:pt x="432" y="953"/>
                    </a:lnTo>
                    <a:lnTo>
                      <a:pt x="432" y="951"/>
                    </a:lnTo>
                    <a:lnTo>
                      <a:pt x="432" y="953"/>
                    </a:lnTo>
                    <a:lnTo>
                      <a:pt x="432" y="951"/>
                    </a:lnTo>
                    <a:lnTo>
                      <a:pt x="432" y="948"/>
                    </a:lnTo>
                    <a:lnTo>
                      <a:pt x="432" y="951"/>
                    </a:lnTo>
                    <a:lnTo>
                      <a:pt x="432" y="948"/>
                    </a:lnTo>
                    <a:lnTo>
                      <a:pt x="432" y="946"/>
                    </a:lnTo>
                    <a:lnTo>
                      <a:pt x="435" y="946"/>
                    </a:lnTo>
                    <a:lnTo>
                      <a:pt x="435" y="944"/>
                    </a:lnTo>
                    <a:lnTo>
                      <a:pt x="435" y="942"/>
                    </a:lnTo>
                    <a:lnTo>
                      <a:pt x="435" y="940"/>
                    </a:lnTo>
                    <a:lnTo>
                      <a:pt x="435" y="938"/>
                    </a:lnTo>
                    <a:lnTo>
                      <a:pt x="435" y="936"/>
                    </a:lnTo>
                    <a:lnTo>
                      <a:pt x="435" y="934"/>
                    </a:lnTo>
                    <a:lnTo>
                      <a:pt x="435" y="932"/>
                    </a:lnTo>
                    <a:lnTo>
                      <a:pt x="435" y="927"/>
                    </a:lnTo>
                    <a:lnTo>
                      <a:pt x="435" y="923"/>
                    </a:lnTo>
                    <a:lnTo>
                      <a:pt x="435" y="919"/>
                    </a:lnTo>
                    <a:lnTo>
                      <a:pt x="435" y="911"/>
                    </a:lnTo>
                    <a:lnTo>
                      <a:pt x="435" y="902"/>
                    </a:lnTo>
                    <a:lnTo>
                      <a:pt x="435" y="894"/>
                    </a:lnTo>
                    <a:lnTo>
                      <a:pt x="435" y="884"/>
                    </a:lnTo>
                    <a:lnTo>
                      <a:pt x="435" y="873"/>
                    </a:lnTo>
                    <a:lnTo>
                      <a:pt x="435" y="863"/>
                    </a:lnTo>
                    <a:lnTo>
                      <a:pt x="435" y="852"/>
                    </a:lnTo>
                    <a:lnTo>
                      <a:pt x="435" y="844"/>
                    </a:lnTo>
                    <a:lnTo>
                      <a:pt x="435" y="835"/>
                    </a:lnTo>
                    <a:lnTo>
                      <a:pt x="435" y="827"/>
                    </a:lnTo>
                    <a:lnTo>
                      <a:pt x="435" y="823"/>
                    </a:lnTo>
                    <a:lnTo>
                      <a:pt x="435" y="821"/>
                    </a:lnTo>
                    <a:lnTo>
                      <a:pt x="435" y="825"/>
                    </a:lnTo>
                    <a:lnTo>
                      <a:pt x="435" y="827"/>
                    </a:lnTo>
                    <a:lnTo>
                      <a:pt x="435" y="831"/>
                    </a:lnTo>
                    <a:lnTo>
                      <a:pt x="435" y="833"/>
                    </a:lnTo>
                    <a:lnTo>
                      <a:pt x="435" y="831"/>
                    </a:lnTo>
                    <a:lnTo>
                      <a:pt x="435" y="827"/>
                    </a:lnTo>
                    <a:lnTo>
                      <a:pt x="435" y="819"/>
                    </a:lnTo>
                    <a:lnTo>
                      <a:pt x="435" y="806"/>
                    </a:lnTo>
                    <a:lnTo>
                      <a:pt x="435" y="789"/>
                    </a:lnTo>
                    <a:lnTo>
                      <a:pt x="435" y="771"/>
                    </a:lnTo>
                    <a:lnTo>
                      <a:pt x="435" y="752"/>
                    </a:lnTo>
                    <a:lnTo>
                      <a:pt x="435" y="731"/>
                    </a:lnTo>
                    <a:lnTo>
                      <a:pt x="435" y="712"/>
                    </a:lnTo>
                    <a:lnTo>
                      <a:pt x="435" y="693"/>
                    </a:lnTo>
                    <a:lnTo>
                      <a:pt x="435" y="678"/>
                    </a:lnTo>
                    <a:lnTo>
                      <a:pt x="435" y="668"/>
                    </a:lnTo>
                    <a:lnTo>
                      <a:pt x="435" y="662"/>
                    </a:lnTo>
                    <a:lnTo>
                      <a:pt x="435" y="664"/>
                    </a:lnTo>
                    <a:lnTo>
                      <a:pt x="435" y="672"/>
                    </a:lnTo>
                    <a:lnTo>
                      <a:pt x="435" y="683"/>
                    </a:lnTo>
                    <a:lnTo>
                      <a:pt x="435" y="697"/>
                    </a:lnTo>
                    <a:lnTo>
                      <a:pt x="435" y="710"/>
                    </a:lnTo>
                    <a:lnTo>
                      <a:pt x="435" y="724"/>
                    </a:lnTo>
                    <a:lnTo>
                      <a:pt x="435" y="735"/>
                    </a:lnTo>
                    <a:lnTo>
                      <a:pt x="435" y="741"/>
                    </a:lnTo>
                    <a:lnTo>
                      <a:pt x="435" y="739"/>
                    </a:lnTo>
                    <a:lnTo>
                      <a:pt x="435" y="729"/>
                    </a:lnTo>
                    <a:lnTo>
                      <a:pt x="435" y="714"/>
                    </a:lnTo>
                    <a:lnTo>
                      <a:pt x="435" y="695"/>
                    </a:lnTo>
                    <a:lnTo>
                      <a:pt x="435" y="674"/>
                    </a:lnTo>
                    <a:lnTo>
                      <a:pt x="435" y="651"/>
                    </a:lnTo>
                    <a:lnTo>
                      <a:pt x="435" y="630"/>
                    </a:lnTo>
                    <a:lnTo>
                      <a:pt x="435" y="611"/>
                    </a:lnTo>
                    <a:lnTo>
                      <a:pt x="435" y="595"/>
                    </a:lnTo>
                    <a:lnTo>
                      <a:pt x="435" y="584"/>
                    </a:lnTo>
                    <a:lnTo>
                      <a:pt x="435" y="580"/>
                    </a:lnTo>
                    <a:lnTo>
                      <a:pt x="435" y="584"/>
                    </a:lnTo>
                    <a:lnTo>
                      <a:pt x="435" y="593"/>
                    </a:lnTo>
                    <a:lnTo>
                      <a:pt x="435" y="607"/>
                    </a:lnTo>
                    <a:lnTo>
                      <a:pt x="435" y="626"/>
                    </a:lnTo>
                    <a:lnTo>
                      <a:pt x="435" y="647"/>
                    </a:lnTo>
                    <a:lnTo>
                      <a:pt x="435" y="668"/>
                    </a:lnTo>
                    <a:lnTo>
                      <a:pt x="435" y="689"/>
                    </a:lnTo>
                    <a:lnTo>
                      <a:pt x="435" y="706"/>
                    </a:lnTo>
                    <a:lnTo>
                      <a:pt x="435" y="718"/>
                    </a:lnTo>
                    <a:lnTo>
                      <a:pt x="435" y="727"/>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40" name="Freeform 203"/>
              <p:cNvSpPr>
                <a:spLocks noChangeAspect="1"/>
              </p:cNvSpPr>
              <p:nvPr/>
            </p:nvSpPr>
            <p:spPr bwMode="auto">
              <a:xfrm>
                <a:off x="741" y="3499"/>
                <a:ext cx="158" cy="281"/>
              </a:xfrm>
              <a:custGeom>
                <a:avLst/>
                <a:gdLst>
                  <a:gd name="T0" fmla="*/ 0 w 165"/>
                  <a:gd name="T1" fmla="*/ 0 h 343"/>
                  <a:gd name="T2" fmla="*/ 2 w 165"/>
                  <a:gd name="T3" fmla="*/ 2 h 343"/>
                  <a:gd name="T4" fmla="*/ 2 w 165"/>
                  <a:gd name="T5" fmla="*/ 2 h 343"/>
                  <a:gd name="T6" fmla="*/ 2 w 165"/>
                  <a:gd name="T7" fmla="*/ 2 h 343"/>
                  <a:gd name="T8" fmla="*/ 2 w 165"/>
                  <a:gd name="T9" fmla="*/ 2 h 343"/>
                  <a:gd name="T10" fmla="*/ 2 w 165"/>
                  <a:gd name="T11" fmla="*/ 2 h 343"/>
                  <a:gd name="T12" fmla="*/ 2 w 165"/>
                  <a:gd name="T13" fmla="*/ 2 h 343"/>
                  <a:gd name="T14" fmla="*/ 2 w 165"/>
                  <a:gd name="T15" fmla="*/ 2 h 343"/>
                  <a:gd name="T16" fmla="*/ 2 w 165"/>
                  <a:gd name="T17" fmla="*/ 2 h 343"/>
                  <a:gd name="T18" fmla="*/ 2 w 165"/>
                  <a:gd name="T19" fmla="*/ 2 h 343"/>
                  <a:gd name="T20" fmla="*/ 4 w 165"/>
                  <a:gd name="T21" fmla="*/ 2 h 343"/>
                  <a:gd name="T22" fmla="*/ 4 w 165"/>
                  <a:gd name="T23" fmla="*/ 2 h 343"/>
                  <a:gd name="T24" fmla="*/ 6 w 165"/>
                  <a:gd name="T25" fmla="*/ 2 h 343"/>
                  <a:gd name="T26" fmla="*/ 6 w 165"/>
                  <a:gd name="T27" fmla="*/ 2 h 343"/>
                  <a:gd name="T28" fmla="*/ 8 w 165"/>
                  <a:gd name="T29" fmla="*/ 2 h 343"/>
                  <a:gd name="T30" fmla="*/ 8 w 165"/>
                  <a:gd name="T31" fmla="*/ 2 h 343"/>
                  <a:gd name="T32" fmla="*/ 8 w 165"/>
                  <a:gd name="T33" fmla="*/ 2 h 343"/>
                  <a:gd name="T34" fmla="*/ 8 w 165"/>
                  <a:gd name="T35" fmla="*/ 2 h 343"/>
                  <a:gd name="T36" fmla="*/ 10 w 165"/>
                  <a:gd name="T37" fmla="*/ 2 h 343"/>
                  <a:gd name="T38" fmla="*/ 10 w 165"/>
                  <a:gd name="T39" fmla="*/ 2 h 343"/>
                  <a:gd name="T40" fmla="*/ 10 w 165"/>
                  <a:gd name="T41" fmla="*/ 2 h 343"/>
                  <a:gd name="T42" fmla="*/ 10 w 165"/>
                  <a:gd name="T43" fmla="*/ 2 h 343"/>
                  <a:gd name="T44" fmla="*/ 10 w 165"/>
                  <a:gd name="T45" fmla="*/ 2 h 343"/>
                  <a:gd name="T46" fmla="*/ 10 w 165"/>
                  <a:gd name="T47" fmla="*/ 2 h 343"/>
                  <a:gd name="T48" fmla="*/ 10 w 165"/>
                  <a:gd name="T49" fmla="*/ 2 h 343"/>
                  <a:gd name="T50" fmla="*/ 11 w 165"/>
                  <a:gd name="T51" fmla="*/ 2 h 343"/>
                  <a:gd name="T52" fmla="*/ 11 w 165"/>
                  <a:gd name="T53" fmla="*/ 2 h 343"/>
                  <a:gd name="T54" fmla="*/ 11 w 165"/>
                  <a:gd name="T55" fmla="*/ 2 h 343"/>
                  <a:gd name="T56" fmla="*/ 11 w 165"/>
                  <a:gd name="T57" fmla="*/ 2 h 343"/>
                  <a:gd name="T58" fmla="*/ 11 w 165"/>
                  <a:gd name="T59" fmla="*/ 2 h 343"/>
                  <a:gd name="T60" fmla="*/ 11 w 165"/>
                  <a:gd name="T61" fmla="*/ 2 h 343"/>
                  <a:gd name="T62" fmla="*/ 11 w 165"/>
                  <a:gd name="T63" fmla="*/ 2 h 343"/>
                  <a:gd name="T64" fmla="*/ 11 w 165"/>
                  <a:gd name="T65" fmla="*/ 2 h 343"/>
                  <a:gd name="T66" fmla="*/ 11 w 165"/>
                  <a:gd name="T67" fmla="*/ 2 h 343"/>
                  <a:gd name="T68" fmla="*/ 11 w 165"/>
                  <a:gd name="T69" fmla="*/ 2 h 343"/>
                  <a:gd name="T70" fmla="*/ 11 w 165"/>
                  <a:gd name="T71" fmla="*/ 2 h 343"/>
                  <a:gd name="T72" fmla="*/ 11 w 165"/>
                  <a:gd name="T73" fmla="*/ 2 h 343"/>
                  <a:gd name="T74" fmla="*/ 11 w 165"/>
                  <a:gd name="T75" fmla="*/ 2 h 343"/>
                  <a:gd name="T76" fmla="*/ 11 w 165"/>
                  <a:gd name="T77" fmla="*/ 2 h 343"/>
                  <a:gd name="T78" fmla="*/ 11 w 165"/>
                  <a:gd name="T79" fmla="*/ 2 h 343"/>
                  <a:gd name="T80" fmla="*/ 13 w 165"/>
                  <a:gd name="T81" fmla="*/ 2 h 343"/>
                  <a:gd name="T82" fmla="*/ 21 w 165"/>
                  <a:gd name="T83" fmla="*/ 2 h 343"/>
                  <a:gd name="T84" fmla="*/ 25 w 165"/>
                  <a:gd name="T85" fmla="*/ 2 h 343"/>
                  <a:gd name="T86" fmla="*/ 26 w 165"/>
                  <a:gd name="T87" fmla="*/ 2 h 343"/>
                  <a:gd name="T88" fmla="*/ 27 w 165"/>
                  <a:gd name="T89" fmla="*/ 2 h 343"/>
                  <a:gd name="T90" fmla="*/ 27 w 165"/>
                  <a:gd name="T91" fmla="*/ 2 h 343"/>
                  <a:gd name="T92" fmla="*/ 28 w 165"/>
                  <a:gd name="T93" fmla="*/ 2 h 343"/>
                  <a:gd name="T94" fmla="*/ 29 w 165"/>
                  <a:gd name="T95" fmla="*/ 2 h 343"/>
                  <a:gd name="T96" fmla="*/ 30 w 165"/>
                  <a:gd name="T97" fmla="*/ 2 h 343"/>
                  <a:gd name="T98" fmla="*/ 31 w 165"/>
                  <a:gd name="T99" fmla="*/ 2 h 343"/>
                  <a:gd name="T100" fmla="*/ 32 w 165"/>
                  <a:gd name="T101" fmla="*/ 2 h 343"/>
                  <a:gd name="T102" fmla="*/ 33 w 165"/>
                  <a:gd name="T103" fmla="*/ 2 h 343"/>
                  <a:gd name="T104" fmla="*/ 33 w 165"/>
                  <a:gd name="T105" fmla="*/ 2 h 343"/>
                  <a:gd name="T106" fmla="*/ 36 w 165"/>
                  <a:gd name="T107" fmla="*/ 2 h 343"/>
                  <a:gd name="T108" fmla="*/ 37 w 165"/>
                  <a:gd name="T109" fmla="*/ 2 h 343"/>
                  <a:gd name="T110" fmla="*/ 38 w 165"/>
                  <a:gd name="T111" fmla="*/ 2 h 343"/>
                  <a:gd name="T112" fmla="*/ 39 w 165"/>
                  <a:gd name="T113" fmla="*/ 2 h 343"/>
                  <a:gd name="T114" fmla="*/ 41 w 165"/>
                  <a:gd name="T115" fmla="*/ 2 h 343"/>
                  <a:gd name="T116" fmla="*/ 42 w 165"/>
                  <a:gd name="T117" fmla="*/ 2 h 343"/>
                  <a:gd name="T118" fmla="*/ 44 w 165"/>
                  <a:gd name="T119" fmla="*/ 2 h 343"/>
                  <a:gd name="T120" fmla="*/ 44 w 165"/>
                  <a:gd name="T121" fmla="*/ 2 h 343"/>
                  <a:gd name="T122" fmla="*/ 48 w 165"/>
                  <a:gd name="T123" fmla="*/ 2 h 343"/>
                  <a:gd name="T124" fmla="*/ 49 w 165"/>
                  <a:gd name="T125" fmla="*/ 2 h 3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
                  <a:gd name="T190" fmla="*/ 0 h 343"/>
                  <a:gd name="T191" fmla="*/ 165 w 165"/>
                  <a:gd name="T192" fmla="*/ 343 h 34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 h="343">
                    <a:moveTo>
                      <a:pt x="0" y="111"/>
                    </a:moveTo>
                    <a:lnTo>
                      <a:pt x="0" y="113"/>
                    </a:lnTo>
                    <a:lnTo>
                      <a:pt x="0" y="106"/>
                    </a:lnTo>
                    <a:lnTo>
                      <a:pt x="0" y="98"/>
                    </a:lnTo>
                    <a:lnTo>
                      <a:pt x="0" y="83"/>
                    </a:lnTo>
                    <a:lnTo>
                      <a:pt x="0" y="67"/>
                    </a:lnTo>
                    <a:lnTo>
                      <a:pt x="0" y="48"/>
                    </a:lnTo>
                    <a:lnTo>
                      <a:pt x="0" y="31"/>
                    </a:lnTo>
                    <a:lnTo>
                      <a:pt x="0" y="16"/>
                    </a:lnTo>
                    <a:lnTo>
                      <a:pt x="0" y="6"/>
                    </a:lnTo>
                    <a:lnTo>
                      <a:pt x="0" y="0"/>
                    </a:lnTo>
                    <a:lnTo>
                      <a:pt x="0" y="4"/>
                    </a:lnTo>
                    <a:lnTo>
                      <a:pt x="0" y="16"/>
                    </a:lnTo>
                    <a:lnTo>
                      <a:pt x="0" y="31"/>
                    </a:lnTo>
                    <a:lnTo>
                      <a:pt x="0" y="52"/>
                    </a:lnTo>
                    <a:lnTo>
                      <a:pt x="0" y="73"/>
                    </a:lnTo>
                    <a:lnTo>
                      <a:pt x="0" y="94"/>
                    </a:lnTo>
                    <a:lnTo>
                      <a:pt x="0" y="115"/>
                    </a:lnTo>
                    <a:lnTo>
                      <a:pt x="0" y="131"/>
                    </a:lnTo>
                    <a:lnTo>
                      <a:pt x="0" y="146"/>
                    </a:lnTo>
                    <a:lnTo>
                      <a:pt x="2" y="155"/>
                    </a:lnTo>
                    <a:lnTo>
                      <a:pt x="2" y="159"/>
                    </a:lnTo>
                    <a:lnTo>
                      <a:pt x="2" y="157"/>
                    </a:lnTo>
                    <a:lnTo>
                      <a:pt x="2" y="150"/>
                    </a:lnTo>
                    <a:lnTo>
                      <a:pt x="2" y="142"/>
                    </a:lnTo>
                    <a:lnTo>
                      <a:pt x="2" y="131"/>
                    </a:lnTo>
                    <a:lnTo>
                      <a:pt x="2" y="121"/>
                    </a:lnTo>
                    <a:lnTo>
                      <a:pt x="2" y="108"/>
                    </a:lnTo>
                    <a:lnTo>
                      <a:pt x="2" y="100"/>
                    </a:lnTo>
                    <a:lnTo>
                      <a:pt x="2" y="94"/>
                    </a:lnTo>
                    <a:lnTo>
                      <a:pt x="2" y="92"/>
                    </a:lnTo>
                    <a:lnTo>
                      <a:pt x="2" y="94"/>
                    </a:lnTo>
                    <a:lnTo>
                      <a:pt x="2" y="100"/>
                    </a:lnTo>
                    <a:lnTo>
                      <a:pt x="2" y="111"/>
                    </a:lnTo>
                    <a:lnTo>
                      <a:pt x="2" y="123"/>
                    </a:lnTo>
                    <a:lnTo>
                      <a:pt x="2" y="140"/>
                    </a:lnTo>
                    <a:lnTo>
                      <a:pt x="2" y="155"/>
                    </a:lnTo>
                    <a:lnTo>
                      <a:pt x="2" y="171"/>
                    </a:lnTo>
                    <a:lnTo>
                      <a:pt x="2" y="184"/>
                    </a:lnTo>
                    <a:lnTo>
                      <a:pt x="2" y="196"/>
                    </a:lnTo>
                    <a:lnTo>
                      <a:pt x="2" y="205"/>
                    </a:lnTo>
                    <a:lnTo>
                      <a:pt x="2" y="209"/>
                    </a:lnTo>
                    <a:lnTo>
                      <a:pt x="2" y="211"/>
                    </a:lnTo>
                    <a:lnTo>
                      <a:pt x="2" y="209"/>
                    </a:lnTo>
                    <a:lnTo>
                      <a:pt x="2" y="205"/>
                    </a:lnTo>
                    <a:lnTo>
                      <a:pt x="2" y="201"/>
                    </a:lnTo>
                    <a:lnTo>
                      <a:pt x="2" y="194"/>
                    </a:lnTo>
                    <a:lnTo>
                      <a:pt x="2" y="188"/>
                    </a:lnTo>
                    <a:lnTo>
                      <a:pt x="2" y="182"/>
                    </a:lnTo>
                    <a:lnTo>
                      <a:pt x="2" y="178"/>
                    </a:lnTo>
                    <a:lnTo>
                      <a:pt x="2" y="175"/>
                    </a:lnTo>
                    <a:lnTo>
                      <a:pt x="2" y="180"/>
                    </a:lnTo>
                    <a:lnTo>
                      <a:pt x="2" y="184"/>
                    </a:lnTo>
                    <a:lnTo>
                      <a:pt x="2" y="192"/>
                    </a:lnTo>
                    <a:lnTo>
                      <a:pt x="2" y="201"/>
                    </a:lnTo>
                    <a:lnTo>
                      <a:pt x="2" y="211"/>
                    </a:lnTo>
                    <a:lnTo>
                      <a:pt x="2" y="221"/>
                    </a:lnTo>
                    <a:lnTo>
                      <a:pt x="2" y="230"/>
                    </a:lnTo>
                    <a:lnTo>
                      <a:pt x="2" y="238"/>
                    </a:lnTo>
                    <a:lnTo>
                      <a:pt x="2" y="242"/>
                    </a:lnTo>
                    <a:lnTo>
                      <a:pt x="2" y="247"/>
                    </a:lnTo>
                    <a:lnTo>
                      <a:pt x="2" y="249"/>
                    </a:lnTo>
                    <a:lnTo>
                      <a:pt x="2" y="247"/>
                    </a:lnTo>
                    <a:lnTo>
                      <a:pt x="2" y="242"/>
                    </a:lnTo>
                    <a:lnTo>
                      <a:pt x="2" y="238"/>
                    </a:lnTo>
                    <a:lnTo>
                      <a:pt x="2" y="234"/>
                    </a:lnTo>
                    <a:lnTo>
                      <a:pt x="2" y="230"/>
                    </a:lnTo>
                    <a:lnTo>
                      <a:pt x="2" y="228"/>
                    </a:lnTo>
                    <a:lnTo>
                      <a:pt x="2" y="226"/>
                    </a:lnTo>
                    <a:lnTo>
                      <a:pt x="2" y="228"/>
                    </a:lnTo>
                    <a:lnTo>
                      <a:pt x="2" y="230"/>
                    </a:lnTo>
                    <a:lnTo>
                      <a:pt x="2" y="236"/>
                    </a:lnTo>
                    <a:lnTo>
                      <a:pt x="2" y="240"/>
                    </a:lnTo>
                    <a:lnTo>
                      <a:pt x="2" y="247"/>
                    </a:lnTo>
                    <a:lnTo>
                      <a:pt x="2" y="253"/>
                    </a:lnTo>
                    <a:lnTo>
                      <a:pt x="2" y="259"/>
                    </a:lnTo>
                    <a:lnTo>
                      <a:pt x="2" y="265"/>
                    </a:lnTo>
                    <a:lnTo>
                      <a:pt x="2" y="270"/>
                    </a:lnTo>
                    <a:lnTo>
                      <a:pt x="2" y="272"/>
                    </a:lnTo>
                    <a:lnTo>
                      <a:pt x="2" y="270"/>
                    </a:lnTo>
                    <a:lnTo>
                      <a:pt x="2" y="268"/>
                    </a:lnTo>
                    <a:lnTo>
                      <a:pt x="2" y="263"/>
                    </a:lnTo>
                    <a:lnTo>
                      <a:pt x="2" y="261"/>
                    </a:lnTo>
                    <a:lnTo>
                      <a:pt x="2" y="257"/>
                    </a:lnTo>
                    <a:lnTo>
                      <a:pt x="2" y="255"/>
                    </a:lnTo>
                    <a:lnTo>
                      <a:pt x="2" y="253"/>
                    </a:lnTo>
                    <a:lnTo>
                      <a:pt x="2" y="255"/>
                    </a:lnTo>
                    <a:lnTo>
                      <a:pt x="2" y="257"/>
                    </a:lnTo>
                    <a:lnTo>
                      <a:pt x="2" y="261"/>
                    </a:lnTo>
                    <a:lnTo>
                      <a:pt x="2" y="265"/>
                    </a:lnTo>
                    <a:lnTo>
                      <a:pt x="2" y="272"/>
                    </a:lnTo>
                    <a:lnTo>
                      <a:pt x="2" y="276"/>
                    </a:lnTo>
                    <a:lnTo>
                      <a:pt x="2" y="280"/>
                    </a:lnTo>
                    <a:lnTo>
                      <a:pt x="2" y="284"/>
                    </a:lnTo>
                    <a:lnTo>
                      <a:pt x="2" y="288"/>
                    </a:lnTo>
                    <a:lnTo>
                      <a:pt x="2" y="291"/>
                    </a:lnTo>
                    <a:lnTo>
                      <a:pt x="2" y="288"/>
                    </a:lnTo>
                    <a:lnTo>
                      <a:pt x="2" y="286"/>
                    </a:lnTo>
                    <a:lnTo>
                      <a:pt x="2" y="282"/>
                    </a:lnTo>
                    <a:lnTo>
                      <a:pt x="2" y="280"/>
                    </a:lnTo>
                    <a:lnTo>
                      <a:pt x="2" y="278"/>
                    </a:lnTo>
                    <a:lnTo>
                      <a:pt x="2" y="280"/>
                    </a:lnTo>
                    <a:lnTo>
                      <a:pt x="2" y="282"/>
                    </a:lnTo>
                    <a:lnTo>
                      <a:pt x="2" y="284"/>
                    </a:lnTo>
                    <a:lnTo>
                      <a:pt x="2" y="286"/>
                    </a:lnTo>
                    <a:lnTo>
                      <a:pt x="2" y="291"/>
                    </a:lnTo>
                    <a:lnTo>
                      <a:pt x="2" y="293"/>
                    </a:lnTo>
                    <a:lnTo>
                      <a:pt x="2" y="297"/>
                    </a:lnTo>
                    <a:lnTo>
                      <a:pt x="2" y="299"/>
                    </a:lnTo>
                    <a:lnTo>
                      <a:pt x="2" y="301"/>
                    </a:lnTo>
                    <a:lnTo>
                      <a:pt x="2" y="303"/>
                    </a:lnTo>
                    <a:lnTo>
                      <a:pt x="4" y="305"/>
                    </a:lnTo>
                    <a:lnTo>
                      <a:pt x="4" y="303"/>
                    </a:lnTo>
                    <a:lnTo>
                      <a:pt x="4" y="301"/>
                    </a:lnTo>
                    <a:lnTo>
                      <a:pt x="4" y="299"/>
                    </a:lnTo>
                    <a:lnTo>
                      <a:pt x="4" y="301"/>
                    </a:lnTo>
                    <a:lnTo>
                      <a:pt x="4" y="303"/>
                    </a:lnTo>
                    <a:lnTo>
                      <a:pt x="4" y="305"/>
                    </a:lnTo>
                    <a:lnTo>
                      <a:pt x="4" y="307"/>
                    </a:lnTo>
                    <a:lnTo>
                      <a:pt x="4" y="309"/>
                    </a:lnTo>
                    <a:lnTo>
                      <a:pt x="4" y="311"/>
                    </a:lnTo>
                    <a:lnTo>
                      <a:pt x="4" y="314"/>
                    </a:lnTo>
                    <a:lnTo>
                      <a:pt x="4" y="316"/>
                    </a:lnTo>
                    <a:lnTo>
                      <a:pt x="4" y="318"/>
                    </a:lnTo>
                    <a:lnTo>
                      <a:pt x="4" y="316"/>
                    </a:lnTo>
                    <a:lnTo>
                      <a:pt x="4" y="314"/>
                    </a:lnTo>
                    <a:lnTo>
                      <a:pt x="4" y="316"/>
                    </a:lnTo>
                    <a:lnTo>
                      <a:pt x="4" y="318"/>
                    </a:lnTo>
                    <a:lnTo>
                      <a:pt x="4" y="320"/>
                    </a:lnTo>
                    <a:lnTo>
                      <a:pt x="4" y="322"/>
                    </a:lnTo>
                    <a:lnTo>
                      <a:pt x="4" y="324"/>
                    </a:lnTo>
                    <a:lnTo>
                      <a:pt x="4" y="326"/>
                    </a:lnTo>
                    <a:lnTo>
                      <a:pt x="4" y="328"/>
                    </a:lnTo>
                    <a:lnTo>
                      <a:pt x="4" y="330"/>
                    </a:lnTo>
                    <a:lnTo>
                      <a:pt x="4" y="332"/>
                    </a:lnTo>
                    <a:lnTo>
                      <a:pt x="4" y="335"/>
                    </a:lnTo>
                    <a:lnTo>
                      <a:pt x="4" y="337"/>
                    </a:lnTo>
                    <a:lnTo>
                      <a:pt x="6" y="337"/>
                    </a:lnTo>
                    <a:lnTo>
                      <a:pt x="6" y="335"/>
                    </a:lnTo>
                    <a:lnTo>
                      <a:pt x="6" y="332"/>
                    </a:lnTo>
                    <a:lnTo>
                      <a:pt x="6" y="335"/>
                    </a:lnTo>
                    <a:lnTo>
                      <a:pt x="6" y="332"/>
                    </a:lnTo>
                    <a:lnTo>
                      <a:pt x="6" y="330"/>
                    </a:lnTo>
                    <a:lnTo>
                      <a:pt x="6" y="328"/>
                    </a:lnTo>
                    <a:lnTo>
                      <a:pt x="6" y="330"/>
                    </a:lnTo>
                    <a:lnTo>
                      <a:pt x="6" y="328"/>
                    </a:lnTo>
                    <a:lnTo>
                      <a:pt x="6" y="326"/>
                    </a:lnTo>
                    <a:lnTo>
                      <a:pt x="6" y="324"/>
                    </a:lnTo>
                    <a:lnTo>
                      <a:pt x="6" y="322"/>
                    </a:lnTo>
                    <a:lnTo>
                      <a:pt x="6" y="324"/>
                    </a:lnTo>
                    <a:lnTo>
                      <a:pt x="6" y="326"/>
                    </a:lnTo>
                    <a:lnTo>
                      <a:pt x="6" y="328"/>
                    </a:lnTo>
                    <a:lnTo>
                      <a:pt x="6" y="326"/>
                    </a:lnTo>
                    <a:lnTo>
                      <a:pt x="6" y="324"/>
                    </a:lnTo>
                    <a:lnTo>
                      <a:pt x="6" y="322"/>
                    </a:lnTo>
                    <a:lnTo>
                      <a:pt x="6" y="320"/>
                    </a:lnTo>
                    <a:lnTo>
                      <a:pt x="6" y="318"/>
                    </a:lnTo>
                    <a:lnTo>
                      <a:pt x="6" y="320"/>
                    </a:lnTo>
                    <a:lnTo>
                      <a:pt x="6" y="322"/>
                    </a:lnTo>
                    <a:lnTo>
                      <a:pt x="6" y="324"/>
                    </a:lnTo>
                    <a:lnTo>
                      <a:pt x="6" y="326"/>
                    </a:lnTo>
                    <a:lnTo>
                      <a:pt x="8" y="326"/>
                    </a:lnTo>
                    <a:lnTo>
                      <a:pt x="8" y="324"/>
                    </a:lnTo>
                    <a:lnTo>
                      <a:pt x="8" y="322"/>
                    </a:lnTo>
                    <a:lnTo>
                      <a:pt x="8" y="320"/>
                    </a:lnTo>
                    <a:lnTo>
                      <a:pt x="8" y="318"/>
                    </a:lnTo>
                    <a:lnTo>
                      <a:pt x="8" y="316"/>
                    </a:lnTo>
                    <a:lnTo>
                      <a:pt x="8" y="318"/>
                    </a:lnTo>
                    <a:lnTo>
                      <a:pt x="8" y="320"/>
                    </a:lnTo>
                    <a:lnTo>
                      <a:pt x="8" y="322"/>
                    </a:lnTo>
                    <a:lnTo>
                      <a:pt x="8" y="324"/>
                    </a:lnTo>
                    <a:lnTo>
                      <a:pt x="8" y="326"/>
                    </a:lnTo>
                    <a:lnTo>
                      <a:pt x="8" y="324"/>
                    </a:lnTo>
                    <a:lnTo>
                      <a:pt x="8" y="322"/>
                    </a:lnTo>
                    <a:lnTo>
                      <a:pt x="8" y="320"/>
                    </a:lnTo>
                    <a:lnTo>
                      <a:pt x="8" y="322"/>
                    </a:lnTo>
                    <a:lnTo>
                      <a:pt x="8" y="324"/>
                    </a:lnTo>
                    <a:lnTo>
                      <a:pt x="8" y="326"/>
                    </a:lnTo>
                    <a:lnTo>
                      <a:pt x="8" y="324"/>
                    </a:lnTo>
                    <a:lnTo>
                      <a:pt x="8" y="322"/>
                    </a:lnTo>
                    <a:lnTo>
                      <a:pt x="8" y="324"/>
                    </a:lnTo>
                    <a:lnTo>
                      <a:pt x="8" y="326"/>
                    </a:lnTo>
                    <a:lnTo>
                      <a:pt x="8" y="324"/>
                    </a:lnTo>
                    <a:lnTo>
                      <a:pt x="8" y="322"/>
                    </a:lnTo>
                    <a:lnTo>
                      <a:pt x="8" y="320"/>
                    </a:lnTo>
                    <a:lnTo>
                      <a:pt x="8" y="318"/>
                    </a:lnTo>
                    <a:lnTo>
                      <a:pt x="8" y="316"/>
                    </a:lnTo>
                    <a:lnTo>
                      <a:pt x="8" y="318"/>
                    </a:lnTo>
                    <a:lnTo>
                      <a:pt x="8" y="320"/>
                    </a:lnTo>
                    <a:lnTo>
                      <a:pt x="8" y="322"/>
                    </a:lnTo>
                    <a:lnTo>
                      <a:pt x="8" y="320"/>
                    </a:lnTo>
                    <a:lnTo>
                      <a:pt x="8" y="318"/>
                    </a:lnTo>
                    <a:lnTo>
                      <a:pt x="8" y="316"/>
                    </a:lnTo>
                    <a:lnTo>
                      <a:pt x="8" y="314"/>
                    </a:lnTo>
                    <a:lnTo>
                      <a:pt x="8" y="311"/>
                    </a:lnTo>
                    <a:lnTo>
                      <a:pt x="8" y="309"/>
                    </a:lnTo>
                    <a:lnTo>
                      <a:pt x="8" y="311"/>
                    </a:lnTo>
                    <a:lnTo>
                      <a:pt x="8" y="314"/>
                    </a:lnTo>
                    <a:lnTo>
                      <a:pt x="8" y="316"/>
                    </a:lnTo>
                    <a:lnTo>
                      <a:pt x="10" y="316"/>
                    </a:lnTo>
                    <a:lnTo>
                      <a:pt x="10" y="314"/>
                    </a:lnTo>
                    <a:lnTo>
                      <a:pt x="10" y="311"/>
                    </a:lnTo>
                    <a:lnTo>
                      <a:pt x="10" y="307"/>
                    </a:lnTo>
                    <a:lnTo>
                      <a:pt x="10" y="305"/>
                    </a:lnTo>
                    <a:lnTo>
                      <a:pt x="10" y="303"/>
                    </a:lnTo>
                    <a:lnTo>
                      <a:pt x="10" y="299"/>
                    </a:lnTo>
                    <a:lnTo>
                      <a:pt x="10" y="297"/>
                    </a:lnTo>
                    <a:lnTo>
                      <a:pt x="10" y="295"/>
                    </a:lnTo>
                    <a:lnTo>
                      <a:pt x="10" y="297"/>
                    </a:lnTo>
                    <a:lnTo>
                      <a:pt x="10" y="299"/>
                    </a:lnTo>
                    <a:lnTo>
                      <a:pt x="10" y="301"/>
                    </a:lnTo>
                    <a:lnTo>
                      <a:pt x="10" y="303"/>
                    </a:lnTo>
                    <a:lnTo>
                      <a:pt x="10" y="305"/>
                    </a:lnTo>
                    <a:lnTo>
                      <a:pt x="10" y="307"/>
                    </a:lnTo>
                    <a:lnTo>
                      <a:pt x="10" y="305"/>
                    </a:lnTo>
                    <a:lnTo>
                      <a:pt x="10" y="303"/>
                    </a:lnTo>
                    <a:lnTo>
                      <a:pt x="10" y="299"/>
                    </a:lnTo>
                    <a:lnTo>
                      <a:pt x="10" y="295"/>
                    </a:lnTo>
                    <a:lnTo>
                      <a:pt x="10" y="293"/>
                    </a:lnTo>
                    <a:lnTo>
                      <a:pt x="10" y="288"/>
                    </a:lnTo>
                    <a:lnTo>
                      <a:pt x="10" y="284"/>
                    </a:lnTo>
                    <a:lnTo>
                      <a:pt x="10" y="282"/>
                    </a:lnTo>
                    <a:lnTo>
                      <a:pt x="10" y="280"/>
                    </a:lnTo>
                    <a:lnTo>
                      <a:pt x="10" y="278"/>
                    </a:lnTo>
                    <a:lnTo>
                      <a:pt x="10" y="280"/>
                    </a:lnTo>
                    <a:lnTo>
                      <a:pt x="10" y="282"/>
                    </a:lnTo>
                    <a:lnTo>
                      <a:pt x="10" y="284"/>
                    </a:lnTo>
                    <a:lnTo>
                      <a:pt x="10" y="286"/>
                    </a:lnTo>
                    <a:lnTo>
                      <a:pt x="10" y="291"/>
                    </a:lnTo>
                    <a:lnTo>
                      <a:pt x="10" y="293"/>
                    </a:lnTo>
                    <a:lnTo>
                      <a:pt x="10" y="295"/>
                    </a:lnTo>
                    <a:lnTo>
                      <a:pt x="10" y="297"/>
                    </a:lnTo>
                    <a:lnTo>
                      <a:pt x="10" y="299"/>
                    </a:lnTo>
                    <a:lnTo>
                      <a:pt x="10" y="297"/>
                    </a:lnTo>
                    <a:lnTo>
                      <a:pt x="10" y="295"/>
                    </a:lnTo>
                    <a:lnTo>
                      <a:pt x="10" y="293"/>
                    </a:lnTo>
                    <a:lnTo>
                      <a:pt x="10" y="288"/>
                    </a:lnTo>
                    <a:lnTo>
                      <a:pt x="10" y="284"/>
                    </a:lnTo>
                    <a:lnTo>
                      <a:pt x="10" y="280"/>
                    </a:lnTo>
                    <a:lnTo>
                      <a:pt x="10" y="278"/>
                    </a:lnTo>
                    <a:lnTo>
                      <a:pt x="10" y="274"/>
                    </a:lnTo>
                    <a:lnTo>
                      <a:pt x="10" y="272"/>
                    </a:lnTo>
                    <a:lnTo>
                      <a:pt x="10" y="274"/>
                    </a:lnTo>
                    <a:lnTo>
                      <a:pt x="10" y="276"/>
                    </a:lnTo>
                    <a:lnTo>
                      <a:pt x="10" y="278"/>
                    </a:lnTo>
                    <a:lnTo>
                      <a:pt x="10" y="282"/>
                    </a:lnTo>
                    <a:lnTo>
                      <a:pt x="10" y="284"/>
                    </a:lnTo>
                    <a:lnTo>
                      <a:pt x="10" y="288"/>
                    </a:lnTo>
                    <a:lnTo>
                      <a:pt x="10" y="293"/>
                    </a:lnTo>
                    <a:lnTo>
                      <a:pt x="10" y="297"/>
                    </a:lnTo>
                    <a:lnTo>
                      <a:pt x="10" y="299"/>
                    </a:lnTo>
                    <a:lnTo>
                      <a:pt x="10" y="297"/>
                    </a:lnTo>
                    <a:lnTo>
                      <a:pt x="10" y="295"/>
                    </a:lnTo>
                    <a:lnTo>
                      <a:pt x="10" y="293"/>
                    </a:lnTo>
                    <a:lnTo>
                      <a:pt x="10" y="288"/>
                    </a:lnTo>
                    <a:lnTo>
                      <a:pt x="10" y="286"/>
                    </a:lnTo>
                    <a:lnTo>
                      <a:pt x="10" y="284"/>
                    </a:lnTo>
                    <a:lnTo>
                      <a:pt x="10" y="282"/>
                    </a:lnTo>
                    <a:lnTo>
                      <a:pt x="10" y="284"/>
                    </a:lnTo>
                    <a:lnTo>
                      <a:pt x="10" y="288"/>
                    </a:lnTo>
                    <a:lnTo>
                      <a:pt x="10" y="291"/>
                    </a:lnTo>
                    <a:lnTo>
                      <a:pt x="10" y="295"/>
                    </a:lnTo>
                    <a:lnTo>
                      <a:pt x="10" y="299"/>
                    </a:lnTo>
                    <a:lnTo>
                      <a:pt x="10" y="301"/>
                    </a:lnTo>
                    <a:lnTo>
                      <a:pt x="10" y="303"/>
                    </a:lnTo>
                    <a:lnTo>
                      <a:pt x="10" y="305"/>
                    </a:lnTo>
                    <a:lnTo>
                      <a:pt x="10" y="307"/>
                    </a:lnTo>
                    <a:lnTo>
                      <a:pt x="10" y="305"/>
                    </a:lnTo>
                    <a:lnTo>
                      <a:pt x="10" y="303"/>
                    </a:lnTo>
                    <a:lnTo>
                      <a:pt x="10" y="301"/>
                    </a:lnTo>
                    <a:lnTo>
                      <a:pt x="10" y="299"/>
                    </a:lnTo>
                    <a:lnTo>
                      <a:pt x="10" y="297"/>
                    </a:lnTo>
                    <a:lnTo>
                      <a:pt x="10" y="299"/>
                    </a:lnTo>
                    <a:lnTo>
                      <a:pt x="10" y="301"/>
                    </a:lnTo>
                    <a:lnTo>
                      <a:pt x="10" y="303"/>
                    </a:lnTo>
                    <a:lnTo>
                      <a:pt x="10" y="305"/>
                    </a:lnTo>
                    <a:lnTo>
                      <a:pt x="10" y="309"/>
                    </a:lnTo>
                    <a:lnTo>
                      <a:pt x="10" y="311"/>
                    </a:lnTo>
                    <a:lnTo>
                      <a:pt x="12" y="314"/>
                    </a:lnTo>
                    <a:lnTo>
                      <a:pt x="12" y="316"/>
                    </a:lnTo>
                    <a:lnTo>
                      <a:pt x="12" y="318"/>
                    </a:lnTo>
                    <a:lnTo>
                      <a:pt x="12" y="316"/>
                    </a:lnTo>
                    <a:lnTo>
                      <a:pt x="12" y="314"/>
                    </a:lnTo>
                    <a:lnTo>
                      <a:pt x="12" y="311"/>
                    </a:lnTo>
                    <a:lnTo>
                      <a:pt x="12" y="314"/>
                    </a:lnTo>
                    <a:lnTo>
                      <a:pt x="12" y="316"/>
                    </a:lnTo>
                    <a:lnTo>
                      <a:pt x="12" y="318"/>
                    </a:lnTo>
                    <a:lnTo>
                      <a:pt x="12" y="320"/>
                    </a:lnTo>
                    <a:lnTo>
                      <a:pt x="12" y="322"/>
                    </a:lnTo>
                    <a:lnTo>
                      <a:pt x="12" y="324"/>
                    </a:lnTo>
                    <a:lnTo>
                      <a:pt x="12" y="326"/>
                    </a:lnTo>
                    <a:lnTo>
                      <a:pt x="12" y="324"/>
                    </a:lnTo>
                    <a:lnTo>
                      <a:pt x="12" y="322"/>
                    </a:lnTo>
                    <a:lnTo>
                      <a:pt x="12" y="324"/>
                    </a:lnTo>
                    <a:lnTo>
                      <a:pt x="12" y="326"/>
                    </a:lnTo>
                    <a:lnTo>
                      <a:pt x="12" y="328"/>
                    </a:lnTo>
                    <a:lnTo>
                      <a:pt x="12" y="330"/>
                    </a:lnTo>
                    <a:lnTo>
                      <a:pt x="12" y="328"/>
                    </a:lnTo>
                    <a:lnTo>
                      <a:pt x="12" y="330"/>
                    </a:lnTo>
                    <a:lnTo>
                      <a:pt x="12" y="332"/>
                    </a:lnTo>
                    <a:lnTo>
                      <a:pt x="12" y="335"/>
                    </a:lnTo>
                    <a:lnTo>
                      <a:pt x="12" y="332"/>
                    </a:lnTo>
                    <a:lnTo>
                      <a:pt x="12" y="335"/>
                    </a:lnTo>
                    <a:lnTo>
                      <a:pt x="12" y="332"/>
                    </a:lnTo>
                    <a:lnTo>
                      <a:pt x="12" y="335"/>
                    </a:lnTo>
                    <a:lnTo>
                      <a:pt x="14" y="335"/>
                    </a:lnTo>
                    <a:lnTo>
                      <a:pt x="14" y="332"/>
                    </a:lnTo>
                    <a:lnTo>
                      <a:pt x="14" y="335"/>
                    </a:lnTo>
                    <a:lnTo>
                      <a:pt x="14" y="337"/>
                    </a:lnTo>
                    <a:lnTo>
                      <a:pt x="14" y="335"/>
                    </a:lnTo>
                    <a:lnTo>
                      <a:pt x="14" y="337"/>
                    </a:lnTo>
                    <a:lnTo>
                      <a:pt x="14" y="335"/>
                    </a:lnTo>
                    <a:lnTo>
                      <a:pt x="14" y="337"/>
                    </a:lnTo>
                    <a:lnTo>
                      <a:pt x="14" y="339"/>
                    </a:lnTo>
                    <a:lnTo>
                      <a:pt x="14" y="337"/>
                    </a:lnTo>
                    <a:lnTo>
                      <a:pt x="14" y="339"/>
                    </a:lnTo>
                    <a:lnTo>
                      <a:pt x="14" y="337"/>
                    </a:lnTo>
                    <a:lnTo>
                      <a:pt x="16" y="337"/>
                    </a:lnTo>
                    <a:lnTo>
                      <a:pt x="16" y="335"/>
                    </a:lnTo>
                    <a:lnTo>
                      <a:pt x="16" y="337"/>
                    </a:lnTo>
                    <a:lnTo>
                      <a:pt x="16" y="335"/>
                    </a:lnTo>
                    <a:lnTo>
                      <a:pt x="16" y="332"/>
                    </a:lnTo>
                    <a:lnTo>
                      <a:pt x="16" y="335"/>
                    </a:lnTo>
                    <a:lnTo>
                      <a:pt x="16" y="332"/>
                    </a:lnTo>
                    <a:lnTo>
                      <a:pt x="16" y="330"/>
                    </a:lnTo>
                    <a:lnTo>
                      <a:pt x="16" y="328"/>
                    </a:lnTo>
                    <a:lnTo>
                      <a:pt x="16" y="330"/>
                    </a:lnTo>
                    <a:lnTo>
                      <a:pt x="16" y="328"/>
                    </a:lnTo>
                    <a:lnTo>
                      <a:pt x="16" y="326"/>
                    </a:lnTo>
                    <a:lnTo>
                      <a:pt x="16" y="324"/>
                    </a:lnTo>
                    <a:lnTo>
                      <a:pt x="16" y="326"/>
                    </a:lnTo>
                    <a:lnTo>
                      <a:pt x="16" y="328"/>
                    </a:lnTo>
                    <a:lnTo>
                      <a:pt x="16" y="326"/>
                    </a:lnTo>
                    <a:lnTo>
                      <a:pt x="16" y="324"/>
                    </a:lnTo>
                    <a:lnTo>
                      <a:pt x="16" y="322"/>
                    </a:lnTo>
                    <a:lnTo>
                      <a:pt x="16" y="320"/>
                    </a:lnTo>
                    <a:lnTo>
                      <a:pt x="16" y="322"/>
                    </a:lnTo>
                    <a:lnTo>
                      <a:pt x="16" y="324"/>
                    </a:lnTo>
                    <a:lnTo>
                      <a:pt x="18" y="326"/>
                    </a:lnTo>
                    <a:lnTo>
                      <a:pt x="18" y="328"/>
                    </a:lnTo>
                    <a:lnTo>
                      <a:pt x="18" y="326"/>
                    </a:lnTo>
                    <a:lnTo>
                      <a:pt x="18" y="324"/>
                    </a:lnTo>
                    <a:lnTo>
                      <a:pt x="18" y="322"/>
                    </a:lnTo>
                    <a:lnTo>
                      <a:pt x="18" y="320"/>
                    </a:lnTo>
                    <a:lnTo>
                      <a:pt x="18" y="322"/>
                    </a:lnTo>
                    <a:lnTo>
                      <a:pt x="18" y="324"/>
                    </a:lnTo>
                    <a:lnTo>
                      <a:pt x="18" y="326"/>
                    </a:lnTo>
                    <a:lnTo>
                      <a:pt x="18" y="328"/>
                    </a:lnTo>
                    <a:lnTo>
                      <a:pt x="18" y="330"/>
                    </a:lnTo>
                    <a:lnTo>
                      <a:pt x="18" y="328"/>
                    </a:lnTo>
                    <a:lnTo>
                      <a:pt x="18" y="326"/>
                    </a:lnTo>
                    <a:lnTo>
                      <a:pt x="18" y="324"/>
                    </a:lnTo>
                    <a:lnTo>
                      <a:pt x="18" y="326"/>
                    </a:lnTo>
                    <a:lnTo>
                      <a:pt x="18" y="328"/>
                    </a:lnTo>
                    <a:lnTo>
                      <a:pt x="18" y="330"/>
                    </a:lnTo>
                    <a:lnTo>
                      <a:pt x="18" y="332"/>
                    </a:lnTo>
                    <a:lnTo>
                      <a:pt x="18" y="330"/>
                    </a:lnTo>
                    <a:lnTo>
                      <a:pt x="18" y="328"/>
                    </a:lnTo>
                    <a:lnTo>
                      <a:pt x="18" y="330"/>
                    </a:lnTo>
                    <a:lnTo>
                      <a:pt x="18" y="332"/>
                    </a:lnTo>
                    <a:lnTo>
                      <a:pt x="18" y="335"/>
                    </a:lnTo>
                    <a:lnTo>
                      <a:pt x="18" y="332"/>
                    </a:lnTo>
                    <a:lnTo>
                      <a:pt x="18" y="330"/>
                    </a:lnTo>
                    <a:lnTo>
                      <a:pt x="18" y="332"/>
                    </a:lnTo>
                    <a:lnTo>
                      <a:pt x="18" y="335"/>
                    </a:lnTo>
                    <a:lnTo>
                      <a:pt x="18" y="337"/>
                    </a:lnTo>
                    <a:lnTo>
                      <a:pt x="20" y="337"/>
                    </a:lnTo>
                    <a:lnTo>
                      <a:pt x="20" y="335"/>
                    </a:lnTo>
                    <a:lnTo>
                      <a:pt x="20" y="337"/>
                    </a:lnTo>
                    <a:lnTo>
                      <a:pt x="20" y="339"/>
                    </a:lnTo>
                    <a:lnTo>
                      <a:pt x="20" y="337"/>
                    </a:lnTo>
                    <a:lnTo>
                      <a:pt x="20" y="339"/>
                    </a:lnTo>
                    <a:lnTo>
                      <a:pt x="20" y="341"/>
                    </a:lnTo>
                    <a:lnTo>
                      <a:pt x="20" y="339"/>
                    </a:lnTo>
                    <a:lnTo>
                      <a:pt x="22" y="341"/>
                    </a:lnTo>
                    <a:lnTo>
                      <a:pt x="22" y="339"/>
                    </a:lnTo>
                    <a:lnTo>
                      <a:pt x="22" y="341"/>
                    </a:lnTo>
                    <a:lnTo>
                      <a:pt x="22" y="339"/>
                    </a:lnTo>
                    <a:lnTo>
                      <a:pt x="22" y="341"/>
                    </a:lnTo>
                    <a:lnTo>
                      <a:pt x="22" y="339"/>
                    </a:lnTo>
                    <a:lnTo>
                      <a:pt x="22" y="337"/>
                    </a:lnTo>
                    <a:lnTo>
                      <a:pt x="22" y="339"/>
                    </a:lnTo>
                    <a:lnTo>
                      <a:pt x="22" y="337"/>
                    </a:lnTo>
                    <a:lnTo>
                      <a:pt x="25" y="337"/>
                    </a:lnTo>
                    <a:lnTo>
                      <a:pt x="25" y="335"/>
                    </a:lnTo>
                    <a:lnTo>
                      <a:pt x="25" y="337"/>
                    </a:lnTo>
                    <a:lnTo>
                      <a:pt x="25" y="335"/>
                    </a:lnTo>
                    <a:lnTo>
                      <a:pt x="25" y="332"/>
                    </a:lnTo>
                    <a:lnTo>
                      <a:pt x="25" y="335"/>
                    </a:lnTo>
                    <a:lnTo>
                      <a:pt x="25" y="337"/>
                    </a:lnTo>
                    <a:lnTo>
                      <a:pt x="25" y="335"/>
                    </a:lnTo>
                    <a:lnTo>
                      <a:pt x="25" y="332"/>
                    </a:lnTo>
                    <a:lnTo>
                      <a:pt x="25" y="335"/>
                    </a:lnTo>
                    <a:lnTo>
                      <a:pt x="25" y="337"/>
                    </a:lnTo>
                    <a:lnTo>
                      <a:pt x="25" y="335"/>
                    </a:lnTo>
                    <a:lnTo>
                      <a:pt x="25" y="337"/>
                    </a:lnTo>
                    <a:lnTo>
                      <a:pt x="25" y="335"/>
                    </a:lnTo>
                    <a:lnTo>
                      <a:pt x="25" y="337"/>
                    </a:lnTo>
                    <a:lnTo>
                      <a:pt x="27" y="337"/>
                    </a:lnTo>
                    <a:lnTo>
                      <a:pt x="27" y="339"/>
                    </a:lnTo>
                    <a:lnTo>
                      <a:pt x="27" y="337"/>
                    </a:lnTo>
                    <a:lnTo>
                      <a:pt x="27" y="339"/>
                    </a:lnTo>
                    <a:lnTo>
                      <a:pt x="27" y="337"/>
                    </a:lnTo>
                    <a:lnTo>
                      <a:pt x="27" y="339"/>
                    </a:lnTo>
                    <a:lnTo>
                      <a:pt x="27" y="337"/>
                    </a:lnTo>
                    <a:lnTo>
                      <a:pt x="27" y="339"/>
                    </a:lnTo>
                    <a:lnTo>
                      <a:pt x="29" y="339"/>
                    </a:lnTo>
                    <a:lnTo>
                      <a:pt x="29" y="341"/>
                    </a:lnTo>
                    <a:lnTo>
                      <a:pt x="29" y="339"/>
                    </a:lnTo>
                    <a:lnTo>
                      <a:pt x="29" y="341"/>
                    </a:lnTo>
                    <a:lnTo>
                      <a:pt x="29" y="339"/>
                    </a:lnTo>
                    <a:lnTo>
                      <a:pt x="29" y="341"/>
                    </a:lnTo>
                    <a:lnTo>
                      <a:pt x="29" y="339"/>
                    </a:lnTo>
                    <a:lnTo>
                      <a:pt x="29" y="341"/>
                    </a:lnTo>
                    <a:lnTo>
                      <a:pt x="29" y="339"/>
                    </a:lnTo>
                    <a:lnTo>
                      <a:pt x="31" y="339"/>
                    </a:lnTo>
                    <a:lnTo>
                      <a:pt x="33" y="339"/>
                    </a:lnTo>
                    <a:lnTo>
                      <a:pt x="33" y="341"/>
                    </a:lnTo>
                    <a:lnTo>
                      <a:pt x="33" y="339"/>
                    </a:lnTo>
                    <a:lnTo>
                      <a:pt x="33" y="337"/>
                    </a:lnTo>
                    <a:lnTo>
                      <a:pt x="33" y="339"/>
                    </a:lnTo>
                    <a:lnTo>
                      <a:pt x="33" y="337"/>
                    </a:lnTo>
                    <a:lnTo>
                      <a:pt x="35" y="337"/>
                    </a:lnTo>
                    <a:lnTo>
                      <a:pt x="35" y="339"/>
                    </a:lnTo>
                    <a:lnTo>
                      <a:pt x="35" y="337"/>
                    </a:lnTo>
                    <a:lnTo>
                      <a:pt x="35" y="339"/>
                    </a:lnTo>
                    <a:lnTo>
                      <a:pt x="35" y="337"/>
                    </a:lnTo>
                    <a:lnTo>
                      <a:pt x="35" y="339"/>
                    </a:lnTo>
                    <a:lnTo>
                      <a:pt x="35" y="341"/>
                    </a:lnTo>
                    <a:lnTo>
                      <a:pt x="35" y="339"/>
                    </a:lnTo>
                    <a:lnTo>
                      <a:pt x="37" y="339"/>
                    </a:lnTo>
                    <a:lnTo>
                      <a:pt x="37" y="341"/>
                    </a:lnTo>
                    <a:lnTo>
                      <a:pt x="37" y="339"/>
                    </a:lnTo>
                    <a:lnTo>
                      <a:pt x="37" y="341"/>
                    </a:lnTo>
                    <a:lnTo>
                      <a:pt x="39" y="341"/>
                    </a:lnTo>
                    <a:lnTo>
                      <a:pt x="39" y="339"/>
                    </a:lnTo>
                    <a:lnTo>
                      <a:pt x="39" y="341"/>
                    </a:lnTo>
                    <a:lnTo>
                      <a:pt x="39" y="339"/>
                    </a:lnTo>
                    <a:lnTo>
                      <a:pt x="39" y="341"/>
                    </a:lnTo>
                    <a:lnTo>
                      <a:pt x="39" y="339"/>
                    </a:lnTo>
                    <a:lnTo>
                      <a:pt x="41" y="339"/>
                    </a:lnTo>
                    <a:lnTo>
                      <a:pt x="41" y="341"/>
                    </a:lnTo>
                    <a:lnTo>
                      <a:pt x="41" y="339"/>
                    </a:lnTo>
                    <a:lnTo>
                      <a:pt x="41" y="341"/>
                    </a:lnTo>
                    <a:lnTo>
                      <a:pt x="41" y="339"/>
                    </a:lnTo>
                    <a:lnTo>
                      <a:pt x="43" y="339"/>
                    </a:lnTo>
                    <a:lnTo>
                      <a:pt x="43" y="341"/>
                    </a:lnTo>
                    <a:lnTo>
                      <a:pt x="43" y="339"/>
                    </a:lnTo>
                    <a:lnTo>
                      <a:pt x="43" y="341"/>
                    </a:lnTo>
                    <a:lnTo>
                      <a:pt x="45" y="341"/>
                    </a:lnTo>
                    <a:lnTo>
                      <a:pt x="48" y="341"/>
                    </a:lnTo>
                    <a:lnTo>
                      <a:pt x="50" y="341"/>
                    </a:lnTo>
                    <a:lnTo>
                      <a:pt x="52" y="341"/>
                    </a:lnTo>
                    <a:lnTo>
                      <a:pt x="54" y="341"/>
                    </a:lnTo>
                    <a:lnTo>
                      <a:pt x="56" y="341"/>
                    </a:lnTo>
                    <a:lnTo>
                      <a:pt x="58" y="341"/>
                    </a:lnTo>
                    <a:lnTo>
                      <a:pt x="60" y="341"/>
                    </a:lnTo>
                    <a:lnTo>
                      <a:pt x="62" y="341"/>
                    </a:lnTo>
                    <a:lnTo>
                      <a:pt x="64" y="341"/>
                    </a:lnTo>
                    <a:lnTo>
                      <a:pt x="66" y="341"/>
                    </a:lnTo>
                    <a:lnTo>
                      <a:pt x="68" y="341"/>
                    </a:lnTo>
                    <a:lnTo>
                      <a:pt x="68" y="343"/>
                    </a:lnTo>
                    <a:lnTo>
                      <a:pt x="68" y="341"/>
                    </a:lnTo>
                    <a:lnTo>
                      <a:pt x="71" y="341"/>
                    </a:lnTo>
                    <a:lnTo>
                      <a:pt x="71" y="343"/>
                    </a:lnTo>
                    <a:lnTo>
                      <a:pt x="71" y="341"/>
                    </a:lnTo>
                    <a:lnTo>
                      <a:pt x="73" y="341"/>
                    </a:lnTo>
                    <a:lnTo>
                      <a:pt x="75" y="341"/>
                    </a:lnTo>
                    <a:lnTo>
                      <a:pt x="75" y="343"/>
                    </a:lnTo>
                    <a:lnTo>
                      <a:pt x="75" y="341"/>
                    </a:lnTo>
                    <a:lnTo>
                      <a:pt x="77" y="341"/>
                    </a:lnTo>
                    <a:lnTo>
                      <a:pt x="79" y="341"/>
                    </a:lnTo>
                    <a:lnTo>
                      <a:pt x="79" y="343"/>
                    </a:lnTo>
                    <a:lnTo>
                      <a:pt x="79" y="341"/>
                    </a:lnTo>
                    <a:lnTo>
                      <a:pt x="81" y="341"/>
                    </a:lnTo>
                    <a:lnTo>
                      <a:pt x="81" y="343"/>
                    </a:lnTo>
                    <a:lnTo>
                      <a:pt x="81" y="341"/>
                    </a:lnTo>
                    <a:lnTo>
                      <a:pt x="81" y="343"/>
                    </a:lnTo>
                    <a:lnTo>
                      <a:pt x="81" y="341"/>
                    </a:lnTo>
                    <a:lnTo>
                      <a:pt x="81" y="343"/>
                    </a:lnTo>
                    <a:lnTo>
                      <a:pt x="81" y="341"/>
                    </a:lnTo>
                    <a:lnTo>
                      <a:pt x="81" y="343"/>
                    </a:lnTo>
                    <a:lnTo>
                      <a:pt x="81" y="341"/>
                    </a:lnTo>
                    <a:lnTo>
                      <a:pt x="81" y="343"/>
                    </a:lnTo>
                    <a:lnTo>
                      <a:pt x="83" y="343"/>
                    </a:lnTo>
                    <a:lnTo>
                      <a:pt x="83" y="341"/>
                    </a:lnTo>
                    <a:lnTo>
                      <a:pt x="83" y="343"/>
                    </a:lnTo>
                    <a:lnTo>
                      <a:pt x="83" y="341"/>
                    </a:lnTo>
                    <a:lnTo>
                      <a:pt x="83" y="343"/>
                    </a:lnTo>
                    <a:lnTo>
                      <a:pt x="83" y="341"/>
                    </a:lnTo>
                    <a:lnTo>
                      <a:pt x="83" y="343"/>
                    </a:lnTo>
                    <a:lnTo>
                      <a:pt x="83" y="341"/>
                    </a:lnTo>
                    <a:lnTo>
                      <a:pt x="83" y="343"/>
                    </a:lnTo>
                    <a:lnTo>
                      <a:pt x="83" y="341"/>
                    </a:lnTo>
                    <a:lnTo>
                      <a:pt x="85" y="341"/>
                    </a:lnTo>
                    <a:lnTo>
                      <a:pt x="85" y="343"/>
                    </a:lnTo>
                    <a:lnTo>
                      <a:pt x="85" y="341"/>
                    </a:lnTo>
                    <a:lnTo>
                      <a:pt x="85" y="343"/>
                    </a:lnTo>
                    <a:lnTo>
                      <a:pt x="85" y="341"/>
                    </a:lnTo>
                    <a:lnTo>
                      <a:pt x="87" y="341"/>
                    </a:lnTo>
                    <a:lnTo>
                      <a:pt x="87" y="343"/>
                    </a:lnTo>
                    <a:lnTo>
                      <a:pt x="87" y="341"/>
                    </a:lnTo>
                    <a:lnTo>
                      <a:pt x="87" y="343"/>
                    </a:lnTo>
                    <a:lnTo>
                      <a:pt x="87" y="341"/>
                    </a:lnTo>
                    <a:lnTo>
                      <a:pt x="87" y="343"/>
                    </a:lnTo>
                    <a:lnTo>
                      <a:pt x="87" y="341"/>
                    </a:lnTo>
                    <a:lnTo>
                      <a:pt x="87" y="343"/>
                    </a:lnTo>
                    <a:lnTo>
                      <a:pt x="89" y="343"/>
                    </a:lnTo>
                    <a:lnTo>
                      <a:pt x="89" y="341"/>
                    </a:lnTo>
                    <a:lnTo>
                      <a:pt x="89" y="343"/>
                    </a:lnTo>
                    <a:lnTo>
                      <a:pt x="89" y="341"/>
                    </a:lnTo>
                    <a:lnTo>
                      <a:pt x="89" y="343"/>
                    </a:lnTo>
                    <a:lnTo>
                      <a:pt x="89" y="341"/>
                    </a:lnTo>
                    <a:lnTo>
                      <a:pt x="89" y="343"/>
                    </a:lnTo>
                    <a:lnTo>
                      <a:pt x="91" y="343"/>
                    </a:lnTo>
                    <a:lnTo>
                      <a:pt x="91" y="341"/>
                    </a:lnTo>
                    <a:lnTo>
                      <a:pt x="91" y="343"/>
                    </a:lnTo>
                    <a:lnTo>
                      <a:pt x="91" y="341"/>
                    </a:lnTo>
                    <a:lnTo>
                      <a:pt x="91" y="343"/>
                    </a:lnTo>
                    <a:lnTo>
                      <a:pt x="91" y="341"/>
                    </a:lnTo>
                    <a:lnTo>
                      <a:pt x="91" y="343"/>
                    </a:lnTo>
                    <a:lnTo>
                      <a:pt x="91" y="341"/>
                    </a:lnTo>
                    <a:lnTo>
                      <a:pt x="94" y="341"/>
                    </a:lnTo>
                    <a:lnTo>
                      <a:pt x="94" y="343"/>
                    </a:lnTo>
                    <a:lnTo>
                      <a:pt x="94" y="341"/>
                    </a:lnTo>
                    <a:lnTo>
                      <a:pt x="94" y="343"/>
                    </a:lnTo>
                    <a:lnTo>
                      <a:pt x="94" y="341"/>
                    </a:lnTo>
                    <a:lnTo>
                      <a:pt x="94" y="343"/>
                    </a:lnTo>
                    <a:lnTo>
                      <a:pt x="94" y="341"/>
                    </a:lnTo>
                    <a:lnTo>
                      <a:pt x="94" y="343"/>
                    </a:lnTo>
                    <a:lnTo>
                      <a:pt x="96" y="343"/>
                    </a:lnTo>
                    <a:lnTo>
                      <a:pt x="96" y="341"/>
                    </a:lnTo>
                    <a:lnTo>
                      <a:pt x="96" y="343"/>
                    </a:lnTo>
                    <a:lnTo>
                      <a:pt x="98" y="343"/>
                    </a:lnTo>
                    <a:lnTo>
                      <a:pt x="98" y="341"/>
                    </a:lnTo>
                    <a:lnTo>
                      <a:pt x="98" y="343"/>
                    </a:lnTo>
                    <a:lnTo>
                      <a:pt x="98" y="341"/>
                    </a:lnTo>
                    <a:lnTo>
                      <a:pt x="100" y="343"/>
                    </a:lnTo>
                    <a:lnTo>
                      <a:pt x="100" y="341"/>
                    </a:lnTo>
                    <a:lnTo>
                      <a:pt x="100" y="343"/>
                    </a:lnTo>
                    <a:lnTo>
                      <a:pt x="100" y="341"/>
                    </a:lnTo>
                    <a:lnTo>
                      <a:pt x="100" y="343"/>
                    </a:lnTo>
                    <a:lnTo>
                      <a:pt x="100" y="341"/>
                    </a:lnTo>
                    <a:lnTo>
                      <a:pt x="102" y="341"/>
                    </a:lnTo>
                    <a:lnTo>
                      <a:pt x="102" y="343"/>
                    </a:lnTo>
                    <a:lnTo>
                      <a:pt x="102" y="341"/>
                    </a:lnTo>
                    <a:lnTo>
                      <a:pt x="102" y="343"/>
                    </a:lnTo>
                    <a:lnTo>
                      <a:pt x="104" y="343"/>
                    </a:lnTo>
                    <a:lnTo>
                      <a:pt x="104" y="341"/>
                    </a:lnTo>
                    <a:lnTo>
                      <a:pt x="104" y="343"/>
                    </a:lnTo>
                    <a:lnTo>
                      <a:pt x="104" y="341"/>
                    </a:lnTo>
                    <a:lnTo>
                      <a:pt x="106" y="341"/>
                    </a:lnTo>
                    <a:lnTo>
                      <a:pt x="106" y="343"/>
                    </a:lnTo>
                    <a:lnTo>
                      <a:pt x="106" y="341"/>
                    </a:lnTo>
                    <a:lnTo>
                      <a:pt x="106" y="343"/>
                    </a:lnTo>
                    <a:lnTo>
                      <a:pt x="106" y="341"/>
                    </a:lnTo>
                    <a:lnTo>
                      <a:pt x="106" y="343"/>
                    </a:lnTo>
                    <a:lnTo>
                      <a:pt x="106" y="341"/>
                    </a:lnTo>
                    <a:lnTo>
                      <a:pt x="108" y="341"/>
                    </a:lnTo>
                    <a:lnTo>
                      <a:pt x="108" y="343"/>
                    </a:lnTo>
                    <a:lnTo>
                      <a:pt x="108" y="341"/>
                    </a:lnTo>
                    <a:lnTo>
                      <a:pt x="108" y="343"/>
                    </a:lnTo>
                    <a:lnTo>
                      <a:pt x="108" y="341"/>
                    </a:lnTo>
                    <a:lnTo>
                      <a:pt x="108" y="343"/>
                    </a:lnTo>
                    <a:lnTo>
                      <a:pt x="108" y="341"/>
                    </a:lnTo>
                    <a:lnTo>
                      <a:pt x="108" y="343"/>
                    </a:lnTo>
                    <a:lnTo>
                      <a:pt x="108" y="341"/>
                    </a:lnTo>
                    <a:lnTo>
                      <a:pt x="110" y="341"/>
                    </a:lnTo>
                    <a:lnTo>
                      <a:pt x="110" y="343"/>
                    </a:lnTo>
                    <a:lnTo>
                      <a:pt x="110" y="341"/>
                    </a:lnTo>
                    <a:lnTo>
                      <a:pt x="110" y="343"/>
                    </a:lnTo>
                    <a:lnTo>
                      <a:pt x="110" y="341"/>
                    </a:lnTo>
                    <a:lnTo>
                      <a:pt x="110" y="343"/>
                    </a:lnTo>
                    <a:lnTo>
                      <a:pt x="110" y="341"/>
                    </a:lnTo>
                    <a:lnTo>
                      <a:pt x="110" y="343"/>
                    </a:lnTo>
                    <a:lnTo>
                      <a:pt x="110" y="341"/>
                    </a:lnTo>
                    <a:lnTo>
                      <a:pt x="112" y="341"/>
                    </a:lnTo>
                    <a:lnTo>
                      <a:pt x="112" y="343"/>
                    </a:lnTo>
                    <a:lnTo>
                      <a:pt x="112" y="341"/>
                    </a:lnTo>
                    <a:lnTo>
                      <a:pt x="112" y="343"/>
                    </a:lnTo>
                    <a:lnTo>
                      <a:pt x="112" y="341"/>
                    </a:lnTo>
                    <a:lnTo>
                      <a:pt x="112" y="343"/>
                    </a:lnTo>
                    <a:lnTo>
                      <a:pt x="112" y="341"/>
                    </a:lnTo>
                    <a:lnTo>
                      <a:pt x="114" y="341"/>
                    </a:lnTo>
                    <a:lnTo>
                      <a:pt x="114" y="343"/>
                    </a:lnTo>
                    <a:lnTo>
                      <a:pt x="114" y="341"/>
                    </a:lnTo>
                    <a:lnTo>
                      <a:pt x="114" y="343"/>
                    </a:lnTo>
                    <a:lnTo>
                      <a:pt x="117" y="343"/>
                    </a:lnTo>
                    <a:lnTo>
                      <a:pt x="119" y="343"/>
                    </a:lnTo>
                    <a:lnTo>
                      <a:pt x="119" y="341"/>
                    </a:lnTo>
                    <a:lnTo>
                      <a:pt x="119" y="343"/>
                    </a:lnTo>
                    <a:lnTo>
                      <a:pt x="119" y="341"/>
                    </a:lnTo>
                    <a:lnTo>
                      <a:pt x="119" y="343"/>
                    </a:lnTo>
                    <a:lnTo>
                      <a:pt x="121" y="343"/>
                    </a:lnTo>
                    <a:lnTo>
                      <a:pt x="121" y="341"/>
                    </a:lnTo>
                    <a:lnTo>
                      <a:pt x="121" y="343"/>
                    </a:lnTo>
                    <a:lnTo>
                      <a:pt x="123" y="343"/>
                    </a:lnTo>
                    <a:lnTo>
                      <a:pt x="123" y="341"/>
                    </a:lnTo>
                    <a:lnTo>
                      <a:pt x="123" y="343"/>
                    </a:lnTo>
                    <a:lnTo>
                      <a:pt x="123" y="341"/>
                    </a:lnTo>
                    <a:lnTo>
                      <a:pt x="123" y="343"/>
                    </a:lnTo>
                    <a:lnTo>
                      <a:pt x="123" y="341"/>
                    </a:lnTo>
                    <a:lnTo>
                      <a:pt x="123" y="343"/>
                    </a:lnTo>
                    <a:lnTo>
                      <a:pt x="123" y="341"/>
                    </a:lnTo>
                    <a:lnTo>
                      <a:pt x="125" y="341"/>
                    </a:lnTo>
                    <a:lnTo>
                      <a:pt x="125" y="343"/>
                    </a:lnTo>
                    <a:lnTo>
                      <a:pt x="125" y="341"/>
                    </a:lnTo>
                    <a:lnTo>
                      <a:pt x="125" y="343"/>
                    </a:lnTo>
                    <a:lnTo>
                      <a:pt x="125" y="341"/>
                    </a:lnTo>
                    <a:lnTo>
                      <a:pt x="125" y="343"/>
                    </a:lnTo>
                    <a:lnTo>
                      <a:pt x="127" y="343"/>
                    </a:lnTo>
                    <a:lnTo>
                      <a:pt x="127" y="341"/>
                    </a:lnTo>
                    <a:lnTo>
                      <a:pt x="127" y="343"/>
                    </a:lnTo>
                    <a:lnTo>
                      <a:pt x="129" y="343"/>
                    </a:lnTo>
                    <a:lnTo>
                      <a:pt x="129" y="341"/>
                    </a:lnTo>
                    <a:lnTo>
                      <a:pt x="129" y="343"/>
                    </a:lnTo>
                    <a:lnTo>
                      <a:pt x="129" y="341"/>
                    </a:lnTo>
                    <a:lnTo>
                      <a:pt x="129" y="343"/>
                    </a:lnTo>
                    <a:lnTo>
                      <a:pt x="129" y="341"/>
                    </a:lnTo>
                    <a:lnTo>
                      <a:pt x="131" y="341"/>
                    </a:lnTo>
                    <a:lnTo>
                      <a:pt x="131" y="343"/>
                    </a:lnTo>
                    <a:lnTo>
                      <a:pt x="131" y="341"/>
                    </a:lnTo>
                    <a:lnTo>
                      <a:pt x="131" y="343"/>
                    </a:lnTo>
                    <a:lnTo>
                      <a:pt x="131" y="341"/>
                    </a:lnTo>
                    <a:lnTo>
                      <a:pt x="131" y="343"/>
                    </a:lnTo>
                    <a:lnTo>
                      <a:pt x="131" y="341"/>
                    </a:lnTo>
                    <a:lnTo>
                      <a:pt x="131" y="343"/>
                    </a:lnTo>
                    <a:lnTo>
                      <a:pt x="131" y="341"/>
                    </a:lnTo>
                    <a:lnTo>
                      <a:pt x="131" y="343"/>
                    </a:lnTo>
                    <a:lnTo>
                      <a:pt x="133" y="343"/>
                    </a:lnTo>
                    <a:lnTo>
                      <a:pt x="133" y="341"/>
                    </a:lnTo>
                    <a:lnTo>
                      <a:pt x="133" y="343"/>
                    </a:lnTo>
                    <a:lnTo>
                      <a:pt x="135" y="343"/>
                    </a:lnTo>
                    <a:lnTo>
                      <a:pt x="137" y="343"/>
                    </a:lnTo>
                    <a:lnTo>
                      <a:pt x="137" y="341"/>
                    </a:lnTo>
                    <a:lnTo>
                      <a:pt x="137" y="343"/>
                    </a:lnTo>
                    <a:lnTo>
                      <a:pt x="137" y="341"/>
                    </a:lnTo>
                    <a:lnTo>
                      <a:pt x="137" y="343"/>
                    </a:lnTo>
                    <a:lnTo>
                      <a:pt x="137" y="341"/>
                    </a:lnTo>
                    <a:lnTo>
                      <a:pt x="137" y="343"/>
                    </a:lnTo>
                    <a:lnTo>
                      <a:pt x="140" y="343"/>
                    </a:lnTo>
                    <a:lnTo>
                      <a:pt x="140" y="341"/>
                    </a:lnTo>
                    <a:lnTo>
                      <a:pt x="140" y="343"/>
                    </a:lnTo>
                    <a:lnTo>
                      <a:pt x="140" y="341"/>
                    </a:lnTo>
                    <a:lnTo>
                      <a:pt x="140" y="343"/>
                    </a:lnTo>
                    <a:lnTo>
                      <a:pt x="140" y="341"/>
                    </a:lnTo>
                    <a:lnTo>
                      <a:pt x="140" y="343"/>
                    </a:lnTo>
                    <a:lnTo>
                      <a:pt x="142" y="341"/>
                    </a:lnTo>
                    <a:lnTo>
                      <a:pt x="142" y="343"/>
                    </a:lnTo>
                    <a:lnTo>
                      <a:pt x="142" y="341"/>
                    </a:lnTo>
                    <a:lnTo>
                      <a:pt x="142" y="343"/>
                    </a:lnTo>
                    <a:lnTo>
                      <a:pt x="142" y="341"/>
                    </a:lnTo>
                    <a:lnTo>
                      <a:pt x="144" y="341"/>
                    </a:lnTo>
                    <a:lnTo>
                      <a:pt x="144" y="343"/>
                    </a:lnTo>
                    <a:lnTo>
                      <a:pt x="144" y="341"/>
                    </a:lnTo>
                    <a:lnTo>
                      <a:pt x="144" y="343"/>
                    </a:lnTo>
                    <a:lnTo>
                      <a:pt x="144" y="341"/>
                    </a:lnTo>
                    <a:lnTo>
                      <a:pt x="144" y="343"/>
                    </a:lnTo>
                    <a:lnTo>
                      <a:pt x="144" y="341"/>
                    </a:lnTo>
                    <a:lnTo>
                      <a:pt x="146" y="341"/>
                    </a:lnTo>
                    <a:lnTo>
                      <a:pt x="146" y="343"/>
                    </a:lnTo>
                    <a:lnTo>
                      <a:pt x="146" y="341"/>
                    </a:lnTo>
                    <a:lnTo>
                      <a:pt x="146" y="343"/>
                    </a:lnTo>
                    <a:lnTo>
                      <a:pt x="146" y="341"/>
                    </a:lnTo>
                    <a:lnTo>
                      <a:pt x="146" y="343"/>
                    </a:lnTo>
                    <a:lnTo>
                      <a:pt x="148" y="343"/>
                    </a:lnTo>
                    <a:lnTo>
                      <a:pt x="148" y="341"/>
                    </a:lnTo>
                    <a:lnTo>
                      <a:pt x="148" y="343"/>
                    </a:lnTo>
                    <a:lnTo>
                      <a:pt x="148" y="341"/>
                    </a:lnTo>
                    <a:lnTo>
                      <a:pt x="148" y="343"/>
                    </a:lnTo>
                    <a:lnTo>
                      <a:pt x="148" y="341"/>
                    </a:lnTo>
                    <a:lnTo>
                      <a:pt x="150" y="341"/>
                    </a:lnTo>
                    <a:lnTo>
                      <a:pt x="152" y="341"/>
                    </a:lnTo>
                    <a:lnTo>
                      <a:pt x="152" y="343"/>
                    </a:lnTo>
                    <a:lnTo>
                      <a:pt x="152" y="341"/>
                    </a:lnTo>
                    <a:lnTo>
                      <a:pt x="152" y="343"/>
                    </a:lnTo>
                    <a:lnTo>
                      <a:pt x="152" y="341"/>
                    </a:lnTo>
                    <a:lnTo>
                      <a:pt x="154" y="341"/>
                    </a:lnTo>
                    <a:lnTo>
                      <a:pt x="156" y="341"/>
                    </a:lnTo>
                    <a:lnTo>
                      <a:pt x="158" y="341"/>
                    </a:lnTo>
                    <a:lnTo>
                      <a:pt x="158" y="343"/>
                    </a:lnTo>
                    <a:lnTo>
                      <a:pt x="158" y="341"/>
                    </a:lnTo>
                    <a:lnTo>
                      <a:pt x="158" y="343"/>
                    </a:lnTo>
                    <a:lnTo>
                      <a:pt x="160" y="343"/>
                    </a:lnTo>
                    <a:lnTo>
                      <a:pt x="160" y="341"/>
                    </a:lnTo>
                    <a:lnTo>
                      <a:pt x="160" y="343"/>
                    </a:lnTo>
                    <a:lnTo>
                      <a:pt x="160" y="341"/>
                    </a:lnTo>
                    <a:lnTo>
                      <a:pt x="160" y="343"/>
                    </a:lnTo>
                    <a:lnTo>
                      <a:pt x="160" y="341"/>
                    </a:lnTo>
                    <a:lnTo>
                      <a:pt x="160" y="343"/>
                    </a:lnTo>
                    <a:lnTo>
                      <a:pt x="163" y="343"/>
                    </a:lnTo>
                    <a:lnTo>
                      <a:pt x="163" y="341"/>
                    </a:lnTo>
                    <a:lnTo>
                      <a:pt x="163" y="343"/>
                    </a:lnTo>
                    <a:lnTo>
                      <a:pt x="163" y="341"/>
                    </a:lnTo>
                    <a:lnTo>
                      <a:pt x="163" y="343"/>
                    </a:lnTo>
                    <a:lnTo>
                      <a:pt x="163" y="341"/>
                    </a:lnTo>
                    <a:lnTo>
                      <a:pt x="163" y="343"/>
                    </a:lnTo>
                    <a:lnTo>
                      <a:pt x="165" y="343"/>
                    </a:lnTo>
                    <a:lnTo>
                      <a:pt x="165" y="341"/>
                    </a:lnTo>
                    <a:lnTo>
                      <a:pt x="165" y="343"/>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41" name="Freeform 204"/>
              <p:cNvSpPr>
                <a:spLocks noChangeAspect="1"/>
              </p:cNvSpPr>
              <p:nvPr/>
            </p:nvSpPr>
            <p:spPr bwMode="auto">
              <a:xfrm>
                <a:off x="899" y="477"/>
                <a:ext cx="291" cy="3303"/>
              </a:xfrm>
              <a:custGeom>
                <a:avLst/>
                <a:gdLst>
                  <a:gd name="T0" fmla="*/ 4 w 305"/>
                  <a:gd name="T1" fmla="*/ 16 h 4027"/>
                  <a:gd name="T2" fmla="*/ 8 w 305"/>
                  <a:gd name="T3" fmla="*/ 16 h 4027"/>
                  <a:gd name="T4" fmla="*/ 10 w 305"/>
                  <a:gd name="T5" fmla="*/ 16 h 4027"/>
                  <a:gd name="T6" fmla="*/ 10 w 305"/>
                  <a:gd name="T7" fmla="*/ 16 h 4027"/>
                  <a:gd name="T8" fmla="*/ 10 w 305"/>
                  <a:gd name="T9" fmla="*/ 16 h 4027"/>
                  <a:gd name="T10" fmla="*/ 10 w 305"/>
                  <a:gd name="T11" fmla="*/ 16 h 4027"/>
                  <a:gd name="T12" fmla="*/ 11 w 305"/>
                  <a:gd name="T13" fmla="*/ 16 h 4027"/>
                  <a:gd name="T14" fmla="*/ 17 w 305"/>
                  <a:gd name="T15" fmla="*/ 16 h 4027"/>
                  <a:gd name="T16" fmla="*/ 20 w 305"/>
                  <a:gd name="T17" fmla="*/ 16 h 4027"/>
                  <a:gd name="T18" fmla="*/ 24 w 305"/>
                  <a:gd name="T19" fmla="*/ 16 h 4027"/>
                  <a:gd name="T20" fmla="*/ 28 w 305"/>
                  <a:gd name="T21" fmla="*/ 16 h 4027"/>
                  <a:gd name="T22" fmla="*/ 30 w 305"/>
                  <a:gd name="T23" fmla="*/ 16 h 4027"/>
                  <a:gd name="T24" fmla="*/ 34 w 305"/>
                  <a:gd name="T25" fmla="*/ 16 h 4027"/>
                  <a:gd name="T26" fmla="*/ 39 w 305"/>
                  <a:gd name="T27" fmla="*/ 16 h 4027"/>
                  <a:gd name="T28" fmla="*/ 43 w 305"/>
                  <a:gd name="T29" fmla="*/ 16 h 4027"/>
                  <a:gd name="T30" fmla="*/ 47 w 305"/>
                  <a:gd name="T31" fmla="*/ 16 h 4027"/>
                  <a:gd name="T32" fmla="*/ 49 w 305"/>
                  <a:gd name="T33" fmla="*/ 16 h 4027"/>
                  <a:gd name="T34" fmla="*/ 50 w 305"/>
                  <a:gd name="T35" fmla="*/ 16 h 4027"/>
                  <a:gd name="T36" fmla="*/ 52 w 305"/>
                  <a:gd name="T37" fmla="*/ 16 h 4027"/>
                  <a:gd name="T38" fmla="*/ 55 w 305"/>
                  <a:gd name="T39" fmla="*/ 16 h 4027"/>
                  <a:gd name="T40" fmla="*/ 58 w 305"/>
                  <a:gd name="T41" fmla="*/ 16 h 4027"/>
                  <a:gd name="T42" fmla="*/ 58 w 305"/>
                  <a:gd name="T43" fmla="*/ 16 h 4027"/>
                  <a:gd name="T44" fmla="*/ 59 w 305"/>
                  <a:gd name="T45" fmla="*/ 16 h 4027"/>
                  <a:gd name="T46" fmla="*/ 61 w 305"/>
                  <a:gd name="T47" fmla="*/ 16 h 4027"/>
                  <a:gd name="T48" fmla="*/ 61 w 305"/>
                  <a:gd name="T49" fmla="*/ 16 h 4027"/>
                  <a:gd name="T50" fmla="*/ 64 w 305"/>
                  <a:gd name="T51" fmla="*/ 16 h 4027"/>
                  <a:gd name="T52" fmla="*/ 64 w 305"/>
                  <a:gd name="T53" fmla="*/ 16 h 4027"/>
                  <a:gd name="T54" fmla="*/ 64 w 305"/>
                  <a:gd name="T55" fmla="*/ 16 h 4027"/>
                  <a:gd name="T56" fmla="*/ 67 w 305"/>
                  <a:gd name="T57" fmla="*/ 16 h 4027"/>
                  <a:gd name="T58" fmla="*/ 70 w 305"/>
                  <a:gd name="T59" fmla="*/ 16 h 4027"/>
                  <a:gd name="T60" fmla="*/ 70 w 305"/>
                  <a:gd name="T61" fmla="*/ 16 h 4027"/>
                  <a:gd name="T62" fmla="*/ 71 w 305"/>
                  <a:gd name="T63" fmla="*/ 16 h 4027"/>
                  <a:gd name="T64" fmla="*/ 73 w 305"/>
                  <a:gd name="T65" fmla="*/ 16 h 4027"/>
                  <a:gd name="T66" fmla="*/ 74 w 305"/>
                  <a:gd name="T67" fmla="*/ 16 h 4027"/>
                  <a:gd name="T68" fmla="*/ 74 w 305"/>
                  <a:gd name="T69" fmla="*/ 16 h 4027"/>
                  <a:gd name="T70" fmla="*/ 77 w 305"/>
                  <a:gd name="T71" fmla="*/ 16 h 4027"/>
                  <a:gd name="T72" fmla="*/ 77 w 305"/>
                  <a:gd name="T73" fmla="*/ 16 h 4027"/>
                  <a:gd name="T74" fmla="*/ 79 w 305"/>
                  <a:gd name="T75" fmla="*/ 16 h 4027"/>
                  <a:gd name="T76" fmla="*/ 80 w 305"/>
                  <a:gd name="T77" fmla="*/ 16 h 4027"/>
                  <a:gd name="T78" fmla="*/ 80 w 305"/>
                  <a:gd name="T79" fmla="*/ 16 h 4027"/>
                  <a:gd name="T80" fmla="*/ 81 w 305"/>
                  <a:gd name="T81" fmla="*/ 16 h 4027"/>
                  <a:gd name="T82" fmla="*/ 81 w 305"/>
                  <a:gd name="T83" fmla="*/ 16 h 4027"/>
                  <a:gd name="T84" fmla="*/ 81 w 305"/>
                  <a:gd name="T85" fmla="*/ 16 h 4027"/>
                  <a:gd name="T86" fmla="*/ 81 w 305"/>
                  <a:gd name="T87" fmla="*/ 14 h 4027"/>
                  <a:gd name="T88" fmla="*/ 81 w 305"/>
                  <a:gd name="T89" fmla="*/ 9 h 4027"/>
                  <a:gd name="T90" fmla="*/ 81 w 305"/>
                  <a:gd name="T91" fmla="*/ 9 h 4027"/>
                  <a:gd name="T92" fmla="*/ 81 w 305"/>
                  <a:gd name="T93" fmla="*/ 3 h 4027"/>
                  <a:gd name="T94" fmla="*/ 81 w 305"/>
                  <a:gd name="T95" fmla="*/ 5 h 4027"/>
                  <a:gd name="T96" fmla="*/ 81 w 305"/>
                  <a:gd name="T97" fmla="*/ 2 h 4027"/>
                  <a:gd name="T98" fmla="*/ 81 w 305"/>
                  <a:gd name="T99" fmla="*/ 2 h 4027"/>
                  <a:gd name="T100" fmla="*/ 81 w 305"/>
                  <a:gd name="T101" fmla="*/ 3 h 4027"/>
                  <a:gd name="T102" fmla="*/ 81 w 305"/>
                  <a:gd name="T103" fmla="*/ 3 h 4027"/>
                  <a:gd name="T104" fmla="*/ 81 w 305"/>
                  <a:gd name="T105" fmla="*/ 7 h 4027"/>
                  <a:gd name="T106" fmla="*/ 81 w 305"/>
                  <a:gd name="T107" fmla="*/ 6 h 4027"/>
                  <a:gd name="T108" fmla="*/ 81 w 305"/>
                  <a:gd name="T109" fmla="*/ 9 h 4027"/>
                  <a:gd name="T110" fmla="*/ 81 w 305"/>
                  <a:gd name="T111" fmla="*/ 9 h 4027"/>
                  <a:gd name="T112" fmla="*/ 81 w 305"/>
                  <a:gd name="T113" fmla="*/ 11 h 4027"/>
                  <a:gd name="T114" fmla="*/ 82 w 305"/>
                  <a:gd name="T115" fmla="*/ 11 h 4027"/>
                  <a:gd name="T116" fmla="*/ 82 w 305"/>
                  <a:gd name="T117" fmla="*/ 14 h 4027"/>
                  <a:gd name="T118" fmla="*/ 82 w 305"/>
                  <a:gd name="T119" fmla="*/ 14 h 4027"/>
                  <a:gd name="T120" fmla="*/ 82 w 305"/>
                  <a:gd name="T121" fmla="*/ 14 h 4027"/>
                  <a:gd name="T122" fmla="*/ 82 w 305"/>
                  <a:gd name="T123" fmla="*/ 14 h 4027"/>
                  <a:gd name="T124" fmla="*/ 82 w 305"/>
                  <a:gd name="T125" fmla="*/ 16 h 402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5"/>
                  <a:gd name="T190" fmla="*/ 0 h 4027"/>
                  <a:gd name="T191" fmla="*/ 305 w 305"/>
                  <a:gd name="T192" fmla="*/ 4027 h 402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5" h="4027">
                    <a:moveTo>
                      <a:pt x="0" y="4027"/>
                    </a:moveTo>
                    <a:lnTo>
                      <a:pt x="0" y="4025"/>
                    </a:lnTo>
                    <a:lnTo>
                      <a:pt x="0" y="4027"/>
                    </a:lnTo>
                    <a:lnTo>
                      <a:pt x="0" y="4025"/>
                    </a:lnTo>
                    <a:lnTo>
                      <a:pt x="2" y="4025"/>
                    </a:lnTo>
                    <a:lnTo>
                      <a:pt x="2" y="4023"/>
                    </a:lnTo>
                    <a:lnTo>
                      <a:pt x="2" y="4025"/>
                    </a:lnTo>
                    <a:lnTo>
                      <a:pt x="2" y="4023"/>
                    </a:lnTo>
                    <a:lnTo>
                      <a:pt x="2" y="4025"/>
                    </a:lnTo>
                    <a:lnTo>
                      <a:pt x="4" y="4025"/>
                    </a:lnTo>
                    <a:lnTo>
                      <a:pt x="4" y="4027"/>
                    </a:lnTo>
                    <a:lnTo>
                      <a:pt x="4" y="4025"/>
                    </a:lnTo>
                    <a:lnTo>
                      <a:pt x="4" y="4027"/>
                    </a:lnTo>
                    <a:lnTo>
                      <a:pt x="6" y="4027"/>
                    </a:lnTo>
                    <a:lnTo>
                      <a:pt x="6" y="4025"/>
                    </a:lnTo>
                    <a:lnTo>
                      <a:pt x="6" y="4027"/>
                    </a:lnTo>
                    <a:lnTo>
                      <a:pt x="8" y="4027"/>
                    </a:lnTo>
                    <a:lnTo>
                      <a:pt x="8" y="4025"/>
                    </a:lnTo>
                    <a:lnTo>
                      <a:pt x="8" y="4027"/>
                    </a:lnTo>
                    <a:lnTo>
                      <a:pt x="8" y="4025"/>
                    </a:lnTo>
                    <a:lnTo>
                      <a:pt x="8" y="4027"/>
                    </a:lnTo>
                    <a:lnTo>
                      <a:pt x="8" y="4025"/>
                    </a:lnTo>
                    <a:lnTo>
                      <a:pt x="8" y="4027"/>
                    </a:lnTo>
                    <a:lnTo>
                      <a:pt x="10" y="4027"/>
                    </a:lnTo>
                    <a:lnTo>
                      <a:pt x="10" y="4025"/>
                    </a:lnTo>
                    <a:lnTo>
                      <a:pt x="10" y="4027"/>
                    </a:lnTo>
                    <a:lnTo>
                      <a:pt x="10" y="4025"/>
                    </a:lnTo>
                    <a:lnTo>
                      <a:pt x="12" y="4027"/>
                    </a:lnTo>
                    <a:lnTo>
                      <a:pt x="12" y="4025"/>
                    </a:lnTo>
                    <a:lnTo>
                      <a:pt x="12" y="4027"/>
                    </a:lnTo>
                    <a:lnTo>
                      <a:pt x="12" y="4025"/>
                    </a:lnTo>
                    <a:lnTo>
                      <a:pt x="12" y="4027"/>
                    </a:lnTo>
                    <a:lnTo>
                      <a:pt x="14" y="4027"/>
                    </a:lnTo>
                    <a:lnTo>
                      <a:pt x="14" y="4025"/>
                    </a:lnTo>
                    <a:lnTo>
                      <a:pt x="14" y="4027"/>
                    </a:lnTo>
                    <a:lnTo>
                      <a:pt x="16" y="4027"/>
                    </a:lnTo>
                    <a:lnTo>
                      <a:pt x="16" y="4025"/>
                    </a:lnTo>
                    <a:lnTo>
                      <a:pt x="16" y="4027"/>
                    </a:lnTo>
                    <a:lnTo>
                      <a:pt x="18" y="4027"/>
                    </a:lnTo>
                    <a:lnTo>
                      <a:pt x="21" y="4027"/>
                    </a:lnTo>
                    <a:lnTo>
                      <a:pt x="23" y="4027"/>
                    </a:lnTo>
                    <a:lnTo>
                      <a:pt x="25" y="4027"/>
                    </a:lnTo>
                    <a:lnTo>
                      <a:pt x="27" y="4027"/>
                    </a:lnTo>
                    <a:lnTo>
                      <a:pt x="29" y="4027"/>
                    </a:lnTo>
                    <a:lnTo>
                      <a:pt x="31" y="4027"/>
                    </a:lnTo>
                    <a:lnTo>
                      <a:pt x="31" y="4025"/>
                    </a:lnTo>
                    <a:lnTo>
                      <a:pt x="31" y="4027"/>
                    </a:lnTo>
                    <a:lnTo>
                      <a:pt x="31" y="4025"/>
                    </a:lnTo>
                    <a:lnTo>
                      <a:pt x="33" y="4025"/>
                    </a:lnTo>
                    <a:lnTo>
                      <a:pt x="33" y="4027"/>
                    </a:lnTo>
                    <a:lnTo>
                      <a:pt x="33" y="4025"/>
                    </a:lnTo>
                    <a:lnTo>
                      <a:pt x="33" y="4027"/>
                    </a:lnTo>
                    <a:lnTo>
                      <a:pt x="33" y="4025"/>
                    </a:lnTo>
                    <a:lnTo>
                      <a:pt x="33" y="4027"/>
                    </a:lnTo>
                    <a:lnTo>
                      <a:pt x="35" y="4027"/>
                    </a:lnTo>
                    <a:lnTo>
                      <a:pt x="37" y="4027"/>
                    </a:lnTo>
                    <a:lnTo>
                      <a:pt x="37" y="4025"/>
                    </a:lnTo>
                    <a:lnTo>
                      <a:pt x="37" y="4027"/>
                    </a:lnTo>
                    <a:lnTo>
                      <a:pt x="37" y="4025"/>
                    </a:lnTo>
                    <a:lnTo>
                      <a:pt x="39" y="4025"/>
                    </a:lnTo>
                    <a:lnTo>
                      <a:pt x="39" y="4027"/>
                    </a:lnTo>
                    <a:lnTo>
                      <a:pt x="41" y="4027"/>
                    </a:lnTo>
                    <a:lnTo>
                      <a:pt x="41" y="4025"/>
                    </a:lnTo>
                    <a:lnTo>
                      <a:pt x="41" y="4027"/>
                    </a:lnTo>
                    <a:lnTo>
                      <a:pt x="41" y="4025"/>
                    </a:lnTo>
                    <a:lnTo>
                      <a:pt x="44" y="4025"/>
                    </a:lnTo>
                    <a:lnTo>
                      <a:pt x="44" y="4027"/>
                    </a:lnTo>
                    <a:lnTo>
                      <a:pt x="44" y="4025"/>
                    </a:lnTo>
                    <a:lnTo>
                      <a:pt x="44" y="4027"/>
                    </a:lnTo>
                    <a:lnTo>
                      <a:pt x="44" y="4025"/>
                    </a:lnTo>
                    <a:lnTo>
                      <a:pt x="46" y="4025"/>
                    </a:lnTo>
                    <a:lnTo>
                      <a:pt x="46" y="4027"/>
                    </a:lnTo>
                    <a:lnTo>
                      <a:pt x="46" y="4025"/>
                    </a:lnTo>
                    <a:lnTo>
                      <a:pt x="46" y="4027"/>
                    </a:lnTo>
                    <a:lnTo>
                      <a:pt x="46" y="4025"/>
                    </a:lnTo>
                    <a:lnTo>
                      <a:pt x="46" y="4027"/>
                    </a:lnTo>
                    <a:lnTo>
                      <a:pt x="46" y="4025"/>
                    </a:lnTo>
                    <a:lnTo>
                      <a:pt x="48" y="4027"/>
                    </a:lnTo>
                    <a:lnTo>
                      <a:pt x="48" y="4025"/>
                    </a:lnTo>
                    <a:lnTo>
                      <a:pt x="48" y="4027"/>
                    </a:lnTo>
                    <a:lnTo>
                      <a:pt x="50" y="4027"/>
                    </a:lnTo>
                    <a:lnTo>
                      <a:pt x="52" y="4027"/>
                    </a:lnTo>
                    <a:lnTo>
                      <a:pt x="54" y="4027"/>
                    </a:lnTo>
                    <a:lnTo>
                      <a:pt x="56" y="4027"/>
                    </a:lnTo>
                    <a:lnTo>
                      <a:pt x="56" y="4025"/>
                    </a:lnTo>
                    <a:lnTo>
                      <a:pt x="56" y="4027"/>
                    </a:lnTo>
                    <a:lnTo>
                      <a:pt x="58" y="4027"/>
                    </a:lnTo>
                    <a:lnTo>
                      <a:pt x="60" y="4027"/>
                    </a:lnTo>
                    <a:lnTo>
                      <a:pt x="60" y="4025"/>
                    </a:lnTo>
                    <a:lnTo>
                      <a:pt x="62" y="4025"/>
                    </a:lnTo>
                    <a:lnTo>
                      <a:pt x="62" y="4027"/>
                    </a:lnTo>
                    <a:lnTo>
                      <a:pt x="62" y="4025"/>
                    </a:lnTo>
                    <a:lnTo>
                      <a:pt x="62" y="4027"/>
                    </a:lnTo>
                    <a:lnTo>
                      <a:pt x="62" y="4025"/>
                    </a:lnTo>
                    <a:lnTo>
                      <a:pt x="62" y="4027"/>
                    </a:lnTo>
                    <a:lnTo>
                      <a:pt x="64" y="4027"/>
                    </a:lnTo>
                    <a:lnTo>
                      <a:pt x="66" y="4027"/>
                    </a:lnTo>
                    <a:lnTo>
                      <a:pt x="69" y="4027"/>
                    </a:lnTo>
                    <a:lnTo>
                      <a:pt x="71" y="4027"/>
                    </a:lnTo>
                    <a:lnTo>
                      <a:pt x="73" y="4027"/>
                    </a:lnTo>
                    <a:lnTo>
                      <a:pt x="75" y="4027"/>
                    </a:lnTo>
                    <a:lnTo>
                      <a:pt x="77" y="4027"/>
                    </a:lnTo>
                    <a:lnTo>
                      <a:pt x="77" y="4025"/>
                    </a:lnTo>
                    <a:lnTo>
                      <a:pt x="77" y="4027"/>
                    </a:lnTo>
                    <a:lnTo>
                      <a:pt x="79" y="4027"/>
                    </a:lnTo>
                    <a:lnTo>
                      <a:pt x="79" y="4025"/>
                    </a:lnTo>
                    <a:lnTo>
                      <a:pt x="79" y="4027"/>
                    </a:lnTo>
                    <a:lnTo>
                      <a:pt x="81" y="4027"/>
                    </a:lnTo>
                    <a:lnTo>
                      <a:pt x="83" y="4027"/>
                    </a:lnTo>
                    <a:lnTo>
                      <a:pt x="85" y="4027"/>
                    </a:lnTo>
                    <a:lnTo>
                      <a:pt x="87" y="4027"/>
                    </a:lnTo>
                    <a:lnTo>
                      <a:pt x="89" y="4027"/>
                    </a:lnTo>
                    <a:lnTo>
                      <a:pt x="92" y="4027"/>
                    </a:lnTo>
                    <a:lnTo>
                      <a:pt x="92" y="4025"/>
                    </a:lnTo>
                    <a:lnTo>
                      <a:pt x="92" y="4027"/>
                    </a:lnTo>
                    <a:lnTo>
                      <a:pt x="94" y="4027"/>
                    </a:lnTo>
                    <a:lnTo>
                      <a:pt x="96" y="4027"/>
                    </a:lnTo>
                    <a:lnTo>
                      <a:pt x="98" y="4027"/>
                    </a:lnTo>
                    <a:lnTo>
                      <a:pt x="100" y="4027"/>
                    </a:lnTo>
                    <a:lnTo>
                      <a:pt x="102" y="4027"/>
                    </a:lnTo>
                    <a:lnTo>
                      <a:pt x="102" y="4025"/>
                    </a:lnTo>
                    <a:lnTo>
                      <a:pt x="102" y="4027"/>
                    </a:lnTo>
                    <a:lnTo>
                      <a:pt x="104" y="4027"/>
                    </a:lnTo>
                    <a:lnTo>
                      <a:pt x="104" y="4025"/>
                    </a:lnTo>
                    <a:lnTo>
                      <a:pt x="104" y="4027"/>
                    </a:lnTo>
                    <a:lnTo>
                      <a:pt x="106" y="4027"/>
                    </a:lnTo>
                    <a:lnTo>
                      <a:pt x="106" y="4025"/>
                    </a:lnTo>
                    <a:lnTo>
                      <a:pt x="106" y="4027"/>
                    </a:lnTo>
                    <a:lnTo>
                      <a:pt x="106" y="4025"/>
                    </a:lnTo>
                    <a:lnTo>
                      <a:pt x="106" y="4027"/>
                    </a:lnTo>
                    <a:lnTo>
                      <a:pt x="108" y="4027"/>
                    </a:lnTo>
                    <a:lnTo>
                      <a:pt x="110" y="4027"/>
                    </a:lnTo>
                    <a:lnTo>
                      <a:pt x="112" y="4027"/>
                    </a:lnTo>
                    <a:lnTo>
                      <a:pt x="115" y="4027"/>
                    </a:lnTo>
                    <a:lnTo>
                      <a:pt x="117" y="4027"/>
                    </a:lnTo>
                    <a:lnTo>
                      <a:pt x="119" y="4027"/>
                    </a:lnTo>
                    <a:lnTo>
                      <a:pt x="121" y="4027"/>
                    </a:lnTo>
                    <a:lnTo>
                      <a:pt x="123" y="4027"/>
                    </a:lnTo>
                    <a:lnTo>
                      <a:pt x="125" y="4027"/>
                    </a:lnTo>
                    <a:lnTo>
                      <a:pt x="125" y="4025"/>
                    </a:lnTo>
                    <a:lnTo>
                      <a:pt x="125" y="4027"/>
                    </a:lnTo>
                    <a:lnTo>
                      <a:pt x="127" y="4027"/>
                    </a:lnTo>
                    <a:lnTo>
                      <a:pt x="129" y="4027"/>
                    </a:lnTo>
                    <a:lnTo>
                      <a:pt x="131" y="4027"/>
                    </a:lnTo>
                    <a:lnTo>
                      <a:pt x="133" y="4027"/>
                    </a:lnTo>
                    <a:lnTo>
                      <a:pt x="135" y="4027"/>
                    </a:lnTo>
                    <a:lnTo>
                      <a:pt x="138" y="4027"/>
                    </a:lnTo>
                    <a:lnTo>
                      <a:pt x="140" y="4027"/>
                    </a:lnTo>
                    <a:lnTo>
                      <a:pt x="142" y="4027"/>
                    </a:lnTo>
                    <a:lnTo>
                      <a:pt x="142" y="4025"/>
                    </a:lnTo>
                    <a:lnTo>
                      <a:pt x="142" y="4027"/>
                    </a:lnTo>
                    <a:lnTo>
                      <a:pt x="144" y="4027"/>
                    </a:lnTo>
                    <a:lnTo>
                      <a:pt x="144" y="4025"/>
                    </a:lnTo>
                    <a:lnTo>
                      <a:pt x="144" y="4027"/>
                    </a:lnTo>
                    <a:lnTo>
                      <a:pt x="144" y="4025"/>
                    </a:lnTo>
                    <a:lnTo>
                      <a:pt x="144" y="4027"/>
                    </a:lnTo>
                    <a:lnTo>
                      <a:pt x="146" y="4027"/>
                    </a:lnTo>
                    <a:lnTo>
                      <a:pt x="146" y="4025"/>
                    </a:lnTo>
                    <a:lnTo>
                      <a:pt x="146" y="4027"/>
                    </a:lnTo>
                    <a:lnTo>
                      <a:pt x="148" y="4027"/>
                    </a:lnTo>
                    <a:lnTo>
                      <a:pt x="150" y="4027"/>
                    </a:lnTo>
                    <a:lnTo>
                      <a:pt x="152" y="4027"/>
                    </a:lnTo>
                    <a:lnTo>
                      <a:pt x="154" y="4027"/>
                    </a:lnTo>
                    <a:lnTo>
                      <a:pt x="156" y="4027"/>
                    </a:lnTo>
                    <a:lnTo>
                      <a:pt x="158" y="4027"/>
                    </a:lnTo>
                    <a:lnTo>
                      <a:pt x="161" y="4027"/>
                    </a:lnTo>
                    <a:lnTo>
                      <a:pt x="163" y="4027"/>
                    </a:lnTo>
                    <a:lnTo>
                      <a:pt x="165" y="4027"/>
                    </a:lnTo>
                    <a:lnTo>
                      <a:pt x="167" y="4027"/>
                    </a:lnTo>
                    <a:lnTo>
                      <a:pt x="169" y="4027"/>
                    </a:lnTo>
                    <a:lnTo>
                      <a:pt x="171" y="4027"/>
                    </a:lnTo>
                    <a:lnTo>
                      <a:pt x="171" y="4025"/>
                    </a:lnTo>
                    <a:lnTo>
                      <a:pt x="173" y="4025"/>
                    </a:lnTo>
                    <a:lnTo>
                      <a:pt x="173" y="4027"/>
                    </a:lnTo>
                    <a:lnTo>
                      <a:pt x="173" y="4025"/>
                    </a:lnTo>
                    <a:lnTo>
                      <a:pt x="173" y="4027"/>
                    </a:lnTo>
                    <a:lnTo>
                      <a:pt x="173" y="4025"/>
                    </a:lnTo>
                    <a:lnTo>
                      <a:pt x="175" y="4025"/>
                    </a:lnTo>
                    <a:lnTo>
                      <a:pt x="175" y="4027"/>
                    </a:lnTo>
                    <a:lnTo>
                      <a:pt x="175" y="4025"/>
                    </a:lnTo>
                    <a:lnTo>
                      <a:pt x="177" y="4025"/>
                    </a:lnTo>
                    <a:lnTo>
                      <a:pt x="177" y="4027"/>
                    </a:lnTo>
                    <a:lnTo>
                      <a:pt x="177" y="4025"/>
                    </a:lnTo>
                    <a:lnTo>
                      <a:pt x="179" y="4027"/>
                    </a:lnTo>
                    <a:lnTo>
                      <a:pt x="179" y="4025"/>
                    </a:lnTo>
                    <a:lnTo>
                      <a:pt x="181" y="4027"/>
                    </a:lnTo>
                    <a:lnTo>
                      <a:pt x="181" y="4025"/>
                    </a:lnTo>
                    <a:lnTo>
                      <a:pt x="184" y="4025"/>
                    </a:lnTo>
                    <a:lnTo>
                      <a:pt x="184" y="4027"/>
                    </a:lnTo>
                    <a:lnTo>
                      <a:pt x="184" y="4025"/>
                    </a:lnTo>
                    <a:lnTo>
                      <a:pt x="184" y="4027"/>
                    </a:lnTo>
                    <a:lnTo>
                      <a:pt x="184" y="4025"/>
                    </a:lnTo>
                    <a:lnTo>
                      <a:pt x="184" y="4027"/>
                    </a:lnTo>
                    <a:lnTo>
                      <a:pt x="186" y="4027"/>
                    </a:lnTo>
                    <a:lnTo>
                      <a:pt x="188" y="4027"/>
                    </a:lnTo>
                    <a:lnTo>
                      <a:pt x="188" y="4025"/>
                    </a:lnTo>
                    <a:lnTo>
                      <a:pt x="188" y="4027"/>
                    </a:lnTo>
                    <a:lnTo>
                      <a:pt x="188" y="4025"/>
                    </a:lnTo>
                    <a:lnTo>
                      <a:pt x="190" y="4027"/>
                    </a:lnTo>
                    <a:lnTo>
                      <a:pt x="190" y="4025"/>
                    </a:lnTo>
                    <a:lnTo>
                      <a:pt x="192" y="4025"/>
                    </a:lnTo>
                    <a:lnTo>
                      <a:pt x="192" y="4027"/>
                    </a:lnTo>
                    <a:lnTo>
                      <a:pt x="194" y="4027"/>
                    </a:lnTo>
                    <a:lnTo>
                      <a:pt x="194" y="4025"/>
                    </a:lnTo>
                    <a:lnTo>
                      <a:pt x="196" y="4025"/>
                    </a:lnTo>
                    <a:lnTo>
                      <a:pt x="198" y="4025"/>
                    </a:lnTo>
                    <a:lnTo>
                      <a:pt x="198" y="4027"/>
                    </a:lnTo>
                    <a:lnTo>
                      <a:pt x="198" y="4025"/>
                    </a:lnTo>
                    <a:lnTo>
                      <a:pt x="198" y="4027"/>
                    </a:lnTo>
                    <a:lnTo>
                      <a:pt x="200" y="4027"/>
                    </a:lnTo>
                    <a:lnTo>
                      <a:pt x="202" y="4027"/>
                    </a:lnTo>
                    <a:lnTo>
                      <a:pt x="202" y="4025"/>
                    </a:lnTo>
                    <a:lnTo>
                      <a:pt x="204" y="4025"/>
                    </a:lnTo>
                    <a:lnTo>
                      <a:pt x="204" y="4023"/>
                    </a:lnTo>
                    <a:lnTo>
                      <a:pt x="204" y="4025"/>
                    </a:lnTo>
                    <a:lnTo>
                      <a:pt x="204" y="4023"/>
                    </a:lnTo>
                    <a:lnTo>
                      <a:pt x="204" y="4025"/>
                    </a:lnTo>
                    <a:lnTo>
                      <a:pt x="207" y="4023"/>
                    </a:lnTo>
                    <a:lnTo>
                      <a:pt x="207" y="4025"/>
                    </a:lnTo>
                    <a:lnTo>
                      <a:pt x="207" y="4027"/>
                    </a:lnTo>
                    <a:lnTo>
                      <a:pt x="207" y="4025"/>
                    </a:lnTo>
                    <a:lnTo>
                      <a:pt x="209" y="4025"/>
                    </a:lnTo>
                    <a:lnTo>
                      <a:pt x="209" y="4027"/>
                    </a:lnTo>
                    <a:lnTo>
                      <a:pt x="211" y="4027"/>
                    </a:lnTo>
                    <a:lnTo>
                      <a:pt x="213" y="4027"/>
                    </a:lnTo>
                    <a:lnTo>
                      <a:pt x="213" y="4025"/>
                    </a:lnTo>
                    <a:lnTo>
                      <a:pt x="213" y="4027"/>
                    </a:lnTo>
                    <a:lnTo>
                      <a:pt x="213" y="4025"/>
                    </a:lnTo>
                    <a:lnTo>
                      <a:pt x="213" y="4027"/>
                    </a:lnTo>
                    <a:lnTo>
                      <a:pt x="213" y="4025"/>
                    </a:lnTo>
                    <a:lnTo>
                      <a:pt x="213" y="4027"/>
                    </a:lnTo>
                    <a:lnTo>
                      <a:pt x="213" y="4025"/>
                    </a:lnTo>
                    <a:lnTo>
                      <a:pt x="213" y="4027"/>
                    </a:lnTo>
                    <a:lnTo>
                      <a:pt x="213" y="4025"/>
                    </a:lnTo>
                    <a:lnTo>
                      <a:pt x="215" y="4025"/>
                    </a:lnTo>
                    <a:lnTo>
                      <a:pt x="215" y="4027"/>
                    </a:lnTo>
                    <a:lnTo>
                      <a:pt x="215" y="4025"/>
                    </a:lnTo>
                    <a:lnTo>
                      <a:pt x="215" y="4027"/>
                    </a:lnTo>
                    <a:lnTo>
                      <a:pt x="215" y="4025"/>
                    </a:lnTo>
                    <a:lnTo>
                      <a:pt x="215" y="4027"/>
                    </a:lnTo>
                    <a:lnTo>
                      <a:pt x="215" y="4025"/>
                    </a:lnTo>
                    <a:lnTo>
                      <a:pt x="217" y="4025"/>
                    </a:lnTo>
                    <a:lnTo>
                      <a:pt x="217" y="4027"/>
                    </a:lnTo>
                    <a:lnTo>
                      <a:pt x="217" y="4025"/>
                    </a:lnTo>
                    <a:lnTo>
                      <a:pt x="217" y="4027"/>
                    </a:lnTo>
                    <a:lnTo>
                      <a:pt x="217" y="4025"/>
                    </a:lnTo>
                    <a:lnTo>
                      <a:pt x="217" y="4027"/>
                    </a:lnTo>
                    <a:lnTo>
                      <a:pt x="219" y="4027"/>
                    </a:lnTo>
                    <a:lnTo>
                      <a:pt x="219" y="4025"/>
                    </a:lnTo>
                    <a:lnTo>
                      <a:pt x="219" y="4027"/>
                    </a:lnTo>
                    <a:lnTo>
                      <a:pt x="219" y="4025"/>
                    </a:lnTo>
                    <a:lnTo>
                      <a:pt x="221" y="4025"/>
                    </a:lnTo>
                    <a:lnTo>
                      <a:pt x="221" y="4027"/>
                    </a:lnTo>
                    <a:lnTo>
                      <a:pt x="221" y="4025"/>
                    </a:lnTo>
                    <a:lnTo>
                      <a:pt x="221" y="4027"/>
                    </a:lnTo>
                    <a:lnTo>
                      <a:pt x="221" y="4025"/>
                    </a:lnTo>
                    <a:lnTo>
                      <a:pt x="221" y="4027"/>
                    </a:lnTo>
                    <a:lnTo>
                      <a:pt x="223" y="4027"/>
                    </a:lnTo>
                    <a:lnTo>
                      <a:pt x="223" y="4025"/>
                    </a:lnTo>
                    <a:lnTo>
                      <a:pt x="223" y="4027"/>
                    </a:lnTo>
                    <a:lnTo>
                      <a:pt x="225" y="4025"/>
                    </a:lnTo>
                    <a:lnTo>
                      <a:pt x="225" y="4027"/>
                    </a:lnTo>
                    <a:lnTo>
                      <a:pt x="225" y="4025"/>
                    </a:lnTo>
                    <a:lnTo>
                      <a:pt x="225" y="4027"/>
                    </a:lnTo>
                    <a:lnTo>
                      <a:pt x="225" y="4025"/>
                    </a:lnTo>
                    <a:lnTo>
                      <a:pt x="225" y="4027"/>
                    </a:lnTo>
                    <a:lnTo>
                      <a:pt x="225" y="4025"/>
                    </a:lnTo>
                    <a:lnTo>
                      <a:pt x="225" y="4027"/>
                    </a:lnTo>
                    <a:lnTo>
                      <a:pt x="227" y="4027"/>
                    </a:lnTo>
                    <a:lnTo>
                      <a:pt x="227" y="4025"/>
                    </a:lnTo>
                    <a:lnTo>
                      <a:pt x="227" y="4027"/>
                    </a:lnTo>
                    <a:lnTo>
                      <a:pt x="227" y="4025"/>
                    </a:lnTo>
                    <a:lnTo>
                      <a:pt x="227" y="4027"/>
                    </a:lnTo>
                    <a:lnTo>
                      <a:pt x="227" y="4025"/>
                    </a:lnTo>
                    <a:lnTo>
                      <a:pt x="227" y="4027"/>
                    </a:lnTo>
                    <a:lnTo>
                      <a:pt x="230" y="4027"/>
                    </a:lnTo>
                    <a:lnTo>
                      <a:pt x="230" y="4025"/>
                    </a:lnTo>
                    <a:lnTo>
                      <a:pt x="230" y="4027"/>
                    </a:lnTo>
                    <a:lnTo>
                      <a:pt x="230" y="4025"/>
                    </a:lnTo>
                    <a:lnTo>
                      <a:pt x="230" y="4027"/>
                    </a:lnTo>
                    <a:lnTo>
                      <a:pt x="232" y="4027"/>
                    </a:lnTo>
                    <a:lnTo>
                      <a:pt x="232" y="4025"/>
                    </a:lnTo>
                    <a:lnTo>
                      <a:pt x="232" y="4027"/>
                    </a:lnTo>
                    <a:lnTo>
                      <a:pt x="232" y="4025"/>
                    </a:lnTo>
                    <a:lnTo>
                      <a:pt x="232" y="4027"/>
                    </a:lnTo>
                    <a:lnTo>
                      <a:pt x="234" y="4027"/>
                    </a:lnTo>
                    <a:lnTo>
                      <a:pt x="234" y="4025"/>
                    </a:lnTo>
                    <a:lnTo>
                      <a:pt x="234" y="4027"/>
                    </a:lnTo>
                    <a:lnTo>
                      <a:pt x="234" y="4025"/>
                    </a:lnTo>
                    <a:lnTo>
                      <a:pt x="234" y="4027"/>
                    </a:lnTo>
                    <a:lnTo>
                      <a:pt x="234" y="4025"/>
                    </a:lnTo>
                    <a:lnTo>
                      <a:pt x="234" y="4027"/>
                    </a:lnTo>
                    <a:lnTo>
                      <a:pt x="234" y="4025"/>
                    </a:lnTo>
                    <a:lnTo>
                      <a:pt x="234" y="4027"/>
                    </a:lnTo>
                    <a:lnTo>
                      <a:pt x="236" y="4027"/>
                    </a:lnTo>
                    <a:lnTo>
                      <a:pt x="236" y="4025"/>
                    </a:lnTo>
                    <a:lnTo>
                      <a:pt x="236" y="4027"/>
                    </a:lnTo>
                    <a:lnTo>
                      <a:pt x="236" y="4025"/>
                    </a:lnTo>
                    <a:lnTo>
                      <a:pt x="236" y="4027"/>
                    </a:lnTo>
                    <a:lnTo>
                      <a:pt x="238" y="4027"/>
                    </a:lnTo>
                    <a:lnTo>
                      <a:pt x="238" y="4025"/>
                    </a:lnTo>
                    <a:lnTo>
                      <a:pt x="238" y="4027"/>
                    </a:lnTo>
                    <a:lnTo>
                      <a:pt x="238" y="4025"/>
                    </a:lnTo>
                    <a:lnTo>
                      <a:pt x="238" y="4027"/>
                    </a:lnTo>
                    <a:lnTo>
                      <a:pt x="238" y="4025"/>
                    </a:lnTo>
                    <a:lnTo>
                      <a:pt x="238" y="4027"/>
                    </a:lnTo>
                    <a:lnTo>
                      <a:pt x="240" y="4027"/>
                    </a:lnTo>
                    <a:lnTo>
                      <a:pt x="240" y="4025"/>
                    </a:lnTo>
                    <a:lnTo>
                      <a:pt x="240" y="4027"/>
                    </a:lnTo>
                    <a:lnTo>
                      <a:pt x="240" y="4025"/>
                    </a:lnTo>
                    <a:lnTo>
                      <a:pt x="240" y="4027"/>
                    </a:lnTo>
                    <a:lnTo>
                      <a:pt x="242" y="4027"/>
                    </a:lnTo>
                    <a:lnTo>
                      <a:pt x="242" y="4025"/>
                    </a:lnTo>
                    <a:lnTo>
                      <a:pt x="244" y="4025"/>
                    </a:lnTo>
                    <a:lnTo>
                      <a:pt x="246" y="4025"/>
                    </a:lnTo>
                    <a:lnTo>
                      <a:pt x="246" y="4027"/>
                    </a:lnTo>
                    <a:lnTo>
                      <a:pt x="246" y="4025"/>
                    </a:lnTo>
                    <a:lnTo>
                      <a:pt x="246" y="4027"/>
                    </a:lnTo>
                    <a:lnTo>
                      <a:pt x="246" y="4025"/>
                    </a:lnTo>
                    <a:lnTo>
                      <a:pt x="246" y="4027"/>
                    </a:lnTo>
                    <a:lnTo>
                      <a:pt x="246" y="4025"/>
                    </a:lnTo>
                    <a:lnTo>
                      <a:pt x="246" y="4027"/>
                    </a:lnTo>
                    <a:lnTo>
                      <a:pt x="246" y="4025"/>
                    </a:lnTo>
                    <a:lnTo>
                      <a:pt x="248" y="4025"/>
                    </a:lnTo>
                    <a:lnTo>
                      <a:pt x="250" y="4025"/>
                    </a:lnTo>
                    <a:lnTo>
                      <a:pt x="253" y="4025"/>
                    </a:lnTo>
                    <a:lnTo>
                      <a:pt x="255" y="4025"/>
                    </a:lnTo>
                    <a:lnTo>
                      <a:pt x="255" y="4023"/>
                    </a:lnTo>
                    <a:lnTo>
                      <a:pt x="257" y="4023"/>
                    </a:lnTo>
                    <a:lnTo>
                      <a:pt x="257" y="4021"/>
                    </a:lnTo>
                    <a:lnTo>
                      <a:pt x="257" y="4019"/>
                    </a:lnTo>
                    <a:lnTo>
                      <a:pt x="257" y="4016"/>
                    </a:lnTo>
                    <a:lnTo>
                      <a:pt x="257" y="4014"/>
                    </a:lnTo>
                    <a:lnTo>
                      <a:pt x="257" y="4012"/>
                    </a:lnTo>
                    <a:lnTo>
                      <a:pt x="259" y="4012"/>
                    </a:lnTo>
                    <a:lnTo>
                      <a:pt x="259" y="4010"/>
                    </a:lnTo>
                    <a:lnTo>
                      <a:pt x="259" y="4008"/>
                    </a:lnTo>
                    <a:lnTo>
                      <a:pt x="259" y="4006"/>
                    </a:lnTo>
                    <a:lnTo>
                      <a:pt x="259" y="4004"/>
                    </a:lnTo>
                    <a:lnTo>
                      <a:pt x="261" y="4006"/>
                    </a:lnTo>
                    <a:lnTo>
                      <a:pt x="261" y="4008"/>
                    </a:lnTo>
                    <a:lnTo>
                      <a:pt x="261" y="4010"/>
                    </a:lnTo>
                    <a:lnTo>
                      <a:pt x="261" y="4012"/>
                    </a:lnTo>
                    <a:lnTo>
                      <a:pt x="261" y="4014"/>
                    </a:lnTo>
                    <a:lnTo>
                      <a:pt x="261" y="4016"/>
                    </a:lnTo>
                    <a:lnTo>
                      <a:pt x="261" y="4019"/>
                    </a:lnTo>
                    <a:lnTo>
                      <a:pt x="261" y="4021"/>
                    </a:lnTo>
                    <a:lnTo>
                      <a:pt x="263" y="4021"/>
                    </a:lnTo>
                    <a:lnTo>
                      <a:pt x="263" y="4023"/>
                    </a:lnTo>
                    <a:lnTo>
                      <a:pt x="265" y="4023"/>
                    </a:lnTo>
                    <a:lnTo>
                      <a:pt x="267" y="4023"/>
                    </a:lnTo>
                    <a:lnTo>
                      <a:pt x="267" y="4025"/>
                    </a:lnTo>
                    <a:lnTo>
                      <a:pt x="267" y="4023"/>
                    </a:lnTo>
                    <a:lnTo>
                      <a:pt x="267" y="4025"/>
                    </a:lnTo>
                    <a:lnTo>
                      <a:pt x="267" y="4023"/>
                    </a:lnTo>
                    <a:lnTo>
                      <a:pt x="267" y="4025"/>
                    </a:lnTo>
                    <a:lnTo>
                      <a:pt x="269" y="4025"/>
                    </a:lnTo>
                    <a:lnTo>
                      <a:pt x="269" y="4023"/>
                    </a:lnTo>
                    <a:lnTo>
                      <a:pt x="271" y="4023"/>
                    </a:lnTo>
                    <a:lnTo>
                      <a:pt x="271" y="4021"/>
                    </a:lnTo>
                    <a:lnTo>
                      <a:pt x="271" y="4023"/>
                    </a:lnTo>
                    <a:lnTo>
                      <a:pt x="271" y="4021"/>
                    </a:lnTo>
                    <a:lnTo>
                      <a:pt x="271" y="4023"/>
                    </a:lnTo>
                    <a:lnTo>
                      <a:pt x="271" y="4021"/>
                    </a:lnTo>
                    <a:lnTo>
                      <a:pt x="271" y="4023"/>
                    </a:lnTo>
                    <a:lnTo>
                      <a:pt x="273" y="4023"/>
                    </a:lnTo>
                    <a:lnTo>
                      <a:pt x="273" y="4025"/>
                    </a:lnTo>
                    <a:lnTo>
                      <a:pt x="273" y="4023"/>
                    </a:lnTo>
                    <a:lnTo>
                      <a:pt x="276" y="4023"/>
                    </a:lnTo>
                    <a:lnTo>
                      <a:pt x="276" y="4025"/>
                    </a:lnTo>
                    <a:lnTo>
                      <a:pt x="276" y="4023"/>
                    </a:lnTo>
                    <a:lnTo>
                      <a:pt x="276" y="4021"/>
                    </a:lnTo>
                    <a:lnTo>
                      <a:pt x="278" y="4021"/>
                    </a:lnTo>
                    <a:lnTo>
                      <a:pt x="278" y="4019"/>
                    </a:lnTo>
                    <a:lnTo>
                      <a:pt x="278" y="4021"/>
                    </a:lnTo>
                    <a:lnTo>
                      <a:pt x="278" y="4019"/>
                    </a:lnTo>
                    <a:lnTo>
                      <a:pt x="278" y="4016"/>
                    </a:lnTo>
                    <a:lnTo>
                      <a:pt x="278" y="4019"/>
                    </a:lnTo>
                    <a:lnTo>
                      <a:pt x="278" y="4016"/>
                    </a:lnTo>
                    <a:lnTo>
                      <a:pt x="280" y="4016"/>
                    </a:lnTo>
                    <a:lnTo>
                      <a:pt x="280" y="4019"/>
                    </a:lnTo>
                    <a:lnTo>
                      <a:pt x="280" y="4016"/>
                    </a:lnTo>
                    <a:lnTo>
                      <a:pt x="280" y="4019"/>
                    </a:lnTo>
                    <a:lnTo>
                      <a:pt x="280" y="4021"/>
                    </a:lnTo>
                    <a:lnTo>
                      <a:pt x="280" y="4019"/>
                    </a:lnTo>
                    <a:lnTo>
                      <a:pt x="280" y="4021"/>
                    </a:lnTo>
                    <a:lnTo>
                      <a:pt x="282" y="4021"/>
                    </a:lnTo>
                    <a:lnTo>
                      <a:pt x="282" y="4023"/>
                    </a:lnTo>
                    <a:lnTo>
                      <a:pt x="284" y="4023"/>
                    </a:lnTo>
                    <a:lnTo>
                      <a:pt x="284" y="4021"/>
                    </a:lnTo>
                    <a:lnTo>
                      <a:pt x="284" y="4019"/>
                    </a:lnTo>
                    <a:lnTo>
                      <a:pt x="284" y="4016"/>
                    </a:lnTo>
                    <a:lnTo>
                      <a:pt x="286" y="4016"/>
                    </a:lnTo>
                    <a:lnTo>
                      <a:pt x="286" y="4019"/>
                    </a:lnTo>
                    <a:lnTo>
                      <a:pt x="286" y="4016"/>
                    </a:lnTo>
                    <a:lnTo>
                      <a:pt x="286" y="4019"/>
                    </a:lnTo>
                    <a:lnTo>
                      <a:pt x="286" y="4016"/>
                    </a:lnTo>
                    <a:lnTo>
                      <a:pt x="286" y="4019"/>
                    </a:lnTo>
                    <a:lnTo>
                      <a:pt x="286" y="4016"/>
                    </a:lnTo>
                    <a:lnTo>
                      <a:pt x="286" y="4019"/>
                    </a:lnTo>
                    <a:lnTo>
                      <a:pt x="286" y="4016"/>
                    </a:lnTo>
                    <a:lnTo>
                      <a:pt x="288" y="4016"/>
                    </a:lnTo>
                    <a:lnTo>
                      <a:pt x="288" y="4019"/>
                    </a:lnTo>
                    <a:lnTo>
                      <a:pt x="288" y="4021"/>
                    </a:lnTo>
                    <a:lnTo>
                      <a:pt x="288" y="4019"/>
                    </a:lnTo>
                    <a:lnTo>
                      <a:pt x="288" y="4021"/>
                    </a:lnTo>
                    <a:lnTo>
                      <a:pt x="290" y="4021"/>
                    </a:lnTo>
                    <a:lnTo>
                      <a:pt x="292" y="4021"/>
                    </a:lnTo>
                    <a:lnTo>
                      <a:pt x="292" y="4019"/>
                    </a:lnTo>
                    <a:lnTo>
                      <a:pt x="292" y="4016"/>
                    </a:lnTo>
                    <a:lnTo>
                      <a:pt x="292" y="4014"/>
                    </a:lnTo>
                    <a:lnTo>
                      <a:pt x="292" y="4016"/>
                    </a:lnTo>
                    <a:lnTo>
                      <a:pt x="292" y="4014"/>
                    </a:lnTo>
                    <a:lnTo>
                      <a:pt x="294" y="4014"/>
                    </a:lnTo>
                    <a:lnTo>
                      <a:pt x="294" y="4012"/>
                    </a:lnTo>
                    <a:lnTo>
                      <a:pt x="294" y="4014"/>
                    </a:lnTo>
                    <a:lnTo>
                      <a:pt x="294" y="4016"/>
                    </a:lnTo>
                    <a:lnTo>
                      <a:pt x="294" y="4014"/>
                    </a:lnTo>
                    <a:lnTo>
                      <a:pt x="294" y="4012"/>
                    </a:lnTo>
                    <a:lnTo>
                      <a:pt x="294" y="4014"/>
                    </a:lnTo>
                    <a:lnTo>
                      <a:pt x="294" y="4012"/>
                    </a:lnTo>
                    <a:lnTo>
                      <a:pt x="294" y="4014"/>
                    </a:lnTo>
                    <a:lnTo>
                      <a:pt x="294" y="4012"/>
                    </a:lnTo>
                    <a:lnTo>
                      <a:pt x="294" y="4010"/>
                    </a:lnTo>
                    <a:lnTo>
                      <a:pt x="296" y="4010"/>
                    </a:lnTo>
                    <a:lnTo>
                      <a:pt x="296" y="4012"/>
                    </a:lnTo>
                    <a:lnTo>
                      <a:pt x="296" y="4010"/>
                    </a:lnTo>
                    <a:lnTo>
                      <a:pt x="296" y="4008"/>
                    </a:lnTo>
                    <a:lnTo>
                      <a:pt x="296" y="4006"/>
                    </a:lnTo>
                    <a:lnTo>
                      <a:pt x="296" y="4008"/>
                    </a:lnTo>
                    <a:lnTo>
                      <a:pt x="296" y="4006"/>
                    </a:lnTo>
                    <a:lnTo>
                      <a:pt x="296" y="4004"/>
                    </a:lnTo>
                    <a:lnTo>
                      <a:pt x="296" y="4006"/>
                    </a:lnTo>
                    <a:lnTo>
                      <a:pt x="296" y="4008"/>
                    </a:lnTo>
                    <a:lnTo>
                      <a:pt x="296" y="4006"/>
                    </a:lnTo>
                    <a:lnTo>
                      <a:pt x="296" y="4004"/>
                    </a:lnTo>
                    <a:lnTo>
                      <a:pt x="296" y="4002"/>
                    </a:lnTo>
                    <a:lnTo>
                      <a:pt x="296" y="4004"/>
                    </a:lnTo>
                    <a:lnTo>
                      <a:pt x="296" y="4006"/>
                    </a:lnTo>
                    <a:lnTo>
                      <a:pt x="296" y="4008"/>
                    </a:lnTo>
                    <a:lnTo>
                      <a:pt x="296" y="4006"/>
                    </a:lnTo>
                    <a:lnTo>
                      <a:pt x="298" y="4006"/>
                    </a:lnTo>
                    <a:lnTo>
                      <a:pt x="298" y="4008"/>
                    </a:lnTo>
                    <a:lnTo>
                      <a:pt x="298" y="4010"/>
                    </a:lnTo>
                    <a:lnTo>
                      <a:pt x="298" y="4008"/>
                    </a:lnTo>
                    <a:lnTo>
                      <a:pt x="298" y="4010"/>
                    </a:lnTo>
                    <a:lnTo>
                      <a:pt x="298" y="4012"/>
                    </a:lnTo>
                    <a:lnTo>
                      <a:pt x="298" y="4010"/>
                    </a:lnTo>
                    <a:lnTo>
                      <a:pt x="298" y="4012"/>
                    </a:lnTo>
                    <a:lnTo>
                      <a:pt x="298" y="4010"/>
                    </a:lnTo>
                    <a:lnTo>
                      <a:pt x="298" y="4008"/>
                    </a:lnTo>
                    <a:lnTo>
                      <a:pt x="298" y="4006"/>
                    </a:lnTo>
                    <a:lnTo>
                      <a:pt x="298" y="4004"/>
                    </a:lnTo>
                    <a:lnTo>
                      <a:pt x="298" y="4002"/>
                    </a:lnTo>
                    <a:lnTo>
                      <a:pt x="298" y="4000"/>
                    </a:lnTo>
                    <a:lnTo>
                      <a:pt x="298" y="3998"/>
                    </a:lnTo>
                    <a:lnTo>
                      <a:pt x="301" y="3995"/>
                    </a:lnTo>
                    <a:lnTo>
                      <a:pt x="301" y="3993"/>
                    </a:lnTo>
                    <a:lnTo>
                      <a:pt x="301" y="3991"/>
                    </a:lnTo>
                    <a:lnTo>
                      <a:pt x="301" y="3989"/>
                    </a:lnTo>
                    <a:lnTo>
                      <a:pt x="301" y="3987"/>
                    </a:lnTo>
                    <a:lnTo>
                      <a:pt x="301" y="3985"/>
                    </a:lnTo>
                    <a:lnTo>
                      <a:pt x="301" y="3981"/>
                    </a:lnTo>
                    <a:lnTo>
                      <a:pt x="301" y="3979"/>
                    </a:lnTo>
                    <a:lnTo>
                      <a:pt x="301" y="3975"/>
                    </a:lnTo>
                    <a:lnTo>
                      <a:pt x="301" y="3968"/>
                    </a:lnTo>
                    <a:lnTo>
                      <a:pt x="301" y="3964"/>
                    </a:lnTo>
                    <a:lnTo>
                      <a:pt x="301" y="3958"/>
                    </a:lnTo>
                    <a:lnTo>
                      <a:pt x="301" y="3952"/>
                    </a:lnTo>
                    <a:lnTo>
                      <a:pt x="301" y="3943"/>
                    </a:lnTo>
                    <a:lnTo>
                      <a:pt x="301" y="3937"/>
                    </a:lnTo>
                    <a:lnTo>
                      <a:pt x="301" y="3931"/>
                    </a:lnTo>
                    <a:lnTo>
                      <a:pt x="301" y="3922"/>
                    </a:lnTo>
                    <a:lnTo>
                      <a:pt x="301" y="3916"/>
                    </a:lnTo>
                    <a:lnTo>
                      <a:pt x="301" y="3908"/>
                    </a:lnTo>
                    <a:lnTo>
                      <a:pt x="301" y="3899"/>
                    </a:lnTo>
                    <a:lnTo>
                      <a:pt x="301" y="3889"/>
                    </a:lnTo>
                    <a:lnTo>
                      <a:pt x="301" y="3874"/>
                    </a:lnTo>
                    <a:lnTo>
                      <a:pt x="301" y="3857"/>
                    </a:lnTo>
                    <a:lnTo>
                      <a:pt x="301" y="3832"/>
                    </a:lnTo>
                    <a:lnTo>
                      <a:pt x="301" y="3799"/>
                    </a:lnTo>
                    <a:lnTo>
                      <a:pt x="301" y="3755"/>
                    </a:lnTo>
                    <a:lnTo>
                      <a:pt x="301" y="3700"/>
                    </a:lnTo>
                    <a:lnTo>
                      <a:pt x="301" y="3631"/>
                    </a:lnTo>
                    <a:lnTo>
                      <a:pt x="301" y="3552"/>
                    </a:lnTo>
                    <a:lnTo>
                      <a:pt x="301" y="3458"/>
                    </a:lnTo>
                    <a:lnTo>
                      <a:pt x="301" y="3351"/>
                    </a:lnTo>
                    <a:lnTo>
                      <a:pt x="301" y="3236"/>
                    </a:lnTo>
                    <a:lnTo>
                      <a:pt x="301" y="3114"/>
                    </a:lnTo>
                    <a:lnTo>
                      <a:pt x="301" y="2989"/>
                    </a:lnTo>
                    <a:lnTo>
                      <a:pt x="301" y="2863"/>
                    </a:lnTo>
                    <a:lnTo>
                      <a:pt x="301" y="2744"/>
                    </a:lnTo>
                    <a:lnTo>
                      <a:pt x="301" y="2631"/>
                    </a:lnTo>
                    <a:lnTo>
                      <a:pt x="301" y="2532"/>
                    </a:lnTo>
                    <a:lnTo>
                      <a:pt x="301" y="2449"/>
                    </a:lnTo>
                    <a:lnTo>
                      <a:pt x="301" y="2384"/>
                    </a:lnTo>
                    <a:lnTo>
                      <a:pt x="301" y="2338"/>
                    </a:lnTo>
                    <a:lnTo>
                      <a:pt x="301" y="2311"/>
                    </a:lnTo>
                    <a:lnTo>
                      <a:pt x="301" y="2300"/>
                    </a:lnTo>
                    <a:lnTo>
                      <a:pt x="301" y="2306"/>
                    </a:lnTo>
                    <a:lnTo>
                      <a:pt x="301" y="2323"/>
                    </a:lnTo>
                    <a:lnTo>
                      <a:pt x="301" y="2346"/>
                    </a:lnTo>
                    <a:lnTo>
                      <a:pt x="301" y="2371"/>
                    </a:lnTo>
                    <a:lnTo>
                      <a:pt x="301" y="2388"/>
                    </a:lnTo>
                    <a:lnTo>
                      <a:pt x="301" y="2392"/>
                    </a:lnTo>
                    <a:lnTo>
                      <a:pt x="301" y="2378"/>
                    </a:lnTo>
                    <a:lnTo>
                      <a:pt x="301" y="2336"/>
                    </a:lnTo>
                    <a:lnTo>
                      <a:pt x="301" y="2269"/>
                    </a:lnTo>
                    <a:lnTo>
                      <a:pt x="301" y="2170"/>
                    </a:lnTo>
                    <a:lnTo>
                      <a:pt x="301" y="2043"/>
                    </a:lnTo>
                    <a:lnTo>
                      <a:pt x="301" y="1888"/>
                    </a:lnTo>
                    <a:lnTo>
                      <a:pt x="301" y="1714"/>
                    </a:lnTo>
                    <a:lnTo>
                      <a:pt x="301" y="1524"/>
                    </a:lnTo>
                    <a:lnTo>
                      <a:pt x="301" y="1329"/>
                    </a:lnTo>
                    <a:lnTo>
                      <a:pt x="301" y="1138"/>
                    </a:lnTo>
                    <a:lnTo>
                      <a:pt x="301" y="963"/>
                    </a:lnTo>
                    <a:lnTo>
                      <a:pt x="301" y="808"/>
                    </a:lnTo>
                    <a:lnTo>
                      <a:pt x="301" y="684"/>
                    </a:lnTo>
                    <a:lnTo>
                      <a:pt x="301" y="594"/>
                    </a:lnTo>
                    <a:lnTo>
                      <a:pt x="301" y="544"/>
                    </a:lnTo>
                    <a:lnTo>
                      <a:pt x="301" y="534"/>
                    </a:lnTo>
                    <a:lnTo>
                      <a:pt x="301" y="559"/>
                    </a:lnTo>
                    <a:lnTo>
                      <a:pt x="301" y="619"/>
                    </a:lnTo>
                    <a:lnTo>
                      <a:pt x="301" y="711"/>
                    </a:lnTo>
                    <a:lnTo>
                      <a:pt x="301" y="820"/>
                    </a:lnTo>
                    <a:lnTo>
                      <a:pt x="301" y="944"/>
                    </a:lnTo>
                    <a:lnTo>
                      <a:pt x="301" y="1065"/>
                    </a:lnTo>
                    <a:lnTo>
                      <a:pt x="301" y="1180"/>
                    </a:lnTo>
                    <a:lnTo>
                      <a:pt x="301" y="1277"/>
                    </a:lnTo>
                    <a:lnTo>
                      <a:pt x="301" y="1344"/>
                    </a:lnTo>
                    <a:lnTo>
                      <a:pt x="301" y="1375"/>
                    </a:lnTo>
                    <a:lnTo>
                      <a:pt x="301" y="1369"/>
                    </a:lnTo>
                    <a:lnTo>
                      <a:pt x="301" y="1316"/>
                    </a:lnTo>
                    <a:lnTo>
                      <a:pt x="301" y="1222"/>
                    </a:lnTo>
                    <a:lnTo>
                      <a:pt x="301" y="1097"/>
                    </a:lnTo>
                    <a:lnTo>
                      <a:pt x="301" y="938"/>
                    </a:lnTo>
                    <a:lnTo>
                      <a:pt x="301" y="760"/>
                    </a:lnTo>
                    <a:lnTo>
                      <a:pt x="301" y="580"/>
                    </a:lnTo>
                    <a:lnTo>
                      <a:pt x="301" y="404"/>
                    </a:lnTo>
                    <a:lnTo>
                      <a:pt x="301" y="251"/>
                    </a:lnTo>
                    <a:lnTo>
                      <a:pt x="303" y="125"/>
                    </a:lnTo>
                    <a:lnTo>
                      <a:pt x="303" y="40"/>
                    </a:lnTo>
                    <a:lnTo>
                      <a:pt x="303" y="0"/>
                    </a:lnTo>
                    <a:lnTo>
                      <a:pt x="303" y="4"/>
                    </a:lnTo>
                    <a:lnTo>
                      <a:pt x="303" y="54"/>
                    </a:lnTo>
                    <a:lnTo>
                      <a:pt x="303" y="144"/>
                    </a:lnTo>
                    <a:lnTo>
                      <a:pt x="303" y="268"/>
                    </a:lnTo>
                    <a:lnTo>
                      <a:pt x="303" y="418"/>
                    </a:lnTo>
                    <a:lnTo>
                      <a:pt x="303" y="584"/>
                    </a:lnTo>
                    <a:lnTo>
                      <a:pt x="303" y="758"/>
                    </a:lnTo>
                    <a:lnTo>
                      <a:pt x="303" y="925"/>
                    </a:lnTo>
                    <a:lnTo>
                      <a:pt x="303" y="1080"/>
                    </a:lnTo>
                    <a:lnTo>
                      <a:pt x="303" y="1210"/>
                    </a:lnTo>
                    <a:lnTo>
                      <a:pt x="303" y="1310"/>
                    </a:lnTo>
                    <a:lnTo>
                      <a:pt x="303" y="1371"/>
                    </a:lnTo>
                    <a:lnTo>
                      <a:pt x="303" y="1392"/>
                    </a:lnTo>
                    <a:lnTo>
                      <a:pt x="303" y="1369"/>
                    </a:lnTo>
                    <a:lnTo>
                      <a:pt x="303" y="1306"/>
                    </a:lnTo>
                    <a:lnTo>
                      <a:pt x="303" y="1210"/>
                    </a:lnTo>
                    <a:lnTo>
                      <a:pt x="303" y="1086"/>
                    </a:lnTo>
                    <a:lnTo>
                      <a:pt x="303" y="948"/>
                    </a:lnTo>
                    <a:lnTo>
                      <a:pt x="303" y="806"/>
                    </a:lnTo>
                    <a:lnTo>
                      <a:pt x="303" y="674"/>
                    </a:lnTo>
                    <a:lnTo>
                      <a:pt x="303" y="559"/>
                    </a:lnTo>
                    <a:lnTo>
                      <a:pt x="303" y="475"/>
                    </a:lnTo>
                    <a:lnTo>
                      <a:pt x="303" y="427"/>
                    </a:lnTo>
                    <a:lnTo>
                      <a:pt x="303" y="416"/>
                    </a:lnTo>
                    <a:lnTo>
                      <a:pt x="303" y="452"/>
                    </a:lnTo>
                    <a:lnTo>
                      <a:pt x="303" y="523"/>
                    </a:lnTo>
                    <a:lnTo>
                      <a:pt x="303" y="630"/>
                    </a:lnTo>
                    <a:lnTo>
                      <a:pt x="303" y="768"/>
                    </a:lnTo>
                    <a:lnTo>
                      <a:pt x="303" y="923"/>
                    </a:lnTo>
                    <a:lnTo>
                      <a:pt x="303" y="1090"/>
                    </a:lnTo>
                    <a:lnTo>
                      <a:pt x="303" y="1258"/>
                    </a:lnTo>
                    <a:lnTo>
                      <a:pt x="303" y="1419"/>
                    </a:lnTo>
                    <a:lnTo>
                      <a:pt x="303" y="1565"/>
                    </a:lnTo>
                    <a:lnTo>
                      <a:pt x="303" y="1689"/>
                    </a:lnTo>
                    <a:lnTo>
                      <a:pt x="303" y="1783"/>
                    </a:lnTo>
                    <a:lnTo>
                      <a:pt x="303" y="1846"/>
                    </a:lnTo>
                    <a:lnTo>
                      <a:pt x="303" y="1875"/>
                    </a:lnTo>
                    <a:lnTo>
                      <a:pt x="303" y="1869"/>
                    </a:lnTo>
                    <a:lnTo>
                      <a:pt x="303" y="1833"/>
                    </a:lnTo>
                    <a:lnTo>
                      <a:pt x="303" y="1773"/>
                    </a:lnTo>
                    <a:lnTo>
                      <a:pt x="303" y="1693"/>
                    </a:lnTo>
                    <a:lnTo>
                      <a:pt x="303" y="1605"/>
                    </a:lnTo>
                    <a:lnTo>
                      <a:pt x="303" y="1519"/>
                    </a:lnTo>
                    <a:lnTo>
                      <a:pt x="303" y="1440"/>
                    </a:lnTo>
                    <a:lnTo>
                      <a:pt x="303" y="1375"/>
                    </a:lnTo>
                    <a:lnTo>
                      <a:pt x="303" y="1337"/>
                    </a:lnTo>
                    <a:lnTo>
                      <a:pt x="303" y="1323"/>
                    </a:lnTo>
                    <a:lnTo>
                      <a:pt x="303" y="1339"/>
                    </a:lnTo>
                    <a:lnTo>
                      <a:pt x="303" y="1383"/>
                    </a:lnTo>
                    <a:lnTo>
                      <a:pt x="303" y="1455"/>
                    </a:lnTo>
                    <a:lnTo>
                      <a:pt x="303" y="1551"/>
                    </a:lnTo>
                    <a:lnTo>
                      <a:pt x="303" y="1666"/>
                    </a:lnTo>
                    <a:lnTo>
                      <a:pt x="303" y="1791"/>
                    </a:lnTo>
                    <a:lnTo>
                      <a:pt x="303" y="1925"/>
                    </a:lnTo>
                    <a:lnTo>
                      <a:pt x="303" y="2057"/>
                    </a:lnTo>
                    <a:lnTo>
                      <a:pt x="303" y="2185"/>
                    </a:lnTo>
                    <a:lnTo>
                      <a:pt x="303" y="2298"/>
                    </a:lnTo>
                    <a:lnTo>
                      <a:pt x="303" y="2392"/>
                    </a:lnTo>
                    <a:lnTo>
                      <a:pt x="303" y="2465"/>
                    </a:lnTo>
                    <a:lnTo>
                      <a:pt x="303" y="2516"/>
                    </a:lnTo>
                    <a:lnTo>
                      <a:pt x="303" y="2541"/>
                    </a:lnTo>
                    <a:lnTo>
                      <a:pt x="303" y="2543"/>
                    </a:lnTo>
                    <a:lnTo>
                      <a:pt x="303" y="2526"/>
                    </a:lnTo>
                    <a:lnTo>
                      <a:pt x="303" y="2495"/>
                    </a:lnTo>
                    <a:lnTo>
                      <a:pt x="303" y="2453"/>
                    </a:lnTo>
                    <a:lnTo>
                      <a:pt x="303" y="2409"/>
                    </a:lnTo>
                    <a:lnTo>
                      <a:pt x="303" y="2365"/>
                    </a:lnTo>
                    <a:lnTo>
                      <a:pt x="303" y="2332"/>
                    </a:lnTo>
                    <a:lnTo>
                      <a:pt x="303" y="2308"/>
                    </a:lnTo>
                    <a:lnTo>
                      <a:pt x="303" y="2300"/>
                    </a:lnTo>
                    <a:lnTo>
                      <a:pt x="303" y="2308"/>
                    </a:lnTo>
                    <a:lnTo>
                      <a:pt x="303" y="2336"/>
                    </a:lnTo>
                    <a:lnTo>
                      <a:pt x="303" y="2378"/>
                    </a:lnTo>
                    <a:lnTo>
                      <a:pt x="303" y="2436"/>
                    </a:lnTo>
                    <a:lnTo>
                      <a:pt x="303" y="2507"/>
                    </a:lnTo>
                    <a:lnTo>
                      <a:pt x="303" y="2587"/>
                    </a:lnTo>
                    <a:lnTo>
                      <a:pt x="303" y="2673"/>
                    </a:lnTo>
                    <a:lnTo>
                      <a:pt x="303" y="2761"/>
                    </a:lnTo>
                    <a:lnTo>
                      <a:pt x="303" y="2846"/>
                    </a:lnTo>
                    <a:lnTo>
                      <a:pt x="303" y="2926"/>
                    </a:lnTo>
                    <a:lnTo>
                      <a:pt x="303" y="2997"/>
                    </a:lnTo>
                    <a:lnTo>
                      <a:pt x="303" y="3054"/>
                    </a:lnTo>
                    <a:lnTo>
                      <a:pt x="303" y="3098"/>
                    </a:lnTo>
                    <a:lnTo>
                      <a:pt x="303" y="3127"/>
                    </a:lnTo>
                    <a:lnTo>
                      <a:pt x="303" y="3139"/>
                    </a:lnTo>
                    <a:lnTo>
                      <a:pt x="303" y="3142"/>
                    </a:lnTo>
                    <a:lnTo>
                      <a:pt x="303" y="3135"/>
                    </a:lnTo>
                    <a:lnTo>
                      <a:pt x="303" y="3121"/>
                    </a:lnTo>
                    <a:lnTo>
                      <a:pt x="305" y="3102"/>
                    </a:lnTo>
                    <a:lnTo>
                      <a:pt x="305" y="3085"/>
                    </a:lnTo>
                    <a:lnTo>
                      <a:pt x="305" y="3070"/>
                    </a:lnTo>
                    <a:lnTo>
                      <a:pt x="305" y="3060"/>
                    </a:lnTo>
                    <a:lnTo>
                      <a:pt x="305" y="3066"/>
                    </a:lnTo>
                    <a:lnTo>
                      <a:pt x="305" y="3083"/>
                    </a:lnTo>
                    <a:lnTo>
                      <a:pt x="305" y="3106"/>
                    </a:lnTo>
                    <a:lnTo>
                      <a:pt x="305" y="3137"/>
                    </a:lnTo>
                    <a:lnTo>
                      <a:pt x="305" y="3177"/>
                    </a:lnTo>
                    <a:lnTo>
                      <a:pt x="305" y="3219"/>
                    </a:lnTo>
                    <a:lnTo>
                      <a:pt x="305" y="3265"/>
                    </a:lnTo>
                    <a:lnTo>
                      <a:pt x="305" y="3313"/>
                    </a:lnTo>
                    <a:lnTo>
                      <a:pt x="305" y="3359"/>
                    </a:lnTo>
                    <a:lnTo>
                      <a:pt x="305" y="3403"/>
                    </a:lnTo>
                    <a:lnTo>
                      <a:pt x="305" y="3443"/>
                    </a:lnTo>
                    <a:lnTo>
                      <a:pt x="305" y="3476"/>
                    </a:lnTo>
                    <a:lnTo>
                      <a:pt x="305" y="3504"/>
                    </a:lnTo>
                    <a:lnTo>
                      <a:pt x="305" y="3525"/>
                    </a:lnTo>
                    <a:lnTo>
                      <a:pt x="305" y="3537"/>
                    </a:lnTo>
                    <a:lnTo>
                      <a:pt x="305" y="3543"/>
                    </a:lnTo>
                    <a:lnTo>
                      <a:pt x="305" y="3545"/>
                    </a:lnTo>
                    <a:lnTo>
                      <a:pt x="305" y="3543"/>
                    </a:lnTo>
                    <a:lnTo>
                      <a:pt x="305" y="3539"/>
                    </a:lnTo>
                    <a:lnTo>
                      <a:pt x="305" y="3533"/>
                    </a:lnTo>
                    <a:lnTo>
                      <a:pt x="305" y="3529"/>
                    </a:lnTo>
                    <a:lnTo>
                      <a:pt x="305" y="3527"/>
                    </a:lnTo>
                    <a:lnTo>
                      <a:pt x="305" y="3531"/>
                    </a:lnTo>
                    <a:lnTo>
                      <a:pt x="305" y="3539"/>
                    </a:lnTo>
                    <a:lnTo>
                      <a:pt x="305" y="3552"/>
                    </a:lnTo>
                    <a:lnTo>
                      <a:pt x="305" y="3569"/>
                    </a:lnTo>
                    <a:lnTo>
                      <a:pt x="305" y="3587"/>
                    </a:lnTo>
                    <a:lnTo>
                      <a:pt x="305" y="3608"/>
                    </a:lnTo>
                    <a:lnTo>
                      <a:pt x="305" y="3631"/>
                    </a:lnTo>
                    <a:lnTo>
                      <a:pt x="305" y="3656"/>
                    </a:lnTo>
                    <a:lnTo>
                      <a:pt x="305" y="3679"/>
                    </a:lnTo>
                    <a:lnTo>
                      <a:pt x="305" y="3700"/>
                    </a:lnTo>
                    <a:lnTo>
                      <a:pt x="305" y="3721"/>
                    </a:lnTo>
                    <a:lnTo>
                      <a:pt x="305" y="3738"/>
                    </a:lnTo>
                    <a:lnTo>
                      <a:pt x="305" y="3753"/>
                    </a:lnTo>
                    <a:lnTo>
                      <a:pt x="305" y="3765"/>
                    </a:lnTo>
                    <a:lnTo>
                      <a:pt x="305" y="3772"/>
                    </a:lnTo>
                    <a:lnTo>
                      <a:pt x="305" y="3776"/>
                    </a:lnTo>
                    <a:lnTo>
                      <a:pt x="305" y="3780"/>
                    </a:lnTo>
                    <a:lnTo>
                      <a:pt x="305" y="3778"/>
                    </a:lnTo>
                    <a:lnTo>
                      <a:pt x="305" y="3780"/>
                    </a:lnTo>
                    <a:lnTo>
                      <a:pt x="305" y="3784"/>
                    </a:lnTo>
                    <a:lnTo>
                      <a:pt x="305" y="3788"/>
                    </a:lnTo>
                    <a:lnTo>
                      <a:pt x="305" y="3795"/>
                    </a:lnTo>
                    <a:lnTo>
                      <a:pt x="305" y="3803"/>
                    </a:lnTo>
                    <a:lnTo>
                      <a:pt x="305" y="3811"/>
                    </a:lnTo>
                    <a:lnTo>
                      <a:pt x="305" y="3822"/>
                    </a:lnTo>
                    <a:lnTo>
                      <a:pt x="305" y="3830"/>
                    </a:lnTo>
                    <a:lnTo>
                      <a:pt x="305" y="3841"/>
                    </a:lnTo>
                    <a:lnTo>
                      <a:pt x="305" y="3851"/>
                    </a:lnTo>
                    <a:lnTo>
                      <a:pt x="305" y="3862"/>
                    </a:lnTo>
                    <a:lnTo>
                      <a:pt x="305" y="3870"/>
                    </a:lnTo>
                    <a:lnTo>
                      <a:pt x="305" y="3878"/>
                    </a:lnTo>
                    <a:lnTo>
                      <a:pt x="305" y="3885"/>
                    </a:lnTo>
                    <a:lnTo>
                      <a:pt x="305" y="3891"/>
                    </a:lnTo>
                    <a:lnTo>
                      <a:pt x="305" y="3895"/>
                    </a:lnTo>
                    <a:lnTo>
                      <a:pt x="305" y="3899"/>
                    </a:lnTo>
                    <a:lnTo>
                      <a:pt x="305" y="3901"/>
                    </a:lnTo>
                    <a:lnTo>
                      <a:pt x="305" y="3903"/>
                    </a:lnTo>
                    <a:lnTo>
                      <a:pt x="305" y="3905"/>
                    </a:lnTo>
                    <a:lnTo>
                      <a:pt x="305" y="3908"/>
                    </a:lnTo>
                    <a:lnTo>
                      <a:pt x="305" y="3910"/>
                    </a:lnTo>
                    <a:lnTo>
                      <a:pt x="305" y="3914"/>
                    </a:lnTo>
                    <a:lnTo>
                      <a:pt x="305" y="3916"/>
                    </a:lnTo>
                    <a:lnTo>
                      <a:pt x="305" y="3920"/>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42" name="Freeform 205"/>
              <p:cNvSpPr>
                <a:spLocks noChangeAspect="1"/>
              </p:cNvSpPr>
              <p:nvPr/>
            </p:nvSpPr>
            <p:spPr bwMode="auto">
              <a:xfrm>
                <a:off x="1190" y="3586"/>
                <a:ext cx="27" cy="182"/>
              </a:xfrm>
              <a:custGeom>
                <a:avLst/>
                <a:gdLst>
                  <a:gd name="T0" fmla="*/ 0 w 29"/>
                  <a:gd name="T1" fmla="*/ 2 h 222"/>
                  <a:gd name="T2" fmla="*/ 2 w 29"/>
                  <a:gd name="T3" fmla="*/ 2 h 222"/>
                  <a:gd name="T4" fmla="*/ 2 w 29"/>
                  <a:gd name="T5" fmla="*/ 2 h 222"/>
                  <a:gd name="T6" fmla="*/ 4 w 29"/>
                  <a:gd name="T7" fmla="*/ 2 h 222"/>
                  <a:gd name="T8" fmla="*/ 4 w 29"/>
                  <a:gd name="T9" fmla="*/ 2 h 222"/>
                  <a:gd name="T10" fmla="*/ 4 w 29"/>
                  <a:gd name="T11" fmla="*/ 2 h 222"/>
                  <a:gd name="T12" fmla="*/ 4 w 29"/>
                  <a:gd name="T13" fmla="*/ 2 h 222"/>
                  <a:gd name="T14" fmla="*/ 4 w 29"/>
                  <a:gd name="T15" fmla="*/ 2 h 222"/>
                  <a:gd name="T16" fmla="*/ 6 w 29"/>
                  <a:gd name="T17" fmla="*/ 2 h 222"/>
                  <a:gd name="T18" fmla="*/ 6 w 29"/>
                  <a:gd name="T19" fmla="*/ 2 h 222"/>
                  <a:gd name="T20" fmla="*/ 6 w 29"/>
                  <a:gd name="T21" fmla="*/ 2 h 222"/>
                  <a:gd name="T22" fmla="*/ 6 w 29"/>
                  <a:gd name="T23" fmla="*/ 2 h 222"/>
                  <a:gd name="T24" fmla="*/ 6 w 29"/>
                  <a:gd name="T25" fmla="*/ 2 h 222"/>
                  <a:gd name="T26" fmla="*/ 6 w 29"/>
                  <a:gd name="T27" fmla="*/ 2 h 222"/>
                  <a:gd name="T28" fmla="*/ 6 w 29"/>
                  <a:gd name="T29" fmla="*/ 2 h 222"/>
                  <a:gd name="T30" fmla="*/ 7 w 29"/>
                  <a:gd name="T31" fmla="*/ 2 h 222"/>
                  <a:gd name="T32" fmla="*/ 7 w 29"/>
                  <a:gd name="T33" fmla="*/ 2 h 222"/>
                  <a:gd name="T34" fmla="*/ 7 w 29"/>
                  <a:gd name="T35" fmla="*/ 2 h 222"/>
                  <a:gd name="T36" fmla="*/ 7 w 29"/>
                  <a:gd name="T37" fmla="*/ 2 h 222"/>
                  <a:gd name="T38" fmla="*/ 7 w 29"/>
                  <a:gd name="T39" fmla="*/ 2 h 222"/>
                  <a:gd name="T40" fmla="*/ 7 w 29"/>
                  <a:gd name="T41" fmla="*/ 2 h 222"/>
                  <a:gd name="T42" fmla="*/ 7 w 29"/>
                  <a:gd name="T43" fmla="*/ 2 h 222"/>
                  <a:gd name="T44" fmla="*/ 7 w 29"/>
                  <a:gd name="T45" fmla="*/ 2 h 222"/>
                  <a:gd name="T46" fmla="*/ 7 w 29"/>
                  <a:gd name="T47" fmla="*/ 2 h 222"/>
                  <a:gd name="T48" fmla="*/ 7 w 29"/>
                  <a:gd name="T49" fmla="*/ 2 h 222"/>
                  <a:gd name="T50" fmla="*/ 7 w 29"/>
                  <a:gd name="T51" fmla="*/ 2 h 222"/>
                  <a:gd name="T52" fmla="*/ 7 w 29"/>
                  <a:gd name="T53" fmla="*/ 2 h 222"/>
                  <a:gd name="T54" fmla="*/ 7 w 29"/>
                  <a:gd name="T55" fmla="*/ 2 h 222"/>
                  <a:gd name="T56" fmla="*/ 7 w 29"/>
                  <a:gd name="T57" fmla="*/ 2 h 222"/>
                  <a:gd name="T58" fmla="*/ 7 w 29"/>
                  <a:gd name="T59" fmla="*/ 2 h 222"/>
                  <a:gd name="T60" fmla="*/ 7 w 29"/>
                  <a:gd name="T61" fmla="*/ 2 h 222"/>
                  <a:gd name="T62" fmla="*/ 7 w 29"/>
                  <a:gd name="T63" fmla="*/ 2 h 222"/>
                  <a:gd name="T64" fmla="*/ 7 w 29"/>
                  <a:gd name="T65" fmla="*/ 2 h 222"/>
                  <a:gd name="T66" fmla="*/ 7 w 29"/>
                  <a:gd name="T67" fmla="*/ 2 h 222"/>
                  <a:gd name="T68" fmla="*/ 7 w 29"/>
                  <a:gd name="T69" fmla="*/ 2 h 222"/>
                  <a:gd name="T70" fmla="*/ 7 w 29"/>
                  <a:gd name="T71" fmla="*/ 2 h 222"/>
                  <a:gd name="T72" fmla="*/ 7 w 29"/>
                  <a:gd name="T73" fmla="*/ 2 h 222"/>
                  <a:gd name="T74" fmla="*/ 7 w 29"/>
                  <a:gd name="T75" fmla="*/ 2 h 222"/>
                  <a:gd name="T76" fmla="*/ 7 w 29"/>
                  <a:gd name="T77" fmla="*/ 2 h 222"/>
                  <a:gd name="T78" fmla="*/ 7 w 29"/>
                  <a:gd name="T79" fmla="*/ 2 h 222"/>
                  <a:gd name="T80" fmla="*/ 7 w 29"/>
                  <a:gd name="T81" fmla="*/ 2 h 222"/>
                  <a:gd name="T82" fmla="*/ 7 w 29"/>
                  <a:gd name="T83" fmla="*/ 2 h 222"/>
                  <a:gd name="T84" fmla="*/ 7 w 29"/>
                  <a:gd name="T85" fmla="*/ 2 h 222"/>
                  <a:gd name="T86" fmla="*/ 7 w 29"/>
                  <a:gd name="T87" fmla="*/ 2 h 222"/>
                  <a:gd name="T88" fmla="*/ 7 w 29"/>
                  <a:gd name="T89" fmla="*/ 2 h 222"/>
                  <a:gd name="T90" fmla="*/ 7 w 29"/>
                  <a:gd name="T91" fmla="*/ 2 h 222"/>
                  <a:gd name="T92" fmla="*/ 7 w 29"/>
                  <a:gd name="T93" fmla="*/ 2 h 222"/>
                  <a:gd name="T94" fmla="*/ 7 w 29"/>
                  <a:gd name="T95" fmla="*/ 2 h 222"/>
                  <a:gd name="T96" fmla="*/ 7 w 29"/>
                  <a:gd name="T97" fmla="*/ 2 h 222"/>
                  <a:gd name="T98" fmla="*/ 7 w 29"/>
                  <a:gd name="T99" fmla="*/ 2 h 222"/>
                  <a:gd name="T100" fmla="*/ 7 w 29"/>
                  <a:gd name="T101" fmla="*/ 2 h 222"/>
                  <a:gd name="T102" fmla="*/ 7 w 29"/>
                  <a:gd name="T103" fmla="*/ 2 h 222"/>
                  <a:gd name="T104" fmla="*/ 7 w 29"/>
                  <a:gd name="T105" fmla="*/ 2 h 222"/>
                  <a:gd name="T106" fmla="*/ 7 w 29"/>
                  <a:gd name="T107" fmla="*/ 2 h 222"/>
                  <a:gd name="T108" fmla="*/ 7 w 29"/>
                  <a:gd name="T109" fmla="*/ 2 h 222"/>
                  <a:gd name="T110" fmla="*/ 7 w 29"/>
                  <a:gd name="T111" fmla="*/ 2 h 222"/>
                  <a:gd name="T112" fmla="*/ 7 w 29"/>
                  <a:gd name="T113" fmla="*/ 2 h 222"/>
                  <a:gd name="T114" fmla="*/ 7 w 29"/>
                  <a:gd name="T115" fmla="*/ 2 h 222"/>
                  <a:gd name="T116" fmla="*/ 7 w 29"/>
                  <a:gd name="T117" fmla="*/ 2 h 222"/>
                  <a:gd name="T118" fmla="*/ 7 w 29"/>
                  <a:gd name="T119" fmla="*/ 2 h 222"/>
                  <a:gd name="T120" fmla="*/ 7 w 29"/>
                  <a:gd name="T121" fmla="*/ 2 h 222"/>
                  <a:gd name="T122" fmla="*/ 7 w 29"/>
                  <a:gd name="T123" fmla="*/ 2 h 222"/>
                  <a:gd name="T124" fmla="*/ 7 w 29"/>
                  <a:gd name="T125" fmla="*/ 2 h 22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
                  <a:gd name="T190" fmla="*/ 0 h 222"/>
                  <a:gd name="T191" fmla="*/ 29 w 29"/>
                  <a:gd name="T192" fmla="*/ 222 h 22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 h="222">
                    <a:moveTo>
                      <a:pt x="0" y="130"/>
                    </a:moveTo>
                    <a:lnTo>
                      <a:pt x="0" y="134"/>
                    </a:lnTo>
                    <a:lnTo>
                      <a:pt x="0" y="139"/>
                    </a:lnTo>
                    <a:lnTo>
                      <a:pt x="0" y="143"/>
                    </a:lnTo>
                    <a:lnTo>
                      <a:pt x="0" y="147"/>
                    </a:lnTo>
                    <a:lnTo>
                      <a:pt x="0" y="151"/>
                    </a:lnTo>
                    <a:lnTo>
                      <a:pt x="0" y="155"/>
                    </a:lnTo>
                    <a:lnTo>
                      <a:pt x="0" y="159"/>
                    </a:lnTo>
                    <a:lnTo>
                      <a:pt x="0" y="162"/>
                    </a:lnTo>
                    <a:lnTo>
                      <a:pt x="0" y="164"/>
                    </a:lnTo>
                    <a:lnTo>
                      <a:pt x="0" y="166"/>
                    </a:lnTo>
                    <a:lnTo>
                      <a:pt x="0" y="168"/>
                    </a:lnTo>
                    <a:lnTo>
                      <a:pt x="0" y="170"/>
                    </a:lnTo>
                    <a:lnTo>
                      <a:pt x="2" y="170"/>
                    </a:lnTo>
                    <a:lnTo>
                      <a:pt x="2" y="172"/>
                    </a:lnTo>
                    <a:lnTo>
                      <a:pt x="2" y="174"/>
                    </a:lnTo>
                    <a:lnTo>
                      <a:pt x="2" y="176"/>
                    </a:lnTo>
                    <a:lnTo>
                      <a:pt x="2" y="178"/>
                    </a:lnTo>
                    <a:lnTo>
                      <a:pt x="2" y="180"/>
                    </a:lnTo>
                    <a:lnTo>
                      <a:pt x="2" y="182"/>
                    </a:lnTo>
                    <a:lnTo>
                      <a:pt x="2" y="185"/>
                    </a:lnTo>
                    <a:lnTo>
                      <a:pt x="2" y="187"/>
                    </a:lnTo>
                    <a:lnTo>
                      <a:pt x="2" y="189"/>
                    </a:lnTo>
                    <a:lnTo>
                      <a:pt x="2" y="191"/>
                    </a:lnTo>
                    <a:lnTo>
                      <a:pt x="2" y="193"/>
                    </a:lnTo>
                    <a:lnTo>
                      <a:pt x="2" y="195"/>
                    </a:lnTo>
                    <a:lnTo>
                      <a:pt x="2" y="197"/>
                    </a:lnTo>
                    <a:lnTo>
                      <a:pt x="2" y="199"/>
                    </a:lnTo>
                    <a:lnTo>
                      <a:pt x="2" y="201"/>
                    </a:lnTo>
                    <a:lnTo>
                      <a:pt x="2" y="203"/>
                    </a:lnTo>
                    <a:lnTo>
                      <a:pt x="2" y="205"/>
                    </a:lnTo>
                    <a:lnTo>
                      <a:pt x="2" y="208"/>
                    </a:lnTo>
                    <a:lnTo>
                      <a:pt x="2" y="210"/>
                    </a:lnTo>
                    <a:lnTo>
                      <a:pt x="2" y="212"/>
                    </a:lnTo>
                    <a:lnTo>
                      <a:pt x="2" y="214"/>
                    </a:lnTo>
                    <a:lnTo>
                      <a:pt x="2" y="216"/>
                    </a:lnTo>
                    <a:lnTo>
                      <a:pt x="2" y="218"/>
                    </a:lnTo>
                    <a:lnTo>
                      <a:pt x="2" y="216"/>
                    </a:lnTo>
                    <a:lnTo>
                      <a:pt x="2" y="214"/>
                    </a:lnTo>
                    <a:lnTo>
                      <a:pt x="4" y="214"/>
                    </a:lnTo>
                    <a:lnTo>
                      <a:pt x="4" y="212"/>
                    </a:lnTo>
                    <a:lnTo>
                      <a:pt x="4" y="214"/>
                    </a:lnTo>
                    <a:lnTo>
                      <a:pt x="4" y="212"/>
                    </a:lnTo>
                    <a:lnTo>
                      <a:pt x="4" y="210"/>
                    </a:lnTo>
                    <a:lnTo>
                      <a:pt x="4" y="208"/>
                    </a:lnTo>
                    <a:lnTo>
                      <a:pt x="4" y="205"/>
                    </a:lnTo>
                    <a:lnTo>
                      <a:pt x="4" y="203"/>
                    </a:lnTo>
                    <a:lnTo>
                      <a:pt x="4" y="201"/>
                    </a:lnTo>
                    <a:lnTo>
                      <a:pt x="4" y="199"/>
                    </a:lnTo>
                    <a:lnTo>
                      <a:pt x="4" y="197"/>
                    </a:lnTo>
                    <a:lnTo>
                      <a:pt x="4" y="195"/>
                    </a:lnTo>
                    <a:lnTo>
                      <a:pt x="4" y="191"/>
                    </a:lnTo>
                    <a:lnTo>
                      <a:pt x="4" y="189"/>
                    </a:lnTo>
                    <a:lnTo>
                      <a:pt x="4" y="185"/>
                    </a:lnTo>
                    <a:lnTo>
                      <a:pt x="4" y="182"/>
                    </a:lnTo>
                    <a:lnTo>
                      <a:pt x="4" y="178"/>
                    </a:lnTo>
                    <a:lnTo>
                      <a:pt x="4" y="176"/>
                    </a:lnTo>
                    <a:lnTo>
                      <a:pt x="4" y="174"/>
                    </a:lnTo>
                    <a:lnTo>
                      <a:pt x="4" y="172"/>
                    </a:lnTo>
                    <a:lnTo>
                      <a:pt x="4" y="170"/>
                    </a:lnTo>
                    <a:lnTo>
                      <a:pt x="4" y="168"/>
                    </a:lnTo>
                    <a:lnTo>
                      <a:pt x="4" y="170"/>
                    </a:lnTo>
                    <a:lnTo>
                      <a:pt x="4" y="172"/>
                    </a:lnTo>
                    <a:lnTo>
                      <a:pt x="4" y="174"/>
                    </a:lnTo>
                    <a:lnTo>
                      <a:pt x="4" y="172"/>
                    </a:lnTo>
                    <a:lnTo>
                      <a:pt x="4" y="170"/>
                    </a:lnTo>
                    <a:lnTo>
                      <a:pt x="4" y="166"/>
                    </a:lnTo>
                    <a:lnTo>
                      <a:pt x="4" y="162"/>
                    </a:lnTo>
                    <a:lnTo>
                      <a:pt x="4" y="157"/>
                    </a:lnTo>
                    <a:lnTo>
                      <a:pt x="4" y="151"/>
                    </a:lnTo>
                    <a:lnTo>
                      <a:pt x="4" y="147"/>
                    </a:lnTo>
                    <a:lnTo>
                      <a:pt x="4" y="141"/>
                    </a:lnTo>
                    <a:lnTo>
                      <a:pt x="4" y="134"/>
                    </a:lnTo>
                    <a:lnTo>
                      <a:pt x="4" y="130"/>
                    </a:lnTo>
                    <a:lnTo>
                      <a:pt x="4" y="126"/>
                    </a:lnTo>
                    <a:lnTo>
                      <a:pt x="4" y="122"/>
                    </a:lnTo>
                    <a:lnTo>
                      <a:pt x="4" y="120"/>
                    </a:lnTo>
                    <a:lnTo>
                      <a:pt x="4" y="118"/>
                    </a:lnTo>
                    <a:lnTo>
                      <a:pt x="4" y="120"/>
                    </a:lnTo>
                    <a:lnTo>
                      <a:pt x="4" y="122"/>
                    </a:lnTo>
                    <a:lnTo>
                      <a:pt x="4" y="124"/>
                    </a:lnTo>
                    <a:lnTo>
                      <a:pt x="4" y="126"/>
                    </a:lnTo>
                    <a:lnTo>
                      <a:pt x="4" y="130"/>
                    </a:lnTo>
                    <a:lnTo>
                      <a:pt x="4" y="134"/>
                    </a:lnTo>
                    <a:lnTo>
                      <a:pt x="4" y="136"/>
                    </a:lnTo>
                    <a:lnTo>
                      <a:pt x="4" y="139"/>
                    </a:lnTo>
                    <a:lnTo>
                      <a:pt x="4" y="136"/>
                    </a:lnTo>
                    <a:lnTo>
                      <a:pt x="4" y="132"/>
                    </a:lnTo>
                    <a:lnTo>
                      <a:pt x="4" y="128"/>
                    </a:lnTo>
                    <a:lnTo>
                      <a:pt x="4" y="122"/>
                    </a:lnTo>
                    <a:lnTo>
                      <a:pt x="4" y="115"/>
                    </a:lnTo>
                    <a:lnTo>
                      <a:pt x="6" y="109"/>
                    </a:lnTo>
                    <a:lnTo>
                      <a:pt x="6" y="103"/>
                    </a:lnTo>
                    <a:lnTo>
                      <a:pt x="6" y="97"/>
                    </a:lnTo>
                    <a:lnTo>
                      <a:pt x="6" y="92"/>
                    </a:lnTo>
                    <a:lnTo>
                      <a:pt x="6" y="88"/>
                    </a:lnTo>
                    <a:lnTo>
                      <a:pt x="6" y="86"/>
                    </a:lnTo>
                    <a:lnTo>
                      <a:pt x="6" y="84"/>
                    </a:lnTo>
                    <a:lnTo>
                      <a:pt x="6" y="86"/>
                    </a:lnTo>
                    <a:lnTo>
                      <a:pt x="6" y="88"/>
                    </a:lnTo>
                    <a:lnTo>
                      <a:pt x="6" y="92"/>
                    </a:lnTo>
                    <a:lnTo>
                      <a:pt x="6" y="99"/>
                    </a:lnTo>
                    <a:lnTo>
                      <a:pt x="6" y="103"/>
                    </a:lnTo>
                    <a:lnTo>
                      <a:pt x="6" y="109"/>
                    </a:lnTo>
                    <a:lnTo>
                      <a:pt x="6" y="113"/>
                    </a:lnTo>
                    <a:lnTo>
                      <a:pt x="6" y="118"/>
                    </a:lnTo>
                    <a:lnTo>
                      <a:pt x="6" y="122"/>
                    </a:lnTo>
                    <a:lnTo>
                      <a:pt x="6" y="124"/>
                    </a:lnTo>
                    <a:lnTo>
                      <a:pt x="6" y="122"/>
                    </a:lnTo>
                    <a:lnTo>
                      <a:pt x="6" y="118"/>
                    </a:lnTo>
                    <a:lnTo>
                      <a:pt x="6" y="113"/>
                    </a:lnTo>
                    <a:lnTo>
                      <a:pt x="6" y="109"/>
                    </a:lnTo>
                    <a:lnTo>
                      <a:pt x="6" y="103"/>
                    </a:lnTo>
                    <a:lnTo>
                      <a:pt x="6" y="97"/>
                    </a:lnTo>
                    <a:lnTo>
                      <a:pt x="6" y="92"/>
                    </a:lnTo>
                    <a:lnTo>
                      <a:pt x="6" y="88"/>
                    </a:lnTo>
                    <a:lnTo>
                      <a:pt x="6" y="86"/>
                    </a:lnTo>
                    <a:lnTo>
                      <a:pt x="6" y="84"/>
                    </a:lnTo>
                    <a:lnTo>
                      <a:pt x="6" y="86"/>
                    </a:lnTo>
                    <a:lnTo>
                      <a:pt x="6" y="88"/>
                    </a:lnTo>
                    <a:lnTo>
                      <a:pt x="6" y="90"/>
                    </a:lnTo>
                    <a:lnTo>
                      <a:pt x="6" y="97"/>
                    </a:lnTo>
                    <a:lnTo>
                      <a:pt x="6" y="101"/>
                    </a:lnTo>
                    <a:lnTo>
                      <a:pt x="6" y="107"/>
                    </a:lnTo>
                    <a:lnTo>
                      <a:pt x="6" y="113"/>
                    </a:lnTo>
                    <a:lnTo>
                      <a:pt x="6" y="120"/>
                    </a:lnTo>
                    <a:lnTo>
                      <a:pt x="6" y="126"/>
                    </a:lnTo>
                    <a:lnTo>
                      <a:pt x="6" y="130"/>
                    </a:lnTo>
                    <a:lnTo>
                      <a:pt x="6" y="134"/>
                    </a:lnTo>
                    <a:lnTo>
                      <a:pt x="6" y="136"/>
                    </a:lnTo>
                    <a:lnTo>
                      <a:pt x="6" y="139"/>
                    </a:lnTo>
                    <a:lnTo>
                      <a:pt x="6" y="136"/>
                    </a:lnTo>
                    <a:lnTo>
                      <a:pt x="6" y="132"/>
                    </a:lnTo>
                    <a:lnTo>
                      <a:pt x="6" y="130"/>
                    </a:lnTo>
                    <a:lnTo>
                      <a:pt x="6" y="126"/>
                    </a:lnTo>
                    <a:lnTo>
                      <a:pt x="6" y="122"/>
                    </a:lnTo>
                    <a:lnTo>
                      <a:pt x="6" y="118"/>
                    </a:lnTo>
                    <a:lnTo>
                      <a:pt x="6" y="115"/>
                    </a:lnTo>
                    <a:lnTo>
                      <a:pt x="6" y="113"/>
                    </a:lnTo>
                    <a:lnTo>
                      <a:pt x="6" y="115"/>
                    </a:lnTo>
                    <a:lnTo>
                      <a:pt x="6" y="120"/>
                    </a:lnTo>
                    <a:lnTo>
                      <a:pt x="6" y="124"/>
                    </a:lnTo>
                    <a:lnTo>
                      <a:pt x="6" y="128"/>
                    </a:lnTo>
                    <a:lnTo>
                      <a:pt x="6" y="132"/>
                    </a:lnTo>
                    <a:lnTo>
                      <a:pt x="6" y="139"/>
                    </a:lnTo>
                    <a:lnTo>
                      <a:pt x="6" y="143"/>
                    </a:lnTo>
                    <a:lnTo>
                      <a:pt x="6" y="149"/>
                    </a:lnTo>
                    <a:lnTo>
                      <a:pt x="6" y="153"/>
                    </a:lnTo>
                    <a:lnTo>
                      <a:pt x="6" y="155"/>
                    </a:lnTo>
                    <a:lnTo>
                      <a:pt x="6" y="159"/>
                    </a:lnTo>
                    <a:lnTo>
                      <a:pt x="6" y="162"/>
                    </a:lnTo>
                    <a:lnTo>
                      <a:pt x="6" y="159"/>
                    </a:lnTo>
                    <a:lnTo>
                      <a:pt x="6" y="157"/>
                    </a:lnTo>
                    <a:lnTo>
                      <a:pt x="6" y="155"/>
                    </a:lnTo>
                    <a:lnTo>
                      <a:pt x="6" y="153"/>
                    </a:lnTo>
                    <a:lnTo>
                      <a:pt x="6" y="151"/>
                    </a:lnTo>
                    <a:lnTo>
                      <a:pt x="6" y="149"/>
                    </a:lnTo>
                    <a:lnTo>
                      <a:pt x="6" y="151"/>
                    </a:lnTo>
                    <a:lnTo>
                      <a:pt x="6" y="153"/>
                    </a:lnTo>
                    <a:lnTo>
                      <a:pt x="6" y="155"/>
                    </a:lnTo>
                    <a:lnTo>
                      <a:pt x="6" y="157"/>
                    </a:lnTo>
                    <a:lnTo>
                      <a:pt x="6" y="155"/>
                    </a:lnTo>
                    <a:lnTo>
                      <a:pt x="6" y="151"/>
                    </a:lnTo>
                    <a:lnTo>
                      <a:pt x="6" y="149"/>
                    </a:lnTo>
                    <a:lnTo>
                      <a:pt x="6" y="145"/>
                    </a:lnTo>
                    <a:lnTo>
                      <a:pt x="6" y="139"/>
                    </a:lnTo>
                    <a:lnTo>
                      <a:pt x="8" y="134"/>
                    </a:lnTo>
                    <a:lnTo>
                      <a:pt x="8" y="130"/>
                    </a:lnTo>
                    <a:lnTo>
                      <a:pt x="8" y="126"/>
                    </a:lnTo>
                    <a:lnTo>
                      <a:pt x="8" y="122"/>
                    </a:lnTo>
                    <a:lnTo>
                      <a:pt x="8" y="120"/>
                    </a:lnTo>
                    <a:lnTo>
                      <a:pt x="8" y="118"/>
                    </a:lnTo>
                    <a:lnTo>
                      <a:pt x="8" y="115"/>
                    </a:lnTo>
                    <a:lnTo>
                      <a:pt x="8" y="118"/>
                    </a:lnTo>
                    <a:lnTo>
                      <a:pt x="8" y="120"/>
                    </a:lnTo>
                    <a:lnTo>
                      <a:pt x="8" y="122"/>
                    </a:lnTo>
                    <a:lnTo>
                      <a:pt x="8" y="124"/>
                    </a:lnTo>
                    <a:lnTo>
                      <a:pt x="8" y="122"/>
                    </a:lnTo>
                    <a:lnTo>
                      <a:pt x="8" y="118"/>
                    </a:lnTo>
                    <a:lnTo>
                      <a:pt x="8" y="113"/>
                    </a:lnTo>
                    <a:lnTo>
                      <a:pt x="8" y="107"/>
                    </a:lnTo>
                    <a:lnTo>
                      <a:pt x="8" y="99"/>
                    </a:lnTo>
                    <a:lnTo>
                      <a:pt x="8" y="90"/>
                    </a:lnTo>
                    <a:lnTo>
                      <a:pt x="8" y="82"/>
                    </a:lnTo>
                    <a:lnTo>
                      <a:pt x="8" y="74"/>
                    </a:lnTo>
                    <a:lnTo>
                      <a:pt x="8" y="65"/>
                    </a:lnTo>
                    <a:lnTo>
                      <a:pt x="8" y="57"/>
                    </a:lnTo>
                    <a:lnTo>
                      <a:pt x="8" y="51"/>
                    </a:lnTo>
                    <a:lnTo>
                      <a:pt x="8" y="46"/>
                    </a:lnTo>
                    <a:lnTo>
                      <a:pt x="8" y="42"/>
                    </a:lnTo>
                    <a:lnTo>
                      <a:pt x="8" y="46"/>
                    </a:lnTo>
                    <a:lnTo>
                      <a:pt x="8" y="51"/>
                    </a:lnTo>
                    <a:lnTo>
                      <a:pt x="8" y="55"/>
                    </a:lnTo>
                    <a:lnTo>
                      <a:pt x="8" y="61"/>
                    </a:lnTo>
                    <a:lnTo>
                      <a:pt x="8" y="65"/>
                    </a:lnTo>
                    <a:lnTo>
                      <a:pt x="8" y="72"/>
                    </a:lnTo>
                    <a:lnTo>
                      <a:pt x="8" y="74"/>
                    </a:lnTo>
                    <a:lnTo>
                      <a:pt x="8" y="76"/>
                    </a:lnTo>
                    <a:lnTo>
                      <a:pt x="8" y="78"/>
                    </a:lnTo>
                    <a:lnTo>
                      <a:pt x="8" y="76"/>
                    </a:lnTo>
                    <a:lnTo>
                      <a:pt x="8" y="72"/>
                    </a:lnTo>
                    <a:lnTo>
                      <a:pt x="8" y="65"/>
                    </a:lnTo>
                    <a:lnTo>
                      <a:pt x="8" y="59"/>
                    </a:lnTo>
                    <a:lnTo>
                      <a:pt x="8" y="51"/>
                    </a:lnTo>
                    <a:lnTo>
                      <a:pt x="8" y="42"/>
                    </a:lnTo>
                    <a:lnTo>
                      <a:pt x="8" y="32"/>
                    </a:lnTo>
                    <a:lnTo>
                      <a:pt x="8" y="23"/>
                    </a:lnTo>
                    <a:lnTo>
                      <a:pt x="8" y="15"/>
                    </a:lnTo>
                    <a:lnTo>
                      <a:pt x="8" y="9"/>
                    </a:lnTo>
                    <a:lnTo>
                      <a:pt x="8" y="2"/>
                    </a:lnTo>
                    <a:lnTo>
                      <a:pt x="8" y="0"/>
                    </a:lnTo>
                    <a:lnTo>
                      <a:pt x="8" y="5"/>
                    </a:lnTo>
                    <a:lnTo>
                      <a:pt x="8" y="11"/>
                    </a:lnTo>
                    <a:lnTo>
                      <a:pt x="8" y="17"/>
                    </a:lnTo>
                    <a:lnTo>
                      <a:pt x="8" y="28"/>
                    </a:lnTo>
                    <a:lnTo>
                      <a:pt x="8" y="36"/>
                    </a:lnTo>
                    <a:lnTo>
                      <a:pt x="8" y="44"/>
                    </a:lnTo>
                    <a:lnTo>
                      <a:pt x="8" y="53"/>
                    </a:lnTo>
                    <a:lnTo>
                      <a:pt x="8" y="59"/>
                    </a:lnTo>
                    <a:lnTo>
                      <a:pt x="8" y="65"/>
                    </a:lnTo>
                    <a:lnTo>
                      <a:pt x="8" y="67"/>
                    </a:lnTo>
                    <a:lnTo>
                      <a:pt x="8" y="65"/>
                    </a:lnTo>
                    <a:lnTo>
                      <a:pt x="8" y="61"/>
                    </a:lnTo>
                    <a:lnTo>
                      <a:pt x="8" y="55"/>
                    </a:lnTo>
                    <a:lnTo>
                      <a:pt x="8" y="49"/>
                    </a:lnTo>
                    <a:lnTo>
                      <a:pt x="8" y="40"/>
                    </a:lnTo>
                    <a:lnTo>
                      <a:pt x="8" y="32"/>
                    </a:lnTo>
                    <a:lnTo>
                      <a:pt x="8" y="25"/>
                    </a:lnTo>
                    <a:lnTo>
                      <a:pt x="8" y="19"/>
                    </a:lnTo>
                    <a:lnTo>
                      <a:pt x="8" y="15"/>
                    </a:lnTo>
                    <a:lnTo>
                      <a:pt x="8" y="17"/>
                    </a:lnTo>
                    <a:lnTo>
                      <a:pt x="8" y="23"/>
                    </a:lnTo>
                    <a:lnTo>
                      <a:pt x="8" y="30"/>
                    </a:lnTo>
                    <a:lnTo>
                      <a:pt x="8" y="38"/>
                    </a:lnTo>
                    <a:lnTo>
                      <a:pt x="8" y="46"/>
                    </a:lnTo>
                    <a:lnTo>
                      <a:pt x="8" y="55"/>
                    </a:lnTo>
                    <a:lnTo>
                      <a:pt x="8" y="65"/>
                    </a:lnTo>
                    <a:lnTo>
                      <a:pt x="8" y="74"/>
                    </a:lnTo>
                    <a:lnTo>
                      <a:pt x="8" y="82"/>
                    </a:lnTo>
                    <a:lnTo>
                      <a:pt x="8" y="86"/>
                    </a:lnTo>
                    <a:lnTo>
                      <a:pt x="8" y="90"/>
                    </a:lnTo>
                    <a:lnTo>
                      <a:pt x="8" y="92"/>
                    </a:lnTo>
                    <a:lnTo>
                      <a:pt x="8" y="95"/>
                    </a:lnTo>
                    <a:lnTo>
                      <a:pt x="8" y="92"/>
                    </a:lnTo>
                    <a:lnTo>
                      <a:pt x="8" y="88"/>
                    </a:lnTo>
                    <a:lnTo>
                      <a:pt x="10" y="84"/>
                    </a:lnTo>
                    <a:lnTo>
                      <a:pt x="10" y="80"/>
                    </a:lnTo>
                    <a:lnTo>
                      <a:pt x="10" y="74"/>
                    </a:lnTo>
                    <a:lnTo>
                      <a:pt x="10" y="69"/>
                    </a:lnTo>
                    <a:lnTo>
                      <a:pt x="10" y="65"/>
                    </a:lnTo>
                    <a:lnTo>
                      <a:pt x="10" y="63"/>
                    </a:lnTo>
                    <a:lnTo>
                      <a:pt x="10" y="65"/>
                    </a:lnTo>
                    <a:lnTo>
                      <a:pt x="10" y="67"/>
                    </a:lnTo>
                    <a:lnTo>
                      <a:pt x="10" y="72"/>
                    </a:lnTo>
                    <a:lnTo>
                      <a:pt x="10" y="78"/>
                    </a:lnTo>
                    <a:lnTo>
                      <a:pt x="10" y="84"/>
                    </a:lnTo>
                    <a:lnTo>
                      <a:pt x="10" y="92"/>
                    </a:lnTo>
                    <a:lnTo>
                      <a:pt x="10" y="99"/>
                    </a:lnTo>
                    <a:lnTo>
                      <a:pt x="10" y="107"/>
                    </a:lnTo>
                    <a:lnTo>
                      <a:pt x="10" y="115"/>
                    </a:lnTo>
                    <a:lnTo>
                      <a:pt x="10" y="122"/>
                    </a:lnTo>
                    <a:lnTo>
                      <a:pt x="10" y="126"/>
                    </a:lnTo>
                    <a:lnTo>
                      <a:pt x="10" y="130"/>
                    </a:lnTo>
                    <a:lnTo>
                      <a:pt x="10" y="134"/>
                    </a:lnTo>
                    <a:lnTo>
                      <a:pt x="10" y="132"/>
                    </a:lnTo>
                    <a:lnTo>
                      <a:pt x="10" y="130"/>
                    </a:lnTo>
                    <a:lnTo>
                      <a:pt x="10" y="126"/>
                    </a:lnTo>
                    <a:lnTo>
                      <a:pt x="10" y="124"/>
                    </a:lnTo>
                    <a:lnTo>
                      <a:pt x="10" y="122"/>
                    </a:lnTo>
                    <a:lnTo>
                      <a:pt x="10" y="120"/>
                    </a:lnTo>
                    <a:lnTo>
                      <a:pt x="10" y="122"/>
                    </a:lnTo>
                    <a:lnTo>
                      <a:pt x="10" y="126"/>
                    </a:lnTo>
                    <a:lnTo>
                      <a:pt x="10" y="130"/>
                    </a:lnTo>
                    <a:lnTo>
                      <a:pt x="10" y="134"/>
                    </a:lnTo>
                    <a:lnTo>
                      <a:pt x="10" y="139"/>
                    </a:lnTo>
                    <a:lnTo>
                      <a:pt x="10" y="145"/>
                    </a:lnTo>
                    <a:lnTo>
                      <a:pt x="10" y="149"/>
                    </a:lnTo>
                    <a:lnTo>
                      <a:pt x="10" y="155"/>
                    </a:lnTo>
                    <a:lnTo>
                      <a:pt x="10" y="159"/>
                    </a:lnTo>
                    <a:lnTo>
                      <a:pt x="10" y="164"/>
                    </a:lnTo>
                    <a:lnTo>
                      <a:pt x="10" y="166"/>
                    </a:lnTo>
                    <a:lnTo>
                      <a:pt x="10" y="168"/>
                    </a:lnTo>
                    <a:lnTo>
                      <a:pt x="10" y="170"/>
                    </a:lnTo>
                    <a:lnTo>
                      <a:pt x="10" y="168"/>
                    </a:lnTo>
                    <a:lnTo>
                      <a:pt x="10" y="166"/>
                    </a:lnTo>
                    <a:lnTo>
                      <a:pt x="10" y="164"/>
                    </a:lnTo>
                    <a:lnTo>
                      <a:pt x="10" y="166"/>
                    </a:lnTo>
                    <a:lnTo>
                      <a:pt x="10" y="168"/>
                    </a:lnTo>
                    <a:lnTo>
                      <a:pt x="10" y="170"/>
                    </a:lnTo>
                    <a:lnTo>
                      <a:pt x="10" y="172"/>
                    </a:lnTo>
                    <a:lnTo>
                      <a:pt x="10" y="174"/>
                    </a:lnTo>
                    <a:lnTo>
                      <a:pt x="10" y="178"/>
                    </a:lnTo>
                    <a:lnTo>
                      <a:pt x="10" y="180"/>
                    </a:lnTo>
                    <a:lnTo>
                      <a:pt x="10" y="185"/>
                    </a:lnTo>
                    <a:lnTo>
                      <a:pt x="10" y="187"/>
                    </a:lnTo>
                    <a:lnTo>
                      <a:pt x="10" y="189"/>
                    </a:lnTo>
                    <a:lnTo>
                      <a:pt x="10" y="191"/>
                    </a:lnTo>
                    <a:lnTo>
                      <a:pt x="10" y="193"/>
                    </a:lnTo>
                    <a:lnTo>
                      <a:pt x="10" y="191"/>
                    </a:lnTo>
                    <a:lnTo>
                      <a:pt x="10" y="189"/>
                    </a:lnTo>
                    <a:lnTo>
                      <a:pt x="10" y="191"/>
                    </a:lnTo>
                    <a:lnTo>
                      <a:pt x="10" y="193"/>
                    </a:lnTo>
                    <a:lnTo>
                      <a:pt x="10" y="195"/>
                    </a:lnTo>
                    <a:lnTo>
                      <a:pt x="10" y="197"/>
                    </a:lnTo>
                    <a:lnTo>
                      <a:pt x="10" y="199"/>
                    </a:lnTo>
                    <a:lnTo>
                      <a:pt x="10" y="201"/>
                    </a:lnTo>
                    <a:lnTo>
                      <a:pt x="10" y="203"/>
                    </a:lnTo>
                    <a:lnTo>
                      <a:pt x="10" y="205"/>
                    </a:lnTo>
                    <a:lnTo>
                      <a:pt x="12" y="205"/>
                    </a:lnTo>
                    <a:lnTo>
                      <a:pt x="12" y="203"/>
                    </a:lnTo>
                    <a:lnTo>
                      <a:pt x="12" y="205"/>
                    </a:lnTo>
                    <a:lnTo>
                      <a:pt x="12" y="208"/>
                    </a:lnTo>
                    <a:lnTo>
                      <a:pt x="12" y="205"/>
                    </a:lnTo>
                    <a:lnTo>
                      <a:pt x="12" y="203"/>
                    </a:lnTo>
                    <a:lnTo>
                      <a:pt x="12" y="201"/>
                    </a:lnTo>
                    <a:lnTo>
                      <a:pt x="12" y="199"/>
                    </a:lnTo>
                    <a:lnTo>
                      <a:pt x="12" y="201"/>
                    </a:lnTo>
                    <a:lnTo>
                      <a:pt x="12" y="203"/>
                    </a:lnTo>
                    <a:lnTo>
                      <a:pt x="12" y="201"/>
                    </a:lnTo>
                    <a:lnTo>
                      <a:pt x="12" y="199"/>
                    </a:lnTo>
                    <a:lnTo>
                      <a:pt x="12" y="197"/>
                    </a:lnTo>
                    <a:lnTo>
                      <a:pt x="12" y="195"/>
                    </a:lnTo>
                    <a:lnTo>
                      <a:pt x="12" y="193"/>
                    </a:lnTo>
                    <a:lnTo>
                      <a:pt x="12" y="191"/>
                    </a:lnTo>
                    <a:lnTo>
                      <a:pt x="12" y="189"/>
                    </a:lnTo>
                    <a:lnTo>
                      <a:pt x="12" y="187"/>
                    </a:lnTo>
                    <a:lnTo>
                      <a:pt x="12" y="185"/>
                    </a:lnTo>
                    <a:lnTo>
                      <a:pt x="12" y="182"/>
                    </a:lnTo>
                    <a:lnTo>
                      <a:pt x="12" y="185"/>
                    </a:lnTo>
                    <a:lnTo>
                      <a:pt x="12" y="187"/>
                    </a:lnTo>
                    <a:lnTo>
                      <a:pt x="12" y="189"/>
                    </a:lnTo>
                    <a:lnTo>
                      <a:pt x="12" y="191"/>
                    </a:lnTo>
                    <a:lnTo>
                      <a:pt x="12" y="193"/>
                    </a:lnTo>
                    <a:lnTo>
                      <a:pt x="12" y="191"/>
                    </a:lnTo>
                    <a:lnTo>
                      <a:pt x="12" y="189"/>
                    </a:lnTo>
                    <a:lnTo>
                      <a:pt x="12" y="187"/>
                    </a:lnTo>
                    <a:lnTo>
                      <a:pt x="12" y="182"/>
                    </a:lnTo>
                    <a:lnTo>
                      <a:pt x="12" y="180"/>
                    </a:lnTo>
                    <a:lnTo>
                      <a:pt x="12" y="178"/>
                    </a:lnTo>
                    <a:lnTo>
                      <a:pt x="12" y="176"/>
                    </a:lnTo>
                    <a:lnTo>
                      <a:pt x="12" y="174"/>
                    </a:lnTo>
                    <a:lnTo>
                      <a:pt x="12" y="176"/>
                    </a:lnTo>
                    <a:lnTo>
                      <a:pt x="12" y="178"/>
                    </a:lnTo>
                    <a:lnTo>
                      <a:pt x="12" y="180"/>
                    </a:lnTo>
                    <a:lnTo>
                      <a:pt x="12" y="182"/>
                    </a:lnTo>
                    <a:lnTo>
                      <a:pt x="12" y="185"/>
                    </a:lnTo>
                    <a:lnTo>
                      <a:pt x="12" y="187"/>
                    </a:lnTo>
                    <a:lnTo>
                      <a:pt x="12" y="185"/>
                    </a:lnTo>
                    <a:lnTo>
                      <a:pt x="14" y="182"/>
                    </a:lnTo>
                    <a:lnTo>
                      <a:pt x="14" y="180"/>
                    </a:lnTo>
                    <a:lnTo>
                      <a:pt x="14" y="178"/>
                    </a:lnTo>
                    <a:lnTo>
                      <a:pt x="14" y="176"/>
                    </a:lnTo>
                    <a:lnTo>
                      <a:pt x="14" y="174"/>
                    </a:lnTo>
                    <a:lnTo>
                      <a:pt x="14" y="172"/>
                    </a:lnTo>
                    <a:lnTo>
                      <a:pt x="14" y="170"/>
                    </a:lnTo>
                    <a:lnTo>
                      <a:pt x="14" y="172"/>
                    </a:lnTo>
                    <a:lnTo>
                      <a:pt x="14" y="174"/>
                    </a:lnTo>
                    <a:lnTo>
                      <a:pt x="14" y="176"/>
                    </a:lnTo>
                    <a:lnTo>
                      <a:pt x="14" y="178"/>
                    </a:lnTo>
                    <a:lnTo>
                      <a:pt x="14" y="180"/>
                    </a:lnTo>
                    <a:lnTo>
                      <a:pt x="14" y="182"/>
                    </a:lnTo>
                    <a:lnTo>
                      <a:pt x="14" y="185"/>
                    </a:lnTo>
                    <a:lnTo>
                      <a:pt x="14" y="187"/>
                    </a:lnTo>
                    <a:lnTo>
                      <a:pt x="14" y="189"/>
                    </a:lnTo>
                    <a:lnTo>
                      <a:pt x="14" y="187"/>
                    </a:lnTo>
                    <a:lnTo>
                      <a:pt x="14" y="185"/>
                    </a:lnTo>
                    <a:lnTo>
                      <a:pt x="14" y="182"/>
                    </a:lnTo>
                    <a:lnTo>
                      <a:pt x="14" y="180"/>
                    </a:lnTo>
                    <a:lnTo>
                      <a:pt x="14" y="178"/>
                    </a:lnTo>
                    <a:lnTo>
                      <a:pt x="14" y="176"/>
                    </a:lnTo>
                    <a:lnTo>
                      <a:pt x="14" y="174"/>
                    </a:lnTo>
                    <a:lnTo>
                      <a:pt x="14" y="176"/>
                    </a:lnTo>
                    <a:lnTo>
                      <a:pt x="14" y="178"/>
                    </a:lnTo>
                    <a:lnTo>
                      <a:pt x="14" y="180"/>
                    </a:lnTo>
                    <a:lnTo>
                      <a:pt x="14" y="182"/>
                    </a:lnTo>
                    <a:lnTo>
                      <a:pt x="14" y="185"/>
                    </a:lnTo>
                    <a:lnTo>
                      <a:pt x="14" y="187"/>
                    </a:lnTo>
                    <a:lnTo>
                      <a:pt x="14" y="189"/>
                    </a:lnTo>
                    <a:lnTo>
                      <a:pt x="14" y="191"/>
                    </a:lnTo>
                    <a:lnTo>
                      <a:pt x="14" y="193"/>
                    </a:lnTo>
                    <a:lnTo>
                      <a:pt x="14" y="191"/>
                    </a:lnTo>
                    <a:lnTo>
                      <a:pt x="14" y="189"/>
                    </a:lnTo>
                    <a:lnTo>
                      <a:pt x="14" y="187"/>
                    </a:lnTo>
                    <a:lnTo>
                      <a:pt x="14" y="185"/>
                    </a:lnTo>
                    <a:lnTo>
                      <a:pt x="14" y="182"/>
                    </a:lnTo>
                    <a:lnTo>
                      <a:pt x="14" y="185"/>
                    </a:lnTo>
                    <a:lnTo>
                      <a:pt x="14" y="187"/>
                    </a:lnTo>
                    <a:lnTo>
                      <a:pt x="14" y="189"/>
                    </a:lnTo>
                    <a:lnTo>
                      <a:pt x="14" y="191"/>
                    </a:lnTo>
                    <a:lnTo>
                      <a:pt x="14" y="193"/>
                    </a:lnTo>
                    <a:lnTo>
                      <a:pt x="14" y="195"/>
                    </a:lnTo>
                    <a:lnTo>
                      <a:pt x="14" y="197"/>
                    </a:lnTo>
                    <a:lnTo>
                      <a:pt x="14" y="199"/>
                    </a:lnTo>
                    <a:lnTo>
                      <a:pt x="14" y="197"/>
                    </a:lnTo>
                    <a:lnTo>
                      <a:pt x="14" y="195"/>
                    </a:lnTo>
                    <a:lnTo>
                      <a:pt x="14" y="193"/>
                    </a:lnTo>
                    <a:lnTo>
                      <a:pt x="14" y="191"/>
                    </a:lnTo>
                    <a:lnTo>
                      <a:pt x="14" y="189"/>
                    </a:lnTo>
                    <a:lnTo>
                      <a:pt x="14" y="191"/>
                    </a:lnTo>
                    <a:lnTo>
                      <a:pt x="14" y="193"/>
                    </a:lnTo>
                    <a:lnTo>
                      <a:pt x="14" y="195"/>
                    </a:lnTo>
                    <a:lnTo>
                      <a:pt x="14" y="193"/>
                    </a:lnTo>
                    <a:lnTo>
                      <a:pt x="14" y="191"/>
                    </a:lnTo>
                    <a:lnTo>
                      <a:pt x="16" y="189"/>
                    </a:lnTo>
                    <a:lnTo>
                      <a:pt x="16" y="185"/>
                    </a:lnTo>
                    <a:lnTo>
                      <a:pt x="16" y="182"/>
                    </a:lnTo>
                    <a:lnTo>
                      <a:pt x="16" y="180"/>
                    </a:lnTo>
                    <a:lnTo>
                      <a:pt x="16" y="178"/>
                    </a:lnTo>
                    <a:lnTo>
                      <a:pt x="16" y="176"/>
                    </a:lnTo>
                    <a:lnTo>
                      <a:pt x="16" y="178"/>
                    </a:lnTo>
                    <a:lnTo>
                      <a:pt x="16" y="180"/>
                    </a:lnTo>
                    <a:lnTo>
                      <a:pt x="16" y="178"/>
                    </a:lnTo>
                    <a:lnTo>
                      <a:pt x="16" y="176"/>
                    </a:lnTo>
                    <a:lnTo>
                      <a:pt x="16" y="174"/>
                    </a:lnTo>
                    <a:lnTo>
                      <a:pt x="16" y="170"/>
                    </a:lnTo>
                    <a:lnTo>
                      <a:pt x="16" y="168"/>
                    </a:lnTo>
                    <a:lnTo>
                      <a:pt x="16" y="164"/>
                    </a:lnTo>
                    <a:lnTo>
                      <a:pt x="16" y="159"/>
                    </a:lnTo>
                    <a:lnTo>
                      <a:pt x="16" y="155"/>
                    </a:lnTo>
                    <a:lnTo>
                      <a:pt x="16" y="153"/>
                    </a:lnTo>
                    <a:lnTo>
                      <a:pt x="16" y="151"/>
                    </a:lnTo>
                    <a:lnTo>
                      <a:pt x="16" y="147"/>
                    </a:lnTo>
                    <a:lnTo>
                      <a:pt x="16" y="149"/>
                    </a:lnTo>
                    <a:lnTo>
                      <a:pt x="16" y="151"/>
                    </a:lnTo>
                    <a:lnTo>
                      <a:pt x="16" y="153"/>
                    </a:lnTo>
                    <a:lnTo>
                      <a:pt x="16" y="157"/>
                    </a:lnTo>
                    <a:lnTo>
                      <a:pt x="16" y="159"/>
                    </a:lnTo>
                    <a:lnTo>
                      <a:pt x="16" y="162"/>
                    </a:lnTo>
                    <a:lnTo>
                      <a:pt x="16" y="159"/>
                    </a:lnTo>
                    <a:lnTo>
                      <a:pt x="16" y="157"/>
                    </a:lnTo>
                    <a:lnTo>
                      <a:pt x="16" y="155"/>
                    </a:lnTo>
                    <a:lnTo>
                      <a:pt x="16" y="151"/>
                    </a:lnTo>
                    <a:lnTo>
                      <a:pt x="16" y="147"/>
                    </a:lnTo>
                    <a:lnTo>
                      <a:pt x="16" y="143"/>
                    </a:lnTo>
                    <a:lnTo>
                      <a:pt x="16" y="139"/>
                    </a:lnTo>
                    <a:lnTo>
                      <a:pt x="16" y="134"/>
                    </a:lnTo>
                    <a:lnTo>
                      <a:pt x="16" y="132"/>
                    </a:lnTo>
                    <a:lnTo>
                      <a:pt x="16" y="130"/>
                    </a:lnTo>
                    <a:lnTo>
                      <a:pt x="16" y="128"/>
                    </a:lnTo>
                    <a:lnTo>
                      <a:pt x="16" y="130"/>
                    </a:lnTo>
                    <a:lnTo>
                      <a:pt x="16" y="132"/>
                    </a:lnTo>
                    <a:lnTo>
                      <a:pt x="16" y="136"/>
                    </a:lnTo>
                    <a:lnTo>
                      <a:pt x="16" y="139"/>
                    </a:lnTo>
                    <a:lnTo>
                      <a:pt x="16" y="141"/>
                    </a:lnTo>
                    <a:lnTo>
                      <a:pt x="16" y="143"/>
                    </a:lnTo>
                    <a:lnTo>
                      <a:pt x="16" y="145"/>
                    </a:lnTo>
                    <a:lnTo>
                      <a:pt x="16" y="147"/>
                    </a:lnTo>
                    <a:lnTo>
                      <a:pt x="16" y="145"/>
                    </a:lnTo>
                    <a:lnTo>
                      <a:pt x="16" y="143"/>
                    </a:lnTo>
                    <a:lnTo>
                      <a:pt x="16" y="139"/>
                    </a:lnTo>
                    <a:lnTo>
                      <a:pt x="16" y="134"/>
                    </a:lnTo>
                    <a:lnTo>
                      <a:pt x="16" y="128"/>
                    </a:lnTo>
                    <a:lnTo>
                      <a:pt x="16" y="122"/>
                    </a:lnTo>
                    <a:lnTo>
                      <a:pt x="16" y="115"/>
                    </a:lnTo>
                    <a:lnTo>
                      <a:pt x="16" y="109"/>
                    </a:lnTo>
                    <a:lnTo>
                      <a:pt x="16" y="105"/>
                    </a:lnTo>
                    <a:lnTo>
                      <a:pt x="16" y="101"/>
                    </a:lnTo>
                    <a:lnTo>
                      <a:pt x="16" y="97"/>
                    </a:lnTo>
                    <a:lnTo>
                      <a:pt x="16" y="95"/>
                    </a:lnTo>
                    <a:lnTo>
                      <a:pt x="16" y="97"/>
                    </a:lnTo>
                    <a:lnTo>
                      <a:pt x="16" y="99"/>
                    </a:lnTo>
                    <a:lnTo>
                      <a:pt x="16" y="101"/>
                    </a:lnTo>
                    <a:lnTo>
                      <a:pt x="16" y="105"/>
                    </a:lnTo>
                    <a:lnTo>
                      <a:pt x="16" y="109"/>
                    </a:lnTo>
                    <a:lnTo>
                      <a:pt x="16" y="113"/>
                    </a:lnTo>
                    <a:lnTo>
                      <a:pt x="16" y="118"/>
                    </a:lnTo>
                    <a:lnTo>
                      <a:pt x="16" y="120"/>
                    </a:lnTo>
                    <a:lnTo>
                      <a:pt x="16" y="122"/>
                    </a:lnTo>
                    <a:lnTo>
                      <a:pt x="16" y="118"/>
                    </a:lnTo>
                    <a:lnTo>
                      <a:pt x="16" y="113"/>
                    </a:lnTo>
                    <a:lnTo>
                      <a:pt x="19" y="109"/>
                    </a:lnTo>
                    <a:lnTo>
                      <a:pt x="19" y="101"/>
                    </a:lnTo>
                    <a:lnTo>
                      <a:pt x="19" y="95"/>
                    </a:lnTo>
                    <a:lnTo>
                      <a:pt x="19" y="86"/>
                    </a:lnTo>
                    <a:lnTo>
                      <a:pt x="19" y="80"/>
                    </a:lnTo>
                    <a:lnTo>
                      <a:pt x="19" y="72"/>
                    </a:lnTo>
                    <a:lnTo>
                      <a:pt x="19" y="65"/>
                    </a:lnTo>
                    <a:lnTo>
                      <a:pt x="19" y="61"/>
                    </a:lnTo>
                    <a:lnTo>
                      <a:pt x="19" y="59"/>
                    </a:lnTo>
                    <a:lnTo>
                      <a:pt x="19" y="57"/>
                    </a:lnTo>
                    <a:lnTo>
                      <a:pt x="19" y="61"/>
                    </a:lnTo>
                    <a:lnTo>
                      <a:pt x="19" y="63"/>
                    </a:lnTo>
                    <a:lnTo>
                      <a:pt x="19" y="69"/>
                    </a:lnTo>
                    <a:lnTo>
                      <a:pt x="19" y="76"/>
                    </a:lnTo>
                    <a:lnTo>
                      <a:pt x="19" y="82"/>
                    </a:lnTo>
                    <a:lnTo>
                      <a:pt x="19" y="86"/>
                    </a:lnTo>
                    <a:lnTo>
                      <a:pt x="19" y="92"/>
                    </a:lnTo>
                    <a:lnTo>
                      <a:pt x="19" y="97"/>
                    </a:lnTo>
                    <a:lnTo>
                      <a:pt x="19" y="99"/>
                    </a:lnTo>
                    <a:lnTo>
                      <a:pt x="19" y="95"/>
                    </a:lnTo>
                    <a:lnTo>
                      <a:pt x="19" y="90"/>
                    </a:lnTo>
                    <a:lnTo>
                      <a:pt x="19" y="86"/>
                    </a:lnTo>
                    <a:lnTo>
                      <a:pt x="19" y="78"/>
                    </a:lnTo>
                    <a:lnTo>
                      <a:pt x="19" y="72"/>
                    </a:lnTo>
                    <a:lnTo>
                      <a:pt x="19" y="65"/>
                    </a:lnTo>
                    <a:lnTo>
                      <a:pt x="19" y="57"/>
                    </a:lnTo>
                    <a:lnTo>
                      <a:pt x="19" y="53"/>
                    </a:lnTo>
                    <a:lnTo>
                      <a:pt x="19" y="49"/>
                    </a:lnTo>
                    <a:lnTo>
                      <a:pt x="19" y="46"/>
                    </a:lnTo>
                    <a:lnTo>
                      <a:pt x="19" y="44"/>
                    </a:lnTo>
                    <a:lnTo>
                      <a:pt x="19" y="46"/>
                    </a:lnTo>
                    <a:lnTo>
                      <a:pt x="19" y="49"/>
                    </a:lnTo>
                    <a:lnTo>
                      <a:pt x="19" y="55"/>
                    </a:lnTo>
                    <a:lnTo>
                      <a:pt x="19" y="59"/>
                    </a:lnTo>
                    <a:lnTo>
                      <a:pt x="19" y="67"/>
                    </a:lnTo>
                    <a:lnTo>
                      <a:pt x="19" y="74"/>
                    </a:lnTo>
                    <a:lnTo>
                      <a:pt x="19" y="80"/>
                    </a:lnTo>
                    <a:lnTo>
                      <a:pt x="19" y="88"/>
                    </a:lnTo>
                    <a:lnTo>
                      <a:pt x="19" y="92"/>
                    </a:lnTo>
                    <a:lnTo>
                      <a:pt x="19" y="97"/>
                    </a:lnTo>
                    <a:lnTo>
                      <a:pt x="19" y="101"/>
                    </a:lnTo>
                    <a:lnTo>
                      <a:pt x="19" y="99"/>
                    </a:lnTo>
                    <a:lnTo>
                      <a:pt x="19" y="95"/>
                    </a:lnTo>
                    <a:lnTo>
                      <a:pt x="19" y="90"/>
                    </a:lnTo>
                    <a:lnTo>
                      <a:pt x="19" y="86"/>
                    </a:lnTo>
                    <a:lnTo>
                      <a:pt x="19" y="80"/>
                    </a:lnTo>
                    <a:lnTo>
                      <a:pt x="19" y="74"/>
                    </a:lnTo>
                    <a:lnTo>
                      <a:pt x="19" y="69"/>
                    </a:lnTo>
                    <a:lnTo>
                      <a:pt x="19" y="67"/>
                    </a:lnTo>
                    <a:lnTo>
                      <a:pt x="19" y="65"/>
                    </a:lnTo>
                    <a:lnTo>
                      <a:pt x="19" y="69"/>
                    </a:lnTo>
                    <a:lnTo>
                      <a:pt x="19" y="74"/>
                    </a:lnTo>
                    <a:lnTo>
                      <a:pt x="19" y="80"/>
                    </a:lnTo>
                    <a:lnTo>
                      <a:pt x="19" y="86"/>
                    </a:lnTo>
                    <a:lnTo>
                      <a:pt x="19" y="92"/>
                    </a:lnTo>
                    <a:lnTo>
                      <a:pt x="19" y="101"/>
                    </a:lnTo>
                    <a:lnTo>
                      <a:pt x="19" y="107"/>
                    </a:lnTo>
                    <a:lnTo>
                      <a:pt x="19" y="113"/>
                    </a:lnTo>
                    <a:lnTo>
                      <a:pt x="19" y="118"/>
                    </a:lnTo>
                    <a:lnTo>
                      <a:pt x="19" y="122"/>
                    </a:lnTo>
                    <a:lnTo>
                      <a:pt x="19" y="124"/>
                    </a:lnTo>
                    <a:lnTo>
                      <a:pt x="19" y="122"/>
                    </a:lnTo>
                    <a:lnTo>
                      <a:pt x="19" y="118"/>
                    </a:lnTo>
                    <a:lnTo>
                      <a:pt x="19" y="113"/>
                    </a:lnTo>
                    <a:lnTo>
                      <a:pt x="19" y="111"/>
                    </a:lnTo>
                    <a:lnTo>
                      <a:pt x="19" y="107"/>
                    </a:lnTo>
                    <a:lnTo>
                      <a:pt x="19" y="105"/>
                    </a:lnTo>
                    <a:lnTo>
                      <a:pt x="19" y="103"/>
                    </a:lnTo>
                    <a:lnTo>
                      <a:pt x="19" y="101"/>
                    </a:lnTo>
                    <a:lnTo>
                      <a:pt x="19" y="103"/>
                    </a:lnTo>
                    <a:lnTo>
                      <a:pt x="19" y="107"/>
                    </a:lnTo>
                    <a:lnTo>
                      <a:pt x="19" y="111"/>
                    </a:lnTo>
                    <a:lnTo>
                      <a:pt x="19" y="115"/>
                    </a:lnTo>
                    <a:lnTo>
                      <a:pt x="19" y="120"/>
                    </a:lnTo>
                    <a:lnTo>
                      <a:pt x="19" y="126"/>
                    </a:lnTo>
                    <a:lnTo>
                      <a:pt x="19" y="132"/>
                    </a:lnTo>
                    <a:lnTo>
                      <a:pt x="19" y="136"/>
                    </a:lnTo>
                    <a:lnTo>
                      <a:pt x="19" y="143"/>
                    </a:lnTo>
                    <a:lnTo>
                      <a:pt x="19" y="147"/>
                    </a:lnTo>
                    <a:lnTo>
                      <a:pt x="19" y="149"/>
                    </a:lnTo>
                    <a:lnTo>
                      <a:pt x="19" y="151"/>
                    </a:lnTo>
                    <a:lnTo>
                      <a:pt x="21" y="153"/>
                    </a:lnTo>
                    <a:lnTo>
                      <a:pt x="21" y="151"/>
                    </a:lnTo>
                    <a:lnTo>
                      <a:pt x="21" y="149"/>
                    </a:lnTo>
                    <a:lnTo>
                      <a:pt x="21" y="147"/>
                    </a:lnTo>
                    <a:lnTo>
                      <a:pt x="21" y="145"/>
                    </a:lnTo>
                    <a:lnTo>
                      <a:pt x="21" y="143"/>
                    </a:lnTo>
                    <a:lnTo>
                      <a:pt x="21" y="141"/>
                    </a:lnTo>
                    <a:lnTo>
                      <a:pt x="21" y="143"/>
                    </a:lnTo>
                    <a:lnTo>
                      <a:pt x="21" y="145"/>
                    </a:lnTo>
                    <a:lnTo>
                      <a:pt x="21" y="149"/>
                    </a:lnTo>
                    <a:lnTo>
                      <a:pt x="21" y="153"/>
                    </a:lnTo>
                    <a:lnTo>
                      <a:pt x="21" y="157"/>
                    </a:lnTo>
                    <a:lnTo>
                      <a:pt x="21" y="162"/>
                    </a:lnTo>
                    <a:lnTo>
                      <a:pt x="21" y="166"/>
                    </a:lnTo>
                    <a:lnTo>
                      <a:pt x="21" y="168"/>
                    </a:lnTo>
                    <a:lnTo>
                      <a:pt x="21" y="172"/>
                    </a:lnTo>
                    <a:lnTo>
                      <a:pt x="21" y="174"/>
                    </a:lnTo>
                    <a:lnTo>
                      <a:pt x="21" y="176"/>
                    </a:lnTo>
                    <a:lnTo>
                      <a:pt x="21" y="178"/>
                    </a:lnTo>
                    <a:lnTo>
                      <a:pt x="21" y="176"/>
                    </a:lnTo>
                    <a:lnTo>
                      <a:pt x="21" y="174"/>
                    </a:lnTo>
                    <a:lnTo>
                      <a:pt x="21" y="176"/>
                    </a:lnTo>
                    <a:lnTo>
                      <a:pt x="21" y="178"/>
                    </a:lnTo>
                    <a:lnTo>
                      <a:pt x="21" y="180"/>
                    </a:lnTo>
                    <a:lnTo>
                      <a:pt x="21" y="182"/>
                    </a:lnTo>
                    <a:lnTo>
                      <a:pt x="21" y="187"/>
                    </a:lnTo>
                    <a:lnTo>
                      <a:pt x="21" y="189"/>
                    </a:lnTo>
                    <a:lnTo>
                      <a:pt x="21" y="191"/>
                    </a:lnTo>
                    <a:lnTo>
                      <a:pt x="21" y="193"/>
                    </a:lnTo>
                    <a:lnTo>
                      <a:pt x="21" y="195"/>
                    </a:lnTo>
                    <a:lnTo>
                      <a:pt x="21" y="197"/>
                    </a:lnTo>
                    <a:lnTo>
                      <a:pt x="21" y="195"/>
                    </a:lnTo>
                    <a:lnTo>
                      <a:pt x="21" y="193"/>
                    </a:lnTo>
                    <a:lnTo>
                      <a:pt x="21" y="195"/>
                    </a:lnTo>
                    <a:lnTo>
                      <a:pt x="21" y="197"/>
                    </a:lnTo>
                    <a:lnTo>
                      <a:pt x="21" y="199"/>
                    </a:lnTo>
                    <a:lnTo>
                      <a:pt x="21" y="201"/>
                    </a:lnTo>
                    <a:lnTo>
                      <a:pt x="21" y="203"/>
                    </a:lnTo>
                    <a:lnTo>
                      <a:pt x="21" y="205"/>
                    </a:lnTo>
                    <a:lnTo>
                      <a:pt x="21" y="208"/>
                    </a:lnTo>
                    <a:lnTo>
                      <a:pt x="21" y="205"/>
                    </a:lnTo>
                    <a:lnTo>
                      <a:pt x="21" y="203"/>
                    </a:lnTo>
                    <a:lnTo>
                      <a:pt x="21" y="205"/>
                    </a:lnTo>
                    <a:lnTo>
                      <a:pt x="21" y="208"/>
                    </a:lnTo>
                    <a:lnTo>
                      <a:pt x="21" y="210"/>
                    </a:lnTo>
                    <a:lnTo>
                      <a:pt x="21" y="212"/>
                    </a:lnTo>
                    <a:lnTo>
                      <a:pt x="23" y="212"/>
                    </a:lnTo>
                    <a:lnTo>
                      <a:pt x="23" y="210"/>
                    </a:lnTo>
                    <a:lnTo>
                      <a:pt x="23" y="208"/>
                    </a:lnTo>
                    <a:lnTo>
                      <a:pt x="23" y="210"/>
                    </a:lnTo>
                    <a:lnTo>
                      <a:pt x="23" y="212"/>
                    </a:lnTo>
                    <a:lnTo>
                      <a:pt x="23" y="214"/>
                    </a:lnTo>
                    <a:lnTo>
                      <a:pt x="23" y="212"/>
                    </a:lnTo>
                    <a:lnTo>
                      <a:pt x="23" y="210"/>
                    </a:lnTo>
                    <a:lnTo>
                      <a:pt x="23" y="208"/>
                    </a:lnTo>
                    <a:lnTo>
                      <a:pt x="23" y="210"/>
                    </a:lnTo>
                    <a:lnTo>
                      <a:pt x="23" y="212"/>
                    </a:lnTo>
                    <a:lnTo>
                      <a:pt x="23" y="214"/>
                    </a:lnTo>
                    <a:lnTo>
                      <a:pt x="23" y="216"/>
                    </a:lnTo>
                    <a:lnTo>
                      <a:pt x="23" y="214"/>
                    </a:lnTo>
                    <a:lnTo>
                      <a:pt x="23" y="212"/>
                    </a:lnTo>
                    <a:lnTo>
                      <a:pt x="23" y="214"/>
                    </a:lnTo>
                    <a:lnTo>
                      <a:pt x="23" y="216"/>
                    </a:lnTo>
                    <a:lnTo>
                      <a:pt x="23" y="218"/>
                    </a:lnTo>
                    <a:lnTo>
                      <a:pt x="23" y="216"/>
                    </a:lnTo>
                    <a:lnTo>
                      <a:pt x="23" y="218"/>
                    </a:lnTo>
                    <a:lnTo>
                      <a:pt x="23" y="220"/>
                    </a:lnTo>
                    <a:lnTo>
                      <a:pt x="25" y="220"/>
                    </a:lnTo>
                    <a:lnTo>
                      <a:pt x="25" y="218"/>
                    </a:lnTo>
                    <a:lnTo>
                      <a:pt x="25" y="220"/>
                    </a:lnTo>
                    <a:lnTo>
                      <a:pt x="25" y="222"/>
                    </a:lnTo>
                    <a:lnTo>
                      <a:pt x="25" y="220"/>
                    </a:lnTo>
                    <a:lnTo>
                      <a:pt x="25" y="218"/>
                    </a:lnTo>
                    <a:lnTo>
                      <a:pt x="25" y="220"/>
                    </a:lnTo>
                    <a:lnTo>
                      <a:pt x="25" y="218"/>
                    </a:lnTo>
                    <a:lnTo>
                      <a:pt x="25" y="216"/>
                    </a:lnTo>
                    <a:lnTo>
                      <a:pt x="25" y="214"/>
                    </a:lnTo>
                    <a:lnTo>
                      <a:pt x="25" y="216"/>
                    </a:lnTo>
                    <a:lnTo>
                      <a:pt x="25" y="218"/>
                    </a:lnTo>
                    <a:lnTo>
                      <a:pt x="25" y="216"/>
                    </a:lnTo>
                    <a:lnTo>
                      <a:pt x="25" y="214"/>
                    </a:lnTo>
                    <a:lnTo>
                      <a:pt x="25" y="212"/>
                    </a:lnTo>
                    <a:lnTo>
                      <a:pt x="25" y="210"/>
                    </a:lnTo>
                    <a:lnTo>
                      <a:pt x="25" y="212"/>
                    </a:lnTo>
                    <a:lnTo>
                      <a:pt x="27" y="210"/>
                    </a:lnTo>
                    <a:lnTo>
                      <a:pt x="27" y="208"/>
                    </a:lnTo>
                    <a:lnTo>
                      <a:pt x="27" y="205"/>
                    </a:lnTo>
                    <a:lnTo>
                      <a:pt x="27" y="203"/>
                    </a:lnTo>
                    <a:lnTo>
                      <a:pt x="27" y="201"/>
                    </a:lnTo>
                    <a:lnTo>
                      <a:pt x="27" y="199"/>
                    </a:lnTo>
                    <a:lnTo>
                      <a:pt x="27" y="201"/>
                    </a:lnTo>
                    <a:lnTo>
                      <a:pt x="27" y="203"/>
                    </a:lnTo>
                    <a:lnTo>
                      <a:pt x="27" y="201"/>
                    </a:lnTo>
                    <a:lnTo>
                      <a:pt x="27" y="199"/>
                    </a:lnTo>
                    <a:lnTo>
                      <a:pt x="27" y="197"/>
                    </a:lnTo>
                    <a:lnTo>
                      <a:pt x="27" y="195"/>
                    </a:lnTo>
                    <a:lnTo>
                      <a:pt x="27" y="193"/>
                    </a:lnTo>
                    <a:lnTo>
                      <a:pt x="27" y="191"/>
                    </a:lnTo>
                    <a:lnTo>
                      <a:pt x="27" y="189"/>
                    </a:lnTo>
                    <a:lnTo>
                      <a:pt x="27" y="191"/>
                    </a:lnTo>
                    <a:lnTo>
                      <a:pt x="27" y="193"/>
                    </a:lnTo>
                    <a:lnTo>
                      <a:pt x="27" y="195"/>
                    </a:lnTo>
                    <a:lnTo>
                      <a:pt x="27" y="197"/>
                    </a:lnTo>
                    <a:lnTo>
                      <a:pt x="27" y="199"/>
                    </a:lnTo>
                    <a:lnTo>
                      <a:pt x="27" y="197"/>
                    </a:lnTo>
                    <a:lnTo>
                      <a:pt x="27" y="195"/>
                    </a:lnTo>
                    <a:lnTo>
                      <a:pt x="27" y="193"/>
                    </a:lnTo>
                    <a:lnTo>
                      <a:pt x="27" y="191"/>
                    </a:lnTo>
                    <a:lnTo>
                      <a:pt x="27" y="189"/>
                    </a:lnTo>
                    <a:lnTo>
                      <a:pt x="27" y="187"/>
                    </a:lnTo>
                    <a:lnTo>
                      <a:pt x="27" y="185"/>
                    </a:lnTo>
                    <a:lnTo>
                      <a:pt x="27" y="187"/>
                    </a:lnTo>
                    <a:lnTo>
                      <a:pt x="27" y="189"/>
                    </a:lnTo>
                    <a:lnTo>
                      <a:pt x="27" y="191"/>
                    </a:lnTo>
                    <a:lnTo>
                      <a:pt x="27" y="193"/>
                    </a:lnTo>
                    <a:lnTo>
                      <a:pt x="27" y="195"/>
                    </a:lnTo>
                    <a:lnTo>
                      <a:pt x="27" y="197"/>
                    </a:lnTo>
                    <a:lnTo>
                      <a:pt x="27" y="195"/>
                    </a:lnTo>
                    <a:lnTo>
                      <a:pt x="27" y="193"/>
                    </a:lnTo>
                    <a:lnTo>
                      <a:pt x="27" y="191"/>
                    </a:lnTo>
                    <a:lnTo>
                      <a:pt x="27" y="189"/>
                    </a:lnTo>
                    <a:lnTo>
                      <a:pt x="27" y="187"/>
                    </a:lnTo>
                    <a:lnTo>
                      <a:pt x="27" y="185"/>
                    </a:lnTo>
                    <a:lnTo>
                      <a:pt x="27" y="187"/>
                    </a:lnTo>
                    <a:lnTo>
                      <a:pt x="27" y="189"/>
                    </a:lnTo>
                    <a:lnTo>
                      <a:pt x="27" y="191"/>
                    </a:lnTo>
                    <a:lnTo>
                      <a:pt x="27" y="193"/>
                    </a:lnTo>
                    <a:lnTo>
                      <a:pt x="27" y="195"/>
                    </a:lnTo>
                    <a:lnTo>
                      <a:pt x="27" y="197"/>
                    </a:lnTo>
                    <a:lnTo>
                      <a:pt x="27" y="199"/>
                    </a:lnTo>
                    <a:lnTo>
                      <a:pt x="29" y="199"/>
                    </a:lnTo>
                    <a:lnTo>
                      <a:pt x="29" y="197"/>
                    </a:lnTo>
                    <a:lnTo>
                      <a:pt x="29" y="195"/>
                    </a:lnTo>
                    <a:lnTo>
                      <a:pt x="29" y="193"/>
                    </a:lnTo>
                    <a:lnTo>
                      <a:pt x="29" y="191"/>
                    </a:lnTo>
                    <a:lnTo>
                      <a:pt x="29" y="189"/>
                    </a:lnTo>
                    <a:lnTo>
                      <a:pt x="29" y="191"/>
                    </a:lnTo>
                    <a:lnTo>
                      <a:pt x="29" y="193"/>
                    </a:lnTo>
                    <a:lnTo>
                      <a:pt x="29" y="195"/>
                    </a:lnTo>
                    <a:lnTo>
                      <a:pt x="29" y="197"/>
                    </a:lnTo>
                    <a:lnTo>
                      <a:pt x="29" y="199"/>
                    </a:lnTo>
                    <a:lnTo>
                      <a:pt x="29" y="201"/>
                    </a:lnTo>
                    <a:lnTo>
                      <a:pt x="29" y="199"/>
                    </a:lnTo>
                    <a:lnTo>
                      <a:pt x="29" y="197"/>
                    </a:lnTo>
                    <a:lnTo>
                      <a:pt x="29" y="195"/>
                    </a:lnTo>
                    <a:lnTo>
                      <a:pt x="29" y="193"/>
                    </a:lnTo>
                    <a:lnTo>
                      <a:pt x="29" y="195"/>
                    </a:lnTo>
                    <a:lnTo>
                      <a:pt x="29" y="197"/>
                    </a:lnTo>
                    <a:lnTo>
                      <a:pt x="29" y="199"/>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43" name="Freeform 206"/>
              <p:cNvSpPr>
                <a:spLocks noChangeAspect="1"/>
              </p:cNvSpPr>
              <p:nvPr/>
            </p:nvSpPr>
            <p:spPr bwMode="auto">
              <a:xfrm>
                <a:off x="1217" y="3693"/>
                <a:ext cx="293" cy="86"/>
              </a:xfrm>
              <a:custGeom>
                <a:avLst/>
                <a:gdLst>
                  <a:gd name="T0" fmla="*/ 0 w 307"/>
                  <a:gd name="T1" fmla="*/ 2 h 105"/>
                  <a:gd name="T2" fmla="*/ 2 w 307"/>
                  <a:gd name="T3" fmla="*/ 2 h 105"/>
                  <a:gd name="T4" fmla="*/ 2 w 307"/>
                  <a:gd name="T5" fmla="*/ 2 h 105"/>
                  <a:gd name="T6" fmla="*/ 4 w 307"/>
                  <a:gd name="T7" fmla="*/ 2 h 105"/>
                  <a:gd name="T8" fmla="*/ 6 w 307"/>
                  <a:gd name="T9" fmla="*/ 2 h 105"/>
                  <a:gd name="T10" fmla="*/ 6 w 307"/>
                  <a:gd name="T11" fmla="*/ 2 h 105"/>
                  <a:gd name="T12" fmla="*/ 8 w 307"/>
                  <a:gd name="T13" fmla="*/ 2 h 105"/>
                  <a:gd name="T14" fmla="*/ 8 w 307"/>
                  <a:gd name="T15" fmla="*/ 2 h 105"/>
                  <a:gd name="T16" fmla="*/ 10 w 307"/>
                  <a:gd name="T17" fmla="*/ 2 h 105"/>
                  <a:gd name="T18" fmla="*/ 10 w 307"/>
                  <a:gd name="T19" fmla="*/ 2 h 105"/>
                  <a:gd name="T20" fmla="*/ 10 w 307"/>
                  <a:gd name="T21" fmla="*/ 2 h 105"/>
                  <a:gd name="T22" fmla="*/ 10 w 307"/>
                  <a:gd name="T23" fmla="*/ 2 h 105"/>
                  <a:gd name="T24" fmla="*/ 10 w 307"/>
                  <a:gd name="T25" fmla="*/ 2 h 105"/>
                  <a:gd name="T26" fmla="*/ 10 w 307"/>
                  <a:gd name="T27" fmla="*/ 2 h 105"/>
                  <a:gd name="T28" fmla="*/ 10 w 307"/>
                  <a:gd name="T29" fmla="*/ 2 h 105"/>
                  <a:gd name="T30" fmla="*/ 10 w 307"/>
                  <a:gd name="T31" fmla="*/ 2 h 105"/>
                  <a:gd name="T32" fmla="*/ 10 w 307"/>
                  <a:gd name="T33" fmla="*/ 2 h 105"/>
                  <a:gd name="T34" fmla="*/ 10 w 307"/>
                  <a:gd name="T35" fmla="*/ 2 h 105"/>
                  <a:gd name="T36" fmla="*/ 10 w 307"/>
                  <a:gd name="T37" fmla="*/ 2 h 105"/>
                  <a:gd name="T38" fmla="*/ 10 w 307"/>
                  <a:gd name="T39" fmla="*/ 2 h 105"/>
                  <a:gd name="T40" fmla="*/ 10 w 307"/>
                  <a:gd name="T41" fmla="*/ 2 h 105"/>
                  <a:gd name="T42" fmla="*/ 10 w 307"/>
                  <a:gd name="T43" fmla="*/ 2 h 105"/>
                  <a:gd name="T44" fmla="*/ 10 w 307"/>
                  <a:gd name="T45" fmla="*/ 2 h 105"/>
                  <a:gd name="T46" fmla="*/ 10 w 307"/>
                  <a:gd name="T47" fmla="*/ 2 h 105"/>
                  <a:gd name="T48" fmla="*/ 10 w 307"/>
                  <a:gd name="T49" fmla="*/ 2 h 105"/>
                  <a:gd name="T50" fmla="*/ 10 w 307"/>
                  <a:gd name="T51" fmla="*/ 2 h 105"/>
                  <a:gd name="T52" fmla="*/ 10 w 307"/>
                  <a:gd name="T53" fmla="*/ 2 h 105"/>
                  <a:gd name="T54" fmla="*/ 11 w 307"/>
                  <a:gd name="T55" fmla="*/ 2 h 105"/>
                  <a:gd name="T56" fmla="*/ 12 w 307"/>
                  <a:gd name="T57" fmla="*/ 2 h 105"/>
                  <a:gd name="T58" fmla="*/ 14 w 307"/>
                  <a:gd name="T59" fmla="*/ 2 h 105"/>
                  <a:gd name="T60" fmla="*/ 16 w 307"/>
                  <a:gd name="T61" fmla="*/ 2 h 105"/>
                  <a:gd name="T62" fmla="*/ 18 w 307"/>
                  <a:gd name="T63" fmla="*/ 2 h 105"/>
                  <a:gd name="T64" fmla="*/ 19 w 307"/>
                  <a:gd name="T65" fmla="*/ 2 h 105"/>
                  <a:gd name="T66" fmla="*/ 20 w 307"/>
                  <a:gd name="T67" fmla="*/ 2 h 105"/>
                  <a:gd name="T68" fmla="*/ 21 w 307"/>
                  <a:gd name="T69" fmla="*/ 2 h 105"/>
                  <a:gd name="T70" fmla="*/ 22 w 307"/>
                  <a:gd name="T71" fmla="*/ 2 h 105"/>
                  <a:gd name="T72" fmla="*/ 23 w 307"/>
                  <a:gd name="T73" fmla="*/ 2 h 105"/>
                  <a:gd name="T74" fmla="*/ 24 w 307"/>
                  <a:gd name="T75" fmla="*/ 2 h 105"/>
                  <a:gd name="T76" fmla="*/ 28 w 307"/>
                  <a:gd name="T77" fmla="*/ 2 h 105"/>
                  <a:gd name="T78" fmla="*/ 30 w 307"/>
                  <a:gd name="T79" fmla="*/ 2 h 105"/>
                  <a:gd name="T80" fmla="*/ 36 w 307"/>
                  <a:gd name="T81" fmla="*/ 2 h 105"/>
                  <a:gd name="T82" fmla="*/ 39 w 307"/>
                  <a:gd name="T83" fmla="*/ 2 h 105"/>
                  <a:gd name="T84" fmla="*/ 44 w 307"/>
                  <a:gd name="T85" fmla="*/ 2 h 105"/>
                  <a:gd name="T86" fmla="*/ 44 w 307"/>
                  <a:gd name="T87" fmla="*/ 2 h 105"/>
                  <a:gd name="T88" fmla="*/ 45 w 307"/>
                  <a:gd name="T89" fmla="*/ 2 h 105"/>
                  <a:gd name="T90" fmla="*/ 46 w 307"/>
                  <a:gd name="T91" fmla="*/ 2 h 105"/>
                  <a:gd name="T92" fmla="*/ 47 w 307"/>
                  <a:gd name="T93" fmla="*/ 2 h 105"/>
                  <a:gd name="T94" fmla="*/ 49 w 307"/>
                  <a:gd name="T95" fmla="*/ 2 h 105"/>
                  <a:gd name="T96" fmla="*/ 49 w 307"/>
                  <a:gd name="T97" fmla="*/ 2 h 105"/>
                  <a:gd name="T98" fmla="*/ 50 w 307"/>
                  <a:gd name="T99" fmla="*/ 2 h 105"/>
                  <a:gd name="T100" fmla="*/ 51 w 307"/>
                  <a:gd name="T101" fmla="*/ 2 h 105"/>
                  <a:gd name="T102" fmla="*/ 52 w 307"/>
                  <a:gd name="T103" fmla="*/ 2 h 105"/>
                  <a:gd name="T104" fmla="*/ 55 w 307"/>
                  <a:gd name="T105" fmla="*/ 2 h 105"/>
                  <a:gd name="T106" fmla="*/ 56 w 307"/>
                  <a:gd name="T107" fmla="*/ 2 h 105"/>
                  <a:gd name="T108" fmla="*/ 60 w 307"/>
                  <a:gd name="T109" fmla="*/ 2 h 105"/>
                  <a:gd name="T110" fmla="*/ 67 w 307"/>
                  <a:gd name="T111" fmla="*/ 2 h 105"/>
                  <a:gd name="T112" fmla="*/ 72 w 307"/>
                  <a:gd name="T113" fmla="*/ 2 h 105"/>
                  <a:gd name="T114" fmla="*/ 78 w 307"/>
                  <a:gd name="T115" fmla="*/ 2 h 105"/>
                  <a:gd name="T116" fmla="*/ 82 w 307"/>
                  <a:gd name="T117" fmla="*/ 2 h 105"/>
                  <a:gd name="T118" fmla="*/ 82 w 307"/>
                  <a:gd name="T119" fmla="*/ 2 h 105"/>
                  <a:gd name="T120" fmla="*/ 82 w 307"/>
                  <a:gd name="T121" fmla="*/ 2 h 105"/>
                  <a:gd name="T122" fmla="*/ 82 w 307"/>
                  <a:gd name="T123" fmla="*/ 2 h 105"/>
                  <a:gd name="T124" fmla="*/ 83 w 307"/>
                  <a:gd name="T125" fmla="*/ 0 h 1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7"/>
                  <a:gd name="T190" fmla="*/ 0 h 105"/>
                  <a:gd name="T191" fmla="*/ 307 w 307"/>
                  <a:gd name="T192" fmla="*/ 105 h 10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7" h="105">
                    <a:moveTo>
                      <a:pt x="0" y="69"/>
                    </a:moveTo>
                    <a:lnTo>
                      <a:pt x="0" y="71"/>
                    </a:lnTo>
                    <a:lnTo>
                      <a:pt x="0" y="73"/>
                    </a:lnTo>
                    <a:lnTo>
                      <a:pt x="0" y="75"/>
                    </a:lnTo>
                    <a:lnTo>
                      <a:pt x="0" y="73"/>
                    </a:lnTo>
                    <a:lnTo>
                      <a:pt x="0" y="71"/>
                    </a:lnTo>
                    <a:lnTo>
                      <a:pt x="0" y="69"/>
                    </a:lnTo>
                    <a:lnTo>
                      <a:pt x="0" y="71"/>
                    </a:lnTo>
                    <a:lnTo>
                      <a:pt x="0" y="73"/>
                    </a:lnTo>
                    <a:lnTo>
                      <a:pt x="0" y="75"/>
                    </a:lnTo>
                    <a:lnTo>
                      <a:pt x="0" y="78"/>
                    </a:lnTo>
                    <a:lnTo>
                      <a:pt x="0" y="80"/>
                    </a:lnTo>
                    <a:lnTo>
                      <a:pt x="0" y="82"/>
                    </a:lnTo>
                    <a:lnTo>
                      <a:pt x="0" y="80"/>
                    </a:lnTo>
                    <a:lnTo>
                      <a:pt x="0" y="78"/>
                    </a:lnTo>
                    <a:lnTo>
                      <a:pt x="0" y="80"/>
                    </a:lnTo>
                    <a:lnTo>
                      <a:pt x="0" y="82"/>
                    </a:lnTo>
                    <a:lnTo>
                      <a:pt x="0" y="84"/>
                    </a:lnTo>
                    <a:lnTo>
                      <a:pt x="0" y="86"/>
                    </a:lnTo>
                    <a:lnTo>
                      <a:pt x="2" y="86"/>
                    </a:lnTo>
                    <a:lnTo>
                      <a:pt x="2" y="84"/>
                    </a:lnTo>
                    <a:lnTo>
                      <a:pt x="2" y="82"/>
                    </a:lnTo>
                    <a:lnTo>
                      <a:pt x="2" y="84"/>
                    </a:lnTo>
                    <a:lnTo>
                      <a:pt x="2" y="86"/>
                    </a:lnTo>
                    <a:lnTo>
                      <a:pt x="2" y="88"/>
                    </a:lnTo>
                    <a:lnTo>
                      <a:pt x="2" y="90"/>
                    </a:lnTo>
                    <a:lnTo>
                      <a:pt x="2" y="88"/>
                    </a:lnTo>
                    <a:lnTo>
                      <a:pt x="2" y="90"/>
                    </a:lnTo>
                    <a:lnTo>
                      <a:pt x="2" y="92"/>
                    </a:lnTo>
                    <a:lnTo>
                      <a:pt x="2" y="94"/>
                    </a:lnTo>
                    <a:lnTo>
                      <a:pt x="2" y="92"/>
                    </a:lnTo>
                    <a:lnTo>
                      <a:pt x="2" y="94"/>
                    </a:lnTo>
                    <a:lnTo>
                      <a:pt x="2" y="96"/>
                    </a:lnTo>
                    <a:lnTo>
                      <a:pt x="2" y="94"/>
                    </a:lnTo>
                    <a:lnTo>
                      <a:pt x="2" y="96"/>
                    </a:lnTo>
                    <a:lnTo>
                      <a:pt x="4" y="96"/>
                    </a:lnTo>
                    <a:lnTo>
                      <a:pt x="4" y="94"/>
                    </a:lnTo>
                    <a:lnTo>
                      <a:pt x="4" y="96"/>
                    </a:lnTo>
                    <a:lnTo>
                      <a:pt x="4" y="94"/>
                    </a:lnTo>
                    <a:lnTo>
                      <a:pt x="4" y="96"/>
                    </a:lnTo>
                    <a:lnTo>
                      <a:pt x="4" y="94"/>
                    </a:lnTo>
                    <a:lnTo>
                      <a:pt x="4" y="92"/>
                    </a:lnTo>
                    <a:lnTo>
                      <a:pt x="4" y="94"/>
                    </a:lnTo>
                    <a:lnTo>
                      <a:pt x="4" y="92"/>
                    </a:lnTo>
                    <a:lnTo>
                      <a:pt x="4" y="90"/>
                    </a:lnTo>
                    <a:lnTo>
                      <a:pt x="4" y="92"/>
                    </a:lnTo>
                    <a:lnTo>
                      <a:pt x="6" y="92"/>
                    </a:lnTo>
                    <a:lnTo>
                      <a:pt x="6" y="90"/>
                    </a:lnTo>
                    <a:lnTo>
                      <a:pt x="6" y="88"/>
                    </a:lnTo>
                    <a:lnTo>
                      <a:pt x="6" y="86"/>
                    </a:lnTo>
                    <a:lnTo>
                      <a:pt x="6" y="88"/>
                    </a:lnTo>
                    <a:lnTo>
                      <a:pt x="6" y="90"/>
                    </a:lnTo>
                    <a:lnTo>
                      <a:pt x="6" y="88"/>
                    </a:lnTo>
                    <a:lnTo>
                      <a:pt x="6" y="86"/>
                    </a:lnTo>
                    <a:lnTo>
                      <a:pt x="6" y="84"/>
                    </a:lnTo>
                    <a:lnTo>
                      <a:pt x="6" y="86"/>
                    </a:lnTo>
                    <a:lnTo>
                      <a:pt x="6" y="88"/>
                    </a:lnTo>
                    <a:lnTo>
                      <a:pt x="6" y="86"/>
                    </a:lnTo>
                    <a:lnTo>
                      <a:pt x="6" y="84"/>
                    </a:lnTo>
                    <a:lnTo>
                      <a:pt x="6" y="82"/>
                    </a:lnTo>
                    <a:lnTo>
                      <a:pt x="6" y="80"/>
                    </a:lnTo>
                    <a:lnTo>
                      <a:pt x="6" y="82"/>
                    </a:lnTo>
                    <a:lnTo>
                      <a:pt x="6" y="84"/>
                    </a:lnTo>
                    <a:lnTo>
                      <a:pt x="6" y="82"/>
                    </a:lnTo>
                    <a:lnTo>
                      <a:pt x="6" y="80"/>
                    </a:lnTo>
                    <a:lnTo>
                      <a:pt x="6" y="78"/>
                    </a:lnTo>
                    <a:lnTo>
                      <a:pt x="6" y="75"/>
                    </a:lnTo>
                    <a:lnTo>
                      <a:pt x="6" y="78"/>
                    </a:lnTo>
                    <a:lnTo>
                      <a:pt x="6" y="80"/>
                    </a:lnTo>
                    <a:lnTo>
                      <a:pt x="6" y="82"/>
                    </a:lnTo>
                    <a:lnTo>
                      <a:pt x="6" y="84"/>
                    </a:lnTo>
                    <a:lnTo>
                      <a:pt x="8" y="84"/>
                    </a:lnTo>
                    <a:lnTo>
                      <a:pt x="8" y="82"/>
                    </a:lnTo>
                    <a:lnTo>
                      <a:pt x="8" y="80"/>
                    </a:lnTo>
                    <a:lnTo>
                      <a:pt x="8" y="78"/>
                    </a:lnTo>
                    <a:lnTo>
                      <a:pt x="8" y="75"/>
                    </a:lnTo>
                    <a:lnTo>
                      <a:pt x="8" y="78"/>
                    </a:lnTo>
                    <a:lnTo>
                      <a:pt x="8" y="80"/>
                    </a:lnTo>
                    <a:lnTo>
                      <a:pt x="8" y="82"/>
                    </a:lnTo>
                    <a:lnTo>
                      <a:pt x="8" y="84"/>
                    </a:lnTo>
                    <a:lnTo>
                      <a:pt x="8" y="82"/>
                    </a:lnTo>
                    <a:lnTo>
                      <a:pt x="8" y="80"/>
                    </a:lnTo>
                    <a:lnTo>
                      <a:pt x="8" y="82"/>
                    </a:lnTo>
                    <a:lnTo>
                      <a:pt x="8" y="84"/>
                    </a:lnTo>
                    <a:lnTo>
                      <a:pt x="8" y="86"/>
                    </a:lnTo>
                    <a:lnTo>
                      <a:pt x="8" y="84"/>
                    </a:lnTo>
                    <a:lnTo>
                      <a:pt x="8" y="82"/>
                    </a:lnTo>
                    <a:lnTo>
                      <a:pt x="8" y="84"/>
                    </a:lnTo>
                    <a:lnTo>
                      <a:pt x="8" y="86"/>
                    </a:lnTo>
                    <a:lnTo>
                      <a:pt x="8" y="88"/>
                    </a:lnTo>
                    <a:lnTo>
                      <a:pt x="8" y="86"/>
                    </a:lnTo>
                    <a:lnTo>
                      <a:pt x="8" y="84"/>
                    </a:lnTo>
                    <a:lnTo>
                      <a:pt x="8" y="86"/>
                    </a:lnTo>
                    <a:lnTo>
                      <a:pt x="8" y="88"/>
                    </a:lnTo>
                    <a:lnTo>
                      <a:pt x="8" y="90"/>
                    </a:lnTo>
                    <a:lnTo>
                      <a:pt x="10" y="90"/>
                    </a:lnTo>
                    <a:lnTo>
                      <a:pt x="10" y="88"/>
                    </a:lnTo>
                    <a:lnTo>
                      <a:pt x="10" y="90"/>
                    </a:lnTo>
                    <a:lnTo>
                      <a:pt x="10" y="92"/>
                    </a:lnTo>
                    <a:lnTo>
                      <a:pt x="10" y="90"/>
                    </a:lnTo>
                    <a:lnTo>
                      <a:pt x="10" y="92"/>
                    </a:lnTo>
                    <a:lnTo>
                      <a:pt x="10" y="94"/>
                    </a:lnTo>
                    <a:lnTo>
                      <a:pt x="10" y="92"/>
                    </a:lnTo>
                    <a:lnTo>
                      <a:pt x="10" y="94"/>
                    </a:lnTo>
                    <a:lnTo>
                      <a:pt x="10" y="92"/>
                    </a:lnTo>
                    <a:lnTo>
                      <a:pt x="10" y="94"/>
                    </a:lnTo>
                    <a:lnTo>
                      <a:pt x="13" y="94"/>
                    </a:lnTo>
                    <a:lnTo>
                      <a:pt x="13" y="96"/>
                    </a:lnTo>
                    <a:lnTo>
                      <a:pt x="13" y="94"/>
                    </a:lnTo>
                    <a:lnTo>
                      <a:pt x="13" y="92"/>
                    </a:lnTo>
                    <a:lnTo>
                      <a:pt x="13" y="94"/>
                    </a:lnTo>
                    <a:lnTo>
                      <a:pt x="13" y="96"/>
                    </a:lnTo>
                    <a:lnTo>
                      <a:pt x="13" y="94"/>
                    </a:lnTo>
                    <a:lnTo>
                      <a:pt x="13" y="96"/>
                    </a:lnTo>
                    <a:lnTo>
                      <a:pt x="13" y="94"/>
                    </a:lnTo>
                    <a:lnTo>
                      <a:pt x="13" y="96"/>
                    </a:lnTo>
                    <a:lnTo>
                      <a:pt x="13" y="94"/>
                    </a:lnTo>
                    <a:lnTo>
                      <a:pt x="13" y="96"/>
                    </a:lnTo>
                    <a:lnTo>
                      <a:pt x="15" y="96"/>
                    </a:lnTo>
                    <a:lnTo>
                      <a:pt x="15" y="94"/>
                    </a:lnTo>
                    <a:lnTo>
                      <a:pt x="15" y="92"/>
                    </a:lnTo>
                    <a:lnTo>
                      <a:pt x="15" y="94"/>
                    </a:lnTo>
                    <a:lnTo>
                      <a:pt x="15" y="96"/>
                    </a:lnTo>
                    <a:lnTo>
                      <a:pt x="15" y="94"/>
                    </a:lnTo>
                    <a:lnTo>
                      <a:pt x="15" y="92"/>
                    </a:lnTo>
                    <a:lnTo>
                      <a:pt x="15" y="94"/>
                    </a:lnTo>
                    <a:lnTo>
                      <a:pt x="15" y="92"/>
                    </a:lnTo>
                    <a:lnTo>
                      <a:pt x="15" y="90"/>
                    </a:lnTo>
                    <a:lnTo>
                      <a:pt x="15" y="92"/>
                    </a:lnTo>
                    <a:lnTo>
                      <a:pt x="15" y="94"/>
                    </a:lnTo>
                    <a:lnTo>
                      <a:pt x="15" y="92"/>
                    </a:lnTo>
                    <a:lnTo>
                      <a:pt x="15" y="90"/>
                    </a:lnTo>
                    <a:lnTo>
                      <a:pt x="15" y="92"/>
                    </a:lnTo>
                    <a:lnTo>
                      <a:pt x="17" y="94"/>
                    </a:lnTo>
                    <a:lnTo>
                      <a:pt x="17" y="92"/>
                    </a:lnTo>
                    <a:lnTo>
                      <a:pt x="17" y="94"/>
                    </a:lnTo>
                    <a:lnTo>
                      <a:pt x="17" y="96"/>
                    </a:lnTo>
                    <a:lnTo>
                      <a:pt x="17" y="94"/>
                    </a:lnTo>
                    <a:lnTo>
                      <a:pt x="17" y="92"/>
                    </a:lnTo>
                    <a:lnTo>
                      <a:pt x="17" y="94"/>
                    </a:lnTo>
                    <a:lnTo>
                      <a:pt x="17" y="96"/>
                    </a:lnTo>
                    <a:lnTo>
                      <a:pt x="17" y="94"/>
                    </a:lnTo>
                    <a:lnTo>
                      <a:pt x="17" y="92"/>
                    </a:lnTo>
                    <a:lnTo>
                      <a:pt x="17" y="94"/>
                    </a:lnTo>
                    <a:lnTo>
                      <a:pt x="17" y="96"/>
                    </a:lnTo>
                    <a:lnTo>
                      <a:pt x="17" y="94"/>
                    </a:lnTo>
                    <a:lnTo>
                      <a:pt x="17" y="92"/>
                    </a:lnTo>
                    <a:lnTo>
                      <a:pt x="19" y="92"/>
                    </a:lnTo>
                    <a:lnTo>
                      <a:pt x="19" y="90"/>
                    </a:lnTo>
                    <a:lnTo>
                      <a:pt x="19" y="88"/>
                    </a:lnTo>
                    <a:lnTo>
                      <a:pt x="19" y="86"/>
                    </a:lnTo>
                    <a:lnTo>
                      <a:pt x="19" y="88"/>
                    </a:lnTo>
                    <a:lnTo>
                      <a:pt x="19" y="86"/>
                    </a:lnTo>
                    <a:lnTo>
                      <a:pt x="19" y="84"/>
                    </a:lnTo>
                    <a:lnTo>
                      <a:pt x="19" y="82"/>
                    </a:lnTo>
                    <a:lnTo>
                      <a:pt x="19" y="80"/>
                    </a:lnTo>
                    <a:lnTo>
                      <a:pt x="19" y="78"/>
                    </a:lnTo>
                    <a:lnTo>
                      <a:pt x="19" y="80"/>
                    </a:lnTo>
                    <a:lnTo>
                      <a:pt x="19" y="82"/>
                    </a:lnTo>
                    <a:lnTo>
                      <a:pt x="19" y="84"/>
                    </a:lnTo>
                    <a:lnTo>
                      <a:pt x="19" y="82"/>
                    </a:lnTo>
                    <a:lnTo>
                      <a:pt x="19" y="80"/>
                    </a:lnTo>
                    <a:lnTo>
                      <a:pt x="19" y="78"/>
                    </a:lnTo>
                    <a:lnTo>
                      <a:pt x="19" y="75"/>
                    </a:lnTo>
                    <a:lnTo>
                      <a:pt x="19" y="73"/>
                    </a:lnTo>
                    <a:lnTo>
                      <a:pt x="19" y="71"/>
                    </a:lnTo>
                    <a:lnTo>
                      <a:pt x="19" y="73"/>
                    </a:lnTo>
                    <a:lnTo>
                      <a:pt x="19" y="75"/>
                    </a:lnTo>
                    <a:lnTo>
                      <a:pt x="19" y="78"/>
                    </a:lnTo>
                    <a:lnTo>
                      <a:pt x="19" y="80"/>
                    </a:lnTo>
                    <a:lnTo>
                      <a:pt x="19" y="78"/>
                    </a:lnTo>
                    <a:lnTo>
                      <a:pt x="19" y="75"/>
                    </a:lnTo>
                    <a:lnTo>
                      <a:pt x="19" y="73"/>
                    </a:lnTo>
                    <a:lnTo>
                      <a:pt x="19" y="71"/>
                    </a:lnTo>
                    <a:lnTo>
                      <a:pt x="19" y="73"/>
                    </a:lnTo>
                    <a:lnTo>
                      <a:pt x="19" y="75"/>
                    </a:lnTo>
                    <a:lnTo>
                      <a:pt x="19" y="78"/>
                    </a:lnTo>
                    <a:lnTo>
                      <a:pt x="21" y="78"/>
                    </a:lnTo>
                    <a:lnTo>
                      <a:pt x="21" y="80"/>
                    </a:lnTo>
                    <a:lnTo>
                      <a:pt x="21" y="82"/>
                    </a:lnTo>
                    <a:lnTo>
                      <a:pt x="21" y="80"/>
                    </a:lnTo>
                    <a:lnTo>
                      <a:pt x="21" y="78"/>
                    </a:lnTo>
                    <a:lnTo>
                      <a:pt x="21" y="75"/>
                    </a:lnTo>
                    <a:lnTo>
                      <a:pt x="21" y="78"/>
                    </a:lnTo>
                    <a:lnTo>
                      <a:pt x="21" y="80"/>
                    </a:lnTo>
                    <a:lnTo>
                      <a:pt x="21" y="82"/>
                    </a:lnTo>
                    <a:lnTo>
                      <a:pt x="21" y="84"/>
                    </a:lnTo>
                    <a:lnTo>
                      <a:pt x="21" y="82"/>
                    </a:lnTo>
                    <a:lnTo>
                      <a:pt x="21" y="80"/>
                    </a:lnTo>
                    <a:lnTo>
                      <a:pt x="21" y="82"/>
                    </a:lnTo>
                    <a:lnTo>
                      <a:pt x="21" y="84"/>
                    </a:lnTo>
                    <a:lnTo>
                      <a:pt x="21" y="86"/>
                    </a:lnTo>
                    <a:lnTo>
                      <a:pt x="21" y="88"/>
                    </a:lnTo>
                    <a:lnTo>
                      <a:pt x="21" y="86"/>
                    </a:lnTo>
                    <a:lnTo>
                      <a:pt x="21" y="88"/>
                    </a:lnTo>
                    <a:lnTo>
                      <a:pt x="21" y="90"/>
                    </a:lnTo>
                    <a:lnTo>
                      <a:pt x="21" y="92"/>
                    </a:lnTo>
                    <a:lnTo>
                      <a:pt x="21" y="90"/>
                    </a:lnTo>
                    <a:lnTo>
                      <a:pt x="21" y="92"/>
                    </a:lnTo>
                    <a:lnTo>
                      <a:pt x="23" y="92"/>
                    </a:lnTo>
                    <a:lnTo>
                      <a:pt x="23" y="94"/>
                    </a:lnTo>
                    <a:lnTo>
                      <a:pt x="23" y="96"/>
                    </a:lnTo>
                    <a:lnTo>
                      <a:pt x="23" y="94"/>
                    </a:lnTo>
                    <a:lnTo>
                      <a:pt x="23" y="96"/>
                    </a:lnTo>
                    <a:lnTo>
                      <a:pt x="23" y="99"/>
                    </a:lnTo>
                    <a:lnTo>
                      <a:pt x="23" y="96"/>
                    </a:lnTo>
                    <a:lnTo>
                      <a:pt x="23" y="99"/>
                    </a:lnTo>
                    <a:lnTo>
                      <a:pt x="23" y="96"/>
                    </a:lnTo>
                    <a:lnTo>
                      <a:pt x="25" y="96"/>
                    </a:lnTo>
                    <a:lnTo>
                      <a:pt x="25" y="99"/>
                    </a:lnTo>
                    <a:lnTo>
                      <a:pt x="25" y="96"/>
                    </a:lnTo>
                    <a:lnTo>
                      <a:pt x="25" y="99"/>
                    </a:lnTo>
                    <a:lnTo>
                      <a:pt x="25" y="96"/>
                    </a:lnTo>
                    <a:lnTo>
                      <a:pt x="25" y="99"/>
                    </a:lnTo>
                    <a:lnTo>
                      <a:pt x="25" y="96"/>
                    </a:lnTo>
                    <a:lnTo>
                      <a:pt x="25" y="99"/>
                    </a:lnTo>
                    <a:lnTo>
                      <a:pt x="25" y="96"/>
                    </a:lnTo>
                    <a:lnTo>
                      <a:pt x="27" y="99"/>
                    </a:lnTo>
                    <a:lnTo>
                      <a:pt x="27" y="96"/>
                    </a:lnTo>
                    <a:lnTo>
                      <a:pt x="27" y="94"/>
                    </a:lnTo>
                    <a:lnTo>
                      <a:pt x="27" y="92"/>
                    </a:lnTo>
                    <a:lnTo>
                      <a:pt x="27" y="94"/>
                    </a:lnTo>
                    <a:lnTo>
                      <a:pt x="27" y="96"/>
                    </a:lnTo>
                    <a:lnTo>
                      <a:pt x="27" y="94"/>
                    </a:lnTo>
                    <a:lnTo>
                      <a:pt x="27" y="92"/>
                    </a:lnTo>
                    <a:lnTo>
                      <a:pt x="27" y="94"/>
                    </a:lnTo>
                    <a:lnTo>
                      <a:pt x="27" y="92"/>
                    </a:lnTo>
                    <a:lnTo>
                      <a:pt x="29" y="92"/>
                    </a:lnTo>
                    <a:lnTo>
                      <a:pt x="29" y="94"/>
                    </a:lnTo>
                    <a:lnTo>
                      <a:pt x="29" y="92"/>
                    </a:lnTo>
                    <a:lnTo>
                      <a:pt x="29" y="94"/>
                    </a:lnTo>
                    <a:lnTo>
                      <a:pt x="29" y="96"/>
                    </a:lnTo>
                    <a:lnTo>
                      <a:pt x="29" y="94"/>
                    </a:lnTo>
                    <a:lnTo>
                      <a:pt x="29" y="96"/>
                    </a:lnTo>
                    <a:lnTo>
                      <a:pt x="29" y="94"/>
                    </a:lnTo>
                    <a:lnTo>
                      <a:pt x="29" y="96"/>
                    </a:lnTo>
                    <a:lnTo>
                      <a:pt x="29" y="94"/>
                    </a:lnTo>
                    <a:lnTo>
                      <a:pt x="29" y="92"/>
                    </a:lnTo>
                    <a:lnTo>
                      <a:pt x="29" y="94"/>
                    </a:lnTo>
                    <a:lnTo>
                      <a:pt x="31" y="94"/>
                    </a:lnTo>
                    <a:lnTo>
                      <a:pt x="31" y="92"/>
                    </a:lnTo>
                    <a:lnTo>
                      <a:pt x="31" y="94"/>
                    </a:lnTo>
                    <a:lnTo>
                      <a:pt x="31" y="96"/>
                    </a:lnTo>
                    <a:lnTo>
                      <a:pt x="31" y="94"/>
                    </a:lnTo>
                    <a:lnTo>
                      <a:pt x="31" y="92"/>
                    </a:lnTo>
                    <a:lnTo>
                      <a:pt x="31" y="94"/>
                    </a:lnTo>
                    <a:lnTo>
                      <a:pt x="31" y="92"/>
                    </a:lnTo>
                    <a:lnTo>
                      <a:pt x="31" y="94"/>
                    </a:lnTo>
                    <a:lnTo>
                      <a:pt x="31" y="96"/>
                    </a:lnTo>
                    <a:lnTo>
                      <a:pt x="31" y="94"/>
                    </a:lnTo>
                    <a:lnTo>
                      <a:pt x="33" y="94"/>
                    </a:lnTo>
                    <a:lnTo>
                      <a:pt x="33" y="96"/>
                    </a:lnTo>
                    <a:lnTo>
                      <a:pt x="33" y="94"/>
                    </a:lnTo>
                    <a:lnTo>
                      <a:pt x="33" y="96"/>
                    </a:lnTo>
                    <a:lnTo>
                      <a:pt x="33" y="99"/>
                    </a:lnTo>
                    <a:lnTo>
                      <a:pt x="33" y="96"/>
                    </a:lnTo>
                    <a:lnTo>
                      <a:pt x="33" y="94"/>
                    </a:lnTo>
                    <a:lnTo>
                      <a:pt x="33" y="92"/>
                    </a:lnTo>
                    <a:lnTo>
                      <a:pt x="33" y="90"/>
                    </a:lnTo>
                    <a:lnTo>
                      <a:pt x="36" y="92"/>
                    </a:lnTo>
                    <a:lnTo>
                      <a:pt x="36" y="90"/>
                    </a:lnTo>
                    <a:lnTo>
                      <a:pt x="36" y="88"/>
                    </a:lnTo>
                    <a:lnTo>
                      <a:pt x="36" y="90"/>
                    </a:lnTo>
                    <a:lnTo>
                      <a:pt x="36" y="92"/>
                    </a:lnTo>
                    <a:lnTo>
                      <a:pt x="36" y="90"/>
                    </a:lnTo>
                    <a:lnTo>
                      <a:pt x="36" y="88"/>
                    </a:lnTo>
                    <a:lnTo>
                      <a:pt x="36" y="90"/>
                    </a:lnTo>
                    <a:lnTo>
                      <a:pt x="36" y="92"/>
                    </a:lnTo>
                    <a:lnTo>
                      <a:pt x="36" y="94"/>
                    </a:lnTo>
                    <a:lnTo>
                      <a:pt x="36" y="92"/>
                    </a:lnTo>
                    <a:lnTo>
                      <a:pt x="36" y="94"/>
                    </a:lnTo>
                    <a:lnTo>
                      <a:pt x="36" y="92"/>
                    </a:lnTo>
                    <a:lnTo>
                      <a:pt x="36" y="94"/>
                    </a:lnTo>
                    <a:lnTo>
                      <a:pt x="38" y="94"/>
                    </a:lnTo>
                    <a:lnTo>
                      <a:pt x="38" y="96"/>
                    </a:lnTo>
                    <a:lnTo>
                      <a:pt x="38" y="94"/>
                    </a:lnTo>
                    <a:lnTo>
                      <a:pt x="38" y="96"/>
                    </a:lnTo>
                    <a:lnTo>
                      <a:pt x="38" y="99"/>
                    </a:lnTo>
                    <a:lnTo>
                      <a:pt x="38" y="96"/>
                    </a:lnTo>
                    <a:lnTo>
                      <a:pt x="38" y="99"/>
                    </a:lnTo>
                    <a:lnTo>
                      <a:pt x="38" y="96"/>
                    </a:lnTo>
                    <a:lnTo>
                      <a:pt x="40" y="96"/>
                    </a:lnTo>
                    <a:lnTo>
                      <a:pt x="40" y="99"/>
                    </a:lnTo>
                    <a:lnTo>
                      <a:pt x="40" y="96"/>
                    </a:lnTo>
                    <a:lnTo>
                      <a:pt x="40" y="99"/>
                    </a:lnTo>
                    <a:lnTo>
                      <a:pt x="40" y="96"/>
                    </a:lnTo>
                    <a:lnTo>
                      <a:pt x="40" y="99"/>
                    </a:lnTo>
                    <a:lnTo>
                      <a:pt x="42" y="99"/>
                    </a:lnTo>
                    <a:lnTo>
                      <a:pt x="42" y="101"/>
                    </a:lnTo>
                    <a:lnTo>
                      <a:pt x="42" y="99"/>
                    </a:lnTo>
                    <a:lnTo>
                      <a:pt x="42" y="101"/>
                    </a:lnTo>
                    <a:lnTo>
                      <a:pt x="42" y="99"/>
                    </a:lnTo>
                    <a:lnTo>
                      <a:pt x="42" y="101"/>
                    </a:lnTo>
                    <a:lnTo>
                      <a:pt x="42" y="99"/>
                    </a:lnTo>
                    <a:lnTo>
                      <a:pt x="44" y="99"/>
                    </a:lnTo>
                    <a:lnTo>
                      <a:pt x="44" y="96"/>
                    </a:lnTo>
                    <a:lnTo>
                      <a:pt x="44" y="99"/>
                    </a:lnTo>
                    <a:lnTo>
                      <a:pt x="44" y="101"/>
                    </a:lnTo>
                    <a:lnTo>
                      <a:pt x="44" y="99"/>
                    </a:lnTo>
                    <a:lnTo>
                      <a:pt x="44" y="101"/>
                    </a:lnTo>
                    <a:lnTo>
                      <a:pt x="44" y="99"/>
                    </a:lnTo>
                    <a:lnTo>
                      <a:pt x="46" y="99"/>
                    </a:lnTo>
                    <a:lnTo>
                      <a:pt x="46" y="101"/>
                    </a:lnTo>
                    <a:lnTo>
                      <a:pt x="46" y="99"/>
                    </a:lnTo>
                    <a:lnTo>
                      <a:pt x="46" y="101"/>
                    </a:lnTo>
                    <a:lnTo>
                      <a:pt x="46" y="99"/>
                    </a:lnTo>
                    <a:lnTo>
                      <a:pt x="46" y="101"/>
                    </a:lnTo>
                    <a:lnTo>
                      <a:pt x="46" y="99"/>
                    </a:lnTo>
                    <a:lnTo>
                      <a:pt x="46" y="101"/>
                    </a:lnTo>
                    <a:lnTo>
                      <a:pt x="46" y="99"/>
                    </a:lnTo>
                    <a:lnTo>
                      <a:pt x="48" y="99"/>
                    </a:lnTo>
                    <a:lnTo>
                      <a:pt x="48" y="101"/>
                    </a:lnTo>
                    <a:lnTo>
                      <a:pt x="48" y="99"/>
                    </a:lnTo>
                    <a:lnTo>
                      <a:pt x="48" y="101"/>
                    </a:lnTo>
                    <a:lnTo>
                      <a:pt x="48" y="99"/>
                    </a:lnTo>
                    <a:lnTo>
                      <a:pt x="48" y="101"/>
                    </a:lnTo>
                    <a:lnTo>
                      <a:pt x="48" y="99"/>
                    </a:lnTo>
                    <a:lnTo>
                      <a:pt x="48" y="101"/>
                    </a:lnTo>
                    <a:lnTo>
                      <a:pt x="48" y="99"/>
                    </a:lnTo>
                    <a:lnTo>
                      <a:pt x="50" y="99"/>
                    </a:lnTo>
                    <a:lnTo>
                      <a:pt x="50" y="101"/>
                    </a:lnTo>
                    <a:lnTo>
                      <a:pt x="50" y="99"/>
                    </a:lnTo>
                    <a:lnTo>
                      <a:pt x="50" y="101"/>
                    </a:lnTo>
                    <a:lnTo>
                      <a:pt x="50" y="99"/>
                    </a:lnTo>
                    <a:lnTo>
                      <a:pt x="50" y="101"/>
                    </a:lnTo>
                    <a:lnTo>
                      <a:pt x="50" y="99"/>
                    </a:lnTo>
                    <a:lnTo>
                      <a:pt x="50" y="101"/>
                    </a:lnTo>
                    <a:lnTo>
                      <a:pt x="50" y="99"/>
                    </a:lnTo>
                    <a:lnTo>
                      <a:pt x="52" y="99"/>
                    </a:lnTo>
                    <a:lnTo>
                      <a:pt x="52" y="101"/>
                    </a:lnTo>
                    <a:lnTo>
                      <a:pt x="52" y="99"/>
                    </a:lnTo>
                    <a:lnTo>
                      <a:pt x="52" y="101"/>
                    </a:lnTo>
                    <a:lnTo>
                      <a:pt x="52" y="99"/>
                    </a:lnTo>
                    <a:lnTo>
                      <a:pt x="52" y="101"/>
                    </a:lnTo>
                    <a:lnTo>
                      <a:pt x="54" y="101"/>
                    </a:lnTo>
                    <a:lnTo>
                      <a:pt x="54" y="99"/>
                    </a:lnTo>
                    <a:lnTo>
                      <a:pt x="54" y="101"/>
                    </a:lnTo>
                    <a:lnTo>
                      <a:pt x="54" y="99"/>
                    </a:lnTo>
                    <a:lnTo>
                      <a:pt x="54" y="101"/>
                    </a:lnTo>
                    <a:lnTo>
                      <a:pt x="56" y="101"/>
                    </a:lnTo>
                    <a:lnTo>
                      <a:pt x="59" y="101"/>
                    </a:lnTo>
                    <a:lnTo>
                      <a:pt x="59" y="99"/>
                    </a:lnTo>
                    <a:lnTo>
                      <a:pt x="59" y="101"/>
                    </a:lnTo>
                    <a:lnTo>
                      <a:pt x="61" y="101"/>
                    </a:lnTo>
                    <a:lnTo>
                      <a:pt x="61" y="99"/>
                    </a:lnTo>
                    <a:lnTo>
                      <a:pt x="61" y="101"/>
                    </a:lnTo>
                    <a:lnTo>
                      <a:pt x="61" y="99"/>
                    </a:lnTo>
                    <a:lnTo>
                      <a:pt x="61" y="101"/>
                    </a:lnTo>
                    <a:lnTo>
                      <a:pt x="61" y="99"/>
                    </a:lnTo>
                    <a:lnTo>
                      <a:pt x="63" y="99"/>
                    </a:lnTo>
                    <a:lnTo>
                      <a:pt x="63" y="101"/>
                    </a:lnTo>
                    <a:lnTo>
                      <a:pt x="63" y="99"/>
                    </a:lnTo>
                    <a:lnTo>
                      <a:pt x="63" y="101"/>
                    </a:lnTo>
                    <a:lnTo>
                      <a:pt x="65" y="101"/>
                    </a:lnTo>
                    <a:lnTo>
                      <a:pt x="65" y="103"/>
                    </a:lnTo>
                    <a:lnTo>
                      <a:pt x="65" y="101"/>
                    </a:lnTo>
                    <a:lnTo>
                      <a:pt x="65" y="103"/>
                    </a:lnTo>
                    <a:lnTo>
                      <a:pt x="65" y="101"/>
                    </a:lnTo>
                    <a:lnTo>
                      <a:pt x="65" y="103"/>
                    </a:lnTo>
                    <a:lnTo>
                      <a:pt x="65" y="101"/>
                    </a:lnTo>
                    <a:lnTo>
                      <a:pt x="67" y="101"/>
                    </a:lnTo>
                    <a:lnTo>
                      <a:pt x="67" y="103"/>
                    </a:lnTo>
                    <a:lnTo>
                      <a:pt x="67" y="101"/>
                    </a:lnTo>
                    <a:lnTo>
                      <a:pt x="67" y="103"/>
                    </a:lnTo>
                    <a:lnTo>
                      <a:pt x="67" y="101"/>
                    </a:lnTo>
                    <a:lnTo>
                      <a:pt x="67" y="103"/>
                    </a:lnTo>
                    <a:lnTo>
                      <a:pt x="67" y="101"/>
                    </a:lnTo>
                    <a:lnTo>
                      <a:pt x="67" y="103"/>
                    </a:lnTo>
                    <a:lnTo>
                      <a:pt x="67" y="101"/>
                    </a:lnTo>
                    <a:lnTo>
                      <a:pt x="69" y="101"/>
                    </a:lnTo>
                    <a:lnTo>
                      <a:pt x="69" y="103"/>
                    </a:lnTo>
                    <a:lnTo>
                      <a:pt x="69" y="101"/>
                    </a:lnTo>
                    <a:lnTo>
                      <a:pt x="69" y="103"/>
                    </a:lnTo>
                    <a:lnTo>
                      <a:pt x="69" y="101"/>
                    </a:lnTo>
                    <a:lnTo>
                      <a:pt x="69" y="103"/>
                    </a:lnTo>
                    <a:lnTo>
                      <a:pt x="69" y="101"/>
                    </a:lnTo>
                    <a:lnTo>
                      <a:pt x="71" y="101"/>
                    </a:lnTo>
                    <a:lnTo>
                      <a:pt x="71" y="103"/>
                    </a:lnTo>
                    <a:lnTo>
                      <a:pt x="71" y="101"/>
                    </a:lnTo>
                    <a:lnTo>
                      <a:pt x="71" y="103"/>
                    </a:lnTo>
                    <a:lnTo>
                      <a:pt x="71" y="101"/>
                    </a:lnTo>
                    <a:lnTo>
                      <a:pt x="73" y="101"/>
                    </a:lnTo>
                    <a:lnTo>
                      <a:pt x="73" y="103"/>
                    </a:lnTo>
                    <a:lnTo>
                      <a:pt x="73" y="101"/>
                    </a:lnTo>
                    <a:lnTo>
                      <a:pt x="73" y="103"/>
                    </a:lnTo>
                    <a:lnTo>
                      <a:pt x="73" y="101"/>
                    </a:lnTo>
                    <a:lnTo>
                      <a:pt x="73" y="103"/>
                    </a:lnTo>
                    <a:lnTo>
                      <a:pt x="73" y="101"/>
                    </a:lnTo>
                    <a:lnTo>
                      <a:pt x="73" y="103"/>
                    </a:lnTo>
                    <a:lnTo>
                      <a:pt x="73" y="101"/>
                    </a:lnTo>
                    <a:lnTo>
                      <a:pt x="75" y="101"/>
                    </a:lnTo>
                    <a:lnTo>
                      <a:pt x="75" y="103"/>
                    </a:lnTo>
                    <a:lnTo>
                      <a:pt x="75" y="101"/>
                    </a:lnTo>
                    <a:lnTo>
                      <a:pt x="75" y="103"/>
                    </a:lnTo>
                    <a:lnTo>
                      <a:pt x="75" y="101"/>
                    </a:lnTo>
                    <a:lnTo>
                      <a:pt x="75" y="103"/>
                    </a:lnTo>
                    <a:lnTo>
                      <a:pt x="77" y="103"/>
                    </a:lnTo>
                    <a:lnTo>
                      <a:pt x="79" y="103"/>
                    </a:lnTo>
                    <a:lnTo>
                      <a:pt x="79" y="101"/>
                    </a:lnTo>
                    <a:lnTo>
                      <a:pt x="79" y="103"/>
                    </a:lnTo>
                    <a:lnTo>
                      <a:pt x="79" y="101"/>
                    </a:lnTo>
                    <a:lnTo>
                      <a:pt x="79" y="103"/>
                    </a:lnTo>
                    <a:lnTo>
                      <a:pt x="79" y="101"/>
                    </a:lnTo>
                    <a:lnTo>
                      <a:pt x="79" y="103"/>
                    </a:lnTo>
                    <a:lnTo>
                      <a:pt x="82" y="101"/>
                    </a:lnTo>
                    <a:lnTo>
                      <a:pt x="82" y="103"/>
                    </a:lnTo>
                    <a:lnTo>
                      <a:pt x="82" y="101"/>
                    </a:lnTo>
                    <a:lnTo>
                      <a:pt x="82" y="103"/>
                    </a:lnTo>
                    <a:lnTo>
                      <a:pt x="82" y="101"/>
                    </a:lnTo>
                    <a:lnTo>
                      <a:pt x="82" y="103"/>
                    </a:lnTo>
                    <a:lnTo>
                      <a:pt x="82" y="101"/>
                    </a:lnTo>
                    <a:lnTo>
                      <a:pt x="82" y="103"/>
                    </a:lnTo>
                    <a:lnTo>
                      <a:pt x="84" y="103"/>
                    </a:lnTo>
                    <a:lnTo>
                      <a:pt x="84" y="101"/>
                    </a:lnTo>
                    <a:lnTo>
                      <a:pt x="84" y="103"/>
                    </a:lnTo>
                    <a:lnTo>
                      <a:pt x="84" y="101"/>
                    </a:lnTo>
                    <a:lnTo>
                      <a:pt x="84" y="103"/>
                    </a:lnTo>
                    <a:lnTo>
                      <a:pt x="84" y="101"/>
                    </a:lnTo>
                    <a:lnTo>
                      <a:pt x="84" y="103"/>
                    </a:lnTo>
                    <a:lnTo>
                      <a:pt x="86" y="103"/>
                    </a:lnTo>
                    <a:lnTo>
                      <a:pt x="88" y="103"/>
                    </a:lnTo>
                    <a:lnTo>
                      <a:pt x="90" y="103"/>
                    </a:lnTo>
                    <a:lnTo>
                      <a:pt x="92" y="103"/>
                    </a:lnTo>
                    <a:lnTo>
                      <a:pt x="92" y="101"/>
                    </a:lnTo>
                    <a:lnTo>
                      <a:pt x="92" y="103"/>
                    </a:lnTo>
                    <a:lnTo>
                      <a:pt x="94" y="103"/>
                    </a:lnTo>
                    <a:lnTo>
                      <a:pt x="96" y="103"/>
                    </a:lnTo>
                    <a:lnTo>
                      <a:pt x="98" y="103"/>
                    </a:lnTo>
                    <a:lnTo>
                      <a:pt x="100" y="103"/>
                    </a:lnTo>
                    <a:lnTo>
                      <a:pt x="102" y="103"/>
                    </a:lnTo>
                    <a:lnTo>
                      <a:pt x="105" y="103"/>
                    </a:lnTo>
                    <a:lnTo>
                      <a:pt x="107" y="103"/>
                    </a:lnTo>
                    <a:lnTo>
                      <a:pt x="107" y="101"/>
                    </a:lnTo>
                    <a:lnTo>
                      <a:pt x="107" y="99"/>
                    </a:lnTo>
                    <a:lnTo>
                      <a:pt x="107" y="101"/>
                    </a:lnTo>
                    <a:lnTo>
                      <a:pt x="109" y="101"/>
                    </a:lnTo>
                    <a:lnTo>
                      <a:pt x="109" y="103"/>
                    </a:lnTo>
                    <a:lnTo>
                      <a:pt x="109" y="101"/>
                    </a:lnTo>
                    <a:lnTo>
                      <a:pt x="109" y="103"/>
                    </a:lnTo>
                    <a:lnTo>
                      <a:pt x="111" y="103"/>
                    </a:lnTo>
                    <a:lnTo>
                      <a:pt x="113" y="103"/>
                    </a:lnTo>
                    <a:lnTo>
                      <a:pt x="115" y="103"/>
                    </a:lnTo>
                    <a:lnTo>
                      <a:pt x="117" y="103"/>
                    </a:lnTo>
                    <a:lnTo>
                      <a:pt x="119" y="103"/>
                    </a:lnTo>
                    <a:lnTo>
                      <a:pt x="121" y="103"/>
                    </a:lnTo>
                    <a:lnTo>
                      <a:pt x="123" y="103"/>
                    </a:lnTo>
                    <a:lnTo>
                      <a:pt x="125" y="103"/>
                    </a:lnTo>
                    <a:lnTo>
                      <a:pt x="128" y="103"/>
                    </a:lnTo>
                    <a:lnTo>
                      <a:pt x="130" y="103"/>
                    </a:lnTo>
                    <a:lnTo>
                      <a:pt x="130" y="101"/>
                    </a:lnTo>
                    <a:lnTo>
                      <a:pt x="132" y="101"/>
                    </a:lnTo>
                    <a:lnTo>
                      <a:pt x="132" y="103"/>
                    </a:lnTo>
                    <a:lnTo>
                      <a:pt x="132" y="101"/>
                    </a:lnTo>
                    <a:lnTo>
                      <a:pt x="132" y="103"/>
                    </a:lnTo>
                    <a:lnTo>
                      <a:pt x="132" y="101"/>
                    </a:lnTo>
                    <a:lnTo>
                      <a:pt x="132" y="103"/>
                    </a:lnTo>
                    <a:lnTo>
                      <a:pt x="134" y="103"/>
                    </a:lnTo>
                    <a:lnTo>
                      <a:pt x="136" y="103"/>
                    </a:lnTo>
                    <a:lnTo>
                      <a:pt x="138" y="103"/>
                    </a:lnTo>
                    <a:lnTo>
                      <a:pt x="140" y="103"/>
                    </a:lnTo>
                    <a:lnTo>
                      <a:pt x="142" y="103"/>
                    </a:lnTo>
                    <a:lnTo>
                      <a:pt x="144" y="103"/>
                    </a:lnTo>
                    <a:lnTo>
                      <a:pt x="146" y="103"/>
                    </a:lnTo>
                    <a:lnTo>
                      <a:pt x="148" y="103"/>
                    </a:lnTo>
                    <a:lnTo>
                      <a:pt x="151" y="103"/>
                    </a:lnTo>
                    <a:lnTo>
                      <a:pt x="153" y="103"/>
                    </a:lnTo>
                    <a:lnTo>
                      <a:pt x="155" y="103"/>
                    </a:lnTo>
                    <a:lnTo>
                      <a:pt x="157" y="103"/>
                    </a:lnTo>
                    <a:lnTo>
                      <a:pt x="157" y="105"/>
                    </a:lnTo>
                    <a:lnTo>
                      <a:pt x="157" y="103"/>
                    </a:lnTo>
                    <a:lnTo>
                      <a:pt x="157" y="105"/>
                    </a:lnTo>
                    <a:lnTo>
                      <a:pt x="157" y="103"/>
                    </a:lnTo>
                    <a:lnTo>
                      <a:pt x="159" y="103"/>
                    </a:lnTo>
                    <a:lnTo>
                      <a:pt x="159" y="105"/>
                    </a:lnTo>
                    <a:lnTo>
                      <a:pt x="159" y="103"/>
                    </a:lnTo>
                    <a:lnTo>
                      <a:pt x="159" y="105"/>
                    </a:lnTo>
                    <a:lnTo>
                      <a:pt x="159" y="103"/>
                    </a:lnTo>
                    <a:lnTo>
                      <a:pt x="159" y="105"/>
                    </a:lnTo>
                    <a:lnTo>
                      <a:pt x="159" y="103"/>
                    </a:lnTo>
                    <a:lnTo>
                      <a:pt x="159" y="105"/>
                    </a:lnTo>
                    <a:lnTo>
                      <a:pt x="161" y="103"/>
                    </a:lnTo>
                    <a:lnTo>
                      <a:pt x="161" y="105"/>
                    </a:lnTo>
                    <a:lnTo>
                      <a:pt x="161" y="103"/>
                    </a:lnTo>
                    <a:lnTo>
                      <a:pt x="161" y="105"/>
                    </a:lnTo>
                    <a:lnTo>
                      <a:pt x="161" y="103"/>
                    </a:lnTo>
                    <a:lnTo>
                      <a:pt x="161" y="105"/>
                    </a:lnTo>
                    <a:lnTo>
                      <a:pt x="161" y="103"/>
                    </a:lnTo>
                    <a:lnTo>
                      <a:pt x="161" y="105"/>
                    </a:lnTo>
                    <a:lnTo>
                      <a:pt x="161" y="103"/>
                    </a:lnTo>
                    <a:lnTo>
                      <a:pt x="163" y="103"/>
                    </a:lnTo>
                    <a:lnTo>
                      <a:pt x="163" y="105"/>
                    </a:lnTo>
                    <a:lnTo>
                      <a:pt x="163" y="103"/>
                    </a:lnTo>
                    <a:lnTo>
                      <a:pt x="163" y="105"/>
                    </a:lnTo>
                    <a:lnTo>
                      <a:pt x="163" y="103"/>
                    </a:lnTo>
                    <a:lnTo>
                      <a:pt x="165" y="103"/>
                    </a:lnTo>
                    <a:lnTo>
                      <a:pt x="165" y="105"/>
                    </a:lnTo>
                    <a:lnTo>
                      <a:pt x="165" y="103"/>
                    </a:lnTo>
                    <a:lnTo>
                      <a:pt x="165" y="105"/>
                    </a:lnTo>
                    <a:lnTo>
                      <a:pt x="165" y="103"/>
                    </a:lnTo>
                    <a:lnTo>
                      <a:pt x="165" y="105"/>
                    </a:lnTo>
                    <a:lnTo>
                      <a:pt x="165" y="103"/>
                    </a:lnTo>
                    <a:lnTo>
                      <a:pt x="167" y="103"/>
                    </a:lnTo>
                    <a:lnTo>
                      <a:pt x="167" y="105"/>
                    </a:lnTo>
                    <a:lnTo>
                      <a:pt x="167" y="103"/>
                    </a:lnTo>
                    <a:lnTo>
                      <a:pt x="167" y="105"/>
                    </a:lnTo>
                    <a:lnTo>
                      <a:pt x="167" y="103"/>
                    </a:lnTo>
                    <a:lnTo>
                      <a:pt x="167" y="105"/>
                    </a:lnTo>
                    <a:lnTo>
                      <a:pt x="169" y="105"/>
                    </a:lnTo>
                    <a:lnTo>
                      <a:pt x="169" y="103"/>
                    </a:lnTo>
                    <a:lnTo>
                      <a:pt x="169" y="105"/>
                    </a:lnTo>
                    <a:lnTo>
                      <a:pt x="169" y="103"/>
                    </a:lnTo>
                    <a:lnTo>
                      <a:pt x="169" y="101"/>
                    </a:lnTo>
                    <a:lnTo>
                      <a:pt x="169" y="99"/>
                    </a:lnTo>
                    <a:lnTo>
                      <a:pt x="169" y="96"/>
                    </a:lnTo>
                    <a:lnTo>
                      <a:pt x="171" y="96"/>
                    </a:lnTo>
                    <a:lnTo>
                      <a:pt x="171" y="99"/>
                    </a:lnTo>
                    <a:lnTo>
                      <a:pt x="171" y="96"/>
                    </a:lnTo>
                    <a:lnTo>
                      <a:pt x="171" y="99"/>
                    </a:lnTo>
                    <a:lnTo>
                      <a:pt x="171" y="101"/>
                    </a:lnTo>
                    <a:lnTo>
                      <a:pt x="174" y="101"/>
                    </a:lnTo>
                    <a:lnTo>
                      <a:pt x="174" y="103"/>
                    </a:lnTo>
                    <a:lnTo>
                      <a:pt x="174" y="105"/>
                    </a:lnTo>
                    <a:lnTo>
                      <a:pt x="176" y="105"/>
                    </a:lnTo>
                    <a:lnTo>
                      <a:pt x="176" y="103"/>
                    </a:lnTo>
                    <a:lnTo>
                      <a:pt x="176" y="105"/>
                    </a:lnTo>
                    <a:lnTo>
                      <a:pt x="176" y="103"/>
                    </a:lnTo>
                    <a:lnTo>
                      <a:pt x="178" y="103"/>
                    </a:lnTo>
                    <a:lnTo>
                      <a:pt x="180" y="103"/>
                    </a:lnTo>
                    <a:lnTo>
                      <a:pt x="180" y="105"/>
                    </a:lnTo>
                    <a:lnTo>
                      <a:pt x="180" y="103"/>
                    </a:lnTo>
                    <a:lnTo>
                      <a:pt x="180" y="105"/>
                    </a:lnTo>
                    <a:lnTo>
                      <a:pt x="180" y="103"/>
                    </a:lnTo>
                    <a:lnTo>
                      <a:pt x="180" y="105"/>
                    </a:lnTo>
                    <a:lnTo>
                      <a:pt x="182" y="105"/>
                    </a:lnTo>
                    <a:lnTo>
                      <a:pt x="182" y="103"/>
                    </a:lnTo>
                    <a:lnTo>
                      <a:pt x="182" y="105"/>
                    </a:lnTo>
                    <a:lnTo>
                      <a:pt x="182" y="103"/>
                    </a:lnTo>
                    <a:lnTo>
                      <a:pt x="182" y="105"/>
                    </a:lnTo>
                    <a:lnTo>
                      <a:pt x="182" y="103"/>
                    </a:lnTo>
                    <a:lnTo>
                      <a:pt x="182" y="105"/>
                    </a:lnTo>
                    <a:lnTo>
                      <a:pt x="182" y="103"/>
                    </a:lnTo>
                    <a:lnTo>
                      <a:pt x="184" y="103"/>
                    </a:lnTo>
                    <a:lnTo>
                      <a:pt x="184" y="101"/>
                    </a:lnTo>
                    <a:lnTo>
                      <a:pt x="184" y="99"/>
                    </a:lnTo>
                    <a:lnTo>
                      <a:pt x="184" y="96"/>
                    </a:lnTo>
                    <a:lnTo>
                      <a:pt x="184" y="94"/>
                    </a:lnTo>
                    <a:lnTo>
                      <a:pt x="184" y="92"/>
                    </a:lnTo>
                    <a:lnTo>
                      <a:pt x="184" y="94"/>
                    </a:lnTo>
                    <a:lnTo>
                      <a:pt x="184" y="92"/>
                    </a:lnTo>
                    <a:lnTo>
                      <a:pt x="186" y="92"/>
                    </a:lnTo>
                    <a:lnTo>
                      <a:pt x="186" y="90"/>
                    </a:lnTo>
                    <a:lnTo>
                      <a:pt x="186" y="88"/>
                    </a:lnTo>
                    <a:lnTo>
                      <a:pt x="186" y="90"/>
                    </a:lnTo>
                    <a:lnTo>
                      <a:pt x="186" y="92"/>
                    </a:lnTo>
                    <a:lnTo>
                      <a:pt x="186" y="94"/>
                    </a:lnTo>
                    <a:lnTo>
                      <a:pt x="186" y="96"/>
                    </a:lnTo>
                    <a:lnTo>
                      <a:pt x="186" y="99"/>
                    </a:lnTo>
                    <a:lnTo>
                      <a:pt x="188" y="99"/>
                    </a:lnTo>
                    <a:lnTo>
                      <a:pt x="188" y="101"/>
                    </a:lnTo>
                    <a:lnTo>
                      <a:pt x="188" y="103"/>
                    </a:lnTo>
                    <a:lnTo>
                      <a:pt x="190" y="103"/>
                    </a:lnTo>
                    <a:lnTo>
                      <a:pt x="190" y="105"/>
                    </a:lnTo>
                    <a:lnTo>
                      <a:pt x="190" y="103"/>
                    </a:lnTo>
                    <a:lnTo>
                      <a:pt x="190" y="105"/>
                    </a:lnTo>
                    <a:lnTo>
                      <a:pt x="190" y="103"/>
                    </a:lnTo>
                    <a:lnTo>
                      <a:pt x="190" y="105"/>
                    </a:lnTo>
                    <a:lnTo>
                      <a:pt x="192" y="105"/>
                    </a:lnTo>
                    <a:lnTo>
                      <a:pt x="192" y="103"/>
                    </a:lnTo>
                    <a:lnTo>
                      <a:pt x="192" y="105"/>
                    </a:lnTo>
                    <a:lnTo>
                      <a:pt x="192" y="103"/>
                    </a:lnTo>
                    <a:lnTo>
                      <a:pt x="194" y="103"/>
                    </a:lnTo>
                    <a:lnTo>
                      <a:pt x="196" y="103"/>
                    </a:lnTo>
                    <a:lnTo>
                      <a:pt x="199" y="103"/>
                    </a:lnTo>
                    <a:lnTo>
                      <a:pt x="199" y="105"/>
                    </a:lnTo>
                    <a:lnTo>
                      <a:pt x="201" y="105"/>
                    </a:lnTo>
                    <a:lnTo>
                      <a:pt x="203" y="105"/>
                    </a:lnTo>
                    <a:lnTo>
                      <a:pt x="203" y="103"/>
                    </a:lnTo>
                    <a:lnTo>
                      <a:pt x="203" y="105"/>
                    </a:lnTo>
                    <a:lnTo>
                      <a:pt x="203" y="103"/>
                    </a:lnTo>
                    <a:lnTo>
                      <a:pt x="203" y="105"/>
                    </a:lnTo>
                    <a:lnTo>
                      <a:pt x="203" y="103"/>
                    </a:lnTo>
                    <a:lnTo>
                      <a:pt x="203" y="105"/>
                    </a:lnTo>
                    <a:lnTo>
                      <a:pt x="203" y="103"/>
                    </a:lnTo>
                    <a:lnTo>
                      <a:pt x="203" y="105"/>
                    </a:lnTo>
                    <a:lnTo>
                      <a:pt x="205" y="105"/>
                    </a:lnTo>
                    <a:lnTo>
                      <a:pt x="205" y="103"/>
                    </a:lnTo>
                    <a:lnTo>
                      <a:pt x="205" y="105"/>
                    </a:lnTo>
                    <a:lnTo>
                      <a:pt x="205" y="103"/>
                    </a:lnTo>
                    <a:lnTo>
                      <a:pt x="205" y="105"/>
                    </a:lnTo>
                    <a:lnTo>
                      <a:pt x="205" y="103"/>
                    </a:lnTo>
                    <a:lnTo>
                      <a:pt x="205" y="105"/>
                    </a:lnTo>
                    <a:lnTo>
                      <a:pt x="207" y="105"/>
                    </a:lnTo>
                    <a:lnTo>
                      <a:pt x="207" y="103"/>
                    </a:lnTo>
                    <a:lnTo>
                      <a:pt x="207" y="105"/>
                    </a:lnTo>
                    <a:lnTo>
                      <a:pt x="207" y="103"/>
                    </a:lnTo>
                    <a:lnTo>
                      <a:pt x="207" y="105"/>
                    </a:lnTo>
                    <a:lnTo>
                      <a:pt x="207" y="103"/>
                    </a:lnTo>
                    <a:lnTo>
                      <a:pt x="207" y="105"/>
                    </a:lnTo>
                    <a:lnTo>
                      <a:pt x="209" y="105"/>
                    </a:lnTo>
                    <a:lnTo>
                      <a:pt x="211" y="105"/>
                    </a:lnTo>
                    <a:lnTo>
                      <a:pt x="213" y="105"/>
                    </a:lnTo>
                    <a:lnTo>
                      <a:pt x="215" y="105"/>
                    </a:lnTo>
                    <a:lnTo>
                      <a:pt x="217" y="105"/>
                    </a:lnTo>
                    <a:lnTo>
                      <a:pt x="219" y="105"/>
                    </a:lnTo>
                    <a:lnTo>
                      <a:pt x="222" y="105"/>
                    </a:lnTo>
                    <a:lnTo>
                      <a:pt x="224" y="105"/>
                    </a:lnTo>
                    <a:lnTo>
                      <a:pt x="226" y="105"/>
                    </a:lnTo>
                    <a:lnTo>
                      <a:pt x="228" y="105"/>
                    </a:lnTo>
                    <a:lnTo>
                      <a:pt x="230" y="105"/>
                    </a:lnTo>
                    <a:lnTo>
                      <a:pt x="232" y="105"/>
                    </a:lnTo>
                    <a:lnTo>
                      <a:pt x="234" y="105"/>
                    </a:lnTo>
                    <a:lnTo>
                      <a:pt x="236" y="105"/>
                    </a:lnTo>
                    <a:lnTo>
                      <a:pt x="238" y="105"/>
                    </a:lnTo>
                    <a:lnTo>
                      <a:pt x="240" y="105"/>
                    </a:lnTo>
                    <a:lnTo>
                      <a:pt x="242" y="105"/>
                    </a:lnTo>
                    <a:lnTo>
                      <a:pt x="245" y="105"/>
                    </a:lnTo>
                    <a:lnTo>
                      <a:pt x="247" y="105"/>
                    </a:lnTo>
                    <a:lnTo>
                      <a:pt x="249" y="105"/>
                    </a:lnTo>
                    <a:lnTo>
                      <a:pt x="251" y="105"/>
                    </a:lnTo>
                    <a:lnTo>
                      <a:pt x="253" y="105"/>
                    </a:lnTo>
                    <a:lnTo>
                      <a:pt x="255" y="105"/>
                    </a:lnTo>
                    <a:lnTo>
                      <a:pt x="257" y="105"/>
                    </a:lnTo>
                    <a:lnTo>
                      <a:pt x="259" y="105"/>
                    </a:lnTo>
                    <a:lnTo>
                      <a:pt x="261" y="105"/>
                    </a:lnTo>
                    <a:lnTo>
                      <a:pt x="263" y="105"/>
                    </a:lnTo>
                    <a:lnTo>
                      <a:pt x="265" y="105"/>
                    </a:lnTo>
                    <a:lnTo>
                      <a:pt x="268" y="105"/>
                    </a:lnTo>
                    <a:lnTo>
                      <a:pt x="270" y="105"/>
                    </a:lnTo>
                    <a:lnTo>
                      <a:pt x="272" y="105"/>
                    </a:lnTo>
                    <a:lnTo>
                      <a:pt x="274" y="105"/>
                    </a:lnTo>
                    <a:lnTo>
                      <a:pt x="276" y="105"/>
                    </a:lnTo>
                    <a:lnTo>
                      <a:pt x="278" y="105"/>
                    </a:lnTo>
                    <a:lnTo>
                      <a:pt x="280" y="105"/>
                    </a:lnTo>
                    <a:lnTo>
                      <a:pt x="282" y="105"/>
                    </a:lnTo>
                    <a:lnTo>
                      <a:pt x="284" y="105"/>
                    </a:lnTo>
                    <a:lnTo>
                      <a:pt x="286" y="105"/>
                    </a:lnTo>
                    <a:lnTo>
                      <a:pt x="288" y="105"/>
                    </a:lnTo>
                    <a:lnTo>
                      <a:pt x="291" y="105"/>
                    </a:lnTo>
                    <a:lnTo>
                      <a:pt x="293" y="105"/>
                    </a:lnTo>
                    <a:lnTo>
                      <a:pt x="295" y="105"/>
                    </a:lnTo>
                    <a:lnTo>
                      <a:pt x="297" y="105"/>
                    </a:lnTo>
                    <a:lnTo>
                      <a:pt x="299" y="105"/>
                    </a:lnTo>
                    <a:lnTo>
                      <a:pt x="301" y="105"/>
                    </a:lnTo>
                    <a:lnTo>
                      <a:pt x="303" y="105"/>
                    </a:lnTo>
                    <a:lnTo>
                      <a:pt x="305" y="105"/>
                    </a:lnTo>
                    <a:lnTo>
                      <a:pt x="305" y="103"/>
                    </a:lnTo>
                    <a:lnTo>
                      <a:pt x="305" y="101"/>
                    </a:lnTo>
                    <a:lnTo>
                      <a:pt x="305" y="99"/>
                    </a:lnTo>
                    <a:lnTo>
                      <a:pt x="305" y="96"/>
                    </a:lnTo>
                    <a:lnTo>
                      <a:pt x="305" y="94"/>
                    </a:lnTo>
                    <a:lnTo>
                      <a:pt x="305" y="92"/>
                    </a:lnTo>
                    <a:lnTo>
                      <a:pt x="305" y="90"/>
                    </a:lnTo>
                    <a:lnTo>
                      <a:pt x="305" y="88"/>
                    </a:lnTo>
                    <a:lnTo>
                      <a:pt x="305" y="86"/>
                    </a:lnTo>
                    <a:lnTo>
                      <a:pt x="305" y="84"/>
                    </a:lnTo>
                    <a:lnTo>
                      <a:pt x="305" y="82"/>
                    </a:lnTo>
                    <a:lnTo>
                      <a:pt x="305" y="80"/>
                    </a:lnTo>
                    <a:lnTo>
                      <a:pt x="305" y="78"/>
                    </a:lnTo>
                    <a:lnTo>
                      <a:pt x="305" y="75"/>
                    </a:lnTo>
                    <a:lnTo>
                      <a:pt x="305" y="73"/>
                    </a:lnTo>
                    <a:lnTo>
                      <a:pt x="305" y="71"/>
                    </a:lnTo>
                    <a:lnTo>
                      <a:pt x="305" y="69"/>
                    </a:lnTo>
                    <a:lnTo>
                      <a:pt x="305" y="65"/>
                    </a:lnTo>
                    <a:lnTo>
                      <a:pt x="305" y="63"/>
                    </a:lnTo>
                    <a:lnTo>
                      <a:pt x="305" y="61"/>
                    </a:lnTo>
                    <a:lnTo>
                      <a:pt x="305" y="59"/>
                    </a:lnTo>
                    <a:lnTo>
                      <a:pt x="305" y="57"/>
                    </a:lnTo>
                    <a:lnTo>
                      <a:pt x="305" y="55"/>
                    </a:lnTo>
                    <a:lnTo>
                      <a:pt x="305" y="52"/>
                    </a:lnTo>
                    <a:lnTo>
                      <a:pt x="305" y="50"/>
                    </a:lnTo>
                    <a:lnTo>
                      <a:pt x="305" y="48"/>
                    </a:lnTo>
                    <a:lnTo>
                      <a:pt x="305" y="46"/>
                    </a:lnTo>
                    <a:lnTo>
                      <a:pt x="305" y="44"/>
                    </a:lnTo>
                    <a:lnTo>
                      <a:pt x="305" y="42"/>
                    </a:lnTo>
                    <a:lnTo>
                      <a:pt x="305" y="40"/>
                    </a:lnTo>
                    <a:lnTo>
                      <a:pt x="305" y="36"/>
                    </a:lnTo>
                    <a:lnTo>
                      <a:pt x="305" y="34"/>
                    </a:lnTo>
                    <a:lnTo>
                      <a:pt x="305" y="32"/>
                    </a:lnTo>
                    <a:lnTo>
                      <a:pt x="305" y="29"/>
                    </a:lnTo>
                    <a:lnTo>
                      <a:pt x="305" y="27"/>
                    </a:lnTo>
                    <a:lnTo>
                      <a:pt x="305" y="25"/>
                    </a:lnTo>
                    <a:lnTo>
                      <a:pt x="305" y="23"/>
                    </a:lnTo>
                    <a:lnTo>
                      <a:pt x="305" y="21"/>
                    </a:lnTo>
                    <a:lnTo>
                      <a:pt x="305" y="19"/>
                    </a:lnTo>
                    <a:lnTo>
                      <a:pt x="305" y="17"/>
                    </a:lnTo>
                    <a:lnTo>
                      <a:pt x="305" y="15"/>
                    </a:lnTo>
                    <a:lnTo>
                      <a:pt x="305" y="13"/>
                    </a:lnTo>
                    <a:lnTo>
                      <a:pt x="307" y="11"/>
                    </a:lnTo>
                    <a:lnTo>
                      <a:pt x="307" y="9"/>
                    </a:lnTo>
                    <a:lnTo>
                      <a:pt x="307" y="6"/>
                    </a:lnTo>
                    <a:lnTo>
                      <a:pt x="307" y="4"/>
                    </a:lnTo>
                    <a:lnTo>
                      <a:pt x="307" y="2"/>
                    </a:lnTo>
                    <a:lnTo>
                      <a:pt x="307" y="0"/>
                    </a:lnTo>
                    <a:lnTo>
                      <a:pt x="307" y="2"/>
                    </a:lnTo>
                    <a:lnTo>
                      <a:pt x="307" y="4"/>
                    </a:lnTo>
                    <a:lnTo>
                      <a:pt x="307" y="6"/>
                    </a:lnTo>
                    <a:lnTo>
                      <a:pt x="307" y="9"/>
                    </a:lnTo>
                    <a:lnTo>
                      <a:pt x="307" y="11"/>
                    </a:lnTo>
                    <a:lnTo>
                      <a:pt x="307" y="13"/>
                    </a:lnTo>
                    <a:lnTo>
                      <a:pt x="307" y="15"/>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44" name="Freeform 207"/>
              <p:cNvSpPr>
                <a:spLocks noChangeAspect="1"/>
              </p:cNvSpPr>
              <p:nvPr/>
            </p:nvSpPr>
            <p:spPr bwMode="auto">
              <a:xfrm>
                <a:off x="1510" y="2833"/>
                <a:ext cx="432" cy="947"/>
              </a:xfrm>
              <a:custGeom>
                <a:avLst/>
                <a:gdLst>
                  <a:gd name="T0" fmla="*/ 0 w 452"/>
                  <a:gd name="T1" fmla="*/ 4 h 1155"/>
                  <a:gd name="T2" fmla="*/ 0 w 452"/>
                  <a:gd name="T3" fmla="*/ 4 h 1155"/>
                  <a:gd name="T4" fmla="*/ 0 w 452"/>
                  <a:gd name="T5" fmla="*/ 4 h 1155"/>
                  <a:gd name="T6" fmla="*/ 4 w 452"/>
                  <a:gd name="T7" fmla="*/ 4 h 1155"/>
                  <a:gd name="T8" fmla="*/ 9 w 452"/>
                  <a:gd name="T9" fmla="*/ 4 h 1155"/>
                  <a:gd name="T10" fmla="*/ 11 w 452"/>
                  <a:gd name="T11" fmla="*/ 4 h 1155"/>
                  <a:gd name="T12" fmla="*/ 11 w 452"/>
                  <a:gd name="T13" fmla="*/ 4 h 1155"/>
                  <a:gd name="T14" fmla="*/ 11 w 452"/>
                  <a:gd name="T15" fmla="*/ 4 h 1155"/>
                  <a:gd name="T16" fmla="*/ 18 w 452"/>
                  <a:gd name="T17" fmla="*/ 4 h 1155"/>
                  <a:gd name="T18" fmla="*/ 25 w 452"/>
                  <a:gd name="T19" fmla="*/ 4 h 1155"/>
                  <a:gd name="T20" fmla="*/ 31 w 452"/>
                  <a:gd name="T21" fmla="*/ 4 h 1155"/>
                  <a:gd name="T22" fmla="*/ 37 w 452"/>
                  <a:gd name="T23" fmla="*/ 4 h 1155"/>
                  <a:gd name="T24" fmla="*/ 43 w 452"/>
                  <a:gd name="T25" fmla="*/ 4 h 1155"/>
                  <a:gd name="T26" fmla="*/ 47 w 452"/>
                  <a:gd name="T27" fmla="*/ 4 h 1155"/>
                  <a:gd name="T28" fmla="*/ 48 w 452"/>
                  <a:gd name="T29" fmla="*/ 4 h 1155"/>
                  <a:gd name="T30" fmla="*/ 50 w 452"/>
                  <a:gd name="T31" fmla="*/ 4 h 1155"/>
                  <a:gd name="T32" fmla="*/ 50 w 452"/>
                  <a:gd name="T33" fmla="*/ 4 h 1155"/>
                  <a:gd name="T34" fmla="*/ 52 w 452"/>
                  <a:gd name="T35" fmla="*/ 4 h 1155"/>
                  <a:gd name="T36" fmla="*/ 52 w 452"/>
                  <a:gd name="T37" fmla="*/ 4 h 1155"/>
                  <a:gd name="T38" fmla="*/ 54 w 452"/>
                  <a:gd name="T39" fmla="*/ 4 h 1155"/>
                  <a:gd name="T40" fmla="*/ 54 w 452"/>
                  <a:gd name="T41" fmla="*/ 4 h 1155"/>
                  <a:gd name="T42" fmla="*/ 55 w 452"/>
                  <a:gd name="T43" fmla="*/ 4 h 1155"/>
                  <a:gd name="T44" fmla="*/ 56 w 452"/>
                  <a:gd name="T45" fmla="*/ 4 h 1155"/>
                  <a:gd name="T46" fmla="*/ 57 w 452"/>
                  <a:gd name="T47" fmla="*/ 4 h 1155"/>
                  <a:gd name="T48" fmla="*/ 58 w 452"/>
                  <a:gd name="T49" fmla="*/ 4 h 1155"/>
                  <a:gd name="T50" fmla="*/ 59 w 452"/>
                  <a:gd name="T51" fmla="*/ 4 h 1155"/>
                  <a:gd name="T52" fmla="*/ 60 w 452"/>
                  <a:gd name="T53" fmla="*/ 4 h 1155"/>
                  <a:gd name="T54" fmla="*/ 61 w 452"/>
                  <a:gd name="T55" fmla="*/ 4 h 1155"/>
                  <a:gd name="T56" fmla="*/ 62 w 452"/>
                  <a:gd name="T57" fmla="*/ 4 h 1155"/>
                  <a:gd name="T58" fmla="*/ 64 w 452"/>
                  <a:gd name="T59" fmla="*/ 4 h 1155"/>
                  <a:gd name="T60" fmla="*/ 66 w 452"/>
                  <a:gd name="T61" fmla="*/ 4 h 1155"/>
                  <a:gd name="T62" fmla="*/ 67 w 452"/>
                  <a:gd name="T63" fmla="*/ 4 h 1155"/>
                  <a:gd name="T64" fmla="*/ 68 w 452"/>
                  <a:gd name="T65" fmla="*/ 4 h 1155"/>
                  <a:gd name="T66" fmla="*/ 70 w 452"/>
                  <a:gd name="T67" fmla="*/ 4 h 1155"/>
                  <a:gd name="T68" fmla="*/ 71 w 452"/>
                  <a:gd name="T69" fmla="*/ 4 h 1155"/>
                  <a:gd name="T70" fmla="*/ 73 w 452"/>
                  <a:gd name="T71" fmla="*/ 4 h 1155"/>
                  <a:gd name="T72" fmla="*/ 74 w 452"/>
                  <a:gd name="T73" fmla="*/ 4 h 1155"/>
                  <a:gd name="T74" fmla="*/ 76 w 452"/>
                  <a:gd name="T75" fmla="*/ 4 h 1155"/>
                  <a:gd name="T76" fmla="*/ 80 w 452"/>
                  <a:gd name="T77" fmla="*/ 4 h 1155"/>
                  <a:gd name="T78" fmla="*/ 85 w 452"/>
                  <a:gd name="T79" fmla="*/ 4 h 1155"/>
                  <a:gd name="T80" fmla="*/ 89 w 452"/>
                  <a:gd name="T81" fmla="*/ 4 h 1155"/>
                  <a:gd name="T82" fmla="*/ 91 w 452"/>
                  <a:gd name="T83" fmla="*/ 4 h 1155"/>
                  <a:gd name="T84" fmla="*/ 95 w 452"/>
                  <a:gd name="T85" fmla="*/ 4 h 1155"/>
                  <a:gd name="T86" fmla="*/ 97 w 452"/>
                  <a:gd name="T87" fmla="*/ 4 h 1155"/>
                  <a:gd name="T88" fmla="*/ 103 w 452"/>
                  <a:gd name="T89" fmla="*/ 4 h 1155"/>
                  <a:gd name="T90" fmla="*/ 107 w 452"/>
                  <a:gd name="T91" fmla="*/ 4 h 1155"/>
                  <a:gd name="T92" fmla="*/ 112 w 452"/>
                  <a:gd name="T93" fmla="*/ 4 h 1155"/>
                  <a:gd name="T94" fmla="*/ 114 w 452"/>
                  <a:gd name="T95" fmla="*/ 4 h 1155"/>
                  <a:gd name="T96" fmla="*/ 120 w 452"/>
                  <a:gd name="T97" fmla="*/ 4 h 1155"/>
                  <a:gd name="T98" fmla="*/ 122 w 452"/>
                  <a:gd name="T99" fmla="*/ 4 h 1155"/>
                  <a:gd name="T100" fmla="*/ 125 w 452"/>
                  <a:gd name="T101" fmla="*/ 4 h 1155"/>
                  <a:gd name="T102" fmla="*/ 126 w 452"/>
                  <a:gd name="T103" fmla="*/ 4 h 1155"/>
                  <a:gd name="T104" fmla="*/ 126 w 452"/>
                  <a:gd name="T105" fmla="*/ 4 h 1155"/>
                  <a:gd name="T106" fmla="*/ 126 w 452"/>
                  <a:gd name="T107" fmla="*/ 3 h 1155"/>
                  <a:gd name="T108" fmla="*/ 126 w 452"/>
                  <a:gd name="T109" fmla="*/ 3 h 1155"/>
                  <a:gd name="T110" fmla="*/ 126 w 452"/>
                  <a:gd name="T111" fmla="*/ 2 h 1155"/>
                  <a:gd name="T112" fmla="*/ 126 w 452"/>
                  <a:gd name="T113" fmla="*/ 2 h 1155"/>
                  <a:gd name="T114" fmla="*/ 126 w 452"/>
                  <a:gd name="T115" fmla="*/ 2 h 1155"/>
                  <a:gd name="T116" fmla="*/ 126 w 452"/>
                  <a:gd name="T117" fmla="*/ 0 h 1155"/>
                  <a:gd name="T118" fmla="*/ 128 w 452"/>
                  <a:gd name="T119" fmla="*/ 2 h 1155"/>
                  <a:gd name="T120" fmla="*/ 128 w 452"/>
                  <a:gd name="T121" fmla="*/ 2 h 1155"/>
                  <a:gd name="T122" fmla="*/ 128 w 452"/>
                  <a:gd name="T123" fmla="*/ 2 h 1155"/>
                  <a:gd name="T124" fmla="*/ 128 w 452"/>
                  <a:gd name="T125" fmla="*/ 2 h 11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52"/>
                  <a:gd name="T190" fmla="*/ 0 h 1155"/>
                  <a:gd name="T191" fmla="*/ 452 w 452"/>
                  <a:gd name="T192" fmla="*/ 1155 h 115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52" h="1155">
                    <a:moveTo>
                      <a:pt x="0" y="1063"/>
                    </a:moveTo>
                    <a:lnTo>
                      <a:pt x="0" y="1065"/>
                    </a:lnTo>
                    <a:lnTo>
                      <a:pt x="0" y="1067"/>
                    </a:lnTo>
                    <a:lnTo>
                      <a:pt x="0" y="1069"/>
                    </a:lnTo>
                    <a:lnTo>
                      <a:pt x="0" y="1071"/>
                    </a:lnTo>
                    <a:lnTo>
                      <a:pt x="0" y="1073"/>
                    </a:lnTo>
                    <a:lnTo>
                      <a:pt x="0" y="1075"/>
                    </a:lnTo>
                    <a:lnTo>
                      <a:pt x="0" y="1077"/>
                    </a:lnTo>
                    <a:lnTo>
                      <a:pt x="0" y="1080"/>
                    </a:lnTo>
                    <a:lnTo>
                      <a:pt x="0" y="1082"/>
                    </a:lnTo>
                    <a:lnTo>
                      <a:pt x="0" y="1084"/>
                    </a:lnTo>
                    <a:lnTo>
                      <a:pt x="0" y="1086"/>
                    </a:lnTo>
                    <a:lnTo>
                      <a:pt x="0" y="1088"/>
                    </a:lnTo>
                    <a:lnTo>
                      <a:pt x="0" y="1090"/>
                    </a:lnTo>
                    <a:lnTo>
                      <a:pt x="0" y="1092"/>
                    </a:lnTo>
                    <a:lnTo>
                      <a:pt x="0" y="1094"/>
                    </a:lnTo>
                    <a:lnTo>
                      <a:pt x="0" y="1096"/>
                    </a:lnTo>
                    <a:lnTo>
                      <a:pt x="0" y="1098"/>
                    </a:lnTo>
                    <a:lnTo>
                      <a:pt x="0" y="1100"/>
                    </a:lnTo>
                    <a:lnTo>
                      <a:pt x="0" y="1103"/>
                    </a:lnTo>
                    <a:lnTo>
                      <a:pt x="0" y="1105"/>
                    </a:lnTo>
                    <a:lnTo>
                      <a:pt x="0" y="1107"/>
                    </a:lnTo>
                    <a:lnTo>
                      <a:pt x="0" y="1109"/>
                    </a:lnTo>
                    <a:lnTo>
                      <a:pt x="0" y="1111"/>
                    </a:lnTo>
                    <a:lnTo>
                      <a:pt x="0" y="1113"/>
                    </a:lnTo>
                    <a:lnTo>
                      <a:pt x="0" y="1115"/>
                    </a:lnTo>
                    <a:lnTo>
                      <a:pt x="0" y="1117"/>
                    </a:lnTo>
                    <a:lnTo>
                      <a:pt x="0" y="1119"/>
                    </a:lnTo>
                    <a:lnTo>
                      <a:pt x="0" y="1121"/>
                    </a:lnTo>
                    <a:lnTo>
                      <a:pt x="0" y="1123"/>
                    </a:lnTo>
                    <a:lnTo>
                      <a:pt x="0" y="1126"/>
                    </a:lnTo>
                    <a:lnTo>
                      <a:pt x="0" y="1128"/>
                    </a:lnTo>
                    <a:lnTo>
                      <a:pt x="0" y="1130"/>
                    </a:lnTo>
                    <a:lnTo>
                      <a:pt x="0" y="1132"/>
                    </a:lnTo>
                    <a:lnTo>
                      <a:pt x="2" y="1134"/>
                    </a:lnTo>
                    <a:lnTo>
                      <a:pt x="2" y="1136"/>
                    </a:lnTo>
                    <a:lnTo>
                      <a:pt x="2" y="1138"/>
                    </a:lnTo>
                    <a:lnTo>
                      <a:pt x="2" y="1140"/>
                    </a:lnTo>
                    <a:lnTo>
                      <a:pt x="2" y="1142"/>
                    </a:lnTo>
                    <a:lnTo>
                      <a:pt x="2" y="1144"/>
                    </a:lnTo>
                    <a:lnTo>
                      <a:pt x="2" y="1147"/>
                    </a:lnTo>
                    <a:lnTo>
                      <a:pt x="2" y="1149"/>
                    </a:lnTo>
                    <a:lnTo>
                      <a:pt x="4" y="1149"/>
                    </a:lnTo>
                    <a:lnTo>
                      <a:pt x="4" y="1147"/>
                    </a:lnTo>
                    <a:lnTo>
                      <a:pt x="4" y="1144"/>
                    </a:lnTo>
                    <a:lnTo>
                      <a:pt x="4" y="1142"/>
                    </a:lnTo>
                    <a:lnTo>
                      <a:pt x="4" y="1140"/>
                    </a:lnTo>
                    <a:lnTo>
                      <a:pt x="4" y="1142"/>
                    </a:lnTo>
                    <a:lnTo>
                      <a:pt x="7" y="1142"/>
                    </a:lnTo>
                    <a:lnTo>
                      <a:pt x="7" y="1144"/>
                    </a:lnTo>
                    <a:lnTo>
                      <a:pt x="7" y="1147"/>
                    </a:lnTo>
                    <a:lnTo>
                      <a:pt x="7" y="1149"/>
                    </a:lnTo>
                    <a:lnTo>
                      <a:pt x="7" y="1151"/>
                    </a:lnTo>
                    <a:lnTo>
                      <a:pt x="9" y="1151"/>
                    </a:lnTo>
                    <a:lnTo>
                      <a:pt x="9" y="1149"/>
                    </a:lnTo>
                    <a:lnTo>
                      <a:pt x="11" y="1149"/>
                    </a:lnTo>
                    <a:lnTo>
                      <a:pt x="11" y="1147"/>
                    </a:lnTo>
                    <a:lnTo>
                      <a:pt x="11" y="1144"/>
                    </a:lnTo>
                    <a:lnTo>
                      <a:pt x="11" y="1142"/>
                    </a:lnTo>
                    <a:lnTo>
                      <a:pt x="13" y="1142"/>
                    </a:lnTo>
                    <a:lnTo>
                      <a:pt x="13" y="1144"/>
                    </a:lnTo>
                    <a:lnTo>
                      <a:pt x="13" y="1147"/>
                    </a:lnTo>
                    <a:lnTo>
                      <a:pt x="13" y="1149"/>
                    </a:lnTo>
                    <a:lnTo>
                      <a:pt x="13" y="1151"/>
                    </a:lnTo>
                    <a:lnTo>
                      <a:pt x="15" y="1151"/>
                    </a:lnTo>
                    <a:lnTo>
                      <a:pt x="17" y="1151"/>
                    </a:lnTo>
                    <a:lnTo>
                      <a:pt x="19" y="1151"/>
                    </a:lnTo>
                    <a:lnTo>
                      <a:pt x="19" y="1153"/>
                    </a:lnTo>
                    <a:lnTo>
                      <a:pt x="21" y="1153"/>
                    </a:lnTo>
                    <a:lnTo>
                      <a:pt x="21" y="1151"/>
                    </a:lnTo>
                    <a:lnTo>
                      <a:pt x="23" y="1151"/>
                    </a:lnTo>
                    <a:lnTo>
                      <a:pt x="23" y="1153"/>
                    </a:lnTo>
                    <a:lnTo>
                      <a:pt x="25" y="1153"/>
                    </a:lnTo>
                    <a:lnTo>
                      <a:pt x="27" y="1153"/>
                    </a:lnTo>
                    <a:lnTo>
                      <a:pt x="27" y="1151"/>
                    </a:lnTo>
                    <a:lnTo>
                      <a:pt x="30" y="1151"/>
                    </a:lnTo>
                    <a:lnTo>
                      <a:pt x="30" y="1153"/>
                    </a:lnTo>
                    <a:lnTo>
                      <a:pt x="30" y="1151"/>
                    </a:lnTo>
                    <a:lnTo>
                      <a:pt x="30" y="1153"/>
                    </a:lnTo>
                    <a:lnTo>
                      <a:pt x="32" y="1153"/>
                    </a:lnTo>
                    <a:lnTo>
                      <a:pt x="34" y="1153"/>
                    </a:lnTo>
                    <a:lnTo>
                      <a:pt x="34" y="1151"/>
                    </a:lnTo>
                    <a:lnTo>
                      <a:pt x="34" y="1153"/>
                    </a:lnTo>
                    <a:lnTo>
                      <a:pt x="34" y="1151"/>
                    </a:lnTo>
                    <a:lnTo>
                      <a:pt x="34" y="1153"/>
                    </a:lnTo>
                    <a:lnTo>
                      <a:pt x="36" y="1153"/>
                    </a:lnTo>
                    <a:lnTo>
                      <a:pt x="38" y="1153"/>
                    </a:lnTo>
                    <a:lnTo>
                      <a:pt x="40" y="1153"/>
                    </a:lnTo>
                    <a:lnTo>
                      <a:pt x="42" y="1153"/>
                    </a:lnTo>
                    <a:lnTo>
                      <a:pt x="44" y="1153"/>
                    </a:lnTo>
                    <a:lnTo>
                      <a:pt x="46" y="1153"/>
                    </a:lnTo>
                    <a:lnTo>
                      <a:pt x="48" y="1153"/>
                    </a:lnTo>
                    <a:lnTo>
                      <a:pt x="50" y="1153"/>
                    </a:lnTo>
                    <a:lnTo>
                      <a:pt x="53" y="1153"/>
                    </a:lnTo>
                    <a:lnTo>
                      <a:pt x="55" y="1153"/>
                    </a:lnTo>
                    <a:lnTo>
                      <a:pt x="57" y="1153"/>
                    </a:lnTo>
                    <a:lnTo>
                      <a:pt x="59" y="1153"/>
                    </a:lnTo>
                    <a:lnTo>
                      <a:pt x="61" y="1153"/>
                    </a:lnTo>
                    <a:lnTo>
                      <a:pt x="63" y="1153"/>
                    </a:lnTo>
                    <a:lnTo>
                      <a:pt x="65" y="1153"/>
                    </a:lnTo>
                    <a:lnTo>
                      <a:pt x="67" y="1153"/>
                    </a:lnTo>
                    <a:lnTo>
                      <a:pt x="69" y="1153"/>
                    </a:lnTo>
                    <a:lnTo>
                      <a:pt x="71" y="1153"/>
                    </a:lnTo>
                    <a:lnTo>
                      <a:pt x="73" y="1153"/>
                    </a:lnTo>
                    <a:lnTo>
                      <a:pt x="76" y="1153"/>
                    </a:lnTo>
                    <a:lnTo>
                      <a:pt x="78" y="1153"/>
                    </a:lnTo>
                    <a:lnTo>
                      <a:pt x="80" y="1153"/>
                    </a:lnTo>
                    <a:lnTo>
                      <a:pt x="82" y="1153"/>
                    </a:lnTo>
                    <a:lnTo>
                      <a:pt x="84" y="1153"/>
                    </a:lnTo>
                    <a:lnTo>
                      <a:pt x="86" y="1153"/>
                    </a:lnTo>
                    <a:lnTo>
                      <a:pt x="88" y="1153"/>
                    </a:lnTo>
                    <a:lnTo>
                      <a:pt x="90" y="1153"/>
                    </a:lnTo>
                    <a:lnTo>
                      <a:pt x="92" y="1153"/>
                    </a:lnTo>
                    <a:lnTo>
                      <a:pt x="94" y="1153"/>
                    </a:lnTo>
                    <a:lnTo>
                      <a:pt x="96" y="1153"/>
                    </a:lnTo>
                    <a:lnTo>
                      <a:pt x="99" y="1153"/>
                    </a:lnTo>
                    <a:lnTo>
                      <a:pt x="101" y="1153"/>
                    </a:lnTo>
                    <a:lnTo>
                      <a:pt x="103" y="1153"/>
                    </a:lnTo>
                    <a:lnTo>
                      <a:pt x="105" y="1153"/>
                    </a:lnTo>
                    <a:lnTo>
                      <a:pt x="107" y="1153"/>
                    </a:lnTo>
                    <a:lnTo>
                      <a:pt x="109" y="1153"/>
                    </a:lnTo>
                    <a:lnTo>
                      <a:pt x="111" y="1153"/>
                    </a:lnTo>
                    <a:lnTo>
                      <a:pt x="113" y="1153"/>
                    </a:lnTo>
                    <a:lnTo>
                      <a:pt x="115" y="1153"/>
                    </a:lnTo>
                    <a:lnTo>
                      <a:pt x="117" y="1153"/>
                    </a:lnTo>
                    <a:lnTo>
                      <a:pt x="119" y="1153"/>
                    </a:lnTo>
                    <a:lnTo>
                      <a:pt x="121" y="1153"/>
                    </a:lnTo>
                    <a:lnTo>
                      <a:pt x="124" y="1153"/>
                    </a:lnTo>
                    <a:lnTo>
                      <a:pt x="126" y="1153"/>
                    </a:lnTo>
                    <a:lnTo>
                      <a:pt x="128" y="1153"/>
                    </a:lnTo>
                    <a:lnTo>
                      <a:pt x="130" y="1153"/>
                    </a:lnTo>
                    <a:lnTo>
                      <a:pt x="132" y="1153"/>
                    </a:lnTo>
                    <a:lnTo>
                      <a:pt x="134" y="1153"/>
                    </a:lnTo>
                    <a:lnTo>
                      <a:pt x="136" y="1153"/>
                    </a:lnTo>
                    <a:lnTo>
                      <a:pt x="136" y="1151"/>
                    </a:lnTo>
                    <a:lnTo>
                      <a:pt x="136" y="1153"/>
                    </a:lnTo>
                    <a:lnTo>
                      <a:pt x="138" y="1153"/>
                    </a:lnTo>
                    <a:lnTo>
                      <a:pt x="140" y="1153"/>
                    </a:lnTo>
                    <a:lnTo>
                      <a:pt x="142" y="1153"/>
                    </a:lnTo>
                    <a:lnTo>
                      <a:pt x="144" y="1153"/>
                    </a:lnTo>
                    <a:lnTo>
                      <a:pt x="147" y="1153"/>
                    </a:lnTo>
                    <a:lnTo>
                      <a:pt x="149" y="1153"/>
                    </a:lnTo>
                    <a:lnTo>
                      <a:pt x="151" y="1153"/>
                    </a:lnTo>
                    <a:lnTo>
                      <a:pt x="153" y="1153"/>
                    </a:lnTo>
                    <a:lnTo>
                      <a:pt x="155" y="1153"/>
                    </a:lnTo>
                    <a:lnTo>
                      <a:pt x="157" y="1153"/>
                    </a:lnTo>
                    <a:lnTo>
                      <a:pt x="159" y="1153"/>
                    </a:lnTo>
                    <a:lnTo>
                      <a:pt x="161" y="1153"/>
                    </a:lnTo>
                    <a:lnTo>
                      <a:pt x="161" y="1155"/>
                    </a:lnTo>
                    <a:lnTo>
                      <a:pt x="161" y="1153"/>
                    </a:lnTo>
                    <a:lnTo>
                      <a:pt x="163" y="1153"/>
                    </a:lnTo>
                    <a:lnTo>
                      <a:pt x="163" y="1155"/>
                    </a:lnTo>
                    <a:lnTo>
                      <a:pt x="163" y="1153"/>
                    </a:lnTo>
                    <a:lnTo>
                      <a:pt x="163" y="1155"/>
                    </a:lnTo>
                    <a:lnTo>
                      <a:pt x="163" y="1153"/>
                    </a:lnTo>
                    <a:lnTo>
                      <a:pt x="163" y="1155"/>
                    </a:lnTo>
                    <a:lnTo>
                      <a:pt x="165" y="1153"/>
                    </a:lnTo>
                    <a:lnTo>
                      <a:pt x="165" y="1155"/>
                    </a:lnTo>
                    <a:lnTo>
                      <a:pt x="165" y="1153"/>
                    </a:lnTo>
                    <a:lnTo>
                      <a:pt x="167" y="1153"/>
                    </a:lnTo>
                    <a:lnTo>
                      <a:pt x="167" y="1155"/>
                    </a:lnTo>
                    <a:lnTo>
                      <a:pt x="167" y="1153"/>
                    </a:lnTo>
                    <a:lnTo>
                      <a:pt x="167" y="1155"/>
                    </a:lnTo>
                    <a:lnTo>
                      <a:pt x="167" y="1153"/>
                    </a:lnTo>
                    <a:lnTo>
                      <a:pt x="170" y="1153"/>
                    </a:lnTo>
                    <a:lnTo>
                      <a:pt x="170" y="1155"/>
                    </a:lnTo>
                    <a:lnTo>
                      <a:pt x="170" y="1153"/>
                    </a:lnTo>
                    <a:lnTo>
                      <a:pt x="170" y="1155"/>
                    </a:lnTo>
                    <a:lnTo>
                      <a:pt x="170" y="1153"/>
                    </a:lnTo>
                    <a:lnTo>
                      <a:pt x="172" y="1153"/>
                    </a:lnTo>
                    <a:lnTo>
                      <a:pt x="172" y="1155"/>
                    </a:lnTo>
                    <a:lnTo>
                      <a:pt x="174" y="1155"/>
                    </a:lnTo>
                    <a:lnTo>
                      <a:pt x="174" y="1153"/>
                    </a:lnTo>
                    <a:lnTo>
                      <a:pt x="174" y="1155"/>
                    </a:lnTo>
                    <a:lnTo>
                      <a:pt x="174" y="1153"/>
                    </a:lnTo>
                    <a:lnTo>
                      <a:pt x="176" y="1153"/>
                    </a:lnTo>
                    <a:lnTo>
                      <a:pt x="176" y="1155"/>
                    </a:lnTo>
                    <a:lnTo>
                      <a:pt x="176" y="1153"/>
                    </a:lnTo>
                    <a:lnTo>
                      <a:pt x="176" y="1155"/>
                    </a:lnTo>
                    <a:lnTo>
                      <a:pt x="178" y="1155"/>
                    </a:lnTo>
                    <a:lnTo>
                      <a:pt x="178" y="1153"/>
                    </a:lnTo>
                    <a:lnTo>
                      <a:pt x="178" y="1155"/>
                    </a:lnTo>
                    <a:lnTo>
                      <a:pt x="178" y="1153"/>
                    </a:lnTo>
                    <a:lnTo>
                      <a:pt x="178" y="1155"/>
                    </a:lnTo>
                    <a:lnTo>
                      <a:pt x="178" y="1153"/>
                    </a:lnTo>
                    <a:lnTo>
                      <a:pt x="178" y="1155"/>
                    </a:lnTo>
                    <a:lnTo>
                      <a:pt x="178" y="1153"/>
                    </a:lnTo>
                    <a:lnTo>
                      <a:pt x="180" y="1153"/>
                    </a:lnTo>
                    <a:lnTo>
                      <a:pt x="180" y="1155"/>
                    </a:lnTo>
                    <a:lnTo>
                      <a:pt x="180" y="1153"/>
                    </a:lnTo>
                    <a:lnTo>
                      <a:pt x="180" y="1155"/>
                    </a:lnTo>
                    <a:lnTo>
                      <a:pt x="180" y="1153"/>
                    </a:lnTo>
                    <a:lnTo>
                      <a:pt x="182" y="1153"/>
                    </a:lnTo>
                    <a:lnTo>
                      <a:pt x="182" y="1155"/>
                    </a:lnTo>
                    <a:lnTo>
                      <a:pt x="182" y="1153"/>
                    </a:lnTo>
                    <a:lnTo>
                      <a:pt x="184" y="1153"/>
                    </a:lnTo>
                    <a:lnTo>
                      <a:pt x="184" y="1155"/>
                    </a:lnTo>
                    <a:lnTo>
                      <a:pt x="184" y="1153"/>
                    </a:lnTo>
                    <a:lnTo>
                      <a:pt x="184" y="1155"/>
                    </a:lnTo>
                    <a:lnTo>
                      <a:pt x="184" y="1153"/>
                    </a:lnTo>
                    <a:lnTo>
                      <a:pt x="184" y="1155"/>
                    </a:lnTo>
                    <a:lnTo>
                      <a:pt x="184" y="1153"/>
                    </a:lnTo>
                    <a:lnTo>
                      <a:pt x="186" y="1153"/>
                    </a:lnTo>
                    <a:lnTo>
                      <a:pt x="186" y="1155"/>
                    </a:lnTo>
                    <a:lnTo>
                      <a:pt x="186" y="1153"/>
                    </a:lnTo>
                    <a:lnTo>
                      <a:pt x="186" y="1155"/>
                    </a:lnTo>
                    <a:lnTo>
                      <a:pt x="186" y="1153"/>
                    </a:lnTo>
                    <a:lnTo>
                      <a:pt x="186" y="1155"/>
                    </a:lnTo>
                    <a:lnTo>
                      <a:pt x="186" y="1153"/>
                    </a:lnTo>
                    <a:lnTo>
                      <a:pt x="186" y="1155"/>
                    </a:lnTo>
                    <a:lnTo>
                      <a:pt x="186" y="1153"/>
                    </a:lnTo>
                    <a:lnTo>
                      <a:pt x="186" y="1155"/>
                    </a:lnTo>
                    <a:lnTo>
                      <a:pt x="188" y="1155"/>
                    </a:lnTo>
                    <a:lnTo>
                      <a:pt x="188" y="1153"/>
                    </a:lnTo>
                    <a:lnTo>
                      <a:pt x="188" y="1155"/>
                    </a:lnTo>
                    <a:lnTo>
                      <a:pt x="188" y="1153"/>
                    </a:lnTo>
                    <a:lnTo>
                      <a:pt x="188" y="1155"/>
                    </a:lnTo>
                    <a:lnTo>
                      <a:pt x="188" y="1153"/>
                    </a:lnTo>
                    <a:lnTo>
                      <a:pt x="188" y="1155"/>
                    </a:lnTo>
                    <a:lnTo>
                      <a:pt x="190" y="1155"/>
                    </a:lnTo>
                    <a:lnTo>
                      <a:pt x="190" y="1153"/>
                    </a:lnTo>
                    <a:lnTo>
                      <a:pt x="190" y="1155"/>
                    </a:lnTo>
                    <a:lnTo>
                      <a:pt x="190" y="1153"/>
                    </a:lnTo>
                    <a:lnTo>
                      <a:pt x="193" y="1153"/>
                    </a:lnTo>
                    <a:lnTo>
                      <a:pt x="193" y="1155"/>
                    </a:lnTo>
                    <a:lnTo>
                      <a:pt x="193" y="1153"/>
                    </a:lnTo>
                    <a:lnTo>
                      <a:pt x="193" y="1155"/>
                    </a:lnTo>
                    <a:lnTo>
                      <a:pt x="193" y="1153"/>
                    </a:lnTo>
                    <a:lnTo>
                      <a:pt x="193" y="1155"/>
                    </a:lnTo>
                    <a:lnTo>
                      <a:pt x="193" y="1153"/>
                    </a:lnTo>
                    <a:lnTo>
                      <a:pt x="195" y="1153"/>
                    </a:lnTo>
                    <a:lnTo>
                      <a:pt x="195" y="1155"/>
                    </a:lnTo>
                    <a:lnTo>
                      <a:pt x="195" y="1153"/>
                    </a:lnTo>
                    <a:lnTo>
                      <a:pt x="195" y="1155"/>
                    </a:lnTo>
                    <a:lnTo>
                      <a:pt x="195" y="1153"/>
                    </a:lnTo>
                    <a:lnTo>
                      <a:pt x="195" y="1155"/>
                    </a:lnTo>
                    <a:lnTo>
                      <a:pt x="195" y="1153"/>
                    </a:lnTo>
                    <a:lnTo>
                      <a:pt x="195" y="1155"/>
                    </a:lnTo>
                    <a:lnTo>
                      <a:pt x="195" y="1153"/>
                    </a:lnTo>
                    <a:lnTo>
                      <a:pt x="195" y="1155"/>
                    </a:lnTo>
                    <a:lnTo>
                      <a:pt x="195" y="1153"/>
                    </a:lnTo>
                    <a:lnTo>
                      <a:pt x="197" y="1153"/>
                    </a:lnTo>
                    <a:lnTo>
                      <a:pt x="197" y="1155"/>
                    </a:lnTo>
                    <a:lnTo>
                      <a:pt x="197" y="1153"/>
                    </a:lnTo>
                    <a:lnTo>
                      <a:pt x="197" y="1155"/>
                    </a:lnTo>
                    <a:lnTo>
                      <a:pt x="197" y="1153"/>
                    </a:lnTo>
                    <a:lnTo>
                      <a:pt x="199" y="1153"/>
                    </a:lnTo>
                    <a:lnTo>
                      <a:pt x="199" y="1155"/>
                    </a:lnTo>
                    <a:lnTo>
                      <a:pt x="199" y="1153"/>
                    </a:lnTo>
                    <a:lnTo>
                      <a:pt x="199" y="1155"/>
                    </a:lnTo>
                    <a:lnTo>
                      <a:pt x="199" y="1153"/>
                    </a:lnTo>
                    <a:lnTo>
                      <a:pt x="199" y="1155"/>
                    </a:lnTo>
                    <a:lnTo>
                      <a:pt x="199" y="1153"/>
                    </a:lnTo>
                    <a:lnTo>
                      <a:pt x="201" y="1153"/>
                    </a:lnTo>
                    <a:lnTo>
                      <a:pt x="201" y="1155"/>
                    </a:lnTo>
                    <a:lnTo>
                      <a:pt x="201" y="1153"/>
                    </a:lnTo>
                    <a:lnTo>
                      <a:pt x="201" y="1155"/>
                    </a:lnTo>
                    <a:lnTo>
                      <a:pt x="201" y="1153"/>
                    </a:lnTo>
                    <a:lnTo>
                      <a:pt x="201" y="1155"/>
                    </a:lnTo>
                    <a:lnTo>
                      <a:pt x="201" y="1153"/>
                    </a:lnTo>
                    <a:lnTo>
                      <a:pt x="203" y="1153"/>
                    </a:lnTo>
                    <a:lnTo>
                      <a:pt x="203" y="1155"/>
                    </a:lnTo>
                    <a:lnTo>
                      <a:pt x="203" y="1153"/>
                    </a:lnTo>
                    <a:lnTo>
                      <a:pt x="203" y="1155"/>
                    </a:lnTo>
                    <a:lnTo>
                      <a:pt x="203" y="1153"/>
                    </a:lnTo>
                    <a:lnTo>
                      <a:pt x="203" y="1155"/>
                    </a:lnTo>
                    <a:lnTo>
                      <a:pt x="203" y="1153"/>
                    </a:lnTo>
                    <a:lnTo>
                      <a:pt x="205" y="1153"/>
                    </a:lnTo>
                    <a:lnTo>
                      <a:pt x="205" y="1155"/>
                    </a:lnTo>
                    <a:lnTo>
                      <a:pt x="205" y="1153"/>
                    </a:lnTo>
                    <a:lnTo>
                      <a:pt x="205" y="1155"/>
                    </a:lnTo>
                    <a:lnTo>
                      <a:pt x="205" y="1153"/>
                    </a:lnTo>
                    <a:lnTo>
                      <a:pt x="205" y="1155"/>
                    </a:lnTo>
                    <a:lnTo>
                      <a:pt x="205" y="1153"/>
                    </a:lnTo>
                    <a:lnTo>
                      <a:pt x="205" y="1155"/>
                    </a:lnTo>
                    <a:lnTo>
                      <a:pt x="207" y="1155"/>
                    </a:lnTo>
                    <a:lnTo>
                      <a:pt x="207" y="1153"/>
                    </a:lnTo>
                    <a:lnTo>
                      <a:pt x="207" y="1155"/>
                    </a:lnTo>
                    <a:lnTo>
                      <a:pt x="207" y="1153"/>
                    </a:lnTo>
                    <a:lnTo>
                      <a:pt x="207" y="1155"/>
                    </a:lnTo>
                    <a:lnTo>
                      <a:pt x="207" y="1153"/>
                    </a:lnTo>
                    <a:lnTo>
                      <a:pt x="209" y="1153"/>
                    </a:lnTo>
                    <a:lnTo>
                      <a:pt x="209" y="1155"/>
                    </a:lnTo>
                    <a:lnTo>
                      <a:pt x="209" y="1153"/>
                    </a:lnTo>
                    <a:lnTo>
                      <a:pt x="209" y="1155"/>
                    </a:lnTo>
                    <a:lnTo>
                      <a:pt x="209" y="1153"/>
                    </a:lnTo>
                    <a:lnTo>
                      <a:pt x="209" y="1155"/>
                    </a:lnTo>
                    <a:lnTo>
                      <a:pt x="209" y="1153"/>
                    </a:lnTo>
                    <a:lnTo>
                      <a:pt x="209" y="1155"/>
                    </a:lnTo>
                    <a:lnTo>
                      <a:pt x="209" y="1153"/>
                    </a:lnTo>
                    <a:lnTo>
                      <a:pt x="209" y="1155"/>
                    </a:lnTo>
                    <a:lnTo>
                      <a:pt x="211" y="1155"/>
                    </a:lnTo>
                    <a:lnTo>
                      <a:pt x="211" y="1153"/>
                    </a:lnTo>
                    <a:lnTo>
                      <a:pt x="211" y="1155"/>
                    </a:lnTo>
                    <a:lnTo>
                      <a:pt x="213" y="1155"/>
                    </a:lnTo>
                    <a:lnTo>
                      <a:pt x="213" y="1153"/>
                    </a:lnTo>
                    <a:lnTo>
                      <a:pt x="213" y="1155"/>
                    </a:lnTo>
                    <a:lnTo>
                      <a:pt x="213" y="1153"/>
                    </a:lnTo>
                    <a:lnTo>
                      <a:pt x="213" y="1155"/>
                    </a:lnTo>
                    <a:lnTo>
                      <a:pt x="213" y="1153"/>
                    </a:lnTo>
                    <a:lnTo>
                      <a:pt x="213" y="1155"/>
                    </a:lnTo>
                    <a:lnTo>
                      <a:pt x="213" y="1153"/>
                    </a:lnTo>
                    <a:lnTo>
                      <a:pt x="213" y="1155"/>
                    </a:lnTo>
                    <a:lnTo>
                      <a:pt x="213" y="1153"/>
                    </a:lnTo>
                    <a:lnTo>
                      <a:pt x="213" y="1155"/>
                    </a:lnTo>
                    <a:lnTo>
                      <a:pt x="216" y="1155"/>
                    </a:lnTo>
                    <a:lnTo>
                      <a:pt x="216" y="1153"/>
                    </a:lnTo>
                    <a:lnTo>
                      <a:pt x="216" y="1155"/>
                    </a:lnTo>
                    <a:lnTo>
                      <a:pt x="216" y="1153"/>
                    </a:lnTo>
                    <a:lnTo>
                      <a:pt x="216" y="1155"/>
                    </a:lnTo>
                    <a:lnTo>
                      <a:pt x="216" y="1153"/>
                    </a:lnTo>
                    <a:lnTo>
                      <a:pt x="216" y="1155"/>
                    </a:lnTo>
                    <a:lnTo>
                      <a:pt x="216" y="1153"/>
                    </a:lnTo>
                    <a:lnTo>
                      <a:pt x="216" y="1155"/>
                    </a:lnTo>
                    <a:lnTo>
                      <a:pt x="218" y="1155"/>
                    </a:lnTo>
                    <a:lnTo>
                      <a:pt x="218" y="1153"/>
                    </a:lnTo>
                    <a:lnTo>
                      <a:pt x="218" y="1155"/>
                    </a:lnTo>
                    <a:lnTo>
                      <a:pt x="218" y="1153"/>
                    </a:lnTo>
                    <a:lnTo>
                      <a:pt x="218" y="1155"/>
                    </a:lnTo>
                    <a:lnTo>
                      <a:pt x="220" y="1155"/>
                    </a:lnTo>
                    <a:lnTo>
                      <a:pt x="220" y="1153"/>
                    </a:lnTo>
                    <a:lnTo>
                      <a:pt x="220" y="1155"/>
                    </a:lnTo>
                    <a:lnTo>
                      <a:pt x="220" y="1153"/>
                    </a:lnTo>
                    <a:lnTo>
                      <a:pt x="220" y="1155"/>
                    </a:lnTo>
                    <a:lnTo>
                      <a:pt x="220" y="1153"/>
                    </a:lnTo>
                    <a:lnTo>
                      <a:pt x="222" y="1153"/>
                    </a:lnTo>
                    <a:lnTo>
                      <a:pt x="224" y="1153"/>
                    </a:lnTo>
                    <a:lnTo>
                      <a:pt x="224" y="1155"/>
                    </a:lnTo>
                    <a:lnTo>
                      <a:pt x="224" y="1153"/>
                    </a:lnTo>
                    <a:lnTo>
                      <a:pt x="224" y="1155"/>
                    </a:lnTo>
                    <a:lnTo>
                      <a:pt x="226" y="1155"/>
                    </a:lnTo>
                    <a:lnTo>
                      <a:pt x="228" y="1155"/>
                    </a:lnTo>
                    <a:lnTo>
                      <a:pt x="228" y="1153"/>
                    </a:lnTo>
                    <a:lnTo>
                      <a:pt x="228" y="1155"/>
                    </a:lnTo>
                    <a:lnTo>
                      <a:pt x="228" y="1153"/>
                    </a:lnTo>
                    <a:lnTo>
                      <a:pt x="228" y="1155"/>
                    </a:lnTo>
                    <a:lnTo>
                      <a:pt x="230" y="1155"/>
                    </a:lnTo>
                    <a:lnTo>
                      <a:pt x="230" y="1153"/>
                    </a:lnTo>
                    <a:lnTo>
                      <a:pt x="230" y="1155"/>
                    </a:lnTo>
                    <a:lnTo>
                      <a:pt x="232" y="1155"/>
                    </a:lnTo>
                    <a:lnTo>
                      <a:pt x="232" y="1153"/>
                    </a:lnTo>
                    <a:lnTo>
                      <a:pt x="232" y="1155"/>
                    </a:lnTo>
                    <a:lnTo>
                      <a:pt x="232" y="1153"/>
                    </a:lnTo>
                    <a:lnTo>
                      <a:pt x="232" y="1155"/>
                    </a:lnTo>
                    <a:lnTo>
                      <a:pt x="232" y="1153"/>
                    </a:lnTo>
                    <a:lnTo>
                      <a:pt x="232" y="1155"/>
                    </a:lnTo>
                    <a:lnTo>
                      <a:pt x="234" y="1155"/>
                    </a:lnTo>
                    <a:lnTo>
                      <a:pt x="234" y="1153"/>
                    </a:lnTo>
                    <a:lnTo>
                      <a:pt x="234" y="1155"/>
                    </a:lnTo>
                    <a:lnTo>
                      <a:pt x="234" y="1153"/>
                    </a:lnTo>
                    <a:lnTo>
                      <a:pt x="234" y="1155"/>
                    </a:lnTo>
                    <a:lnTo>
                      <a:pt x="234" y="1153"/>
                    </a:lnTo>
                    <a:lnTo>
                      <a:pt x="234" y="1155"/>
                    </a:lnTo>
                    <a:lnTo>
                      <a:pt x="236" y="1155"/>
                    </a:lnTo>
                    <a:lnTo>
                      <a:pt x="236" y="1153"/>
                    </a:lnTo>
                    <a:lnTo>
                      <a:pt x="236" y="1155"/>
                    </a:lnTo>
                    <a:lnTo>
                      <a:pt x="239" y="1155"/>
                    </a:lnTo>
                    <a:lnTo>
                      <a:pt x="239" y="1153"/>
                    </a:lnTo>
                    <a:lnTo>
                      <a:pt x="239" y="1155"/>
                    </a:lnTo>
                    <a:lnTo>
                      <a:pt x="239" y="1153"/>
                    </a:lnTo>
                    <a:lnTo>
                      <a:pt x="239" y="1155"/>
                    </a:lnTo>
                    <a:lnTo>
                      <a:pt x="241" y="1155"/>
                    </a:lnTo>
                    <a:lnTo>
                      <a:pt x="241" y="1153"/>
                    </a:lnTo>
                    <a:lnTo>
                      <a:pt x="241" y="1155"/>
                    </a:lnTo>
                    <a:lnTo>
                      <a:pt x="241" y="1153"/>
                    </a:lnTo>
                    <a:lnTo>
                      <a:pt x="241" y="1155"/>
                    </a:lnTo>
                    <a:lnTo>
                      <a:pt x="241" y="1153"/>
                    </a:lnTo>
                    <a:lnTo>
                      <a:pt x="243" y="1153"/>
                    </a:lnTo>
                    <a:lnTo>
                      <a:pt x="243" y="1155"/>
                    </a:lnTo>
                    <a:lnTo>
                      <a:pt x="243" y="1153"/>
                    </a:lnTo>
                    <a:lnTo>
                      <a:pt x="243" y="1155"/>
                    </a:lnTo>
                    <a:lnTo>
                      <a:pt x="245" y="1155"/>
                    </a:lnTo>
                    <a:lnTo>
                      <a:pt x="245" y="1153"/>
                    </a:lnTo>
                    <a:lnTo>
                      <a:pt x="245" y="1155"/>
                    </a:lnTo>
                    <a:lnTo>
                      <a:pt x="247" y="1155"/>
                    </a:lnTo>
                    <a:lnTo>
                      <a:pt x="249" y="1155"/>
                    </a:lnTo>
                    <a:lnTo>
                      <a:pt x="249" y="1153"/>
                    </a:lnTo>
                    <a:lnTo>
                      <a:pt x="249" y="1155"/>
                    </a:lnTo>
                    <a:lnTo>
                      <a:pt x="249" y="1153"/>
                    </a:lnTo>
                    <a:lnTo>
                      <a:pt x="251" y="1153"/>
                    </a:lnTo>
                    <a:lnTo>
                      <a:pt x="251" y="1155"/>
                    </a:lnTo>
                    <a:lnTo>
                      <a:pt x="251" y="1153"/>
                    </a:lnTo>
                    <a:lnTo>
                      <a:pt x="251" y="1155"/>
                    </a:lnTo>
                    <a:lnTo>
                      <a:pt x="251" y="1153"/>
                    </a:lnTo>
                    <a:lnTo>
                      <a:pt x="251" y="1155"/>
                    </a:lnTo>
                    <a:lnTo>
                      <a:pt x="253" y="1155"/>
                    </a:lnTo>
                    <a:lnTo>
                      <a:pt x="253" y="1153"/>
                    </a:lnTo>
                    <a:lnTo>
                      <a:pt x="253" y="1155"/>
                    </a:lnTo>
                    <a:lnTo>
                      <a:pt x="255" y="1155"/>
                    </a:lnTo>
                    <a:lnTo>
                      <a:pt x="257" y="1155"/>
                    </a:lnTo>
                    <a:lnTo>
                      <a:pt x="257" y="1153"/>
                    </a:lnTo>
                    <a:lnTo>
                      <a:pt x="257" y="1155"/>
                    </a:lnTo>
                    <a:lnTo>
                      <a:pt x="259" y="1155"/>
                    </a:lnTo>
                    <a:lnTo>
                      <a:pt x="259" y="1153"/>
                    </a:lnTo>
                    <a:lnTo>
                      <a:pt x="259" y="1155"/>
                    </a:lnTo>
                    <a:lnTo>
                      <a:pt x="259" y="1153"/>
                    </a:lnTo>
                    <a:lnTo>
                      <a:pt x="259" y="1155"/>
                    </a:lnTo>
                    <a:lnTo>
                      <a:pt x="262" y="1155"/>
                    </a:lnTo>
                    <a:lnTo>
                      <a:pt x="262" y="1153"/>
                    </a:lnTo>
                    <a:lnTo>
                      <a:pt x="262" y="1155"/>
                    </a:lnTo>
                    <a:lnTo>
                      <a:pt x="262" y="1153"/>
                    </a:lnTo>
                    <a:lnTo>
                      <a:pt x="262" y="1155"/>
                    </a:lnTo>
                    <a:lnTo>
                      <a:pt x="262" y="1153"/>
                    </a:lnTo>
                    <a:lnTo>
                      <a:pt x="262" y="1155"/>
                    </a:lnTo>
                    <a:lnTo>
                      <a:pt x="264" y="1155"/>
                    </a:lnTo>
                    <a:lnTo>
                      <a:pt x="264" y="1153"/>
                    </a:lnTo>
                    <a:lnTo>
                      <a:pt x="264" y="1155"/>
                    </a:lnTo>
                    <a:lnTo>
                      <a:pt x="264" y="1153"/>
                    </a:lnTo>
                    <a:lnTo>
                      <a:pt x="264" y="1155"/>
                    </a:lnTo>
                    <a:lnTo>
                      <a:pt x="266" y="1155"/>
                    </a:lnTo>
                    <a:lnTo>
                      <a:pt x="268" y="1155"/>
                    </a:lnTo>
                    <a:lnTo>
                      <a:pt x="268" y="1153"/>
                    </a:lnTo>
                    <a:lnTo>
                      <a:pt x="268" y="1155"/>
                    </a:lnTo>
                    <a:lnTo>
                      <a:pt x="270" y="1155"/>
                    </a:lnTo>
                    <a:lnTo>
                      <a:pt x="270" y="1153"/>
                    </a:lnTo>
                    <a:lnTo>
                      <a:pt x="270" y="1155"/>
                    </a:lnTo>
                    <a:lnTo>
                      <a:pt x="270" y="1153"/>
                    </a:lnTo>
                    <a:lnTo>
                      <a:pt x="270" y="1155"/>
                    </a:lnTo>
                    <a:lnTo>
                      <a:pt x="272" y="1155"/>
                    </a:lnTo>
                    <a:lnTo>
                      <a:pt x="274" y="1155"/>
                    </a:lnTo>
                    <a:lnTo>
                      <a:pt x="274" y="1153"/>
                    </a:lnTo>
                    <a:lnTo>
                      <a:pt x="274" y="1155"/>
                    </a:lnTo>
                    <a:lnTo>
                      <a:pt x="274" y="1153"/>
                    </a:lnTo>
                    <a:lnTo>
                      <a:pt x="274" y="1155"/>
                    </a:lnTo>
                    <a:lnTo>
                      <a:pt x="276" y="1155"/>
                    </a:lnTo>
                    <a:lnTo>
                      <a:pt x="278" y="1155"/>
                    </a:lnTo>
                    <a:lnTo>
                      <a:pt x="280" y="1155"/>
                    </a:lnTo>
                    <a:lnTo>
                      <a:pt x="282" y="1155"/>
                    </a:lnTo>
                    <a:lnTo>
                      <a:pt x="285" y="1155"/>
                    </a:lnTo>
                    <a:lnTo>
                      <a:pt x="287" y="1155"/>
                    </a:lnTo>
                    <a:lnTo>
                      <a:pt x="289" y="1155"/>
                    </a:lnTo>
                    <a:lnTo>
                      <a:pt x="291" y="1155"/>
                    </a:lnTo>
                    <a:lnTo>
                      <a:pt x="293" y="1155"/>
                    </a:lnTo>
                    <a:lnTo>
                      <a:pt x="295" y="1155"/>
                    </a:lnTo>
                    <a:lnTo>
                      <a:pt x="297" y="1155"/>
                    </a:lnTo>
                    <a:lnTo>
                      <a:pt x="297" y="1153"/>
                    </a:lnTo>
                    <a:lnTo>
                      <a:pt x="297" y="1155"/>
                    </a:lnTo>
                    <a:lnTo>
                      <a:pt x="299" y="1155"/>
                    </a:lnTo>
                    <a:lnTo>
                      <a:pt x="301" y="1155"/>
                    </a:lnTo>
                    <a:lnTo>
                      <a:pt x="301" y="1153"/>
                    </a:lnTo>
                    <a:lnTo>
                      <a:pt x="301" y="1155"/>
                    </a:lnTo>
                    <a:lnTo>
                      <a:pt x="303" y="1155"/>
                    </a:lnTo>
                    <a:lnTo>
                      <a:pt x="305" y="1155"/>
                    </a:lnTo>
                    <a:lnTo>
                      <a:pt x="305" y="1153"/>
                    </a:lnTo>
                    <a:lnTo>
                      <a:pt x="305" y="1155"/>
                    </a:lnTo>
                    <a:lnTo>
                      <a:pt x="308" y="1155"/>
                    </a:lnTo>
                    <a:lnTo>
                      <a:pt x="310" y="1155"/>
                    </a:lnTo>
                    <a:lnTo>
                      <a:pt x="312" y="1155"/>
                    </a:lnTo>
                    <a:lnTo>
                      <a:pt x="314" y="1155"/>
                    </a:lnTo>
                    <a:lnTo>
                      <a:pt x="316" y="1155"/>
                    </a:lnTo>
                    <a:lnTo>
                      <a:pt x="316" y="1153"/>
                    </a:lnTo>
                    <a:lnTo>
                      <a:pt x="316" y="1155"/>
                    </a:lnTo>
                    <a:lnTo>
                      <a:pt x="318" y="1155"/>
                    </a:lnTo>
                    <a:lnTo>
                      <a:pt x="320" y="1155"/>
                    </a:lnTo>
                    <a:lnTo>
                      <a:pt x="320" y="1153"/>
                    </a:lnTo>
                    <a:lnTo>
                      <a:pt x="320" y="1155"/>
                    </a:lnTo>
                    <a:lnTo>
                      <a:pt x="320" y="1153"/>
                    </a:lnTo>
                    <a:lnTo>
                      <a:pt x="322" y="1153"/>
                    </a:lnTo>
                    <a:lnTo>
                      <a:pt x="322" y="1155"/>
                    </a:lnTo>
                    <a:lnTo>
                      <a:pt x="322" y="1153"/>
                    </a:lnTo>
                    <a:lnTo>
                      <a:pt x="322" y="1155"/>
                    </a:lnTo>
                    <a:lnTo>
                      <a:pt x="322" y="1153"/>
                    </a:lnTo>
                    <a:lnTo>
                      <a:pt x="324" y="1153"/>
                    </a:lnTo>
                    <a:lnTo>
                      <a:pt x="324" y="1155"/>
                    </a:lnTo>
                    <a:lnTo>
                      <a:pt x="326" y="1155"/>
                    </a:lnTo>
                    <a:lnTo>
                      <a:pt x="328" y="1155"/>
                    </a:lnTo>
                    <a:lnTo>
                      <a:pt x="331" y="1155"/>
                    </a:lnTo>
                    <a:lnTo>
                      <a:pt x="333" y="1155"/>
                    </a:lnTo>
                    <a:lnTo>
                      <a:pt x="335" y="1155"/>
                    </a:lnTo>
                    <a:lnTo>
                      <a:pt x="337" y="1155"/>
                    </a:lnTo>
                    <a:lnTo>
                      <a:pt x="337" y="1153"/>
                    </a:lnTo>
                    <a:lnTo>
                      <a:pt x="337" y="1155"/>
                    </a:lnTo>
                    <a:lnTo>
                      <a:pt x="339" y="1155"/>
                    </a:lnTo>
                    <a:lnTo>
                      <a:pt x="341" y="1155"/>
                    </a:lnTo>
                    <a:lnTo>
                      <a:pt x="343" y="1155"/>
                    </a:lnTo>
                    <a:lnTo>
                      <a:pt x="345" y="1155"/>
                    </a:lnTo>
                    <a:lnTo>
                      <a:pt x="345" y="1153"/>
                    </a:lnTo>
                    <a:lnTo>
                      <a:pt x="345" y="1155"/>
                    </a:lnTo>
                    <a:lnTo>
                      <a:pt x="345" y="1153"/>
                    </a:lnTo>
                    <a:lnTo>
                      <a:pt x="345" y="1155"/>
                    </a:lnTo>
                    <a:lnTo>
                      <a:pt x="345" y="1153"/>
                    </a:lnTo>
                    <a:lnTo>
                      <a:pt x="347" y="1153"/>
                    </a:lnTo>
                    <a:lnTo>
                      <a:pt x="347" y="1155"/>
                    </a:lnTo>
                    <a:lnTo>
                      <a:pt x="347" y="1153"/>
                    </a:lnTo>
                    <a:lnTo>
                      <a:pt x="347" y="1155"/>
                    </a:lnTo>
                    <a:lnTo>
                      <a:pt x="349" y="1155"/>
                    </a:lnTo>
                    <a:lnTo>
                      <a:pt x="351" y="1155"/>
                    </a:lnTo>
                    <a:lnTo>
                      <a:pt x="351" y="1153"/>
                    </a:lnTo>
                    <a:lnTo>
                      <a:pt x="351" y="1155"/>
                    </a:lnTo>
                    <a:lnTo>
                      <a:pt x="353" y="1155"/>
                    </a:lnTo>
                    <a:lnTo>
                      <a:pt x="356" y="1155"/>
                    </a:lnTo>
                    <a:lnTo>
                      <a:pt x="358" y="1155"/>
                    </a:lnTo>
                    <a:lnTo>
                      <a:pt x="360" y="1155"/>
                    </a:lnTo>
                    <a:lnTo>
                      <a:pt x="362" y="1155"/>
                    </a:lnTo>
                    <a:lnTo>
                      <a:pt x="364" y="1155"/>
                    </a:lnTo>
                    <a:lnTo>
                      <a:pt x="366" y="1155"/>
                    </a:lnTo>
                    <a:lnTo>
                      <a:pt x="368" y="1155"/>
                    </a:lnTo>
                    <a:lnTo>
                      <a:pt x="368" y="1153"/>
                    </a:lnTo>
                    <a:lnTo>
                      <a:pt x="370" y="1153"/>
                    </a:lnTo>
                    <a:lnTo>
                      <a:pt x="372" y="1153"/>
                    </a:lnTo>
                    <a:lnTo>
                      <a:pt x="372" y="1155"/>
                    </a:lnTo>
                    <a:lnTo>
                      <a:pt x="372" y="1153"/>
                    </a:lnTo>
                    <a:lnTo>
                      <a:pt x="374" y="1153"/>
                    </a:lnTo>
                    <a:lnTo>
                      <a:pt x="376" y="1153"/>
                    </a:lnTo>
                    <a:lnTo>
                      <a:pt x="376" y="1155"/>
                    </a:lnTo>
                    <a:lnTo>
                      <a:pt x="379" y="1155"/>
                    </a:lnTo>
                    <a:lnTo>
                      <a:pt x="379" y="1153"/>
                    </a:lnTo>
                    <a:lnTo>
                      <a:pt x="379" y="1155"/>
                    </a:lnTo>
                    <a:lnTo>
                      <a:pt x="379" y="1153"/>
                    </a:lnTo>
                    <a:lnTo>
                      <a:pt x="381" y="1153"/>
                    </a:lnTo>
                    <a:lnTo>
                      <a:pt x="383" y="1153"/>
                    </a:lnTo>
                    <a:lnTo>
                      <a:pt x="385" y="1153"/>
                    </a:lnTo>
                    <a:lnTo>
                      <a:pt x="387" y="1153"/>
                    </a:lnTo>
                    <a:lnTo>
                      <a:pt x="389" y="1153"/>
                    </a:lnTo>
                    <a:lnTo>
                      <a:pt x="391" y="1153"/>
                    </a:lnTo>
                    <a:lnTo>
                      <a:pt x="393" y="1153"/>
                    </a:lnTo>
                    <a:lnTo>
                      <a:pt x="395" y="1153"/>
                    </a:lnTo>
                    <a:lnTo>
                      <a:pt x="397" y="1153"/>
                    </a:lnTo>
                    <a:lnTo>
                      <a:pt x="399" y="1153"/>
                    </a:lnTo>
                    <a:lnTo>
                      <a:pt x="399" y="1151"/>
                    </a:lnTo>
                    <a:lnTo>
                      <a:pt x="399" y="1149"/>
                    </a:lnTo>
                    <a:lnTo>
                      <a:pt x="402" y="1149"/>
                    </a:lnTo>
                    <a:lnTo>
                      <a:pt x="402" y="1147"/>
                    </a:lnTo>
                    <a:lnTo>
                      <a:pt x="404" y="1149"/>
                    </a:lnTo>
                    <a:lnTo>
                      <a:pt x="404" y="1147"/>
                    </a:lnTo>
                    <a:lnTo>
                      <a:pt x="404" y="1149"/>
                    </a:lnTo>
                    <a:lnTo>
                      <a:pt x="404" y="1151"/>
                    </a:lnTo>
                    <a:lnTo>
                      <a:pt x="404" y="1153"/>
                    </a:lnTo>
                    <a:lnTo>
                      <a:pt x="406" y="1153"/>
                    </a:lnTo>
                    <a:lnTo>
                      <a:pt x="408" y="1153"/>
                    </a:lnTo>
                    <a:lnTo>
                      <a:pt x="410" y="1153"/>
                    </a:lnTo>
                    <a:lnTo>
                      <a:pt x="412" y="1153"/>
                    </a:lnTo>
                    <a:lnTo>
                      <a:pt x="414" y="1153"/>
                    </a:lnTo>
                    <a:lnTo>
                      <a:pt x="416" y="1153"/>
                    </a:lnTo>
                    <a:lnTo>
                      <a:pt x="418" y="1153"/>
                    </a:lnTo>
                    <a:lnTo>
                      <a:pt x="420" y="1153"/>
                    </a:lnTo>
                    <a:lnTo>
                      <a:pt x="422" y="1153"/>
                    </a:lnTo>
                    <a:lnTo>
                      <a:pt x="425" y="1153"/>
                    </a:lnTo>
                    <a:lnTo>
                      <a:pt x="427" y="1153"/>
                    </a:lnTo>
                    <a:lnTo>
                      <a:pt x="429" y="1153"/>
                    </a:lnTo>
                    <a:lnTo>
                      <a:pt x="429" y="1151"/>
                    </a:lnTo>
                    <a:lnTo>
                      <a:pt x="429" y="1153"/>
                    </a:lnTo>
                    <a:lnTo>
                      <a:pt x="429" y="1151"/>
                    </a:lnTo>
                    <a:lnTo>
                      <a:pt x="429" y="1153"/>
                    </a:lnTo>
                    <a:lnTo>
                      <a:pt x="429" y="1151"/>
                    </a:lnTo>
                    <a:lnTo>
                      <a:pt x="431" y="1151"/>
                    </a:lnTo>
                    <a:lnTo>
                      <a:pt x="431" y="1153"/>
                    </a:lnTo>
                    <a:lnTo>
                      <a:pt x="431" y="1151"/>
                    </a:lnTo>
                    <a:lnTo>
                      <a:pt x="433" y="1151"/>
                    </a:lnTo>
                    <a:lnTo>
                      <a:pt x="433" y="1153"/>
                    </a:lnTo>
                    <a:lnTo>
                      <a:pt x="433" y="1151"/>
                    </a:lnTo>
                    <a:lnTo>
                      <a:pt x="433" y="1153"/>
                    </a:lnTo>
                    <a:lnTo>
                      <a:pt x="433" y="1151"/>
                    </a:lnTo>
                    <a:lnTo>
                      <a:pt x="435" y="1151"/>
                    </a:lnTo>
                    <a:lnTo>
                      <a:pt x="437" y="1151"/>
                    </a:lnTo>
                    <a:lnTo>
                      <a:pt x="439" y="1151"/>
                    </a:lnTo>
                    <a:lnTo>
                      <a:pt x="439" y="1149"/>
                    </a:lnTo>
                    <a:lnTo>
                      <a:pt x="441" y="1149"/>
                    </a:lnTo>
                    <a:lnTo>
                      <a:pt x="443" y="1149"/>
                    </a:lnTo>
                    <a:lnTo>
                      <a:pt x="443" y="1147"/>
                    </a:lnTo>
                    <a:lnTo>
                      <a:pt x="445" y="1147"/>
                    </a:lnTo>
                    <a:lnTo>
                      <a:pt x="445" y="1144"/>
                    </a:lnTo>
                    <a:lnTo>
                      <a:pt x="448" y="1144"/>
                    </a:lnTo>
                    <a:lnTo>
                      <a:pt x="448" y="1142"/>
                    </a:lnTo>
                    <a:lnTo>
                      <a:pt x="448" y="1140"/>
                    </a:lnTo>
                    <a:lnTo>
                      <a:pt x="448" y="1138"/>
                    </a:lnTo>
                    <a:lnTo>
                      <a:pt x="448" y="1136"/>
                    </a:lnTo>
                    <a:lnTo>
                      <a:pt x="448" y="1134"/>
                    </a:lnTo>
                    <a:lnTo>
                      <a:pt x="448" y="1132"/>
                    </a:lnTo>
                    <a:lnTo>
                      <a:pt x="448" y="1130"/>
                    </a:lnTo>
                    <a:lnTo>
                      <a:pt x="450" y="1130"/>
                    </a:lnTo>
                    <a:lnTo>
                      <a:pt x="450" y="1128"/>
                    </a:lnTo>
                    <a:lnTo>
                      <a:pt x="450" y="1126"/>
                    </a:lnTo>
                    <a:lnTo>
                      <a:pt x="450" y="1123"/>
                    </a:lnTo>
                    <a:lnTo>
                      <a:pt x="450" y="1121"/>
                    </a:lnTo>
                    <a:lnTo>
                      <a:pt x="450" y="1117"/>
                    </a:lnTo>
                    <a:lnTo>
                      <a:pt x="450" y="1113"/>
                    </a:lnTo>
                    <a:lnTo>
                      <a:pt x="450" y="1107"/>
                    </a:lnTo>
                    <a:lnTo>
                      <a:pt x="450" y="1100"/>
                    </a:lnTo>
                    <a:lnTo>
                      <a:pt x="450" y="1092"/>
                    </a:lnTo>
                    <a:lnTo>
                      <a:pt x="450" y="1082"/>
                    </a:lnTo>
                    <a:lnTo>
                      <a:pt x="450" y="1071"/>
                    </a:lnTo>
                    <a:lnTo>
                      <a:pt x="450" y="1061"/>
                    </a:lnTo>
                    <a:lnTo>
                      <a:pt x="450" y="1048"/>
                    </a:lnTo>
                    <a:lnTo>
                      <a:pt x="450" y="1036"/>
                    </a:lnTo>
                    <a:lnTo>
                      <a:pt x="450" y="1023"/>
                    </a:lnTo>
                    <a:lnTo>
                      <a:pt x="450" y="1010"/>
                    </a:lnTo>
                    <a:lnTo>
                      <a:pt x="450" y="996"/>
                    </a:lnTo>
                    <a:lnTo>
                      <a:pt x="450" y="983"/>
                    </a:lnTo>
                    <a:lnTo>
                      <a:pt x="450" y="971"/>
                    </a:lnTo>
                    <a:lnTo>
                      <a:pt x="450" y="958"/>
                    </a:lnTo>
                    <a:lnTo>
                      <a:pt x="450" y="948"/>
                    </a:lnTo>
                    <a:lnTo>
                      <a:pt x="450" y="937"/>
                    </a:lnTo>
                    <a:lnTo>
                      <a:pt x="450" y="929"/>
                    </a:lnTo>
                    <a:lnTo>
                      <a:pt x="450" y="923"/>
                    </a:lnTo>
                    <a:lnTo>
                      <a:pt x="450" y="916"/>
                    </a:lnTo>
                    <a:lnTo>
                      <a:pt x="450" y="910"/>
                    </a:lnTo>
                    <a:lnTo>
                      <a:pt x="450" y="904"/>
                    </a:lnTo>
                    <a:lnTo>
                      <a:pt x="450" y="900"/>
                    </a:lnTo>
                    <a:lnTo>
                      <a:pt x="450" y="893"/>
                    </a:lnTo>
                    <a:lnTo>
                      <a:pt x="450" y="887"/>
                    </a:lnTo>
                    <a:lnTo>
                      <a:pt x="450" y="881"/>
                    </a:lnTo>
                    <a:lnTo>
                      <a:pt x="450" y="872"/>
                    </a:lnTo>
                    <a:lnTo>
                      <a:pt x="450" y="862"/>
                    </a:lnTo>
                    <a:lnTo>
                      <a:pt x="450" y="849"/>
                    </a:lnTo>
                    <a:lnTo>
                      <a:pt x="450" y="835"/>
                    </a:lnTo>
                    <a:lnTo>
                      <a:pt x="450" y="816"/>
                    </a:lnTo>
                    <a:lnTo>
                      <a:pt x="450" y="795"/>
                    </a:lnTo>
                    <a:lnTo>
                      <a:pt x="450" y="772"/>
                    </a:lnTo>
                    <a:lnTo>
                      <a:pt x="450" y="747"/>
                    </a:lnTo>
                    <a:lnTo>
                      <a:pt x="450" y="720"/>
                    </a:lnTo>
                    <a:lnTo>
                      <a:pt x="450" y="690"/>
                    </a:lnTo>
                    <a:lnTo>
                      <a:pt x="450" y="659"/>
                    </a:lnTo>
                    <a:lnTo>
                      <a:pt x="450" y="630"/>
                    </a:lnTo>
                    <a:lnTo>
                      <a:pt x="450" y="598"/>
                    </a:lnTo>
                    <a:lnTo>
                      <a:pt x="450" y="567"/>
                    </a:lnTo>
                    <a:lnTo>
                      <a:pt x="450" y="537"/>
                    </a:lnTo>
                    <a:lnTo>
                      <a:pt x="450" y="510"/>
                    </a:lnTo>
                    <a:lnTo>
                      <a:pt x="450" y="485"/>
                    </a:lnTo>
                    <a:lnTo>
                      <a:pt x="450" y="464"/>
                    </a:lnTo>
                    <a:lnTo>
                      <a:pt x="450" y="443"/>
                    </a:lnTo>
                    <a:lnTo>
                      <a:pt x="450" y="429"/>
                    </a:lnTo>
                    <a:lnTo>
                      <a:pt x="450" y="414"/>
                    </a:lnTo>
                    <a:lnTo>
                      <a:pt x="450" y="406"/>
                    </a:lnTo>
                    <a:lnTo>
                      <a:pt x="450" y="397"/>
                    </a:lnTo>
                    <a:lnTo>
                      <a:pt x="450" y="391"/>
                    </a:lnTo>
                    <a:lnTo>
                      <a:pt x="450" y="385"/>
                    </a:lnTo>
                    <a:lnTo>
                      <a:pt x="450" y="378"/>
                    </a:lnTo>
                    <a:lnTo>
                      <a:pt x="450" y="372"/>
                    </a:lnTo>
                    <a:lnTo>
                      <a:pt x="450" y="366"/>
                    </a:lnTo>
                    <a:lnTo>
                      <a:pt x="450" y="355"/>
                    </a:lnTo>
                    <a:lnTo>
                      <a:pt x="450" y="345"/>
                    </a:lnTo>
                    <a:lnTo>
                      <a:pt x="450" y="332"/>
                    </a:lnTo>
                    <a:lnTo>
                      <a:pt x="450" y="316"/>
                    </a:lnTo>
                    <a:lnTo>
                      <a:pt x="450" y="299"/>
                    </a:lnTo>
                    <a:lnTo>
                      <a:pt x="450" y="280"/>
                    </a:lnTo>
                    <a:lnTo>
                      <a:pt x="450" y="257"/>
                    </a:lnTo>
                    <a:lnTo>
                      <a:pt x="450" y="234"/>
                    </a:lnTo>
                    <a:lnTo>
                      <a:pt x="450" y="207"/>
                    </a:lnTo>
                    <a:lnTo>
                      <a:pt x="450" y="180"/>
                    </a:lnTo>
                    <a:lnTo>
                      <a:pt x="450" y="152"/>
                    </a:lnTo>
                    <a:lnTo>
                      <a:pt x="450" y="123"/>
                    </a:lnTo>
                    <a:lnTo>
                      <a:pt x="450" y="96"/>
                    </a:lnTo>
                    <a:lnTo>
                      <a:pt x="450" y="71"/>
                    </a:lnTo>
                    <a:lnTo>
                      <a:pt x="450" y="48"/>
                    </a:lnTo>
                    <a:lnTo>
                      <a:pt x="450" y="29"/>
                    </a:lnTo>
                    <a:lnTo>
                      <a:pt x="450" y="16"/>
                    </a:lnTo>
                    <a:lnTo>
                      <a:pt x="450" y="6"/>
                    </a:lnTo>
                    <a:lnTo>
                      <a:pt x="450" y="0"/>
                    </a:lnTo>
                    <a:lnTo>
                      <a:pt x="452" y="0"/>
                    </a:lnTo>
                    <a:lnTo>
                      <a:pt x="452" y="2"/>
                    </a:lnTo>
                    <a:lnTo>
                      <a:pt x="452" y="8"/>
                    </a:lnTo>
                    <a:lnTo>
                      <a:pt x="452" y="14"/>
                    </a:lnTo>
                    <a:lnTo>
                      <a:pt x="452" y="23"/>
                    </a:lnTo>
                    <a:lnTo>
                      <a:pt x="452" y="33"/>
                    </a:lnTo>
                    <a:lnTo>
                      <a:pt x="452" y="41"/>
                    </a:lnTo>
                    <a:lnTo>
                      <a:pt x="452" y="50"/>
                    </a:lnTo>
                    <a:lnTo>
                      <a:pt x="452" y="58"/>
                    </a:lnTo>
                    <a:lnTo>
                      <a:pt x="452" y="64"/>
                    </a:lnTo>
                    <a:lnTo>
                      <a:pt x="452" y="73"/>
                    </a:lnTo>
                    <a:lnTo>
                      <a:pt x="452" y="79"/>
                    </a:lnTo>
                    <a:lnTo>
                      <a:pt x="452" y="83"/>
                    </a:lnTo>
                    <a:lnTo>
                      <a:pt x="452" y="85"/>
                    </a:lnTo>
                    <a:lnTo>
                      <a:pt x="452" y="81"/>
                    </a:lnTo>
                    <a:lnTo>
                      <a:pt x="452" y="75"/>
                    </a:lnTo>
                    <a:lnTo>
                      <a:pt x="452" y="66"/>
                    </a:lnTo>
                    <a:lnTo>
                      <a:pt x="452" y="60"/>
                    </a:lnTo>
                    <a:lnTo>
                      <a:pt x="452" y="52"/>
                    </a:lnTo>
                    <a:lnTo>
                      <a:pt x="452" y="43"/>
                    </a:lnTo>
                    <a:lnTo>
                      <a:pt x="452" y="39"/>
                    </a:lnTo>
                    <a:lnTo>
                      <a:pt x="452" y="41"/>
                    </a:lnTo>
                    <a:lnTo>
                      <a:pt x="452" y="48"/>
                    </a:lnTo>
                    <a:lnTo>
                      <a:pt x="452" y="58"/>
                    </a:lnTo>
                    <a:lnTo>
                      <a:pt x="452" y="71"/>
                    </a:lnTo>
                    <a:lnTo>
                      <a:pt x="452" y="87"/>
                    </a:lnTo>
                    <a:lnTo>
                      <a:pt x="452" y="108"/>
                    </a:lnTo>
                    <a:lnTo>
                      <a:pt x="452" y="129"/>
                    </a:lnTo>
                    <a:lnTo>
                      <a:pt x="452" y="150"/>
                    </a:lnTo>
                    <a:lnTo>
                      <a:pt x="452" y="171"/>
                    </a:lnTo>
                    <a:lnTo>
                      <a:pt x="452" y="192"/>
                    </a:lnTo>
                    <a:lnTo>
                      <a:pt x="452" y="213"/>
                    </a:lnTo>
                    <a:lnTo>
                      <a:pt x="452" y="232"/>
                    </a:lnTo>
                    <a:lnTo>
                      <a:pt x="452" y="251"/>
                    </a:lnTo>
                    <a:lnTo>
                      <a:pt x="452" y="270"/>
                    </a:lnTo>
                    <a:lnTo>
                      <a:pt x="452" y="286"/>
                    </a:lnTo>
                    <a:lnTo>
                      <a:pt x="452" y="301"/>
                    </a:lnTo>
                    <a:lnTo>
                      <a:pt x="452" y="316"/>
                    </a:lnTo>
                    <a:lnTo>
                      <a:pt x="452" y="328"/>
                    </a:lnTo>
                    <a:lnTo>
                      <a:pt x="452" y="341"/>
                    </a:lnTo>
                    <a:lnTo>
                      <a:pt x="452" y="351"/>
                    </a:lnTo>
                    <a:lnTo>
                      <a:pt x="452" y="357"/>
                    </a:lnTo>
                    <a:lnTo>
                      <a:pt x="452" y="364"/>
                    </a:lnTo>
                    <a:lnTo>
                      <a:pt x="452" y="370"/>
                    </a:lnTo>
                    <a:lnTo>
                      <a:pt x="452" y="374"/>
                    </a:lnTo>
                    <a:lnTo>
                      <a:pt x="452" y="378"/>
                    </a:lnTo>
                    <a:lnTo>
                      <a:pt x="452" y="383"/>
                    </a:lnTo>
                    <a:lnTo>
                      <a:pt x="452" y="391"/>
                    </a:lnTo>
                    <a:lnTo>
                      <a:pt x="452" y="399"/>
                    </a:lnTo>
                    <a:lnTo>
                      <a:pt x="452" y="410"/>
                    </a:lnTo>
                    <a:lnTo>
                      <a:pt x="452" y="424"/>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45" name="Freeform 208"/>
              <p:cNvSpPr>
                <a:spLocks noChangeAspect="1"/>
              </p:cNvSpPr>
              <p:nvPr/>
            </p:nvSpPr>
            <p:spPr bwMode="auto">
              <a:xfrm>
                <a:off x="1942" y="3181"/>
                <a:ext cx="454" cy="598"/>
              </a:xfrm>
              <a:custGeom>
                <a:avLst/>
                <a:gdLst>
                  <a:gd name="T0" fmla="*/ 0 w 476"/>
                  <a:gd name="T1" fmla="*/ 2 h 729"/>
                  <a:gd name="T2" fmla="*/ 0 w 476"/>
                  <a:gd name="T3" fmla="*/ 2 h 729"/>
                  <a:gd name="T4" fmla="*/ 2 w 476"/>
                  <a:gd name="T5" fmla="*/ 2 h 729"/>
                  <a:gd name="T6" fmla="*/ 2 w 476"/>
                  <a:gd name="T7" fmla="*/ 2 h 729"/>
                  <a:gd name="T8" fmla="*/ 2 w 476"/>
                  <a:gd name="T9" fmla="*/ 2 h 729"/>
                  <a:gd name="T10" fmla="*/ 2 w 476"/>
                  <a:gd name="T11" fmla="*/ 2 h 729"/>
                  <a:gd name="T12" fmla="*/ 2 w 476"/>
                  <a:gd name="T13" fmla="*/ 2 h 729"/>
                  <a:gd name="T14" fmla="*/ 2 w 476"/>
                  <a:gd name="T15" fmla="*/ 2 h 729"/>
                  <a:gd name="T16" fmla="*/ 4 w 476"/>
                  <a:gd name="T17" fmla="*/ 2 h 729"/>
                  <a:gd name="T18" fmla="*/ 4 w 476"/>
                  <a:gd name="T19" fmla="*/ 2 h 729"/>
                  <a:gd name="T20" fmla="*/ 6 w 476"/>
                  <a:gd name="T21" fmla="*/ 2 h 729"/>
                  <a:gd name="T22" fmla="*/ 8 w 476"/>
                  <a:gd name="T23" fmla="*/ 2 h 729"/>
                  <a:gd name="T24" fmla="*/ 10 w 476"/>
                  <a:gd name="T25" fmla="*/ 2 h 729"/>
                  <a:gd name="T26" fmla="*/ 10 w 476"/>
                  <a:gd name="T27" fmla="*/ 2 h 729"/>
                  <a:gd name="T28" fmla="*/ 10 w 476"/>
                  <a:gd name="T29" fmla="*/ 2 h 729"/>
                  <a:gd name="T30" fmla="*/ 10 w 476"/>
                  <a:gd name="T31" fmla="*/ 2 h 729"/>
                  <a:gd name="T32" fmla="*/ 10 w 476"/>
                  <a:gd name="T33" fmla="*/ 2 h 729"/>
                  <a:gd name="T34" fmla="*/ 10 w 476"/>
                  <a:gd name="T35" fmla="*/ 2 h 729"/>
                  <a:gd name="T36" fmla="*/ 10 w 476"/>
                  <a:gd name="T37" fmla="*/ 2 h 729"/>
                  <a:gd name="T38" fmla="*/ 10 w 476"/>
                  <a:gd name="T39" fmla="*/ 2 h 729"/>
                  <a:gd name="T40" fmla="*/ 10 w 476"/>
                  <a:gd name="T41" fmla="*/ 2 h 729"/>
                  <a:gd name="T42" fmla="*/ 10 w 476"/>
                  <a:gd name="T43" fmla="*/ 2 h 729"/>
                  <a:gd name="T44" fmla="*/ 10 w 476"/>
                  <a:gd name="T45" fmla="*/ 2 h 729"/>
                  <a:gd name="T46" fmla="*/ 10 w 476"/>
                  <a:gd name="T47" fmla="*/ 2 h 729"/>
                  <a:gd name="T48" fmla="*/ 10 w 476"/>
                  <a:gd name="T49" fmla="*/ 2 h 729"/>
                  <a:gd name="T50" fmla="*/ 14 w 476"/>
                  <a:gd name="T51" fmla="*/ 2 h 729"/>
                  <a:gd name="T52" fmla="*/ 17 w 476"/>
                  <a:gd name="T53" fmla="*/ 2 h 729"/>
                  <a:gd name="T54" fmla="*/ 19 w 476"/>
                  <a:gd name="T55" fmla="*/ 2 h 729"/>
                  <a:gd name="T56" fmla="*/ 22 w 476"/>
                  <a:gd name="T57" fmla="*/ 2 h 729"/>
                  <a:gd name="T58" fmla="*/ 25 w 476"/>
                  <a:gd name="T59" fmla="*/ 2 h 729"/>
                  <a:gd name="T60" fmla="*/ 26 w 476"/>
                  <a:gd name="T61" fmla="*/ 2 h 729"/>
                  <a:gd name="T62" fmla="*/ 31 w 476"/>
                  <a:gd name="T63" fmla="*/ 2 h 729"/>
                  <a:gd name="T64" fmla="*/ 34 w 476"/>
                  <a:gd name="T65" fmla="*/ 2 h 729"/>
                  <a:gd name="T66" fmla="*/ 35 w 476"/>
                  <a:gd name="T67" fmla="*/ 2 h 729"/>
                  <a:gd name="T68" fmla="*/ 38 w 476"/>
                  <a:gd name="T69" fmla="*/ 2 h 729"/>
                  <a:gd name="T70" fmla="*/ 40 w 476"/>
                  <a:gd name="T71" fmla="*/ 2 h 729"/>
                  <a:gd name="T72" fmla="*/ 42 w 476"/>
                  <a:gd name="T73" fmla="*/ 2 h 729"/>
                  <a:gd name="T74" fmla="*/ 43 w 476"/>
                  <a:gd name="T75" fmla="*/ 2 h 729"/>
                  <a:gd name="T76" fmla="*/ 46 w 476"/>
                  <a:gd name="T77" fmla="*/ 2 h 729"/>
                  <a:gd name="T78" fmla="*/ 52 w 476"/>
                  <a:gd name="T79" fmla="*/ 2 h 729"/>
                  <a:gd name="T80" fmla="*/ 57 w 476"/>
                  <a:gd name="T81" fmla="*/ 2 h 729"/>
                  <a:gd name="T82" fmla="*/ 64 w 476"/>
                  <a:gd name="T83" fmla="*/ 2 h 729"/>
                  <a:gd name="T84" fmla="*/ 69 w 476"/>
                  <a:gd name="T85" fmla="*/ 2 h 729"/>
                  <a:gd name="T86" fmla="*/ 76 w 476"/>
                  <a:gd name="T87" fmla="*/ 2 h 729"/>
                  <a:gd name="T88" fmla="*/ 82 w 476"/>
                  <a:gd name="T89" fmla="*/ 2 h 729"/>
                  <a:gd name="T90" fmla="*/ 88 w 476"/>
                  <a:gd name="T91" fmla="*/ 2 h 729"/>
                  <a:gd name="T92" fmla="*/ 94 w 476"/>
                  <a:gd name="T93" fmla="*/ 2 h 729"/>
                  <a:gd name="T94" fmla="*/ 100 w 476"/>
                  <a:gd name="T95" fmla="*/ 2 h 729"/>
                  <a:gd name="T96" fmla="*/ 105 w 476"/>
                  <a:gd name="T97" fmla="*/ 2 h 729"/>
                  <a:gd name="T98" fmla="*/ 105 w 476"/>
                  <a:gd name="T99" fmla="*/ 2 h 729"/>
                  <a:gd name="T100" fmla="*/ 105 w 476"/>
                  <a:gd name="T101" fmla="*/ 2 h 729"/>
                  <a:gd name="T102" fmla="*/ 106 w 476"/>
                  <a:gd name="T103" fmla="*/ 2 h 729"/>
                  <a:gd name="T104" fmla="*/ 106 w 476"/>
                  <a:gd name="T105" fmla="*/ 2 h 729"/>
                  <a:gd name="T106" fmla="*/ 106 w 476"/>
                  <a:gd name="T107" fmla="*/ 2 h 729"/>
                  <a:gd name="T108" fmla="*/ 106 w 476"/>
                  <a:gd name="T109" fmla="*/ 2 h 729"/>
                  <a:gd name="T110" fmla="*/ 106 w 476"/>
                  <a:gd name="T111" fmla="*/ 2 h 729"/>
                  <a:gd name="T112" fmla="*/ 108 w 476"/>
                  <a:gd name="T113" fmla="*/ 2 h 729"/>
                  <a:gd name="T114" fmla="*/ 109 w 476"/>
                  <a:gd name="T115" fmla="*/ 2 h 729"/>
                  <a:gd name="T116" fmla="*/ 111 w 476"/>
                  <a:gd name="T117" fmla="*/ 2 h 729"/>
                  <a:gd name="T118" fmla="*/ 113 w 476"/>
                  <a:gd name="T119" fmla="*/ 2 h 729"/>
                  <a:gd name="T120" fmla="*/ 116 w 476"/>
                  <a:gd name="T121" fmla="*/ 2 h 729"/>
                  <a:gd name="T122" fmla="*/ 119 w 476"/>
                  <a:gd name="T123" fmla="*/ 2 h 729"/>
                  <a:gd name="T124" fmla="*/ 122 w 476"/>
                  <a:gd name="T125" fmla="*/ 2 h 7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76"/>
                  <a:gd name="T190" fmla="*/ 0 h 729"/>
                  <a:gd name="T191" fmla="*/ 476 w 476"/>
                  <a:gd name="T192" fmla="*/ 729 h 72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76" h="729">
                    <a:moveTo>
                      <a:pt x="0" y="0"/>
                    </a:moveTo>
                    <a:lnTo>
                      <a:pt x="0" y="15"/>
                    </a:lnTo>
                    <a:lnTo>
                      <a:pt x="0" y="34"/>
                    </a:lnTo>
                    <a:lnTo>
                      <a:pt x="0" y="53"/>
                    </a:lnTo>
                    <a:lnTo>
                      <a:pt x="0" y="74"/>
                    </a:lnTo>
                    <a:lnTo>
                      <a:pt x="0" y="95"/>
                    </a:lnTo>
                    <a:lnTo>
                      <a:pt x="0" y="116"/>
                    </a:lnTo>
                    <a:lnTo>
                      <a:pt x="0" y="136"/>
                    </a:lnTo>
                    <a:lnTo>
                      <a:pt x="0" y="155"/>
                    </a:lnTo>
                    <a:lnTo>
                      <a:pt x="0" y="174"/>
                    </a:lnTo>
                    <a:lnTo>
                      <a:pt x="0" y="191"/>
                    </a:lnTo>
                    <a:lnTo>
                      <a:pt x="0" y="208"/>
                    </a:lnTo>
                    <a:lnTo>
                      <a:pt x="0" y="224"/>
                    </a:lnTo>
                    <a:lnTo>
                      <a:pt x="0" y="239"/>
                    </a:lnTo>
                    <a:lnTo>
                      <a:pt x="0" y="252"/>
                    </a:lnTo>
                    <a:lnTo>
                      <a:pt x="0" y="264"/>
                    </a:lnTo>
                    <a:lnTo>
                      <a:pt x="0" y="275"/>
                    </a:lnTo>
                    <a:lnTo>
                      <a:pt x="0" y="283"/>
                    </a:lnTo>
                    <a:lnTo>
                      <a:pt x="0" y="291"/>
                    </a:lnTo>
                    <a:lnTo>
                      <a:pt x="0" y="298"/>
                    </a:lnTo>
                    <a:lnTo>
                      <a:pt x="0" y="304"/>
                    </a:lnTo>
                    <a:lnTo>
                      <a:pt x="0" y="308"/>
                    </a:lnTo>
                    <a:lnTo>
                      <a:pt x="0" y="312"/>
                    </a:lnTo>
                    <a:lnTo>
                      <a:pt x="0" y="316"/>
                    </a:lnTo>
                    <a:lnTo>
                      <a:pt x="0" y="323"/>
                    </a:lnTo>
                    <a:lnTo>
                      <a:pt x="2" y="329"/>
                    </a:lnTo>
                    <a:lnTo>
                      <a:pt x="2" y="337"/>
                    </a:lnTo>
                    <a:lnTo>
                      <a:pt x="2" y="346"/>
                    </a:lnTo>
                    <a:lnTo>
                      <a:pt x="2" y="356"/>
                    </a:lnTo>
                    <a:lnTo>
                      <a:pt x="2" y="367"/>
                    </a:lnTo>
                    <a:lnTo>
                      <a:pt x="2" y="379"/>
                    </a:lnTo>
                    <a:lnTo>
                      <a:pt x="2" y="392"/>
                    </a:lnTo>
                    <a:lnTo>
                      <a:pt x="2" y="404"/>
                    </a:lnTo>
                    <a:lnTo>
                      <a:pt x="2" y="417"/>
                    </a:lnTo>
                    <a:lnTo>
                      <a:pt x="2" y="429"/>
                    </a:lnTo>
                    <a:lnTo>
                      <a:pt x="2" y="440"/>
                    </a:lnTo>
                    <a:lnTo>
                      <a:pt x="2" y="453"/>
                    </a:lnTo>
                    <a:lnTo>
                      <a:pt x="2" y="463"/>
                    </a:lnTo>
                    <a:lnTo>
                      <a:pt x="2" y="471"/>
                    </a:lnTo>
                    <a:lnTo>
                      <a:pt x="2" y="482"/>
                    </a:lnTo>
                    <a:lnTo>
                      <a:pt x="2" y="490"/>
                    </a:lnTo>
                    <a:lnTo>
                      <a:pt x="2" y="496"/>
                    </a:lnTo>
                    <a:lnTo>
                      <a:pt x="2" y="505"/>
                    </a:lnTo>
                    <a:lnTo>
                      <a:pt x="2" y="509"/>
                    </a:lnTo>
                    <a:lnTo>
                      <a:pt x="2" y="515"/>
                    </a:lnTo>
                    <a:lnTo>
                      <a:pt x="2" y="519"/>
                    </a:lnTo>
                    <a:lnTo>
                      <a:pt x="2" y="522"/>
                    </a:lnTo>
                    <a:lnTo>
                      <a:pt x="2" y="526"/>
                    </a:lnTo>
                    <a:lnTo>
                      <a:pt x="2" y="528"/>
                    </a:lnTo>
                    <a:lnTo>
                      <a:pt x="2" y="532"/>
                    </a:lnTo>
                    <a:lnTo>
                      <a:pt x="2" y="534"/>
                    </a:lnTo>
                    <a:lnTo>
                      <a:pt x="2" y="536"/>
                    </a:lnTo>
                    <a:lnTo>
                      <a:pt x="2" y="540"/>
                    </a:lnTo>
                    <a:lnTo>
                      <a:pt x="2" y="545"/>
                    </a:lnTo>
                    <a:lnTo>
                      <a:pt x="2" y="549"/>
                    </a:lnTo>
                    <a:lnTo>
                      <a:pt x="2" y="553"/>
                    </a:lnTo>
                    <a:lnTo>
                      <a:pt x="2" y="557"/>
                    </a:lnTo>
                    <a:lnTo>
                      <a:pt x="2" y="563"/>
                    </a:lnTo>
                    <a:lnTo>
                      <a:pt x="2" y="570"/>
                    </a:lnTo>
                    <a:lnTo>
                      <a:pt x="2" y="574"/>
                    </a:lnTo>
                    <a:lnTo>
                      <a:pt x="2" y="580"/>
                    </a:lnTo>
                    <a:lnTo>
                      <a:pt x="2" y="586"/>
                    </a:lnTo>
                    <a:lnTo>
                      <a:pt x="2" y="593"/>
                    </a:lnTo>
                    <a:lnTo>
                      <a:pt x="2" y="599"/>
                    </a:lnTo>
                    <a:lnTo>
                      <a:pt x="2" y="603"/>
                    </a:lnTo>
                    <a:lnTo>
                      <a:pt x="2" y="607"/>
                    </a:lnTo>
                    <a:lnTo>
                      <a:pt x="2" y="612"/>
                    </a:lnTo>
                    <a:lnTo>
                      <a:pt x="2" y="616"/>
                    </a:lnTo>
                    <a:lnTo>
                      <a:pt x="2" y="620"/>
                    </a:lnTo>
                    <a:lnTo>
                      <a:pt x="2" y="622"/>
                    </a:lnTo>
                    <a:lnTo>
                      <a:pt x="2" y="624"/>
                    </a:lnTo>
                    <a:lnTo>
                      <a:pt x="2" y="626"/>
                    </a:lnTo>
                    <a:lnTo>
                      <a:pt x="2" y="628"/>
                    </a:lnTo>
                    <a:lnTo>
                      <a:pt x="2" y="630"/>
                    </a:lnTo>
                    <a:lnTo>
                      <a:pt x="2" y="633"/>
                    </a:lnTo>
                    <a:lnTo>
                      <a:pt x="2" y="635"/>
                    </a:lnTo>
                    <a:lnTo>
                      <a:pt x="2" y="637"/>
                    </a:lnTo>
                    <a:lnTo>
                      <a:pt x="2" y="639"/>
                    </a:lnTo>
                    <a:lnTo>
                      <a:pt x="2" y="641"/>
                    </a:lnTo>
                    <a:lnTo>
                      <a:pt x="2" y="643"/>
                    </a:lnTo>
                    <a:lnTo>
                      <a:pt x="2" y="645"/>
                    </a:lnTo>
                    <a:lnTo>
                      <a:pt x="2" y="647"/>
                    </a:lnTo>
                    <a:lnTo>
                      <a:pt x="2" y="651"/>
                    </a:lnTo>
                    <a:lnTo>
                      <a:pt x="2" y="653"/>
                    </a:lnTo>
                    <a:lnTo>
                      <a:pt x="2" y="656"/>
                    </a:lnTo>
                    <a:lnTo>
                      <a:pt x="2" y="658"/>
                    </a:lnTo>
                    <a:lnTo>
                      <a:pt x="2" y="660"/>
                    </a:lnTo>
                    <a:lnTo>
                      <a:pt x="2" y="662"/>
                    </a:lnTo>
                    <a:lnTo>
                      <a:pt x="2" y="664"/>
                    </a:lnTo>
                    <a:lnTo>
                      <a:pt x="2" y="666"/>
                    </a:lnTo>
                    <a:lnTo>
                      <a:pt x="2" y="668"/>
                    </a:lnTo>
                    <a:lnTo>
                      <a:pt x="2" y="670"/>
                    </a:lnTo>
                    <a:lnTo>
                      <a:pt x="2" y="672"/>
                    </a:lnTo>
                    <a:lnTo>
                      <a:pt x="2" y="674"/>
                    </a:lnTo>
                    <a:lnTo>
                      <a:pt x="4" y="676"/>
                    </a:lnTo>
                    <a:lnTo>
                      <a:pt x="4" y="679"/>
                    </a:lnTo>
                    <a:lnTo>
                      <a:pt x="4" y="681"/>
                    </a:lnTo>
                    <a:lnTo>
                      <a:pt x="4" y="683"/>
                    </a:lnTo>
                    <a:lnTo>
                      <a:pt x="4" y="681"/>
                    </a:lnTo>
                    <a:lnTo>
                      <a:pt x="4" y="679"/>
                    </a:lnTo>
                    <a:lnTo>
                      <a:pt x="4" y="676"/>
                    </a:lnTo>
                    <a:lnTo>
                      <a:pt x="4" y="674"/>
                    </a:lnTo>
                    <a:lnTo>
                      <a:pt x="4" y="672"/>
                    </a:lnTo>
                    <a:lnTo>
                      <a:pt x="4" y="670"/>
                    </a:lnTo>
                    <a:lnTo>
                      <a:pt x="4" y="668"/>
                    </a:lnTo>
                    <a:lnTo>
                      <a:pt x="4" y="666"/>
                    </a:lnTo>
                    <a:lnTo>
                      <a:pt x="4" y="664"/>
                    </a:lnTo>
                    <a:lnTo>
                      <a:pt x="4" y="662"/>
                    </a:lnTo>
                    <a:lnTo>
                      <a:pt x="4" y="660"/>
                    </a:lnTo>
                    <a:lnTo>
                      <a:pt x="4" y="658"/>
                    </a:lnTo>
                    <a:lnTo>
                      <a:pt x="4" y="656"/>
                    </a:lnTo>
                    <a:lnTo>
                      <a:pt x="4" y="653"/>
                    </a:lnTo>
                    <a:lnTo>
                      <a:pt x="4" y="651"/>
                    </a:lnTo>
                    <a:lnTo>
                      <a:pt x="6" y="651"/>
                    </a:lnTo>
                    <a:lnTo>
                      <a:pt x="6" y="653"/>
                    </a:lnTo>
                    <a:lnTo>
                      <a:pt x="6" y="656"/>
                    </a:lnTo>
                    <a:lnTo>
                      <a:pt x="6" y="658"/>
                    </a:lnTo>
                    <a:lnTo>
                      <a:pt x="6" y="656"/>
                    </a:lnTo>
                    <a:lnTo>
                      <a:pt x="6" y="658"/>
                    </a:lnTo>
                    <a:lnTo>
                      <a:pt x="6" y="660"/>
                    </a:lnTo>
                    <a:lnTo>
                      <a:pt x="6" y="662"/>
                    </a:lnTo>
                    <a:lnTo>
                      <a:pt x="6" y="664"/>
                    </a:lnTo>
                    <a:lnTo>
                      <a:pt x="6" y="666"/>
                    </a:lnTo>
                    <a:lnTo>
                      <a:pt x="6" y="668"/>
                    </a:lnTo>
                    <a:lnTo>
                      <a:pt x="6" y="670"/>
                    </a:lnTo>
                    <a:lnTo>
                      <a:pt x="8" y="670"/>
                    </a:lnTo>
                    <a:lnTo>
                      <a:pt x="8" y="672"/>
                    </a:lnTo>
                    <a:lnTo>
                      <a:pt x="8" y="674"/>
                    </a:lnTo>
                    <a:lnTo>
                      <a:pt x="8" y="676"/>
                    </a:lnTo>
                    <a:lnTo>
                      <a:pt x="8" y="679"/>
                    </a:lnTo>
                    <a:lnTo>
                      <a:pt x="8" y="681"/>
                    </a:lnTo>
                    <a:lnTo>
                      <a:pt x="8" y="683"/>
                    </a:lnTo>
                    <a:lnTo>
                      <a:pt x="8" y="685"/>
                    </a:lnTo>
                    <a:lnTo>
                      <a:pt x="8" y="687"/>
                    </a:lnTo>
                    <a:lnTo>
                      <a:pt x="8" y="689"/>
                    </a:lnTo>
                    <a:lnTo>
                      <a:pt x="8" y="691"/>
                    </a:lnTo>
                    <a:lnTo>
                      <a:pt x="8" y="693"/>
                    </a:lnTo>
                    <a:lnTo>
                      <a:pt x="8" y="695"/>
                    </a:lnTo>
                    <a:lnTo>
                      <a:pt x="8" y="697"/>
                    </a:lnTo>
                    <a:lnTo>
                      <a:pt x="8" y="699"/>
                    </a:lnTo>
                    <a:lnTo>
                      <a:pt x="8" y="697"/>
                    </a:lnTo>
                    <a:lnTo>
                      <a:pt x="10" y="695"/>
                    </a:lnTo>
                    <a:lnTo>
                      <a:pt x="10" y="697"/>
                    </a:lnTo>
                    <a:lnTo>
                      <a:pt x="10" y="695"/>
                    </a:lnTo>
                    <a:lnTo>
                      <a:pt x="10" y="693"/>
                    </a:lnTo>
                    <a:lnTo>
                      <a:pt x="10" y="691"/>
                    </a:lnTo>
                    <a:lnTo>
                      <a:pt x="10" y="689"/>
                    </a:lnTo>
                    <a:lnTo>
                      <a:pt x="10" y="691"/>
                    </a:lnTo>
                    <a:lnTo>
                      <a:pt x="10" y="689"/>
                    </a:lnTo>
                    <a:lnTo>
                      <a:pt x="10" y="687"/>
                    </a:lnTo>
                    <a:lnTo>
                      <a:pt x="10" y="685"/>
                    </a:lnTo>
                    <a:lnTo>
                      <a:pt x="10" y="683"/>
                    </a:lnTo>
                    <a:lnTo>
                      <a:pt x="12" y="683"/>
                    </a:lnTo>
                    <a:lnTo>
                      <a:pt x="12" y="681"/>
                    </a:lnTo>
                    <a:lnTo>
                      <a:pt x="12" y="679"/>
                    </a:lnTo>
                    <a:lnTo>
                      <a:pt x="12" y="676"/>
                    </a:lnTo>
                    <a:lnTo>
                      <a:pt x="12" y="674"/>
                    </a:lnTo>
                    <a:lnTo>
                      <a:pt x="12" y="672"/>
                    </a:lnTo>
                    <a:lnTo>
                      <a:pt x="12" y="670"/>
                    </a:lnTo>
                    <a:lnTo>
                      <a:pt x="12" y="668"/>
                    </a:lnTo>
                    <a:lnTo>
                      <a:pt x="12" y="666"/>
                    </a:lnTo>
                    <a:lnTo>
                      <a:pt x="12" y="664"/>
                    </a:lnTo>
                    <a:lnTo>
                      <a:pt x="12" y="662"/>
                    </a:lnTo>
                    <a:lnTo>
                      <a:pt x="12" y="660"/>
                    </a:lnTo>
                    <a:lnTo>
                      <a:pt x="12" y="658"/>
                    </a:lnTo>
                    <a:lnTo>
                      <a:pt x="12" y="660"/>
                    </a:lnTo>
                    <a:lnTo>
                      <a:pt x="12" y="658"/>
                    </a:lnTo>
                    <a:lnTo>
                      <a:pt x="12" y="656"/>
                    </a:lnTo>
                    <a:lnTo>
                      <a:pt x="12" y="653"/>
                    </a:lnTo>
                    <a:lnTo>
                      <a:pt x="12" y="651"/>
                    </a:lnTo>
                    <a:lnTo>
                      <a:pt x="12" y="649"/>
                    </a:lnTo>
                    <a:lnTo>
                      <a:pt x="14" y="649"/>
                    </a:lnTo>
                    <a:lnTo>
                      <a:pt x="14" y="651"/>
                    </a:lnTo>
                    <a:lnTo>
                      <a:pt x="14" y="653"/>
                    </a:lnTo>
                    <a:lnTo>
                      <a:pt x="14" y="656"/>
                    </a:lnTo>
                    <a:lnTo>
                      <a:pt x="14" y="658"/>
                    </a:lnTo>
                    <a:lnTo>
                      <a:pt x="14" y="660"/>
                    </a:lnTo>
                    <a:lnTo>
                      <a:pt x="14" y="658"/>
                    </a:lnTo>
                    <a:lnTo>
                      <a:pt x="14" y="660"/>
                    </a:lnTo>
                    <a:lnTo>
                      <a:pt x="14" y="662"/>
                    </a:lnTo>
                    <a:lnTo>
                      <a:pt x="14" y="664"/>
                    </a:lnTo>
                    <a:lnTo>
                      <a:pt x="14" y="666"/>
                    </a:lnTo>
                    <a:lnTo>
                      <a:pt x="14" y="668"/>
                    </a:lnTo>
                    <a:lnTo>
                      <a:pt x="14" y="670"/>
                    </a:lnTo>
                    <a:lnTo>
                      <a:pt x="14" y="672"/>
                    </a:lnTo>
                    <a:lnTo>
                      <a:pt x="14" y="674"/>
                    </a:lnTo>
                    <a:lnTo>
                      <a:pt x="14" y="676"/>
                    </a:lnTo>
                    <a:lnTo>
                      <a:pt x="14" y="679"/>
                    </a:lnTo>
                    <a:lnTo>
                      <a:pt x="14" y="681"/>
                    </a:lnTo>
                    <a:lnTo>
                      <a:pt x="14" y="683"/>
                    </a:lnTo>
                    <a:lnTo>
                      <a:pt x="14" y="685"/>
                    </a:lnTo>
                    <a:lnTo>
                      <a:pt x="14" y="687"/>
                    </a:lnTo>
                    <a:lnTo>
                      <a:pt x="14" y="689"/>
                    </a:lnTo>
                    <a:lnTo>
                      <a:pt x="14" y="691"/>
                    </a:lnTo>
                    <a:lnTo>
                      <a:pt x="14" y="693"/>
                    </a:lnTo>
                    <a:lnTo>
                      <a:pt x="16" y="693"/>
                    </a:lnTo>
                    <a:lnTo>
                      <a:pt x="16" y="695"/>
                    </a:lnTo>
                    <a:lnTo>
                      <a:pt x="16" y="697"/>
                    </a:lnTo>
                    <a:lnTo>
                      <a:pt x="16" y="699"/>
                    </a:lnTo>
                    <a:lnTo>
                      <a:pt x="16" y="702"/>
                    </a:lnTo>
                    <a:lnTo>
                      <a:pt x="16" y="704"/>
                    </a:lnTo>
                    <a:lnTo>
                      <a:pt x="16" y="706"/>
                    </a:lnTo>
                    <a:lnTo>
                      <a:pt x="16" y="708"/>
                    </a:lnTo>
                    <a:lnTo>
                      <a:pt x="16" y="710"/>
                    </a:lnTo>
                    <a:lnTo>
                      <a:pt x="19" y="710"/>
                    </a:lnTo>
                    <a:lnTo>
                      <a:pt x="19" y="708"/>
                    </a:lnTo>
                    <a:lnTo>
                      <a:pt x="19" y="706"/>
                    </a:lnTo>
                    <a:lnTo>
                      <a:pt x="19" y="704"/>
                    </a:lnTo>
                    <a:lnTo>
                      <a:pt x="19" y="702"/>
                    </a:lnTo>
                    <a:lnTo>
                      <a:pt x="21" y="702"/>
                    </a:lnTo>
                    <a:lnTo>
                      <a:pt x="21" y="704"/>
                    </a:lnTo>
                    <a:lnTo>
                      <a:pt x="21" y="702"/>
                    </a:lnTo>
                    <a:lnTo>
                      <a:pt x="21" y="704"/>
                    </a:lnTo>
                    <a:lnTo>
                      <a:pt x="21" y="706"/>
                    </a:lnTo>
                    <a:lnTo>
                      <a:pt x="21" y="708"/>
                    </a:lnTo>
                    <a:lnTo>
                      <a:pt x="21" y="710"/>
                    </a:lnTo>
                    <a:lnTo>
                      <a:pt x="23" y="710"/>
                    </a:lnTo>
                    <a:lnTo>
                      <a:pt x="23" y="712"/>
                    </a:lnTo>
                    <a:lnTo>
                      <a:pt x="23" y="714"/>
                    </a:lnTo>
                    <a:lnTo>
                      <a:pt x="23" y="716"/>
                    </a:lnTo>
                    <a:lnTo>
                      <a:pt x="23" y="714"/>
                    </a:lnTo>
                    <a:lnTo>
                      <a:pt x="25" y="714"/>
                    </a:lnTo>
                    <a:lnTo>
                      <a:pt x="25" y="712"/>
                    </a:lnTo>
                    <a:lnTo>
                      <a:pt x="25" y="710"/>
                    </a:lnTo>
                    <a:lnTo>
                      <a:pt x="25" y="708"/>
                    </a:lnTo>
                    <a:lnTo>
                      <a:pt x="25" y="706"/>
                    </a:lnTo>
                    <a:lnTo>
                      <a:pt x="25" y="704"/>
                    </a:lnTo>
                    <a:lnTo>
                      <a:pt x="27" y="702"/>
                    </a:lnTo>
                    <a:lnTo>
                      <a:pt x="27" y="704"/>
                    </a:lnTo>
                    <a:lnTo>
                      <a:pt x="27" y="702"/>
                    </a:lnTo>
                    <a:lnTo>
                      <a:pt x="27" y="704"/>
                    </a:lnTo>
                    <a:lnTo>
                      <a:pt x="27" y="706"/>
                    </a:lnTo>
                    <a:lnTo>
                      <a:pt x="27" y="704"/>
                    </a:lnTo>
                    <a:lnTo>
                      <a:pt x="27" y="706"/>
                    </a:lnTo>
                    <a:lnTo>
                      <a:pt x="27" y="708"/>
                    </a:lnTo>
                    <a:lnTo>
                      <a:pt x="29" y="708"/>
                    </a:lnTo>
                    <a:lnTo>
                      <a:pt x="29" y="706"/>
                    </a:lnTo>
                    <a:lnTo>
                      <a:pt x="29" y="708"/>
                    </a:lnTo>
                    <a:lnTo>
                      <a:pt x="29" y="710"/>
                    </a:lnTo>
                    <a:lnTo>
                      <a:pt x="29" y="712"/>
                    </a:lnTo>
                    <a:lnTo>
                      <a:pt x="29" y="710"/>
                    </a:lnTo>
                    <a:lnTo>
                      <a:pt x="29" y="712"/>
                    </a:lnTo>
                    <a:lnTo>
                      <a:pt x="29" y="714"/>
                    </a:lnTo>
                    <a:lnTo>
                      <a:pt x="29" y="716"/>
                    </a:lnTo>
                    <a:lnTo>
                      <a:pt x="29" y="714"/>
                    </a:lnTo>
                    <a:lnTo>
                      <a:pt x="29" y="716"/>
                    </a:lnTo>
                    <a:lnTo>
                      <a:pt x="29" y="718"/>
                    </a:lnTo>
                    <a:lnTo>
                      <a:pt x="31" y="718"/>
                    </a:lnTo>
                    <a:lnTo>
                      <a:pt x="31" y="716"/>
                    </a:lnTo>
                    <a:lnTo>
                      <a:pt x="31" y="718"/>
                    </a:lnTo>
                    <a:lnTo>
                      <a:pt x="31" y="716"/>
                    </a:lnTo>
                    <a:lnTo>
                      <a:pt x="31" y="714"/>
                    </a:lnTo>
                    <a:lnTo>
                      <a:pt x="31" y="712"/>
                    </a:lnTo>
                    <a:lnTo>
                      <a:pt x="33" y="712"/>
                    </a:lnTo>
                    <a:lnTo>
                      <a:pt x="33" y="710"/>
                    </a:lnTo>
                    <a:lnTo>
                      <a:pt x="33" y="708"/>
                    </a:lnTo>
                    <a:lnTo>
                      <a:pt x="33" y="710"/>
                    </a:lnTo>
                    <a:lnTo>
                      <a:pt x="33" y="712"/>
                    </a:lnTo>
                    <a:lnTo>
                      <a:pt x="35" y="714"/>
                    </a:lnTo>
                    <a:lnTo>
                      <a:pt x="35" y="716"/>
                    </a:lnTo>
                    <a:lnTo>
                      <a:pt x="35" y="718"/>
                    </a:lnTo>
                    <a:lnTo>
                      <a:pt x="35" y="720"/>
                    </a:lnTo>
                    <a:lnTo>
                      <a:pt x="35" y="723"/>
                    </a:lnTo>
                    <a:lnTo>
                      <a:pt x="37" y="720"/>
                    </a:lnTo>
                    <a:lnTo>
                      <a:pt x="37" y="723"/>
                    </a:lnTo>
                    <a:lnTo>
                      <a:pt x="37" y="720"/>
                    </a:lnTo>
                    <a:lnTo>
                      <a:pt x="37" y="718"/>
                    </a:lnTo>
                    <a:lnTo>
                      <a:pt x="37" y="716"/>
                    </a:lnTo>
                    <a:lnTo>
                      <a:pt x="37" y="714"/>
                    </a:lnTo>
                    <a:lnTo>
                      <a:pt x="37" y="712"/>
                    </a:lnTo>
                    <a:lnTo>
                      <a:pt x="39" y="712"/>
                    </a:lnTo>
                    <a:lnTo>
                      <a:pt x="39" y="710"/>
                    </a:lnTo>
                    <a:lnTo>
                      <a:pt x="39" y="712"/>
                    </a:lnTo>
                    <a:lnTo>
                      <a:pt x="39" y="714"/>
                    </a:lnTo>
                    <a:lnTo>
                      <a:pt x="42" y="714"/>
                    </a:lnTo>
                    <a:lnTo>
                      <a:pt x="42" y="716"/>
                    </a:lnTo>
                    <a:lnTo>
                      <a:pt x="42" y="718"/>
                    </a:lnTo>
                    <a:lnTo>
                      <a:pt x="42" y="720"/>
                    </a:lnTo>
                    <a:lnTo>
                      <a:pt x="44" y="720"/>
                    </a:lnTo>
                    <a:lnTo>
                      <a:pt x="44" y="718"/>
                    </a:lnTo>
                    <a:lnTo>
                      <a:pt x="46" y="718"/>
                    </a:lnTo>
                    <a:lnTo>
                      <a:pt x="46" y="720"/>
                    </a:lnTo>
                    <a:lnTo>
                      <a:pt x="48" y="720"/>
                    </a:lnTo>
                    <a:lnTo>
                      <a:pt x="48" y="723"/>
                    </a:lnTo>
                    <a:lnTo>
                      <a:pt x="50" y="723"/>
                    </a:lnTo>
                    <a:lnTo>
                      <a:pt x="52" y="723"/>
                    </a:lnTo>
                    <a:lnTo>
                      <a:pt x="52" y="720"/>
                    </a:lnTo>
                    <a:lnTo>
                      <a:pt x="52" y="723"/>
                    </a:lnTo>
                    <a:lnTo>
                      <a:pt x="52" y="720"/>
                    </a:lnTo>
                    <a:lnTo>
                      <a:pt x="52" y="723"/>
                    </a:lnTo>
                    <a:lnTo>
                      <a:pt x="54" y="723"/>
                    </a:lnTo>
                    <a:lnTo>
                      <a:pt x="54" y="725"/>
                    </a:lnTo>
                    <a:lnTo>
                      <a:pt x="56" y="725"/>
                    </a:lnTo>
                    <a:lnTo>
                      <a:pt x="56" y="723"/>
                    </a:lnTo>
                    <a:lnTo>
                      <a:pt x="56" y="725"/>
                    </a:lnTo>
                    <a:lnTo>
                      <a:pt x="58" y="725"/>
                    </a:lnTo>
                    <a:lnTo>
                      <a:pt x="60" y="725"/>
                    </a:lnTo>
                    <a:lnTo>
                      <a:pt x="60" y="723"/>
                    </a:lnTo>
                    <a:lnTo>
                      <a:pt x="60" y="725"/>
                    </a:lnTo>
                    <a:lnTo>
                      <a:pt x="60" y="723"/>
                    </a:lnTo>
                    <a:lnTo>
                      <a:pt x="60" y="725"/>
                    </a:lnTo>
                    <a:lnTo>
                      <a:pt x="60" y="723"/>
                    </a:lnTo>
                    <a:lnTo>
                      <a:pt x="60" y="725"/>
                    </a:lnTo>
                    <a:lnTo>
                      <a:pt x="62" y="725"/>
                    </a:lnTo>
                    <a:lnTo>
                      <a:pt x="65" y="725"/>
                    </a:lnTo>
                    <a:lnTo>
                      <a:pt x="65" y="727"/>
                    </a:lnTo>
                    <a:lnTo>
                      <a:pt x="65" y="725"/>
                    </a:lnTo>
                    <a:lnTo>
                      <a:pt x="67" y="725"/>
                    </a:lnTo>
                    <a:lnTo>
                      <a:pt x="67" y="723"/>
                    </a:lnTo>
                    <a:lnTo>
                      <a:pt x="69" y="723"/>
                    </a:lnTo>
                    <a:lnTo>
                      <a:pt x="69" y="725"/>
                    </a:lnTo>
                    <a:lnTo>
                      <a:pt x="71" y="725"/>
                    </a:lnTo>
                    <a:lnTo>
                      <a:pt x="71" y="727"/>
                    </a:lnTo>
                    <a:lnTo>
                      <a:pt x="71" y="725"/>
                    </a:lnTo>
                    <a:lnTo>
                      <a:pt x="71" y="727"/>
                    </a:lnTo>
                    <a:lnTo>
                      <a:pt x="71" y="725"/>
                    </a:lnTo>
                    <a:lnTo>
                      <a:pt x="73" y="725"/>
                    </a:lnTo>
                    <a:lnTo>
                      <a:pt x="75" y="725"/>
                    </a:lnTo>
                    <a:lnTo>
                      <a:pt x="75" y="727"/>
                    </a:lnTo>
                    <a:lnTo>
                      <a:pt x="77" y="727"/>
                    </a:lnTo>
                    <a:lnTo>
                      <a:pt x="77" y="725"/>
                    </a:lnTo>
                    <a:lnTo>
                      <a:pt x="79" y="725"/>
                    </a:lnTo>
                    <a:lnTo>
                      <a:pt x="81" y="725"/>
                    </a:lnTo>
                    <a:lnTo>
                      <a:pt x="81" y="727"/>
                    </a:lnTo>
                    <a:lnTo>
                      <a:pt x="83" y="727"/>
                    </a:lnTo>
                    <a:lnTo>
                      <a:pt x="85" y="727"/>
                    </a:lnTo>
                    <a:lnTo>
                      <a:pt x="88" y="727"/>
                    </a:lnTo>
                    <a:lnTo>
                      <a:pt x="88" y="725"/>
                    </a:lnTo>
                    <a:lnTo>
                      <a:pt x="90" y="725"/>
                    </a:lnTo>
                    <a:lnTo>
                      <a:pt x="90" y="727"/>
                    </a:lnTo>
                    <a:lnTo>
                      <a:pt x="90" y="725"/>
                    </a:lnTo>
                    <a:lnTo>
                      <a:pt x="90" y="727"/>
                    </a:lnTo>
                    <a:lnTo>
                      <a:pt x="92" y="727"/>
                    </a:lnTo>
                    <a:lnTo>
                      <a:pt x="92" y="725"/>
                    </a:lnTo>
                    <a:lnTo>
                      <a:pt x="92" y="727"/>
                    </a:lnTo>
                    <a:lnTo>
                      <a:pt x="92" y="725"/>
                    </a:lnTo>
                    <a:lnTo>
                      <a:pt x="94" y="727"/>
                    </a:lnTo>
                    <a:lnTo>
                      <a:pt x="94" y="725"/>
                    </a:lnTo>
                    <a:lnTo>
                      <a:pt x="94" y="727"/>
                    </a:lnTo>
                    <a:lnTo>
                      <a:pt x="94" y="725"/>
                    </a:lnTo>
                    <a:lnTo>
                      <a:pt x="94" y="727"/>
                    </a:lnTo>
                    <a:lnTo>
                      <a:pt x="96" y="727"/>
                    </a:lnTo>
                    <a:lnTo>
                      <a:pt x="98" y="727"/>
                    </a:lnTo>
                    <a:lnTo>
                      <a:pt x="100" y="727"/>
                    </a:lnTo>
                    <a:lnTo>
                      <a:pt x="102" y="727"/>
                    </a:lnTo>
                    <a:lnTo>
                      <a:pt x="104" y="727"/>
                    </a:lnTo>
                    <a:lnTo>
                      <a:pt x="106" y="727"/>
                    </a:lnTo>
                    <a:lnTo>
                      <a:pt x="108" y="727"/>
                    </a:lnTo>
                    <a:lnTo>
                      <a:pt x="111" y="727"/>
                    </a:lnTo>
                    <a:lnTo>
                      <a:pt x="113" y="727"/>
                    </a:lnTo>
                    <a:lnTo>
                      <a:pt x="115" y="727"/>
                    </a:lnTo>
                    <a:lnTo>
                      <a:pt x="117" y="727"/>
                    </a:lnTo>
                    <a:lnTo>
                      <a:pt x="119" y="727"/>
                    </a:lnTo>
                    <a:lnTo>
                      <a:pt x="121" y="727"/>
                    </a:lnTo>
                    <a:lnTo>
                      <a:pt x="123" y="727"/>
                    </a:lnTo>
                    <a:lnTo>
                      <a:pt x="125" y="727"/>
                    </a:lnTo>
                    <a:lnTo>
                      <a:pt x="125" y="729"/>
                    </a:lnTo>
                    <a:lnTo>
                      <a:pt x="125" y="727"/>
                    </a:lnTo>
                    <a:lnTo>
                      <a:pt x="125" y="729"/>
                    </a:lnTo>
                    <a:lnTo>
                      <a:pt x="125" y="727"/>
                    </a:lnTo>
                    <a:lnTo>
                      <a:pt x="125" y="729"/>
                    </a:lnTo>
                    <a:lnTo>
                      <a:pt x="125" y="727"/>
                    </a:lnTo>
                    <a:lnTo>
                      <a:pt x="127" y="727"/>
                    </a:lnTo>
                    <a:lnTo>
                      <a:pt x="129" y="727"/>
                    </a:lnTo>
                    <a:lnTo>
                      <a:pt x="129" y="729"/>
                    </a:lnTo>
                    <a:lnTo>
                      <a:pt x="129" y="727"/>
                    </a:lnTo>
                    <a:lnTo>
                      <a:pt x="129" y="729"/>
                    </a:lnTo>
                    <a:lnTo>
                      <a:pt x="129" y="727"/>
                    </a:lnTo>
                    <a:lnTo>
                      <a:pt x="131" y="727"/>
                    </a:lnTo>
                    <a:lnTo>
                      <a:pt x="131" y="729"/>
                    </a:lnTo>
                    <a:lnTo>
                      <a:pt x="131" y="727"/>
                    </a:lnTo>
                    <a:lnTo>
                      <a:pt x="131" y="729"/>
                    </a:lnTo>
                    <a:lnTo>
                      <a:pt x="131" y="727"/>
                    </a:lnTo>
                    <a:lnTo>
                      <a:pt x="131" y="729"/>
                    </a:lnTo>
                    <a:lnTo>
                      <a:pt x="131" y="727"/>
                    </a:lnTo>
                    <a:lnTo>
                      <a:pt x="133" y="727"/>
                    </a:lnTo>
                    <a:lnTo>
                      <a:pt x="133" y="725"/>
                    </a:lnTo>
                    <a:lnTo>
                      <a:pt x="136" y="725"/>
                    </a:lnTo>
                    <a:lnTo>
                      <a:pt x="136" y="727"/>
                    </a:lnTo>
                    <a:lnTo>
                      <a:pt x="138" y="727"/>
                    </a:lnTo>
                    <a:lnTo>
                      <a:pt x="140" y="727"/>
                    </a:lnTo>
                    <a:lnTo>
                      <a:pt x="140" y="729"/>
                    </a:lnTo>
                    <a:lnTo>
                      <a:pt x="140" y="727"/>
                    </a:lnTo>
                    <a:lnTo>
                      <a:pt x="140" y="729"/>
                    </a:lnTo>
                    <a:lnTo>
                      <a:pt x="140" y="727"/>
                    </a:lnTo>
                    <a:lnTo>
                      <a:pt x="140" y="729"/>
                    </a:lnTo>
                    <a:lnTo>
                      <a:pt x="142" y="729"/>
                    </a:lnTo>
                    <a:lnTo>
                      <a:pt x="142" y="727"/>
                    </a:lnTo>
                    <a:lnTo>
                      <a:pt x="142" y="729"/>
                    </a:lnTo>
                    <a:lnTo>
                      <a:pt x="142" y="727"/>
                    </a:lnTo>
                    <a:lnTo>
                      <a:pt x="144" y="727"/>
                    </a:lnTo>
                    <a:lnTo>
                      <a:pt x="144" y="725"/>
                    </a:lnTo>
                    <a:lnTo>
                      <a:pt x="144" y="723"/>
                    </a:lnTo>
                    <a:lnTo>
                      <a:pt x="144" y="720"/>
                    </a:lnTo>
                    <a:lnTo>
                      <a:pt x="144" y="723"/>
                    </a:lnTo>
                    <a:lnTo>
                      <a:pt x="146" y="723"/>
                    </a:lnTo>
                    <a:lnTo>
                      <a:pt x="146" y="725"/>
                    </a:lnTo>
                    <a:lnTo>
                      <a:pt x="146" y="727"/>
                    </a:lnTo>
                    <a:lnTo>
                      <a:pt x="148" y="727"/>
                    </a:lnTo>
                    <a:lnTo>
                      <a:pt x="148" y="729"/>
                    </a:lnTo>
                    <a:lnTo>
                      <a:pt x="148" y="727"/>
                    </a:lnTo>
                    <a:lnTo>
                      <a:pt x="150" y="727"/>
                    </a:lnTo>
                    <a:lnTo>
                      <a:pt x="152" y="727"/>
                    </a:lnTo>
                    <a:lnTo>
                      <a:pt x="152" y="729"/>
                    </a:lnTo>
                    <a:lnTo>
                      <a:pt x="154" y="729"/>
                    </a:lnTo>
                    <a:lnTo>
                      <a:pt x="154" y="727"/>
                    </a:lnTo>
                    <a:lnTo>
                      <a:pt x="154" y="729"/>
                    </a:lnTo>
                    <a:lnTo>
                      <a:pt x="154" y="727"/>
                    </a:lnTo>
                    <a:lnTo>
                      <a:pt x="154" y="729"/>
                    </a:lnTo>
                    <a:lnTo>
                      <a:pt x="154" y="727"/>
                    </a:lnTo>
                    <a:lnTo>
                      <a:pt x="156" y="727"/>
                    </a:lnTo>
                    <a:lnTo>
                      <a:pt x="156" y="729"/>
                    </a:lnTo>
                    <a:lnTo>
                      <a:pt x="156" y="727"/>
                    </a:lnTo>
                    <a:lnTo>
                      <a:pt x="156" y="729"/>
                    </a:lnTo>
                    <a:lnTo>
                      <a:pt x="156" y="727"/>
                    </a:lnTo>
                    <a:lnTo>
                      <a:pt x="159" y="727"/>
                    </a:lnTo>
                    <a:lnTo>
                      <a:pt x="159" y="729"/>
                    </a:lnTo>
                    <a:lnTo>
                      <a:pt x="159" y="727"/>
                    </a:lnTo>
                    <a:lnTo>
                      <a:pt x="159" y="729"/>
                    </a:lnTo>
                    <a:lnTo>
                      <a:pt x="159" y="727"/>
                    </a:lnTo>
                    <a:lnTo>
                      <a:pt x="159" y="729"/>
                    </a:lnTo>
                    <a:lnTo>
                      <a:pt x="159" y="727"/>
                    </a:lnTo>
                    <a:lnTo>
                      <a:pt x="159" y="729"/>
                    </a:lnTo>
                    <a:lnTo>
                      <a:pt x="161" y="729"/>
                    </a:lnTo>
                    <a:lnTo>
                      <a:pt x="163" y="729"/>
                    </a:lnTo>
                    <a:lnTo>
                      <a:pt x="165" y="729"/>
                    </a:lnTo>
                    <a:lnTo>
                      <a:pt x="167" y="729"/>
                    </a:lnTo>
                    <a:lnTo>
                      <a:pt x="169" y="729"/>
                    </a:lnTo>
                    <a:lnTo>
                      <a:pt x="171" y="729"/>
                    </a:lnTo>
                    <a:lnTo>
                      <a:pt x="173" y="729"/>
                    </a:lnTo>
                    <a:lnTo>
                      <a:pt x="175" y="729"/>
                    </a:lnTo>
                    <a:lnTo>
                      <a:pt x="177" y="729"/>
                    </a:lnTo>
                    <a:lnTo>
                      <a:pt x="179" y="729"/>
                    </a:lnTo>
                    <a:lnTo>
                      <a:pt x="182" y="729"/>
                    </a:lnTo>
                    <a:lnTo>
                      <a:pt x="184" y="729"/>
                    </a:lnTo>
                    <a:lnTo>
                      <a:pt x="186" y="729"/>
                    </a:lnTo>
                    <a:lnTo>
                      <a:pt x="188" y="729"/>
                    </a:lnTo>
                    <a:lnTo>
                      <a:pt x="190" y="729"/>
                    </a:lnTo>
                    <a:lnTo>
                      <a:pt x="192" y="729"/>
                    </a:lnTo>
                    <a:lnTo>
                      <a:pt x="194" y="729"/>
                    </a:lnTo>
                    <a:lnTo>
                      <a:pt x="196" y="729"/>
                    </a:lnTo>
                    <a:lnTo>
                      <a:pt x="198" y="729"/>
                    </a:lnTo>
                    <a:lnTo>
                      <a:pt x="200" y="729"/>
                    </a:lnTo>
                    <a:lnTo>
                      <a:pt x="202" y="729"/>
                    </a:lnTo>
                    <a:lnTo>
                      <a:pt x="205" y="729"/>
                    </a:lnTo>
                    <a:lnTo>
                      <a:pt x="207" y="729"/>
                    </a:lnTo>
                    <a:lnTo>
                      <a:pt x="209" y="729"/>
                    </a:lnTo>
                    <a:lnTo>
                      <a:pt x="211" y="729"/>
                    </a:lnTo>
                    <a:lnTo>
                      <a:pt x="213" y="729"/>
                    </a:lnTo>
                    <a:lnTo>
                      <a:pt x="215" y="729"/>
                    </a:lnTo>
                    <a:lnTo>
                      <a:pt x="217" y="729"/>
                    </a:lnTo>
                    <a:lnTo>
                      <a:pt x="219" y="729"/>
                    </a:lnTo>
                    <a:lnTo>
                      <a:pt x="221" y="729"/>
                    </a:lnTo>
                    <a:lnTo>
                      <a:pt x="223" y="729"/>
                    </a:lnTo>
                    <a:lnTo>
                      <a:pt x="225" y="729"/>
                    </a:lnTo>
                    <a:lnTo>
                      <a:pt x="228" y="729"/>
                    </a:lnTo>
                    <a:lnTo>
                      <a:pt x="230" y="729"/>
                    </a:lnTo>
                    <a:lnTo>
                      <a:pt x="232" y="729"/>
                    </a:lnTo>
                    <a:lnTo>
                      <a:pt x="234" y="729"/>
                    </a:lnTo>
                    <a:lnTo>
                      <a:pt x="236" y="729"/>
                    </a:lnTo>
                    <a:lnTo>
                      <a:pt x="238" y="729"/>
                    </a:lnTo>
                    <a:lnTo>
                      <a:pt x="240" y="729"/>
                    </a:lnTo>
                    <a:lnTo>
                      <a:pt x="242" y="729"/>
                    </a:lnTo>
                    <a:lnTo>
                      <a:pt x="244" y="729"/>
                    </a:lnTo>
                    <a:lnTo>
                      <a:pt x="246" y="729"/>
                    </a:lnTo>
                    <a:lnTo>
                      <a:pt x="248" y="729"/>
                    </a:lnTo>
                    <a:lnTo>
                      <a:pt x="251" y="729"/>
                    </a:lnTo>
                    <a:lnTo>
                      <a:pt x="253" y="729"/>
                    </a:lnTo>
                    <a:lnTo>
                      <a:pt x="255" y="729"/>
                    </a:lnTo>
                    <a:lnTo>
                      <a:pt x="257" y="729"/>
                    </a:lnTo>
                    <a:lnTo>
                      <a:pt x="259" y="729"/>
                    </a:lnTo>
                    <a:lnTo>
                      <a:pt x="261" y="729"/>
                    </a:lnTo>
                    <a:lnTo>
                      <a:pt x="263" y="729"/>
                    </a:lnTo>
                    <a:lnTo>
                      <a:pt x="265" y="729"/>
                    </a:lnTo>
                    <a:lnTo>
                      <a:pt x="267" y="729"/>
                    </a:lnTo>
                    <a:lnTo>
                      <a:pt x="269" y="729"/>
                    </a:lnTo>
                    <a:lnTo>
                      <a:pt x="271" y="729"/>
                    </a:lnTo>
                    <a:lnTo>
                      <a:pt x="274" y="729"/>
                    </a:lnTo>
                    <a:lnTo>
                      <a:pt x="276" y="729"/>
                    </a:lnTo>
                    <a:lnTo>
                      <a:pt x="278" y="729"/>
                    </a:lnTo>
                    <a:lnTo>
                      <a:pt x="280" y="729"/>
                    </a:lnTo>
                    <a:lnTo>
                      <a:pt x="282" y="729"/>
                    </a:lnTo>
                    <a:lnTo>
                      <a:pt x="284" y="729"/>
                    </a:lnTo>
                    <a:lnTo>
                      <a:pt x="286" y="729"/>
                    </a:lnTo>
                    <a:lnTo>
                      <a:pt x="288" y="729"/>
                    </a:lnTo>
                    <a:lnTo>
                      <a:pt x="290" y="729"/>
                    </a:lnTo>
                    <a:lnTo>
                      <a:pt x="292" y="729"/>
                    </a:lnTo>
                    <a:lnTo>
                      <a:pt x="294" y="729"/>
                    </a:lnTo>
                    <a:lnTo>
                      <a:pt x="297" y="729"/>
                    </a:lnTo>
                    <a:lnTo>
                      <a:pt x="299" y="729"/>
                    </a:lnTo>
                    <a:lnTo>
                      <a:pt x="301" y="729"/>
                    </a:lnTo>
                    <a:lnTo>
                      <a:pt x="303" y="729"/>
                    </a:lnTo>
                    <a:lnTo>
                      <a:pt x="305" y="729"/>
                    </a:lnTo>
                    <a:lnTo>
                      <a:pt x="307" y="729"/>
                    </a:lnTo>
                    <a:lnTo>
                      <a:pt x="309" y="729"/>
                    </a:lnTo>
                    <a:lnTo>
                      <a:pt x="311" y="729"/>
                    </a:lnTo>
                    <a:lnTo>
                      <a:pt x="313" y="729"/>
                    </a:lnTo>
                    <a:lnTo>
                      <a:pt x="315" y="729"/>
                    </a:lnTo>
                    <a:lnTo>
                      <a:pt x="317" y="729"/>
                    </a:lnTo>
                    <a:lnTo>
                      <a:pt x="320" y="729"/>
                    </a:lnTo>
                    <a:lnTo>
                      <a:pt x="322" y="729"/>
                    </a:lnTo>
                    <a:lnTo>
                      <a:pt x="324" y="729"/>
                    </a:lnTo>
                    <a:lnTo>
                      <a:pt x="326" y="729"/>
                    </a:lnTo>
                    <a:lnTo>
                      <a:pt x="328" y="729"/>
                    </a:lnTo>
                    <a:lnTo>
                      <a:pt x="330" y="729"/>
                    </a:lnTo>
                    <a:lnTo>
                      <a:pt x="332" y="729"/>
                    </a:lnTo>
                    <a:lnTo>
                      <a:pt x="334" y="729"/>
                    </a:lnTo>
                    <a:lnTo>
                      <a:pt x="336" y="729"/>
                    </a:lnTo>
                    <a:lnTo>
                      <a:pt x="338" y="729"/>
                    </a:lnTo>
                    <a:lnTo>
                      <a:pt x="340" y="729"/>
                    </a:lnTo>
                    <a:lnTo>
                      <a:pt x="343" y="729"/>
                    </a:lnTo>
                    <a:lnTo>
                      <a:pt x="345" y="729"/>
                    </a:lnTo>
                    <a:lnTo>
                      <a:pt x="347" y="729"/>
                    </a:lnTo>
                    <a:lnTo>
                      <a:pt x="349" y="729"/>
                    </a:lnTo>
                    <a:lnTo>
                      <a:pt x="351" y="729"/>
                    </a:lnTo>
                    <a:lnTo>
                      <a:pt x="353" y="729"/>
                    </a:lnTo>
                    <a:lnTo>
                      <a:pt x="355" y="729"/>
                    </a:lnTo>
                    <a:lnTo>
                      <a:pt x="357" y="729"/>
                    </a:lnTo>
                    <a:lnTo>
                      <a:pt x="357" y="727"/>
                    </a:lnTo>
                    <a:lnTo>
                      <a:pt x="359" y="727"/>
                    </a:lnTo>
                    <a:lnTo>
                      <a:pt x="359" y="729"/>
                    </a:lnTo>
                    <a:lnTo>
                      <a:pt x="361" y="729"/>
                    </a:lnTo>
                    <a:lnTo>
                      <a:pt x="363" y="729"/>
                    </a:lnTo>
                    <a:lnTo>
                      <a:pt x="365" y="729"/>
                    </a:lnTo>
                    <a:lnTo>
                      <a:pt x="368" y="729"/>
                    </a:lnTo>
                    <a:lnTo>
                      <a:pt x="370" y="729"/>
                    </a:lnTo>
                    <a:lnTo>
                      <a:pt x="372" y="729"/>
                    </a:lnTo>
                    <a:lnTo>
                      <a:pt x="374" y="729"/>
                    </a:lnTo>
                    <a:lnTo>
                      <a:pt x="376" y="729"/>
                    </a:lnTo>
                    <a:lnTo>
                      <a:pt x="378" y="729"/>
                    </a:lnTo>
                    <a:lnTo>
                      <a:pt x="380" y="729"/>
                    </a:lnTo>
                    <a:lnTo>
                      <a:pt x="382" y="729"/>
                    </a:lnTo>
                    <a:lnTo>
                      <a:pt x="384" y="729"/>
                    </a:lnTo>
                    <a:lnTo>
                      <a:pt x="386" y="729"/>
                    </a:lnTo>
                    <a:lnTo>
                      <a:pt x="388" y="729"/>
                    </a:lnTo>
                    <a:lnTo>
                      <a:pt x="391" y="729"/>
                    </a:lnTo>
                    <a:lnTo>
                      <a:pt x="391" y="727"/>
                    </a:lnTo>
                    <a:lnTo>
                      <a:pt x="393" y="727"/>
                    </a:lnTo>
                    <a:lnTo>
                      <a:pt x="393" y="725"/>
                    </a:lnTo>
                    <a:lnTo>
                      <a:pt x="393" y="723"/>
                    </a:lnTo>
                    <a:lnTo>
                      <a:pt x="393" y="720"/>
                    </a:lnTo>
                    <a:lnTo>
                      <a:pt x="393" y="718"/>
                    </a:lnTo>
                    <a:lnTo>
                      <a:pt x="393" y="716"/>
                    </a:lnTo>
                    <a:lnTo>
                      <a:pt x="393" y="714"/>
                    </a:lnTo>
                    <a:lnTo>
                      <a:pt x="393" y="712"/>
                    </a:lnTo>
                    <a:lnTo>
                      <a:pt x="393" y="710"/>
                    </a:lnTo>
                    <a:lnTo>
                      <a:pt x="393" y="708"/>
                    </a:lnTo>
                    <a:lnTo>
                      <a:pt x="393" y="706"/>
                    </a:lnTo>
                    <a:lnTo>
                      <a:pt x="393" y="704"/>
                    </a:lnTo>
                    <a:lnTo>
                      <a:pt x="393" y="702"/>
                    </a:lnTo>
                    <a:lnTo>
                      <a:pt x="393" y="699"/>
                    </a:lnTo>
                    <a:lnTo>
                      <a:pt x="393" y="697"/>
                    </a:lnTo>
                    <a:lnTo>
                      <a:pt x="393" y="695"/>
                    </a:lnTo>
                    <a:lnTo>
                      <a:pt x="393" y="693"/>
                    </a:lnTo>
                    <a:lnTo>
                      <a:pt x="393" y="691"/>
                    </a:lnTo>
                    <a:lnTo>
                      <a:pt x="393" y="689"/>
                    </a:lnTo>
                    <a:lnTo>
                      <a:pt x="393" y="687"/>
                    </a:lnTo>
                    <a:lnTo>
                      <a:pt x="393" y="685"/>
                    </a:lnTo>
                    <a:lnTo>
                      <a:pt x="393" y="683"/>
                    </a:lnTo>
                    <a:lnTo>
                      <a:pt x="393" y="681"/>
                    </a:lnTo>
                    <a:lnTo>
                      <a:pt x="393" y="679"/>
                    </a:lnTo>
                    <a:lnTo>
                      <a:pt x="393" y="676"/>
                    </a:lnTo>
                    <a:lnTo>
                      <a:pt x="393" y="674"/>
                    </a:lnTo>
                    <a:lnTo>
                      <a:pt x="393" y="672"/>
                    </a:lnTo>
                    <a:lnTo>
                      <a:pt x="393" y="670"/>
                    </a:lnTo>
                    <a:lnTo>
                      <a:pt x="393" y="668"/>
                    </a:lnTo>
                    <a:lnTo>
                      <a:pt x="393" y="666"/>
                    </a:lnTo>
                    <a:lnTo>
                      <a:pt x="395" y="666"/>
                    </a:lnTo>
                    <a:lnTo>
                      <a:pt x="395" y="664"/>
                    </a:lnTo>
                    <a:lnTo>
                      <a:pt x="395" y="662"/>
                    </a:lnTo>
                    <a:lnTo>
                      <a:pt x="395" y="660"/>
                    </a:lnTo>
                    <a:lnTo>
                      <a:pt x="395" y="658"/>
                    </a:lnTo>
                    <a:lnTo>
                      <a:pt x="395" y="656"/>
                    </a:lnTo>
                    <a:lnTo>
                      <a:pt x="395" y="658"/>
                    </a:lnTo>
                    <a:lnTo>
                      <a:pt x="395" y="660"/>
                    </a:lnTo>
                    <a:lnTo>
                      <a:pt x="395" y="662"/>
                    </a:lnTo>
                    <a:lnTo>
                      <a:pt x="395" y="664"/>
                    </a:lnTo>
                    <a:lnTo>
                      <a:pt x="395" y="666"/>
                    </a:lnTo>
                    <a:lnTo>
                      <a:pt x="395" y="668"/>
                    </a:lnTo>
                    <a:lnTo>
                      <a:pt x="395" y="670"/>
                    </a:lnTo>
                    <a:lnTo>
                      <a:pt x="395" y="672"/>
                    </a:lnTo>
                    <a:lnTo>
                      <a:pt x="395" y="674"/>
                    </a:lnTo>
                    <a:lnTo>
                      <a:pt x="395" y="676"/>
                    </a:lnTo>
                    <a:lnTo>
                      <a:pt x="395" y="679"/>
                    </a:lnTo>
                    <a:lnTo>
                      <a:pt x="395" y="681"/>
                    </a:lnTo>
                    <a:lnTo>
                      <a:pt x="395" y="683"/>
                    </a:lnTo>
                    <a:lnTo>
                      <a:pt x="395" y="685"/>
                    </a:lnTo>
                    <a:lnTo>
                      <a:pt x="395" y="687"/>
                    </a:lnTo>
                    <a:lnTo>
                      <a:pt x="395" y="689"/>
                    </a:lnTo>
                    <a:lnTo>
                      <a:pt x="395" y="691"/>
                    </a:lnTo>
                    <a:lnTo>
                      <a:pt x="395" y="693"/>
                    </a:lnTo>
                    <a:lnTo>
                      <a:pt x="395" y="695"/>
                    </a:lnTo>
                    <a:lnTo>
                      <a:pt x="395" y="697"/>
                    </a:lnTo>
                    <a:lnTo>
                      <a:pt x="395" y="699"/>
                    </a:lnTo>
                    <a:lnTo>
                      <a:pt x="395" y="702"/>
                    </a:lnTo>
                    <a:lnTo>
                      <a:pt x="395" y="704"/>
                    </a:lnTo>
                    <a:lnTo>
                      <a:pt x="395" y="706"/>
                    </a:lnTo>
                    <a:lnTo>
                      <a:pt x="395" y="708"/>
                    </a:lnTo>
                    <a:lnTo>
                      <a:pt x="395" y="710"/>
                    </a:lnTo>
                    <a:lnTo>
                      <a:pt x="397" y="710"/>
                    </a:lnTo>
                    <a:lnTo>
                      <a:pt x="397" y="712"/>
                    </a:lnTo>
                    <a:lnTo>
                      <a:pt x="397" y="714"/>
                    </a:lnTo>
                    <a:lnTo>
                      <a:pt x="397" y="716"/>
                    </a:lnTo>
                    <a:lnTo>
                      <a:pt x="397" y="718"/>
                    </a:lnTo>
                    <a:lnTo>
                      <a:pt x="397" y="720"/>
                    </a:lnTo>
                    <a:lnTo>
                      <a:pt x="397" y="723"/>
                    </a:lnTo>
                    <a:lnTo>
                      <a:pt x="397" y="720"/>
                    </a:lnTo>
                    <a:lnTo>
                      <a:pt x="397" y="718"/>
                    </a:lnTo>
                    <a:lnTo>
                      <a:pt x="397" y="716"/>
                    </a:lnTo>
                    <a:lnTo>
                      <a:pt x="399" y="716"/>
                    </a:lnTo>
                    <a:lnTo>
                      <a:pt x="399" y="714"/>
                    </a:lnTo>
                    <a:lnTo>
                      <a:pt x="399" y="712"/>
                    </a:lnTo>
                    <a:lnTo>
                      <a:pt x="399" y="710"/>
                    </a:lnTo>
                    <a:lnTo>
                      <a:pt x="399" y="712"/>
                    </a:lnTo>
                    <a:lnTo>
                      <a:pt x="399" y="714"/>
                    </a:lnTo>
                    <a:lnTo>
                      <a:pt x="399" y="716"/>
                    </a:lnTo>
                    <a:lnTo>
                      <a:pt x="401" y="716"/>
                    </a:lnTo>
                    <a:lnTo>
                      <a:pt x="401" y="718"/>
                    </a:lnTo>
                    <a:lnTo>
                      <a:pt x="401" y="720"/>
                    </a:lnTo>
                    <a:lnTo>
                      <a:pt x="401" y="723"/>
                    </a:lnTo>
                    <a:lnTo>
                      <a:pt x="401" y="725"/>
                    </a:lnTo>
                    <a:lnTo>
                      <a:pt x="403" y="725"/>
                    </a:lnTo>
                    <a:lnTo>
                      <a:pt x="403" y="723"/>
                    </a:lnTo>
                    <a:lnTo>
                      <a:pt x="403" y="720"/>
                    </a:lnTo>
                    <a:lnTo>
                      <a:pt x="403" y="718"/>
                    </a:lnTo>
                    <a:lnTo>
                      <a:pt x="405" y="718"/>
                    </a:lnTo>
                    <a:lnTo>
                      <a:pt x="405" y="716"/>
                    </a:lnTo>
                    <a:lnTo>
                      <a:pt x="405" y="718"/>
                    </a:lnTo>
                    <a:lnTo>
                      <a:pt x="405" y="720"/>
                    </a:lnTo>
                    <a:lnTo>
                      <a:pt x="405" y="723"/>
                    </a:lnTo>
                    <a:lnTo>
                      <a:pt x="405" y="725"/>
                    </a:lnTo>
                    <a:lnTo>
                      <a:pt x="407" y="725"/>
                    </a:lnTo>
                    <a:lnTo>
                      <a:pt x="407" y="727"/>
                    </a:lnTo>
                    <a:lnTo>
                      <a:pt x="407" y="725"/>
                    </a:lnTo>
                    <a:lnTo>
                      <a:pt x="407" y="727"/>
                    </a:lnTo>
                    <a:lnTo>
                      <a:pt x="407" y="725"/>
                    </a:lnTo>
                    <a:lnTo>
                      <a:pt x="409" y="725"/>
                    </a:lnTo>
                    <a:lnTo>
                      <a:pt x="409" y="723"/>
                    </a:lnTo>
                    <a:lnTo>
                      <a:pt x="409" y="725"/>
                    </a:lnTo>
                    <a:lnTo>
                      <a:pt x="409" y="723"/>
                    </a:lnTo>
                    <a:lnTo>
                      <a:pt x="409" y="725"/>
                    </a:lnTo>
                    <a:lnTo>
                      <a:pt x="409" y="723"/>
                    </a:lnTo>
                    <a:lnTo>
                      <a:pt x="409" y="725"/>
                    </a:lnTo>
                    <a:lnTo>
                      <a:pt x="411" y="725"/>
                    </a:lnTo>
                    <a:lnTo>
                      <a:pt x="411" y="727"/>
                    </a:lnTo>
                    <a:lnTo>
                      <a:pt x="414" y="727"/>
                    </a:lnTo>
                    <a:lnTo>
                      <a:pt x="414" y="725"/>
                    </a:lnTo>
                    <a:lnTo>
                      <a:pt x="414" y="727"/>
                    </a:lnTo>
                    <a:lnTo>
                      <a:pt x="414" y="725"/>
                    </a:lnTo>
                    <a:lnTo>
                      <a:pt x="416" y="725"/>
                    </a:lnTo>
                    <a:lnTo>
                      <a:pt x="416" y="727"/>
                    </a:lnTo>
                    <a:lnTo>
                      <a:pt x="418" y="727"/>
                    </a:lnTo>
                    <a:lnTo>
                      <a:pt x="418" y="725"/>
                    </a:lnTo>
                    <a:lnTo>
                      <a:pt x="420" y="725"/>
                    </a:lnTo>
                    <a:lnTo>
                      <a:pt x="420" y="727"/>
                    </a:lnTo>
                    <a:lnTo>
                      <a:pt x="422" y="727"/>
                    </a:lnTo>
                    <a:lnTo>
                      <a:pt x="424" y="727"/>
                    </a:lnTo>
                    <a:lnTo>
                      <a:pt x="424" y="725"/>
                    </a:lnTo>
                    <a:lnTo>
                      <a:pt x="426" y="725"/>
                    </a:lnTo>
                    <a:lnTo>
                      <a:pt x="426" y="727"/>
                    </a:lnTo>
                    <a:lnTo>
                      <a:pt x="428" y="727"/>
                    </a:lnTo>
                    <a:lnTo>
                      <a:pt x="430" y="727"/>
                    </a:lnTo>
                    <a:lnTo>
                      <a:pt x="432" y="727"/>
                    </a:lnTo>
                    <a:lnTo>
                      <a:pt x="434" y="727"/>
                    </a:lnTo>
                    <a:lnTo>
                      <a:pt x="437" y="727"/>
                    </a:lnTo>
                    <a:lnTo>
                      <a:pt x="437" y="729"/>
                    </a:lnTo>
                    <a:lnTo>
                      <a:pt x="437" y="727"/>
                    </a:lnTo>
                    <a:lnTo>
                      <a:pt x="437" y="729"/>
                    </a:lnTo>
                    <a:lnTo>
                      <a:pt x="439" y="729"/>
                    </a:lnTo>
                    <a:lnTo>
                      <a:pt x="439" y="727"/>
                    </a:lnTo>
                    <a:lnTo>
                      <a:pt x="441" y="727"/>
                    </a:lnTo>
                    <a:lnTo>
                      <a:pt x="441" y="729"/>
                    </a:lnTo>
                    <a:lnTo>
                      <a:pt x="443" y="729"/>
                    </a:lnTo>
                    <a:lnTo>
                      <a:pt x="445" y="727"/>
                    </a:lnTo>
                    <a:lnTo>
                      <a:pt x="445" y="729"/>
                    </a:lnTo>
                    <a:lnTo>
                      <a:pt x="445" y="727"/>
                    </a:lnTo>
                    <a:lnTo>
                      <a:pt x="445" y="729"/>
                    </a:lnTo>
                    <a:lnTo>
                      <a:pt x="447" y="729"/>
                    </a:lnTo>
                    <a:lnTo>
                      <a:pt x="449" y="729"/>
                    </a:lnTo>
                    <a:lnTo>
                      <a:pt x="449" y="727"/>
                    </a:lnTo>
                    <a:lnTo>
                      <a:pt x="449" y="729"/>
                    </a:lnTo>
                    <a:lnTo>
                      <a:pt x="449" y="727"/>
                    </a:lnTo>
                    <a:lnTo>
                      <a:pt x="449" y="729"/>
                    </a:lnTo>
                    <a:lnTo>
                      <a:pt x="449" y="727"/>
                    </a:lnTo>
                    <a:lnTo>
                      <a:pt x="449" y="729"/>
                    </a:lnTo>
                    <a:lnTo>
                      <a:pt x="449" y="727"/>
                    </a:lnTo>
                    <a:lnTo>
                      <a:pt x="451" y="727"/>
                    </a:lnTo>
                    <a:lnTo>
                      <a:pt x="451" y="729"/>
                    </a:lnTo>
                    <a:lnTo>
                      <a:pt x="453" y="729"/>
                    </a:lnTo>
                    <a:lnTo>
                      <a:pt x="455" y="729"/>
                    </a:lnTo>
                    <a:lnTo>
                      <a:pt x="457" y="729"/>
                    </a:lnTo>
                    <a:lnTo>
                      <a:pt x="460" y="729"/>
                    </a:lnTo>
                    <a:lnTo>
                      <a:pt x="462" y="729"/>
                    </a:lnTo>
                    <a:lnTo>
                      <a:pt x="464" y="729"/>
                    </a:lnTo>
                    <a:lnTo>
                      <a:pt x="466" y="729"/>
                    </a:lnTo>
                    <a:lnTo>
                      <a:pt x="468" y="729"/>
                    </a:lnTo>
                    <a:lnTo>
                      <a:pt x="470" y="729"/>
                    </a:lnTo>
                    <a:lnTo>
                      <a:pt x="472" y="729"/>
                    </a:lnTo>
                    <a:lnTo>
                      <a:pt x="474" y="729"/>
                    </a:lnTo>
                    <a:lnTo>
                      <a:pt x="476" y="729"/>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46" name="Freeform 209"/>
              <p:cNvSpPr>
                <a:spLocks noChangeAspect="1"/>
              </p:cNvSpPr>
              <p:nvPr/>
            </p:nvSpPr>
            <p:spPr bwMode="auto">
              <a:xfrm>
                <a:off x="2396" y="3576"/>
                <a:ext cx="525" cy="204"/>
              </a:xfrm>
              <a:custGeom>
                <a:avLst/>
                <a:gdLst>
                  <a:gd name="T0" fmla="*/ 10 w 550"/>
                  <a:gd name="T1" fmla="*/ 2 h 249"/>
                  <a:gd name="T2" fmla="*/ 11 w 550"/>
                  <a:gd name="T3" fmla="*/ 2 h 249"/>
                  <a:gd name="T4" fmla="*/ 17 w 550"/>
                  <a:gd name="T5" fmla="*/ 2 h 249"/>
                  <a:gd name="T6" fmla="*/ 24 w 550"/>
                  <a:gd name="T7" fmla="*/ 2 h 249"/>
                  <a:gd name="T8" fmla="*/ 29 w 550"/>
                  <a:gd name="T9" fmla="*/ 2 h 249"/>
                  <a:gd name="T10" fmla="*/ 34 w 550"/>
                  <a:gd name="T11" fmla="*/ 2 h 249"/>
                  <a:gd name="T12" fmla="*/ 41 w 550"/>
                  <a:gd name="T13" fmla="*/ 2 h 249"/>
                  <a:gd name="T14" fmla="*/ 42 w 550"/>
                  <a:gd name="T15" fmla="*/ 2 h 249"/>
                  <a:gd name="T16" fmla="*/ 42 w 550"/>
                  <a:gd name="T17" fmla="*/ 2 h 249"/>
                  <a:gd name="T18" fmla="*/ 42 w 550"/>
                  <a:gd name="T19" fmla="*/ 2 h 249"/>
                  <a:gd name="T20" fmla="*/ 43 w 550"/>
                  <a:gd name="T21" fmla="*/ 2 h 249"/>
                  <a:gd name="T22" fmla="*/ 43 w 550"/>
                  <a:gd name="T23" fmla="*/ 2 h 249"/>
                  <a:gd name="T24" fmla="*/ 43 w 550"/>
                  <a:gd name="T25" fmla="*/ 2 h 249"/>
                  <a:gd name="T26" fmla="*/ 43 w 550"/>
                  <a:gd name="T27" fmla="*/ 2 h 249"/>
                  <a:gd name="T28" fmla="*/ 43 w 550"/>
                  <a:gd name="T29" fmla="*/ 2 h 249"/>
                  <a:gd name="T30" fmla="*/ 43 w 550"/>
                  <a:gd name="T31" fmla="*/ 2 h 249"/>
                  <a:gd name="T32" fmla="*/ 43 w 550"/>
                  <a:gd name="T33" fmla="*/ 2 h 249"/>
                  <a:gd name="T34" fmla="*/ 43 w 550"/>
                  <a:gd name="T35" fmla="*/ 2 h 249"/>
                  <a:gd name="T36" fmla="*/ 43 w 550"/>
                  <a:gd name="T37" fmla="*/ 2 h 249"/>
                  <a:gd name="T38" fmla="*/ 43 w 550"/>
                  <a:gd name="T39" fmla="*/ 2 h 249"/>
                  <a:gd name="T40" fmla="*/ 43 w 550"/>
                  <a:gd name="T41" fmla="*/ 2 h 249"/>
                  <a:gd name="T42" fmla="*/ 44 w 550"/>
                  <a:gd name="T43" fmla="*/ 2 h 249"/>
                  <a:gd name="T44" fmla="*/ 45 w 550"/>
                  <a:gd name="T45" fmla="*/ 2 h 249"/>
                  <a:gd name="T46" fmla="*/ 46 w 550"/>
                  <a:gd name="T47" fmla="*/ 2 h 249"/>
                  <a:gd name="T48" fmla="*/ 47 w 550"/>
                  <a:gd name="T49" fmla="*/ 2 h 249"/>
                  <a:gd name="T50" fmla="*/ 49 w 550"/>
                  <a:gd name="T51" fmla="*/ 2 h 249"/>
                  <a:gd name="T52" fmla="*/ 52 w 550"/>
                  <a:gd name="T53" fmla="*/ 2 h 249"/>
                  <a:gd name="T54" fmla="*/ 53 w 550"/>
                  <a:gd name="T55" fmla="*/ 2 h 249"/>
                  <a:gd name="T56" fmla="*/ 56 w 550"/>
                  <a:gd name="T57" fmla="*/ 2 h 249"/>
                  <a:gd name="T58" fmla="*/ 59 w 550"/>
                  <a:gd name="T59" fmla="*/ 2 h 249"/>
                  <a:gd name="T60" fmla="*/ 62 w 550"/>
                  <a:gd name="T61" fmla="*/ 2 h 249"/>
                  <a:gd name="T62" fmla="*/ 65 w 550"/>
                  <a:gd name="T63" fmla="*/ 2 h 249"/>
                  <a:gd name="T64" fmla="*/ 67 w 550"/>
                  <a:gd name="T65" fmla="*/ 2 h 249"/>
                  <a:gd name="T66" fmla="*/ 72 w 550"/>
                  <a:gd name="T67" fmla="*/ 2 h 249"/>
                  <a:gd name="T68" fmla="*/ 79 w 550"/>
                  <a:gd name="T69" fmla="*/ 2 h 249"/>
                  <a:gd name="T70" fmla="*/ 86 w 550"/>
                  <a:gd name="T71" fmla="*/ 2 h 249"/>
                  <a:gd name="T72" fmla="*/ 90 w 550"/>
                  <a:gd name="T73" fmla="*/ 2 h 249"/>
                  <a:gd name="T74" fmla="*/ 95 w 550"/>
                  <a:gd name="T75" fmla="*/ 2 h 249"/>
                  <a:gd name="T76" fmla="*/ 99 w 550"/>
                  <a:gd name="T77" fmla="*/ 2 h 249"/>
                  <a:gd name="T78" fmla="*/ 106 w 550"/>
                  <a:gd name="T79" fmla="*/ 2 h 249"/>
                  <a:gd name="T80" fmla="*/ 111 w 550"/>
                  <a:gd name="T81" fmla="*/ 2 h 249"/>
                  <a:gd name="T82" fmla="*/ 115 w 550"/>
                  <a:gd name="T83" fmla="*/ 2 h 249"/>
                  <a:gd name="T84" fmla="*/ 115 w 550"/>
                  <a:gd name="T85" fmla="*/ 2 h 249"/>
                  <a:gd name="T86" fmla="*/ 115 w 550"/>
                  <a:gd name="T87" fmla="*/ 2 h 249"/>
                  <a:gd name="T88" fmla="*/ 115 w 550"/>
                  <a:gd name="T89" fmla="*/ 2 h 249"/>
                  <a:gd name="T90" fmla="*/ 116 w 550"/>
                  <a:gd name="T91" fmla="*/ 2 h 249"/>
                  <a:gd name="T92" fmla="*/ 116 w 550"/>
                  <a:gd name="T93" fmla="*/ 2 h 249"/>
                  <a:gd name="T94" fmla="*/ 116 w 550"/>
                  <a:gd name="T95" fmla="*/ 2 h 249"/>
                  <a:gd name="T96" fmla="*/ 116 w 550"/>
                  <a:gd name="T97" fmla="*/ 2 h 249"/>
                  <a:gd name="T98" fmla="*/ 116 w 550"/>
                  <a:gd name="T99" fmla="*/ 2 h 249"/>
                  <a:gd name="T100" fmla="*/ 117 w 550"/>
                  <a:gd name="T101" fmla="*/ 2 h 249"/>
                  <a:gd name="T102" fmla="*/ 119 w 550"/>
                  <a:gd name="T103" fmla="*/ 2 h 249"/>
                  <a:gd name="T104" fmla="*/ 119 w 550"/>
                  <a:gd name="T105" fmla="*/ 2 h 249"/>
                  <a:gd name="T106" fmla="*/ 123 w 550"/>
                  <a:gd name="T107" fmla="*/ 2 h 249"/>
                  <a:gd name="T108" fmla="*/ 125 w 550"/>
                  <a:gd name="T109" fmla="*/ 2 h 249"/>
                  <a:gd name="T110" fmla="*/ 125 w 550"/>
                  <a:gd name="T111" fmla="*/ 2 h 249"/>
                  <a:gd name="T112" fmla="*/ 129 w 550"/>
                  <a:gd name="T113" fmla="*/ 2 h 249"/>
                  <a:gd name="T114" fmla="*/ 131 w 550"/>
                  <a:gd name="T115" fmla="*/ 2 h 249"/>
                  <a:gd name="T116" fmla="*/ 135 w 550"/>
                  <a:gd name="T117" fmla="*/ 2 h 249"/>
                  <a:gd name="T118" fmla="*/ 136 w 550"/>
                  <a:gd name="T119" fmla="*/ 2 h 249"/>
                  <a:gd name="T120" fmla="*/ 137 w 550"/>
                  <a:gd name="T121" fmla="*/ 2 h 249"/>
                  <a:gd name="T122" fmla="*/ 141 w 550"/>
                  <a:gd name="T123" fmla="*/ 2 h 249"/>
                  <a:gd name="T124" fmla="*/ 145 w 550"/>
                  <a:gd name="T125" fmla="*/ 2 h 24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50"/>
                  <a:gd name="T190" fmla="*/ 0 h 249"/>
                  <a:gd name="T191" fmla="*/ 550 w 550"/>
                  <a:gd name="T192" fmla="*/ 249 h 24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50" h="249">
                    <a:moveTo>
                      <a:pt x="0" y="247"/>
                    </a:moveTo>
                    <a:lnTo>
                      <a:pt x="2" y="247"/>
                    </a:lnTo>
                    <a:lnTo>
                      <a:pt x="4" y="247"/>
                    </a:lnTo>
                    <a:lnTo>
                      <a:pt x="7" y="247"/>
                    </a:lnTo>
                    <a:lnTo>
                      <a:pt x="9" y="247"/>
                    </a:lnTo>
                    <a:lnTo>
                      <a:pt x="11" y="247"/>
                    </a:lnTo>
                    <a:lnTo>
                      <a:pt x="13" y="247"/>
                    </a:lnTo>
                    <a:lnTo>
                      <a:pt x="15" y="247"/>
                    </a:lnTo>
                    <a:lnTo>
                      <a:pt x="17" y="247"/>
                    </a:lnTo>
                    <a:lnTo>
                      <a:pt x="19" y="247"/>
                    </a:lnTo>
                    <a:lnTo>
                      <a:pt x="21" y="247"/>
                    </a:lnTo>
                    <a:lnTo>
                      <a:pt x="23" y="247"/>
                    </a:lnTo>
                    <a:lnTo>
                      <a:pt x="25" y="247"/>
                    </a:lnTo>
                    <a:lnTo>
                      <a:pt x="27" y="247"/>
                    </a:lnTo>
                    <a:lnTo>
                      <a:pt x="27" y="245"/>
                    </a:lnTo>
                    <a:lnTo>
                      <a:pt x="27" y="247"/>
                    </a:lnTo>
                    <a:lnTo>
                      <a:pt x="27" y="245"/>
                    </a:lnTo>
                    <a:lnTo>
                      <a:pt x="27" y="247"/>
                    </a:lnTo>
                    <a:lnTo>
                      <a:pt x="30" y="247"/>
                    </a:lnTo>
                    <a:lnTo>
                      <a:pt x="32" y="247"/>
                    </a:lnTo>
                    <a:lnTo>
                      <a:pt x="34" y="247"/>
                    </a:lnTo>
                    <a:lnTo>
                      <a:pt x="36" y="247"/>
                    </a:lnTo>
                    <a:lnTo>
                      <a:pt x="38" y="247"/>
                    </a:lnTo>
                    <a:lnTo>
                      <a:pt x="40" y="247"/>
                    </a:lnTo>
                    <a:lnTo>
                      <a:pt x="42" y="247"/>
                    </a:lnTo>
                    <a:lnTo>
                      <a:pt x="44" y="247"/>
                    </a:lnTo>
                    <a:lnTo>
                      <a:pt x="46" y="247"/>
                    </a:lnTo>
                    <a:lnTo>
                      <a:pt x="48" y="247"/>
                    </a:lnTo>
                    <a:lnTo>
                      <a:pt x="50" y="247"/>
                    </a:lnTo>
                    <a:lnTo>
                      <a:pt x="53" y="247"/>
                    </a:lnTo>
                    <a:lnTo>
                      <a:pt x="55" y="247"/>
                    </a:lnTo>
                    <a:lnTo>
                      <a:pt x="57" y="247"/>
                    </a:lnTo>
                    <a:lnTo>
                      <a:pt x="59" y="247"/>
                    </a:lnTo>
                    <a:lnTo>
                      <a:pt x="61" y="247"/>
                    </a:lnTo>
                    <a:lnTo>
                      <a:pt x="63" y="247"/>
                    </a:lnTo>
                    <a:lnTo>
                      <a:pt x="65" y="247"/>
                    </a:lnTo>
                    <a:lnTo>
                      <a:pt x="67" y="247"/>
                    </a:lnTo>
                    <a:lnTo>
                      <a:pt x="69" y="247"/>
                    </a:lnTo>
                    <a:lnTo>
                      <a:pt x="71" y="247"/>
                    </a:lnTo>
                    <a:lnTo>
                      <a:pt x="73" y="247"/>
                    </a:lnTo>
                    <a:lnTo>
                      <a:pt x="76" y="247"/>
                    </a:lnTo>
                    <a:lnTo>
                      <a:pt x="78" y="247"/>
                    </a:lnTo>
                    <a:lnTo>
                      <a:pt x="80" y="247"/>
                    </a:lnTo>
                    <a:lnTo>
                      <a:pt x="82" y="247"/>
                    </a:lnTo>
                    <a:lnTo>
                      <a:pt x="84" y="247"/>
                    </a:lnTo>
                    <a:lnTo>
                      <a:pt x="86" y="247"/>
                    </a:lnTo>
                    <a:lnTo>
                      <a:pt x="88" y="247"/>
                    </a:lnTo>
                    <a:lnTo>
                      <a:pt x="90" y="247"/>
                    </a:lnTo>
                    <a:lnTo>
                      <a:pt x="92" y="247"/>
                    </a:lnTo>
                    <a:lnTo>
                      <a:pt x="94" y="247"/>
                    </a:lnTo>
                    <a:lnTo>
                      <a:pt x="96" y="247"/>
                    </a:lnTo>
                    <a:lnTo>
                      <a:pt x="99" y="247"/>
                    </a:lnTo>
                    <a:lnTo>
                      <a:pt x="101" y="247"/>
                    </a:lnTo>
                    <a:lnTo>
                      <a:pt x="103" y="247"/>
                    </a:lnTo>
                    <a:lnTo>
                      <a:pt x="105" y="247"/>
                    </a:lnTo>
                    <a:lnTo>
                      <a:pt x="107" y="247"/>
                    </a:lnTo>
                    <a:lnTo>
                      <a:pt x="109" y="247"/>
                    </a:lnTo>
                    <a:lnTo>
                      <a:pt x="111" y="247"/>
                    </a:lnTo>
                    <a:lnTo>
                      <a:pt x="113" y="247"/>
                    </a:lnTo>
                    <a:lnTo>
                      <a:pt x="115" y="247"/>
                    </a:lnTo>
                    <a:lnTo>
                      <a:pt x="117" y="247"/>
                    </a:lnTo>
                    <a:lnTo>
                      <a:pt x="119" y="247"/>
                    </a:lnTo>
                    <a:lnTo>
                      <a:pt x="121" y="247"/>
                    </a:lnTo>
                    <a:lnTo>
                      <a:pt x="124" y="247"/>
                    </a:lnTo>
                    <a:lnTo>
                      <a:pt x="126" y="247"/>
                    </a:lnTo>
                    <a:lnTo>
                      <a:pt x="128" y="247"/>
                    </a:lnTo>
                    <a:lnTo>
                      <a:pt x="130" y="247"/>
                    </a:lnTo>
                    <a:lnTo>
                      <a:pt x="132" y="247"/>
                    </a:lnTo>
                    <a:lnTo>
                      <a:pt x="134" y="247"/>
                    </a:lnTo>
                    <a:lnTo>
                      <a:pt x="136" y="247"/>
                    </a:lnTo>
                    <a:lnTo>
                      <a:pt x="138" y="247"/>
                    </a:lnTo>
                    <a:lnTo>
                      <a:pt x="140" y="247"/>
                    </a:lnTo>
                    <a:lnTo>
                      <a:pt x="142" y="247"/>
                    </a:lnTo>
                    <a:lnTo>
                      <a:pt x="144" y="247"/>
                    </a:lnTo>
                    <a:lnTo>
                      <a:pt x="147" y="247"/>
                    </a:lnTo>
                    <a:lnTo>
                      <a:pt x="149" y="247"/>
                    </a:lnTo>
                    <a:lnTo>
                      <a:pt x="149" y="245"/>
                    </a:lnTo>
                    <a:lnTo>
                      <a:pt x="151" y="245"/>
                    </a:lnTo>
                    <a:lnTo>
                      <a:pt x="153" y="245"/>
                    </a:lnTo>
                    <a:lnTo>
                      <a:pt x="153" y="243"/>
                    </a:lnTo>
                    <a:lnTo>
                      <a:pt x="153" y="241"/>
                    </a:lnTo>
                    <a:lnTo>
                      <a:pt x="153" y="238"/>
                    </a:lnTo>
                    <a:lnTo>
                      <a:pt x="153" y="236"/>
                    </a:lnTo>
                    <a:lnTo>
                      <a:pt x="153" y="234"/>
                    </a:lnTo>
                    <a:lnTo>
                      <a:pt x="153" y="232"/>
                    </a:lnTo>
                    <a:lnTo>
                      <a:pt x="153" y="230"/>
                    </a:lnTo>
                    <a:lnTo>
                      <a:pt x="153" y="228"/>
                    </a:lnTo>
                    <a:lnTo>
                      <a:pt x="153" y="226"/>
                    </a:lnTo>
                    <a:lnTo>
                      <a:pt x="153" y="224"/>
                    </a:lnTo>
                    <a:lnTo>
                      <a:pt x="153" y="222"/>
                    </a:lnTo>
                    <a:lnTo>
                      <a:pt x="153" y="220"/>
                    </a:lnTo>
                    <a:lnTo>
                      <a:pt x="153" y="215"/>
                    </a:lnTo>
                    <a:lnTo>
                      <a:pt x="153" y="213"/>
                    </a:lnTo>
                    <a:lnTo>
                      <a:pt x="153" y="211"/>
                    </a:lnTo>
                    <a:lnTo>
                      <a:pt x="153" y="209"/>
                    </a:lnTo>
                    <a:lnTo>
                      <a:pt x="153" y="207"/>
                    </a:lnTo>
                    <a:lnTo>
                      <a:pt x="153" y="203"/>
                    </a:lnTo>
                    <a:lnTo>
                      <a:pt x="153" y="201"/>
                    </a:lnTo>
                    <a:lnTo>
                      <a:pt x="153" y="199"/>
                    </a:lnTo>
                    <a:lnTo>
                      <a:pt x="153" y="194"/>
                    </a:lnTo>
                    <a:lnTo>
                      <a:pt x="153" y="192"/>
                    </a:lnTo>
                    <a:lnTo>
                      <a:pt x="153" y="188"/>
                    </a:lnTo>
                    <a:lnTo>
                      <a:pt x="153" y="186"/>
                    </a:lnTo>
                    <a:lnTo>
                      <a:pt x="153" y="182"/>
                    </a:lnTo>
                    <a:lnTo>
                      <a:pt x="153" y="178"/>
                    </a:lnTo>
                    <a:lnTo>
                      <a:pt x="153" y="176"/>
                    </a:lnTo>
                    <a:lnTo>
                      <a:pt x="153" y="171"/>
                    </a:lnTo>
                    <a:lnTo>
                      <a:pt x="153" y="167"/>
                    </a:lnTo>
                    <a:lnTo>
                      <a:pt x="153" y="163"/>
                    </a:lnTo>
                    <a:lnTo>
                      <a:pt x="153" y="159"/>
                    </a:lnTo>
                    <a:lnTo>
                      <a:pt x="153" y="155"/>
                    </a:lnTo>
                    <a:lnTo>
                      <a:pt x="153" y="151"/>
                    </a:lnTo>
                    <a:lnTo>
                      <a:pt x="153" y="144"/>
                    </a:lnTo>
                    <a:lnTo>
                      <a:pt x="153" y="140"/>
                    </a:lnTo>
                    <a:lnTo>
                      <a:pt x="153" y="136"/>
                    </a:lnTo>
                    <a:lnTo>
                      <a:pt x="153" y="132"/>
                    </a:lnTo>
                    <a:lnTo>
                      <a:pt x="153" y="127"/>
                    </a:lnTo>
                    <a:lnTo>
                      <a:pt x="153" y="123"/>
                    </a:lnTo>
                    <a:lnTo>
                      <a:pt x="155" y="119"/>
                    </a:lnTo>
                    <a:lnTo>
                      <a:pt x="155" y="115"/>
                    </a:lnTo>
                    <a:lnTo>
                      <a:pt x="155" y="109"/>
                    </a:lnTo>
                    <a:lnTo>
                      <a:pt x="155" y="104"/>
                    </a:lnTo>
                    <a:lnTo>
                      <a:pt x="155" y="100"/>
                    </a:lnTo>
                    <a:lnTo>
                      <a:pt x="155" y="96"/>
                    </a:lnTo>
                    <a:lnTo>
                      <a:pt x="155" y="92"/>
                    </a:lnTo>
                    <a:lnTo>
                      <a:pt x="155" y="88"/>
                    </a:lnTo>
                    <a:lnTo>
                      <a:pt x="155" y="81"/>
                    </a:lnTo>
                    <a:lnTo>
                      <a:pt x="155" y="77"/>
                    </a:lnTo>
                    <a:lnTo>
                      <a:pt x="155" y="73"/>
                    </a:lnTo>
                    <a:lnTo>
                      <a:pt x="155" y="69"/>
                    </a:lnTo>
                    <a:lnTo>
                      <a:pt x="155" y="65"/>
                    </a:lnTo>
                    <a:lnTo>
                      <a:pt x="155" y="61"/>
                    </a:lnTo>
                    <a:lnTo>
                      <a:pt x="155" y="56"/>
                    </a:lnTo>
                    <a:lnTo>
                      <a:pt x="155" y="52"/>
                    </a:lnTo>
                    <a:lnTo>
                      <a:pt x="155" y="48"/>
                    </a:lnTo>
                    <a:lnTo>
                      <a:pt x="155" y="44"/>
                    </a:lnTo>
                    <a:lnTo>
                      <a:pt x="155" y="40"/>
                    </a:lnTo>
                    <a:lnTo>
                      <a:pt x="155" y="35"/>
                    </a:lnTo>
                    <a:lnTo>
                      <a:pt x="155" y="33"/>
                    </a:lnTo>
                    <a:lnTo>
                      <a:pt x="155" y="29"/>
                    </a:lnTo>
                    <a:lnTo>
                      <a:pt x="155" y="27"/>
                    </a:lnTo>
                    <a:lnTo>
                      <a:pt x="155" y="23"/>
                    </a:lnTo>
                    <a:lnTo>
                      <a:pt x="155" y="21"/>
                    </a:lnTo>
                    <a:lnTo>
                      <a:pt x="155" y="19"/>
                    </a:lnTo>
                    <a:lnTo>
                      <a:pt x="155" y="17"/>
                    </a:lnTo>
                    <a:lnTo>
                      <a:pt x="155" y="14"/>
                    </a:lnTo>
                    <a:lnTo>
                      <a:pt x="155" y="12"/>
                    </a:lnTo>
                    <a:lnTo>
                      <a:pt x="155" y="10"/>
                    </a:lnTo>
                    <a:lnTo>
                      <a:pt x="155" y="8"/>
                    </a:lnTo>
                    <a:lnTo>
                      <a:pt x="155" y="6"/>
                    </a:lnTo>
                    <a:lnTo>
                      <a:pt x="155" y="4"/>
                    </a:lnTo>
                    <a:lnTo>
                      <a:pt x="155" y="2"/>
                    </a:lnTo>
                    <a:lnTo>
                      <a:pt x="155" y="0"/>
                    </a:lnTo>
                    <a:lnTo>
                      <a:pt x="155" y="2"/>
                    </a:lnTo>
                    <a:lnTo>
                      <a:pt x="155" y="4"/>
                    </a:lnTo>
                    <a:lnTo>
                      <a:pt x="155" y="6"/>
                    </a:lnTo>
                    <a:lnTo>
                      <a:pt x="155" y="8"/>
                    </a:lnTo>
                    <a:lnTo>
                      <a:pt x="155" y="10"/>
                    </a:lnTo>
                    <a:lnTo>
                      <a:pt x="155" y="12"/>
                    </a:lnTo>
                    <a:lnTo>
                      <a:pt x="155" y="14"/>
                    </a:lnTo>
                    <a:lnTo>
                      <a:pt x="155" y="17"/>
                    </a:lnTo>
                    <a:lnTo>
                      <a:pt x="155" y="21"/>
                    </a:lnTo>
                    <a:lnTo>
                      <a:pt x="155" y="23"/>
                    </a:lnTo>
                    <a:lnTo>
                      <a:pt x="155" y="25"/>
                    </a:lnTo>
                    <a:lnTo>
                      <a:pt x="155" y="29"/>
                    </a:lnTo>
                    <a:lnTo>
                      <a:pt x="155" y="31"/>
                    </a:lnTo>
                    <a:lnTo>
                      <a:pt x="155" y="33"/>
                    </a:lnTo>
                    <a:lnTo>
                      <a:pt x="155" y="37"/>
                    </a:lnTo>
                    <a:lnTo>
                      <a:pt x="155" y="40"/>
                    </a:lnTo>
                    <a:lnTo>
                      <a:pt x="155" y="42"/>
                    </a:lnTo>
                    <a:lnTo>
                      <a:pt x="155" y="46"/>
                    </a:lnTo>
                    <a:lnTo>
                      <a:pt x="155" y="48"/>
                    </a:lnTo>
                    <a:lnTo>
                      <a:pt x="155" y="50"/>
                    </a:lnTo>
                    <a:lnTo>
                      <a:pt x="155" y="54"/>
                    </a:lnTo>
                    <a:lnTo>
                      <a:pt x="155" y="58"/>
                    </a:lnTo>
                    <a:lnTo>
                      <a:pt x="155" y="61"/>
                    </a:lnTo>
                    <a:lnTo>
                      <a:pt x="157" y="65"/>
                    </a:lnTo>
                    <a:lnTo>
                      <a:pt x="157" y="69"/>
                    </a:lnTo>
                    <a:lnTo>
                      <a:pt x="157" y="71"/>
                    </a:lnTo>
                    <a:lnTo>
                      <a:pt x="157" y="75"/>
                    </a:lnTo>
                    <a:lnTo>
                      <a:pt x="157" y="79"/>
                    </a:lnTo>
                    <a:lnTo>
                      <a:pt x="157" y="81"/>
                    </a:lnTo>
                    <a:lnTo>
                      <a:pt x="157" y="86"/>
                    </a:lnTo>
                    <a:lnTo>
                      <a:pt x="157" y="88"/>
                    </a:lnTo>
                    <a:lnTo>
                      <a:pt x="157" y="90"/>
                    </a:lnTo>
                    <a:lnTo>
                      <a:pt x="157" y="94"/>
                    </a:lnTo>
                    <a:lnTo>
                      <a:pt x="157" y="96"/>
                    </a:lnTo>
                    <a:lnTo>
                      <a:pt x="157" y="100"/>
                    </a:lnTo>
                    <a:lnTo>
                      <a:pt x="157" y="102"/>
                    </a:lnTo>
                    <a:lnTo>
                      <a:pt x="157" y="107"/>
                    </a:lnTo>
                    <a:lnTo>
                      <a:pt x="157" y="111"/>
                    </a:lnTo>
                    <a:lnTo>
                      <a:pt x="157" y="113"/>
                    </a:lnTo>
                    <a:lnTo>
                      <a:pt x="157" y="117"/>
                    </a:lnTo>
                    <a:lnTo>
                      <a:pt x="157" y="119"/>
                    </a:lnTo>
                    <a:lnTo>
                      <a:pt x="157" y="123"/>
                    </a:lnTo>
                    <a:lnTo>
                      <a:pt x="157" y="125"/>
                    </a:lnTo>
                    <a:lnTo>
                      <a:pt x="157" y="130"/>
                    </a:lnTo>
                    <a:lnTo>
                      <a:pt x="157" y="132"/>
                    </a:lnTo>
                    <a:lnTo>
                      <a:pt x="157" y="136"/>
                    </a:lnTo>
                    <a:lnTo>
                      <a:pt x="157" y="138"/>
                    </a:lnTo>
                    <a:lnTo>
                      <a:pt x="157" y="140"/>
                    </a:lnTo>
                    <a:lnTo>
                      <a:pt x="157" y="142"/>
                    </a:lnTo>
                    <a:lnTo>
                      <a:pt x="157" y="146"/>
                    </a:lnTo>
                    <a:lnTo>
                      <a:pt x="157" y="148"/>
                    </a:lnTo>
                    <a:lnTo>
                      <a:pt x="157" y="151"/>
                    </a:lnTo>
                    <a:lnTo>
                      <a:pt x="157" y="155"/>
                    </a:lnTo>
                    <a:lnTo>
                      <a:pt x="157" y="157"/>
                    </a:lnTo>
                    <a:lnTo>
                      <a:pt x="157" y="159"/>
                    </a:lnTo>
                    <a:lnTo>
                      <a:pt x="157" y="163"/>
                    </a:lnTo>
                    <a:lnTo>
                      <a:pt x="157" y="165"/>
                    </a:lnTo>
                    <a:lnTo>
                      <a:pt x="157" y="167"/>
                    </a:lnTo>
                    <a:lnTo>
                      <a:pt x="157" y="169"/>
                    </a:lnTo>
                    <a:lnTo>
                      <a:pt x="157" y="171"/>
                    </a:lnTo>
                    <a:lnTo>
                      <a:pt x="157" y="174"/>
                    </a:lnTo>
                    <a:lnTo>
                      <a:pt x="157" y="176"/>
                    </a:lnTo>
                    <a:lnTo>
                      <a:pt x="157" y="178"/>
                    </a:lnTo>
                    <a:lnTo>
                      <a:pt x="157" y="180"/>
                    </a:lnTo>
                    <a:lnTo>
                      <a:pt x="157" y="182"/>
                    </a:lnTo>
                    <a:lnTo>
                      <a:pt x="157" y="184"/>
                    </a:lnTo>
                    <a:lnTo>
                      <a:pt x="157" y="186"/>
                    </a:lnTo>
                    <a:lnTo>
                      <a:pt x="157" y="188"/>
                    </a:lnTo>
                    <a:lnTo>
                      <a:pt x="157" y="190"/>
                    </a:lnTo>
                    <a:lnTo>
                      <a:pt x="157" y="192"/>
                    </a:lnTo>
                    <a:lnTo>
                      <a:pt x="157" y="194"/>
                    </a:lnTo>
                    <a:lnTo>
                      <a:pt x="157" y="197"/>
                    </a:lnTo>
                    <a:lnTo>
                      <a:pt x="157" y="199"/>
                    </a:lnTo>
                    <a:lnTo>
                      <a:pt x="157" y="201"/>
                    </a:lnTo>
                    <a:lnTo>
                      <a:pt x="157" y="203"/>
                    </a:lnTo>
                    <a:lnTo>
                      <a:pt x="157" y="205"/>
                    </a:lnTo>
                    <a:lnTo>
                      <a:pt x="157" y="207"/>
                    </a:lnTo>
                    <a:lnTo>
                      <a:pt x="157" y="209"/>
                    </a:lnTo>
                    <a:lnTo>
                      <a:pt x="157" y="211"/>
                    </a:lnTo>
                    <a:lnTo>
                      <a:pt x="157" y="213"/>
                    </a:lnTo>
                    <a:lnTo>
                      <a:pt x="157" y="215"/>
                    </a:lnTo>
                    <a:lnTo>
                      <a:pt x="157" y="217"/>
                    </a:lnTo>
                    <a:lnTo>
                      <a:pt x="157" y="220"/>
                    </a:lnTo>
                    <a:lnTo>
                      <a:pt x="159" y="222"/>
                    </a:lnTo>
                    <a:lnTo>
                      <a:pt x="159" y="224"/>
                    </a:lnTo>
                    <a:lnTo>
                      <a:pt x="159" y="226"/>
                    </a:lnTo>
                    <a:lnTo>
                      <a:pt x="159" y="228"/>
                    </a:lnTo>
                    <a:lnTo>
                      <a:pt x="159" y="230"/>
                    </a:lnTo>
                    <a:lnTo>
                      <a:pt x="159" y="232"/>
                    </a:lnTo>
                    <a:lnTo>
                      <a:pt x="159" y="234"/>
                    </a:lnTo>
                    <a:lnTo>
                      <a:pt x="159" y="236"/>
                    </a:lnTo>
                    <a:lnTo>
                      <a:pt x="159" y="238"/>
                    </a:lnTo>
                    <a:lnTo>
                      <a:pt x="159" y="236"/>
                    </a:lnTo>
                    <a:lnTo>
                      <a:pt x="161" y="236"/>
                    </a:lnTo>
                    <a:lnTo>
                      <a:pt x="161" y="234"/>
                    </a:lnTo>
                    <a:lnTo>
                      <a:pt x="161" y="232"/>
                    </a:lnTo>
                    <a:lnTo>
                      <a:pt x="161" y="230"/>
                    </a:lnTo>
                    <a:lnTo>
                      <a:pt x="161" y="228"/>
                    </a:lnTo>
                    <a:lnTo>
                      <a:pt x="161" y="226"/>
                    </a:lnTo>
                    <a:lnTo>
                      <a:pt x="161" y="224"/>
                    </a:lnTo>
                    <a:lnTo>
                      <a:pt x="163" y="224"/>
                    </a:lnTo>
                    <a:lnTo>
                      <a:pt x="163" y="226"/>
                    </a:lnTo>
                    <a:lnTo>
                      <a:pt x="163" y="228"/>
                    </a:lnTo>
                    <a:lnTo>
                      <a:pt x="165" y="228"/>
                    </a:lnTo>
                    <a:lnTo>
                      <a:pt x="165" y="230"/>
                    </a:lnTo>
                    <a:lnTo>
                      <a:pt x="165" y="232"/>
                    </a:lnTo>
                    <a:lnTo>
                      <a:pt x="165" y="234"/>
                    </a:lnTo>
                    <a:lnTo>
                      <a:pt x="165" y="236"/>
                    </a:lnTo>
                    <a:lnTo>
                      <a:pt x="165" y="238"/>
                    </a:lnTo>
                    <a:lnTo>
                      <a:pt x="167" y="241"/>
                    </a:lnTo>
                    <a:lnTo>
                      <a:pt x="167" y="238"/>
                    </a:lnTo>
                    <a:lnTo>
                      <a:pt x="170" y="238"/>
                    </a:lnTo>
                    <a:lnTo>
                      <a:pt x="170" y="236"/>
                    </a:lnTo>
                    <a:lnTo>
                      <a:pt x="170" y="234"/>
                    </a:lnTo>
                    <a:lnTo>
                      <a:pt x="170" y="232"/>
                    </a:lnTo>
                    <a:lnTo>
                      <a:pt x="172" y="232"/>
                    </a:lnTo>
                    <a:lnTo>
                      <a:pt x="172" y="230"/>
                    </a:lnTo>
                    <a:lnTo>
                      <a:pt x="172" y="228"/>
                    </a:lnTo>
                    <a:lnTo>
                      <a:pt x="172" y="230"/>
                    </a:lnTo>
                    <a:lnTo>
                      <a:pt x="172" y="232"/>
                    </a:lnTo>
                    <a:lnTo>
                      <a:pt x="174" y="232"/>
                    </a:lnTo>
                    <a:lnTo>
                      <a:pt x="174" y="234"/>
                    </a:lnTo>
                    <a:lnTo>
                      <a:pt x="174" y="236"/>
                    </a:lnTo>
                    <a:lnTo>
                      <a:pt x="174" y="238"/>
                    </a:lnTo>
                    <a:lnTo>
                      <a:pt x="174" y="241"/>
                    </a:lnTo>
                    <a:lnTo>
                      <a:pt x="176" y="241"/>
                    </a:lnTo>
                    <a:lnTo>
                      <a:pt x="176" y="243"/>
                    </a:lnTo>
                    <a:lnTo>
                      <a:pt x="178" y="243"/>
                    </a:lnTo>
                    <a:lnTo>
                      <a:pt x="178" y="241"/>
                    </a:lnTo>
                    <a:lnTo>
                      <a:pt x="180" y="241"/>
                    </a:lnTo>
                    <a:lnTo>
                      <a:pt x="180" y="238"/>
                    </a:lnTo>
                    <a:lnTo>
                      <a:pt x="182" y="238"/>
                    </a:lnTo>
                    <a:lnTo>
                      <a:pt x="182" y="241"/>
                    </a:lnTo>
                    <a:lnTo>
                      <a:pt x="182" y="243"/>
                    </a:lnTo>
                    <a:lnTo>
                      <a:pt x="182" y="245"/>
                    </a:lnTo>
                    <a:lnTo>
                      <a:pt x="184" y="245"/>
                    </a:lnTo>
                    <a:lnTo>
                      <a:pt x="186" y="245"/>
                    </a:lnTo>
                    <a:lnTo>
                      <a:pt x="186" y="243"/>
                    </a:lnTo>
                    <a:lnTo>
                      <a:pt x="186" y="245"/>
                    </a:lnTo>
                    <a:lnTo>
                      <a:pt x="186" y="243"/>
                    </a:lnTo>
                    <a:lnTo>
                      <a:pt x="188" y="243"/>
                    </a:lnTo>
                    <a:lnTo>
                      <a:pt x="188" y="245"/>
                    </a:lnTo>
                    <a:lnTo>
                      <a:pt x="190" y="245"/>
                    </a:lnTo>
                    <a:lnTo>
                      <a:pt x="193" y="245"/>
                    </a:lnTo>
                    <a:lnTo>
                      <a:pt x="195" y="245"/>
                    </a:lnTo>
                    <a:lnTo>
                      <a:pt x="195" y="243"/>
                    </a:lnTo>
                    <a:lnTo>
                      <a:pt x="195" y="241"/>
                    </a:lnTo>
                    <a:lnTo>
                      <a:pt x="195" y="238"/>
                    </a:lnTo>
                    <a:lnTo>
                      <a:pt x="195" y="241"/>
                    </a:lnTo>
                    <a:lnTo>
                      <a:pt x="197" y="241"/>
                    </a:lnTo>
                    <a:lnTo>
                      <a:pt x="197" y="238"/>
                    </a:lnTo>
                    <a:lnTo>
                      <a:pt x="197" y="241"/>
                    </a:lnTo>
                    <a:lnTo>
                      <a:pt x="197" y="243"/>
                    </a:lnTo>
                    <a:lnTo>
                      <a:pt x="199" y="243"/>
                    </a:lnTo>
                    <a:lnTo>
                      <a:pt x="199" y="245"/>
                    </a:lnTo>
                    <a:lnTo>
                      <a:pt x="201" y="245"/>
                    </a:lnTo>
                    <a:lnTo>
                      <a:pt x="201" y="243"/>
                    </a:lnTo>
                    <a:lnTo>
                      <a:pt x="201" y="241"/>
                    </a:lnTo>
                    <a:lnTo>
                      <a:pt x="203" y="241"/>
                    </a:lnTo>
                    <a:lnTo>
                      <a:pt x="203" y="238"/>
                    </a:lnTo>
                    <a:lnTo>
                      <a:pt x="203" y="241"/>
                    </a:lnTo>
                    <a:lnTo>
                      <a:pt x="205" y="241"/>
                    </a:lnTo>
                    <a:lnTo>
                      <a:pt x="205" y="243"/>
                    </a:lnTo>
                    <a:lnTo>
                      <a:pt x="205" y="245"/>
                    </a:lnTo>
                    <a:lnTo>
                      <a:pt x="207" y="245"/>
                    </a:lnTo>
                    <a:lnTo>
                      <a:pt x="209" y="245"/>
                    </a:lnTo>
                    <a:lnTo>
                      <a:pt x="209" y="243"/>
                    </a:lnTo>
                    <a:lnTo>
                      <a:pt x="209" y="245"/>
                    </a:lnTo>
                    <a:lnTo>
                      <a:pt x="209" y="243"/>
                    </a:lnTo>
                    <a:lnTo>
                      <a:pt x="211" y="243"/>
                    </a:lnTo>
                    <a:lnTo>
                      <a:pt x="211" y="245"/>
                    </a:lnTo>
                    <a:lnTo>
                      <a:pt x="213" y="245"/>
                    </a:lnTo>
                    <a:lnTo>
                      <a:pt x="216" y="245"/>
                    </a:lnTo>
                    <a:lnTo>
                      <a:pt x="216" y="247"/>
                    </a:lnTo>
                    <a:lnTo>
                      <a:pt x="216" y="245"/>
                    </a:lnTo>
                    <a:lnTo>
                      <a:pt x="216" y="247"/>
                    </a:lnTo>
                    <a:lnTo>
                      <a:pt x="216" y="245"/>
                    </a:lnTo>
                    <a:lnTo>
                      <a:pt x="216" y="247"/>
                    </a:lnTo>
                    <a:lnTo>
                      <a:pt x="216" y="245"/>
                    </a:lnTo>
                    <a:lnTo>
                      <a:pt x="216" y="247"/>
                    </a:lnTo>
                    <a:lnTo>
                      <a:pt x="216" y="245"/>
                    </a:lnTo>
                    <a:lnTo>
                      <a:pt x="218" y="245"/>
                    </a:lnTo>
                    <a:lnTo>
                      <a:pt x="220" y="245"/>
                    </a:lnTo>
                    <a:lnTo>
                      <a:pt x="222" y="245"/>
                    </a:lnTo>
                    <a:lnTo>
                      <a:pt x="222" y="247"/>
                    </a:lnTo>
                    <a:lnTo>
                      <a:pt x="224" y="247"/>
                    </a:lnTo>
                    <a:lnTo>
                      <a:pt x="226" y="247"/>
                    </a:lnTo>
                    <a:lnTo>
                      <a:pt x="228" y="247"/>
                    </a:lnTo>
                    <a:lnTo>
                      <a:pt x="228" y="245"/>
                    </a:lnTo>
                    <a:lnTo>
                      <a:pt x="228" y="247"/>
                    </a:lnTo>
                    <a:lnTo>
                      <a:pt x="228" y="245"/>
                    </a:lnTo>
                    <a:lnTo>
                      <a:pt x="230" y="245"/>
                    </a:lnTo>
                    <a:lnTo>
                      <a:pt x="230" y="247"/>
                    </a:lnTo>
                    <a:lnTo>
                      <a:pt x="230" y="245"/>
                    </a:lnTo>
                    <a:lnTo>
                      <a:pt x="230" y="247"/>
                    </a:lnTo>
                    <a:lnTo>
                      <a:pt x="232" y="247"/>
                    </a:lnTo>
                    <a:lnTo>
                      <a:pt x="234" y="247"/>
                    </a:lnTo>
                    <a:lnTo>
                      <a:pt x="234" y="245"/>
                    </a:lnTo>
                    <a:lnTo>
                      <a:pt x="236" y="245"/>
                    </a:lnTo>
                    <a:lnTo>
                      <a:pt x="236" y="247"/>
                    </a:lnTo>
                    <a:lnTo>
                      <a:pt x="236" y="245"/>
                    </a:lnTo>
                    <a:lnTo>
                      <a:pt x="236" y="247"/>
                    </a:lnTo>
                    <a:lnTo>
                      <a:pt x="239" y="247"/>
                    </a:lnTo>
                    <a:lnTo>
                      <a:pt x="241" y="247"/>
                    </a:lnTo>
                    <a:lnTo>
                      <a:pt x="243" y="247"/>
                    </a:lnTo>
                    <a:lnTo>
                      <a:pt x="243" y="245"/>
                    </a:lnTo>
                    <a:lnTo>
                      <a:pt x="243" y="247"/>
                    </a:lnTo>
                    <a:lnTo>
                      <a:pt x="245" y="247"/>
                    </a:lnTo>
                    <a:lnTo>
                      <a:pt x="245" y="245"/>
                    </a:lnTo>
                    <a:lnTo>
                      <a:pt x="245" y="247"/>
                    </a:lnTo>
                    <a:lnTo>
                      <a:pt x="247" y="247"/>
                    </a:lnTo>
                    <a:lnTo>
                      <a:pt x="249" y="247"/>
                    </a:lnTo>
                    <a:lnTo>
                      <a:pt x="251" y="247"/>
                    </a:lnTo>
                    <a:lnTo>
                      <a:pt x="253" y="247"/>
                    </a:lnTo>
                    <a:lnTo>
                      <a:pt x="255" y="247"/>
                    </a:lnTo>
                    <a:lnTo>
                      <a:pt x="257" y="247"/>
                    </a:lnTo>
                    <a:lnTo>
                      <a:pt x="259" y="247"/>
                    </a:lnTo>
                    <a:lnTo>
                      <a:pt x="262" y="247"/>
                    </a:lnTo>
                    <a:lnTo>
                      <a:pt x="264" y="247"/>
                    </a:lnTo>
                    <a:lnTo>
                      <a:pt x="266" y="247"/>
                    </a:lnTo>
                    <a:lnTo>
                      <a:pt x="268" y="247"/>
                    </a:lnTo>
                    <a:lnTo>
                      <a:pt x="270" y="247"/>
                    </a:lnTo>
                    <a:lnTo>
                      <a:pt x="272" y="247"/>
                    </a:lnTo>
                    <a:lnTo>
                      <a:pt x="274" y="247"/>
                    </a:lnTo>
                    <a:lnTo>
                      <a:pt x="276" y="247"/>
                    </a:lnTo>
                    <a:lnTo>
                      <a:pt x="278" y="247"/>
                    </a:lnTo>
                    <a:lnTo>
                      <a:pt x="280" y="247"/>
                    </a:lnTo>
                    <a:lnTo>
                      <a:pt x="282" y="247"/>
                    </a:lnTo>
                    <a:lnTo>
                      <a:pt x="285" y="247"/>
                    </a:lnTo>
                    <a:lnTo>
                      <a:pt x="287" y="247"/>
                    </a:lnTo>
                    <a:lnTo>
                      <a:pt x="289" y="247"/>
                    </a:lnTo>
                    <a:lnTo>
                      <a:pt x="291" y="247"/>
                    </a:lnTo>
                    <a:lnTo>
                      <a:pt x="293" y="247"/>
                    </a:lnTo>
                    <a:lnTo>
                      <a:pt x="295" y="247"/>
                    </a:lnTo>
                    <a:lnTo>
                      <a:pt x="297" y="247"/>
                    </a:lnTo>
                    <a:lnTo>
                      <a:pt x="299" y="247"/>
                    </a:lnTo>
                    <a:lnTo>
                      <a:pt x="301" y="247"/>
                    </a:lnTo>
                    <a:lnTo>
                      <a:pt x="303" y="247"/>
                    </a:lnTo>
                    <a:lnTo>
                      <a:pt x="305" y="247"/>
                    </a:lnTo>
                    <a:lnTo>
                      <a:pt x="308" y="247"/>
                    </a:lnTo>
                    <a:lnTo>
                      <a:pt x="310" y="247"/>
                    </a:lnTo>
                    <a:lnTo>
                      <a:pt x="312" y="247"/>
                    </a:lnTo>
                    <a:lnTo>
                      <a:pt x="314" y="247"/>
                    </a:lnTo>
                    <a:lnTo>
                      <a:pt x="316" y="247"/>
                    </a:lnTo>
                    <a:lnTo>
                      <a:pt x="318" y="247"/>
                    </a:lnTo>
                    <a:lnTo>
                      <a:pt x="320" y="247"/>
                    </a:lnTo>
                    <a:lnTo>
                      <a:pt x="322" y="247"/>
                    </a:lnTo>
                    <a:lnTo>
                      <a:pt x="324" y="247"/>
                    </a:lnTo>
                    <a:lnTo>
                      <a:pt x="326" y="247"/>
                    </a:lnTo>
                    <a:lnTo>
                      <a:pt x="328" y="247"/>
                    </a:lnTo>
                    <a:lnTo>
                      <a:pt x="328" y="245"/>
                    </a:lnTo>
                    <a:lnTo>
                      <a:pt x="328" y="247"/>
                    </a:lnTo>
                    <a:lnTo>
                      <a:pt x="328" y="245"/>
                    </a:lnTo>
                    <a:lnTo>
                      <a:pt x="328" y="247"/>
                    </a:lnTo>
                    <a:lnTo>
                      <a:pt x="331" y="247"/>
                    </a:lnTo>
                    <a:lnTo>
                      <a:pt x="333" y="247"/>
                    </a:lnTo>
                    <a:lnTo>
                      <a:pt x="335" y="247"/>
                    </a:lnTo>
                    <a:lnTo>
                      <a:pt x="337" y="247"/>
                    </a:lnTo>
                    <a:lnTo>
                      <a:pt x="339" y="247"/>
                    </a:lnTo>
                    <a:lnTo>
                      <a:pt x="341" y="247"/>
                    </a:lnTo>
                    <a:lnTo>
                      <a:pt x="343" y="247"/>
                    </a:lnTo>
                    <a:lnTo>
                      <a:pt x="345" y="247"/>
                    </a:lnTo>
                    <a:lnTo>
                      <a:pt x="347" y="247"/>
                    </a:lnTo>
                    <a:lnTo>
                      <a:pt x="349" y="247"/>
                    </a:lnTo>
                    <a:lnTo>
                      <a:pt x="351" y="247"/>
                    </a:lnTo>
                    <a:lnTo>
                      <a:pt x="353" y="247"/>
                    </a:lnTo>
                    <a:lnTo>
                      <a:pt x="356" y="247"/>
                    </a:lnTo>
                    <a:lnTo>
                      <a:pt x="358" y="247"/>
                    </a:lnTo>
                    <a:lnTo>
                      <a:pt x="360" y="247"/>
                    </a:lnTo>
                    <a:lnTo>
                      <a:pt x="362" y="247"/>
                    </a:lnTo>
                    <a:lnTo>
                      <a:pt x="362" y="249"/>
                    </a:lnTo>
                    <a:lnTo>
                      <a:pt x="362" y="247"/>
                    </a:lnTo>
                    <a:lnTo>
                      <a:pt x="364" y="247"/>
                    </a:lnTo>
                    <a:lnTo>
                      <a:pt x="366" y="247"/>
                    </a:lnTo>
                    <a:lnTo>
                      <a:pt x="366" y="249"/>
                    </a:lnTo>
                    <a:lnTo>
                      <a:pt x="366" y="247"/>
                    </a:lnTo>
                    <a:lnTo>
                      <a:pt x="368" y="247"/>
                    </a:lnTo>
                    <a:lnTo>
                      <a:pt x="370" y="247"/>
                    </a:lnTo>
                    <a:lnTo>
                      <a:pt x="372" y="247"/>
                    </a:lnTo>
                    <a:lnTo>
                      <a:pt x="374" y="247"/>
                    </a:lnTo>
                    <a:lnTo>
                      <a:pt x="376" y="247"/>
                    </a:lnTo>
                    <a:lnTo>
                      <a:pt x="379" y="247"/>
                    </a:lnTo>
                    <a:lnTo>
                      <a:pt x="381" y="247"/>
                    </a:lnTo>
                    <a:lnTo>
                      <a:pt x="383" y="247"/>
                    </a:lnTo>
                    <a:lnTo>
                      <a:pt x="385" y="247"/>
                    </a:lnTo>
                    <a:lnTo>
                      <a:pt x="387" y="247"/>
                    </a:lnTo>
                    <a:lnTo>
                      <a:pt x="389" y="247"/>
                    </a:lnTo>
                    <a:lnTo>
                      <a:pt x="391" y="247"/>
                    </a:lnTo>
                    <a:lnTo>
                      <a:pt x="393" y="247"/>
                    </a:lnTo>
                    <a:lnTo>
                      <a:pt x="395" y="247"/>
                    </a:lnTo>
                    <a:lnTo>
                      <a:pt x="395" y="249"/>
                    </a:lnTo>
                    <a:lnTo>
                      <a:pt x="395" y="247"/>
                    </a:lnTo>
                    <a:lnTo>
                      <a:pt x="397" y="247"/>
                    </a:lnTo>
                    <a:lnTo>
                      <a:pt x="399" y="247"/>
                    </a:lnTo>
                    <a:lnTo>
                      <a:pt x="402" y="247"/>
                    </a:lnTo>
                    <a:lnTo>
                      <a:pt x="404" y="247"/>
                    </a:lnTo>
                    <a:lnTo>
                      <a:pt x="406" y="247"/>
                    </a:lnTo>
                    <a:lnTo>
                      <a:pt x="408" y="247"/>
                    </a:lnTo>
                    <a:lnTo>
                      <a:pt x="410" y="247"/>
                    </a:lnTo>
                    <a:lnTo>
                      <a:pt x="412" y="247"/>
                    </a:lnTo>
                    <a:lnTo>
                      <a:pt x="414" y="247"/>
                    </a:lnTo>
                    <a:lnTo>
                      <a:pt x="416" y="247"/>
                    </a:lnTo>
                    <a:lnTo>
                      <a:pt x="418" y="247"/>
                    </a:lnTo>
                    <a:lnTo>
                      <a:pt x="420" y="247"/>
                    </a:lnTo>
                    <a:lnTo>
                      <a:pt x="422" y="247"/>
                    </a:lnTo>
                    <a:lnTo>
                      <a:pt x="422" y="245"/>
                    </a:lnTo>
                    <a:lnTo>
                      <a:pt x="422" y="247"/>
                    </a:lnTo>
                    <a:lnTo>
                      <a:pt x="422" y="245"/>
                    </a:lnTo>
                    <a:lnTo>
                      <a:pt x="425" y="245"/>
                    </a:lnTo>
                    <a:lnTo>
                      <a:pt x="425" y="243"/>
                    </a:lnTo>
                    <a:lnTo>
                      <a:pt x="425" y="241"/>
                    </a:lnTo>
                    <a:lnTo>
                      <a:pt x="425" y="238"/>
                    </a:lnTo>
                    <a:lnTo>
                      <a:pt x="425" y="236"/>
                    </a:lnTo>
                    <a:lnTo>
                      <a:pt x="425" y="234"/>
                    </a:lnTo>
                    <a:lnTo>
                      <a:pt x="425" y="232"/>
                    </a:lnTo>
                    <a:lnTo>
                      <a:pt x="425" y="230"/>
                    </a:lnTo>
                    <a:lnTo>
                      <a:pt x="425" y="228"/>
                    </a:lnTo>
                    <a:lnTo>
                      <a:pt x="425" y="226"/>
                    </a:lnTo>
                    <a:lnTo>
                      <a:pt x="425" y="224"/>
                    </a:lnTo>
                    <a:lnTo>
                      <a:pt x="425" y="222"/>
                    </a:lnTo>
                    <a:lnTo>
                      <a:pt x="425" y="220"/>
                    </a:lnTo>
                    <a:lnTo>
                      <a:pt x="425" y="217"/>
                    </a:lnTo>
                    <a:lnTo>
                      <a:pt x="425" y="215"/>
                    </a:lnTo>
                    <a:lnTo>
                      <a:pt x="425" y="213"/>
                    </a:lnTo>
                    <a:lnTo>
                      <a:pt x="425" y="211"/>
                    </a:lnTo>
                    <a:lnTo>
                      <a:pt x="425" y="209"/>
                    </a:lnTo>
                    <a:lnTo>
                      <a:pt x="425" y="207"/>
                    </a:lnTo>
                    <a:lnTo>
                      <a:pt x="425" y="205"/>
                    </a:lnTo>
                    <a:lnTo>
                      <a:pt x="425" y="203"/>
                    </a:lnTo>
                    <a:lnTo>
                      <a:pt x="425" y="201"/>
                    </a:lnTo>
                    <a:lnTo>
                      <a:pt x="425" y="199"/>
                    </a:lnTo>
                    <a:lnTo>
                      <a:pt x="425" y="197"/>
                    </a:lnTo>
                    <a:lnTo>
                      <a:pt x="425" y="192"/>
                    </a:lnTo>
                    <a:lnTo>
                      <a:pt x="425" y="190"/>
                    </a:lnTo>
                    <a:lnTo>
                      <a:pt x="425" y="188"/>
                    </a:lnTo>
                    <a:lnTo>
                      <a:pt x="425" y="186"/>
                    </a:lnTo>
                    <a:lnTo>
                      <a:pt x="425" y="184"/>
                    </a:lnTo>
                    <a:lnTo>
                      <a:pt x="425" y="182"/>
                    </a:lnTo>
                    <a:lnTo>
                      <a:pt x="425" y="180"/>
                    </a:lnTo>
                    <a:lnTo>
                      <a:pt x="425" y="178"/>
                    </a:lnTo>
                    <a:lnTo>
                      <a:pt x="425" y="176"/>
                    </a:lnTo>
                    <a:lnTo>
                      <a:pt x="425" y="174"/>
                    </a:lnTo>
                    <a:lnTo>
                      <a:pt x="425" y="171"/>
                    </a:lnTo>
                    <a:lnTo>
                      <a:pt x="425" y="169"/>
                    </a:lnTo>
                    <a:lnTo>
                      <a:pt x="425" y="167"/>
                    </a:lnTo>
                    <a:lnTo>
                      <a:pt x="425" y="165"/>
                    </a:lnTo>
                    <a:lnTo>
                      <a:pt x="425" y="163"/>
                    </a:lnTo>
                    <a:lnTo>
                      <a:pt x="425" y="161"/>
                    </a:lnTo>
                    <a:lnTo>
                      <a:pt x="425" y="159"/>
                    </a:lnTo>
                    <a:lnTo>
                      <a:pt x="425" y="157"/>
                    </a:lnTo>
                    <a:lnTo>
                      <a:pt x="425" y="155"/>
                    </a:lnTo>
                    <a:lnTo>
                      <a:pt x="427" y="153"/>
                    </a:lnTo>
                    <a:lnTo>
                      <a:pt x="427" y="151"/>
                    </a:lnTo>
                    <a:lnTo>
                      <a:pt x="427" y="148"/>
                    </a:lnTo>
                    <a:lnTo>
                      <a:pt x="427" y="146"/>
                    </a:lnTo>
                    <a:lnTo>
                      <a:pt x="427" y="144"/>
                    </a:lnTo>
                    <a:lnTo>
                      <a:pt x="427" y="146"/>
                    </a:lnTo>
                    <a:lnTo>
                      <a:pt x="427" y="148"/>
                    </a:lnTo>
                    <a:lnTo>
                      <a:pt x="427" y="151"/>
                    </a:lnTo>
                    <a:lnTo>
                      <a:pt x="427" y="153"/>
                    </a:lnTo>
                    <a:lnTo>
                      <a:pt x="427" y="155"/>
                    </a:lnTo>
                    <a:lnTo>
                      <a:pt x="427" y="157"/>
                    </a:lnTo>
                    <a:lnTo>
                      <a:pt x="427" y="159"/>
                    </a:lnTo>
                    <a:lnTo>
                      <a:pt x="427" y="161"/>
                    </a:lnTo>
                    <a:lnTo>
                      <a:pt x="427" y="163"/>
                    </a:lnTo>
                    <a:lnTo>
                      <a:pt x="427" y="165"/>
                    </a:lnTo>
                    <a:lnTo>
                      <a:pt x="427" y="167"/>
                    </a:lnTo>
                    <a:lnTo>
                      <a:pt x="427" y="169"/>
                    </a:lnTo>
                    <a:lnTo>
                      <a:pt x="427" y="171"/>
                    </a:lnTo>
                    <a:lnTo>
                      <a:pt x="427" y="174"/>
                    </a:lnTo>
                    <a:lnTo>
                      <a:pt x="427" y="176"/>
                    </a:lnTo>
                    <a:lnTo>
                      <a:pt x="427" y="178"/>
                    </a:lnTo>
                    <a:lnTo>
                      <a:pt x="427" y="180"/>
                    </a:lnTo>
                    <a:lnTo>
                      <a:pt x="427" y="182"/>
                    </a:lnTo>
                    <a:lnTo>
                      <a:pt x="427" y="184"/>
                    </a:lnTo>
                    <a:lnTo>
                      <a:pt x="427" y="186"/>
                    </a:lnTo>
                    <a:lnTo>
                      <a:pt x="427" y="188"/>
                    </a:lnTo>
                    <a:lnTo>
                      <a:pt x="427" y="190"/>
                    </a:lnTo>
                    <a:lnTo>
                      <a:pt x="427" y="192"/>
                    </a:lnTo>
                    <a:lnTo>
                      <a:pt x="427" y="194"/>
                    </a:lnTo>
                    <a:lnTo>
                      <a:pt x="427" y="197"/>
                    </a:lnTo>
                    <a:lnTo>
                      <a:pt x="427" y="199"/>
                    </a:lnTo>
                    <a:lnTo>
                      <a:pt x="427" y="201"/>
                    </a:lnTo>
                    <a:lnTo>
                      <a:pt x="427" y="203"/>
                    </a:lnTo>
                    <a:lnTo>
                      <a:pt x="427" y="205"/>
                    </a:lnTo>
                    <a:lnTo>
                      <a:pt x="427" y="207"/>
                    </a:lnTo>
                    <a:lnTo>
                      <a:pt x="427" y="209"/>
                    </a:lnTo>
                    <a:lnTo>
                      <a:pt x="427" y="211"/>
                    </a:lnTo>
                    <a:lnTo>
                      <a:pt x="429" y="211"/>
                    </a:lnTo>
                    <a:lnTo>
                      <a:pt x="429" y="213"/>
                    </a:lnTo>
                    <a:lnTo>
                      <a:pt x="429" y="215"/>
                    </a:lnTo>
                    <a:lnTo>
                      <a:pt x="429" y="217"/>
                    </a:lnTo>
                    <a:lnTo>
                      <a:pt x="429" y="220"/>
                    </a:lnTo>
                    <a:lnTo>
                      <a:pt x="429" y="222"/>
                    </a:lnTo>
                    <a:lnTo>
                      <a:pt x="429" y="224"/>
                    </a:lnTo>
                    <a:lnTo>
                      <a:pt x="429" y="226"/>
                    </a:lnTo>
                    <a:lnTo>
                      <a:pt x="429" y="228"/>
                    </a:lnTo>
                    <a:lnTo>
                      <a:pt x="429" y="230"/>
                    </a:lnTo>
                    <a:lnTo>
                      <a:pt x="429" y="232"/>
                    </a:lnTo>
                    <a:lnTo>
                      <a:pt x="429" y="234"/>
                    </a:lnTo>
                    <a:lnTo>
                      <a:pt x="429" y="236"/>
                    </a:lnTo>
                    <a:lnTo>
                      <a:pt x="429" y="238"/>
                    </a:lnTo>
                    <a:lnTo>
                      <a:pt x="429" y="236"/>
                    </a:lnTo>
                    <a:lnTo>
                      <a:pt x="431" y="236"/>
                    </a:lnTo>
                    <a:lnTo>
                      <a:pt x="431" y="234"/>
                    </a:lnTo>
                    <a:lnTo>
                      <a:pt x="431" y="232"/>
                    </a:lnTo>
                    <a:lnTo>
                      <a:pt x="431" y="230"/>
                    </a:lnTo>
                    <a:lnTo>
                      <a:pt x="431" y="228"/>
                    </a:lnTo>
                    <a:lnTo>
                      <a:pt x="433" y="228"/>
                    </a:lnTo>
                    <a:lnTo>
                      <a:pt x="433" y="230"/>
                    </a:lnTo>
                    <a:lnTo>
                      <a:pt x="433" y="232"/>
                    </a:lnTo>
                    <a:lnTo>
                      <a:pt x="433" y="234"/>
                    </a:lnTo>
                    <a:lnTo>
                      <a:pt x="433" y="236"/>
                    </a:lnTo>
                    <a:lnTo>
                      <a:pt x="433" y="238"/>
                    </a:lnTo>
                    <a:lnTo>
                      <a:pt x="433" y="241"/>
                    </a:lnTo>
                    <a:lnTo>
                      <a:pt x="435" y="241"/>
                    </a:lnTo>
                    <a:lnTo>
                      <a:pt x="435" y="238"/>
                    </a:lnTo>
                    <a:lnTo>
                      <a:pt x="435" y="236"/>
                    </a:lnTo>
                    <a:lnTo>
                      <a:pt x="437" y="236"/>
                    </a:lnTo>
                    <a:lnTo>
                      <a:pt x="437" y="234"/>
                    </a:lnTo>
                    <a:lnTo>
                      <a:pt x="437" y="232"/>
                    </a:lnTo>
                    <a:lnTo>
                      <a:pt x="439" y="232"/>
                    </a:lnTo>
                    <a:lnTo>
                      <a:pt x="439" y="234"/>
                    </a:lnTo>
                    <a:lnTo>
                      <a:pt x="439" y="236"/>
                    </a:lnTo>
                    <a:lnTo>
                      <a:pt x="439" y="238"/>
                    </a:lnTo>
                    <a:lnTo>
                      <a:pt x="439" y="241"/>
                    </a:lnTo>
                    <a:lnTo>
                      <a:pt x="439" y="243"/>
                    </a:lnTo>
                    <a:lnTo>
                      <a:pt x="441" y="243"/>
                    </a:lnTo>
                    <a:lnTo>
                      <a:pt x="443" y="243"/>
                    </a:lnTo>
                    <a:lnTo>
                      <a:pt x="443" y="241"/>
                    </a:lnTo>
                    <a:lnTo>
                      <a:pt x="443" y="238"/>
                    </a:lnTo>
                    <a:lnTo>
                      <a:pt x="445" y="238"/>
                    </a:lnTo>
                    <a:lnTo>
                      <a:pt x="445" y="241"/>
                    </a:lnTo>
                    <a:lnTo>
                      <a:pt x="445" y="243"/>
                    </a:lnTo>
                    <a:lnTo>
                      <a:pt x="445" y="245"/>
                    </a:lnTo>
                    <a:lnTo>
                      <a:pt x="448" y="245"/>
                    </a:lnTo>
                    <a:lnTo>
                      <a:pt x="448" y="243"/>
                    </a:lnTo>
                    <a:lnTo>
                      <a:pt x="448" y="245"/>
                    </a:lnTo>
                    <a:lnTo>
                      <a:pt x="448" y="243"/>
                    </a:lnTo>
                    <a:lnTo>
                      <a:pt x="450" y="243"/>
                    </a:lnTo>
                    <a:lnTo>
                      <a:pt x="450" y="241"/>
                    </a:lnTo>
                    <a:lnTo>
                      <a:pt x="450" y="243"/>
                    </a:lnTo>
                    <a:lnTo>
                      <a:pt x="452" y="243"/>
                    </a:lnTo>
                    <a:lnTo>
                      <a:pt x="452" y="245"/>
                    </a:lnTo>
                    <a:lnTo>
                      <a:pt x="454" y="245"/>
                    </a:lnTo>
                    <a:lnTo>
                      <a:pt x="454" y="243"/>
                    </a:lnTo>
                    <a:lnTo>
                      <a:pt x="454" y="241"/>
                    </a:lnTo>
                    <a:lnTo>
                      <a:pt x="454" y="238"/>
                    </a:lnTo>
                    <a:lnTo>
                      <a:pt x="456" y="238"/>
                    </a:lnTo>
                    <a:lnTo>
                      <a:pt x="456" y="241"/>
                    </a:lnTo>
                    <a:lnTo>
                      <a:pt x="456" y="243"/>
                    </a:lnTo>
                    <a:lnTo>
                      <a:pt x="458" y="243"/>
                    </a:lnTo>
                    <a:lnTo>
                      <a:pt x="458" y="245"/>
                    </a:lnTo>
                    <a:lnTo>
                      <a:pt x="458" y="243"/>
                    </a:lnTo>
                    <a:lnTo>
                      <a:pt x="458" y="241"/>
                    </a:lnTo>
                    <a:lnTo>
                      <a:pt x="460" y="241"/>
                    </a:lnTo>
                    <a:lnTo>
                      <a:pt x="460" y="238"/>
                    </a:lnTo>
                    <a:lnTo>
                      <a:pt x="460" y="236"/>
                    </a:lnTo>
                    <a:lnTo>
                      <a:pt x="460" y="238"/>
                    </a:lnTo>
                    <a:lnTo>
                      <a:pt x="462" y="238"/>
                    </a:lnTo>
                    <a:lnTo>
                      <a:pt x="462" y="241"/>
                    </a:lnTo>
                    <a:lnTo>
                      <a:pt x="462" y="243"/>
                    </a:lnTo>
                    <a:lnTo>
                      <a:pt x="464" y="243"/>
                    </a:lnTo>
                    <a:lnTo>
                      <a:pt x="464" y="245"/>
                    </a:lnTo>
                    <a:lnTo>
                      <a:pt x="464" y="243"/>
                    </a:lnTo>
                    <a:lnTo>
                      <a:pt x="466" y="243"/>
                    </a:lnTo>
                    <a:lnTo>
                      <a:pt x="466" y="241"/>
                    </a:lnTo>
                    <a:lnTo>
                      <a:pt x="466" y="243"/>
                    </a:lnTo>
                    <a:lnTo>
                      <a:pt x="468" y="243"/>
                    </a:lnTo>
                    <a:lnTo>
                      <a:pt x="468" y="245"/>
                    </a:lnTo>
                    <a:lnTo>
                      <a:pt x="471" y="245"/>
                    </a:lnTo>
                    <a:lnTo>
                      <a:pt x="471" y="243"/>
                    </a:lnTo>
                    <a:lnTo>
                      <a:pt x="471" y="245"/>
                    </a:lnTo>
                    <a:lnTo>
                      <a:pt x="473" y="245"/>
                    </a:lnTo>
                    <a:lnTo>
                      <a:pt x="473" y="243"/>
                    </a:lnTo>
                    <a:lnTo>
                      <a:pt x="473" y="245"/>
                    </a:lnTo>
                    <a:lnTo>
                      <a:pt x="473" y="243"/>
                    </a:lnTo>
                    <a:lnTo>
                      <a:pt x="475" y="243"/>
                    </a:lnTo>
                    <a:lnTo>
                      <a:pt x="475" y="245"/>
                    </a:lnTo>
                    <a:lnTo>
                      <a:pt x="477" y="245"/>
                    </a:lnTo>
                    <a:lnTo>
                      <a:pt x="479" y="245"/>
                    </a:lnTo>
                    <a:lnTo>
                      <a:pt x="479" y="243"/>
                    </a:lnTo>
                    <a:lnTo>
                      <a:pt x="479" y="245"/>
                    </a:lnTo>
                    <a:lnTo>
                      <a:pt x="481" y="245"/>
                    </a:lnTo>
                    <a:lnTo>
                      <a:pt x="481" y="247"/>
                    </a:lnTo>
                    <a:lnTo>
                      <a:pt x="481" y="245"/>
                    </a:lnTo>
                    <a:lnTo>
                      <a:pt x="483" y="245"/>
                    </a:lnTo>
                    <a:lnTo>
                      <a:pt x="485" y="245"/>
                    </a:lnTo>
                    <a:lnTo>
                      <a:pt x="487" y="245"/>
                    </a:lnTo>
                    <a:lnTo>
                      <a:pt x="487" y="247"/>
                    </a:lnTo>
                    <a:lnTo>
                      <a:pt x="487" y="245"/>
                    </a:lnTo>
                    <a:lnTo>
                      <a:pt x="489" y="245"/>
                    </a:lnTo>
                    <a:lnTo>
                      <a:pt x="491" y="245"/>
                    </a:lnTo>
                    <a:lnTo>
                      <a:pt x="491" y="247"/>
                    </a:lnTo>
                    <a:lnTo>
                      <a:pt x="491" y="245"/>
                    </a:lnTo>
                    <a:lnTo>
                      <a:pt x="494" y="245"/>
                    </a:lnTo>
                    <a:lnTo>
                      <a:pt x="496" y="245"/>
                    </a:lnTo>
                    <a:lnTo>
                      <a:pt x="498" y="245"/>
                    </a:lnTo>
                    <a:lnTo>
                      <a:pt x="498" y="247"/>
                    </a:lnTo>
                    <a:lnTo>
                      <a:pt x="498" y="245"/>
                    </a:lnTo>
                    <a:lnTo>
                      <a:pt x="498" y="247"/>
                    </a:lnTo>
                    <a:lnTo>
                      <a:pt x="498" y="245"/>
                    </a:lnTo>
                    <a:lnTo>
                      <a:pt x="500" y="245"/>
                    </a:lnTo>
                    <a:lnTo>
                      <a:pt x="500" y="247"/>
                    </a:lnTo>
                    <a:lnTo>
                      <a:pt x="500" y="245"/>
                    </a:lnTo>
                    <a:lnTo>
                      <a:pt x="500" y="247"/>
                    </a:lnTo>
                    <a:lnTo>
                      <a:pt x="500" y="245"/>
                    </a:lnTo>
                    <a:lnTo>
                      <a:pt x="502" y="245"/>
                    </a:lnTo>
                    <a:lnTo>
                      <a:pt x="502" y="247"/>
                    </a:lnTo>
                    <a:lnTo>
                      <a:pt x="502" y="245"/>
                    </a:lnTo>
                    <a:lnTo>
                      <a:pt x="504" y="245"/>
                    </a:lnTo>
                    <a:lnTo>
                      <a:pt x="504" y="247"/>
                    </a:lnTo>
                    <a:lnTo>
                      <a:pt x="506" y="247"/>
                    </a:lnTo>
                    <a:lnTo>
                      <a:pt x="506" y="245"/>
                    </a:lnTo>
                    <a:lnTo>
                      <a:pt x="506" y="247"/>
                    </a:lnTo>
                    <a:lnTo>
                      <a:pt x="506" y="245"/>
                    </a:lnTo>
                    <a:lnTo>
                      <a:pt x="508" y="245"/>
                    </a:lnTo>
                    <a:lnTo>
                      <a:pt x="508" y="247"/>
                    </a:lnTo>
                    <a:lnTo>
                      <a:pt x="510" y="247"/>
                    </a:lnTo>
                    <a:lnTo>
                      <a:pt x="512" y="247"/>
                    </a:lnTo>
                    <a:lnTo>
                      <a:pt x="512" y="245"/>
                    </a:lnTo>
                    <a:lnTo>
                      <a:pt x="514" y="245"/>
                    </a:lnTo>
                    <a:lnTo>
                      <a:pt x="514" y="247"/>
                    </a:lnTo>
                    <a:lnTo>
                      <a:pt x="517" y="247"/>
                    </a:lnTo>
                    <a:lnTo>
                      <a:pt x="517" y="245"/>
                    </a:lnTo>
                    <a:lnTo>
                      <a:pt x="519" y="247"/>
                    </a:lnTo>
                    <a:lnTo>
                      <a:pt x="519" y="245"/>
                    </a:lnTo>
                    <a:lnTo>
                      <a:pt x="519" y="247"/>
                    </a:lnTo>
                    <a:lnTo>
                      <a:pt x="519" y="245"/>
                    </a:lnTo>
                    <a:lnTo>
                      <a:pt x="519" y="247"/>
                    </a:lnTo>
                    <a:lnTo>
                      <a:pt x="519" y="245"/>
                    </a:lnTo>
                    <a:lnTo>
                      <a:pt x="521" y="245"/>
                    </a:lnTo>
                    <a:lnTo>
                      <a:pt x="521" y="247"/>
                    </a:lnTo>
                    <a:lnTo>
                      <a:pt x="523" y="247"/>
                    </a:lnTo>
                    <a:lnTo>
                      <a:pt x="525" y="247"/>
                    </a:lnTo>
                    <a:lnTo>
                      <a:pt x="527" y="247"/>
                    </a:lnTo>
                    <a:lnTo>
                      <a:pt x="529" y="247"/>
                    </a:lnTo>
                    <a:lnTo>
                      <a:pt x="531" y="247"/>
                    </a:lnTo>
                    <a:lnTo>
                      <a:pt x="533" y="247"/>
                    </a:lnTo>
                    <a:lnTo>
                      <a:pt x="535" y="247"/>
                    </a:lnTo>
                    <a:lnTo>
                      <a:pt x="537" y="247"/>
                    </a:lnTo>
                    <a:lnTo>
                      <a:pt x="540" y="247"/>
                    </a:lnTo>
                    <a:lnTo>
                      <a:pt x="542" y="247"/>
                    </a:lnTo>
                    <a:lnTo>
                      <a:pt x="544" y="247"/>
                    </a:lnTo>
                    <a:lnTo>
                      <a:pt x="546" y="247"/>
                    </a:lnTo>
                    <a:lnTo>
                      <a:pt x="548" y="247"/>
                    </a:lnTo>
                    <a:lnTo>
                      <a:pt x="550" y="247"/>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47" name="Freeform 210"/>
              <p:cNvSpPr>
                <a:spLocks noChangeAspect="1"/>
              </p:cNvSpPr>
              <p:nvPr/>
            </p:nvSpPr>
            <p:spPr bwMode="auto">
              <a:xfrm>
                <a:off x="2921" y="3751"/>
                <a:ext cx="934" cy="29"/>
              </a:xfrm>
              <a:custGeom>
                <a:avLst/>
                <a:gdLst>
                  <a:gd name="T0" fmla="*/ 11 w 978"/>
                  <a:gd name="T1" fmla="*/ 2 h 36"/>
                  <a:gd name="T2" fmla="*/ 11 w 978"/>
                  <a:gd name="T3" fmla="*/ 2 h 36"/>
                  <a:gd name="T4" fmla="*/ 11 w 978"/>
                  <a:gd name="T5" fmla="*/ 2 h 36"/>
                  <a:gd name="T6" fmla="*/ 11 w 978"/>
                  <a:gd name="T7" fmla="*/ 2 h 36"/>
                  <a:gd name="T8" fmla="*/ 11 w 978"/>
                  <a:gd name="T9" fmla="*/ 2 h 36"/>
                  <a:gd name="T10" fmla="*/ 15 w 978"/>
                  <a:gd name="T11" fmla="*/ 2 h 36"/>
                  <a:gd name="T12" fmla="*/ 18 w 978"/>
                  <a:gd name="T13" fmla="*/ 2 h 36"/>
                  <a:gd name="T14" fmla="*/ 21 w 978"/>
                  <a:gd name="T15" fmla="*/ 2 h 36"/>
                  <a:gd name="T16" fmla="*/ 23 w 978"/>
                  <a:gd name="T17" fmla="*/ 2 h 36"/>
                  <a:gd name="T18" fmla="*/ 28 w 978"/>
                  <a:gd name="T19" fmla="*/ 2 h 36"/>
                  <a:gd name="T20" fmla="*/ 32 w 978"/>
                  <a:gd name="T21" fmla="*/ 2 h 36"/>
                  <a:gd name="T22" fmla="*/ 39 w 978"/>
                  <a:gd name="T23" fmla="*/ 2 h 36"/>
                  <a:gd name="T24" fmla="*/ 45 w 978"/>
                  <a:gd name="T25" fmla="*/ 2 h 36"/>
                  <a:gd name="T26" fmla="*/ 51 w 978"/>
                  <a:gd name="T27" fmla="*/ 2 h 36"/>
                  <a:gd name="T28" fmla="*/ 57 w 978"/>
                  <a:gd name="T29" fmla="*/ 2 h 36"/>
                  <a:gd name="T30" fmla="*/ 64 w 978"/>
                  <a:gd name="T31" fmla="*/ 2 h 36"/>
                  <a:gd name="T32" fmla="*/ 64 w 978"/>
                  <a:gd name="T33" fmla="*/ 2 h 36"/>
                  <a:gd name="T34" fmla="*/ 66 w 978"/>
                  <a:gd name="T35" fmla="*/ 2 h 36"/>
                  <a:gd name="T36" fmla="*/ 67 w 978"/>
                  <a:gd name="T37" fmla="*/ 2 h 36"/>
                  <a:gd name="T38" fmla="*/ 68 w 978"/>
                  <a:gd name="T39" fmla="*/ 2 h 36"/>
                  <a:gd name="T40" fmla="*/ 70 w 978"/>
                  <a:gd name="T41" fmla="*/ 2 h 36"/>
                  <a:gd name="T42" fmla="*/ 71 w 978"/>
                  <a:gd name="T43" fmla="*/ 2 h 36"/>
                  <a:gd name="T44" fmla="*/ 74 w 978"/>
                  <a:gd name="T45" fmla="*/ 2 h 36"/>
                  <a:gd name="T46" fmla="*/ 80 w 978"/>
                  <a:gd name="T47" fmla="*/ 2 h 36"/>
                  <a:gd name="T48" fmla="*/ 87 w 978"/>
                  <a:gd name="T49" fmla="*/ 2 h 36"/>
                  <a:gd name="T50" fmla="*/ 93 w 978"/>
                  <a:gd name="T51" fmla="*/ 2 h 36"/>
                  <a:gd name="T52" fmla="*/ 99 w 978"/>
                  <a:gd name="T53" fmla="*/ 2 h 36"/>
                  <a:gd name="T54" fmla="*/ 106 w 978"/>
                  <a:gd name="T55" fmla="*/ 2 h 36"/>
                  <a:gd name="T56" fmla="*/ 112 w 978"/>
                  <a:gd name="T57" fmla="*/ 2 h 36"/>
                  <a:gd name="T58" fmla="*/ 117 w 978"/>
                  <a:gd name="T59" fmla="*/ 2 h 36"/>
                  <a:gd name="T60" fmla="*/ 125 w 978"/>
                  <a:gd name="T61" fmla="*/ 2 h 36"/>
                  <a:gd name="T62" fmla="*/ 132 w 978"/>
                  <a:gd name="T63" fmla="*/ 2 h 36"/>
                  <a:gd name="T64" fmla="*/ 138 w 978"/>
                  <a:gd name="T65" fmla="*/ 2 h 36"/>
                  <a:gd name="T66" fmla="*/ 144 w 978"/>
                  <a:gd name="T67" fmla="*/ 2 h 36"/>
                  <a:gd name="T68" fmla="*/ 151 w 978"/>
                  <a:gd name="T69" fmla="*/ 2 h 36"/>
                  <a:gd name="T70" fmla="*/ 151 w 978"/>
                  <a:gd name="T71" fmla="*/ 2 h 36"/>
                  <a:gd name="T72" fmla="*/ 152 w 978"/>
                  <a:gd name="T73" fmla="*/ 2 h 36"/>
                  <a:gd name="T74" fmla="*/ 153 w 978"/>
                  <a:gd name="T75" fmla="*/ 2 h 36"/>
                  <a:gd name="T76" fmla="*/ 153 w 978"/>
                  <a:gd name="T77" fmla="*/ 2 h 36"/>
                  <a:gd name="T78" fmla="*/ 156 w 978"/>
                  <a:gd name="T79" fmla="*/ 2 h 36"/>
                  <a:gd name="T80" fmla="*/ 158 w 978"/>
                  <a:gd name="T81" fmla="*/ 2 h 36"/>
                  <a:gd name="T82" fmla="*/ 164 w 978"/>
                  <a:gd name="T83" fmla="*/ 2 h 36"/>
                  <a:gd name="T84" fmla="*/ 167 w 978"/>
                  <a:gd name="T85" fmla="*/ 2 h 36"/>
                  <a:gd name="T86" fmla="*/ 169 w 978"/>
                  <a:gd name="T87" fmla="*/ 2 h 36"/>
                  <a:gd name="T88" fmla="*/ 172 w 978"/>
                  <a:gd name="T89" fmla="*/ 2 h 36"/>
                  <a:gd name="T90" fmla="*/ 178 w 978"/>
                  <a:gd name="T91" fmla="*/ 2 h 36"/>
                  <a:gd name="T92" fmla="*/ 184 w 978"/>
                  <a:gd name="T93" fmla="*/ 2 h 36"/>
                  <a:gd name="T94" fmla="*/ 190 w 978"/>
                  <a:gd name="T95" fmla="*/ 2 h 36"/>
                  <a:gd name="T96" fmla="*/ 198 w 978"/>
                  <a:gd name="T97" fmla="*/ 2 h 36"/>
                  <a:gd name="T98" fmla="*/ 202 w 978"/>
                  <a:gd name="T99" fmla="*/ 2 h 36"/>
                  <a:gd name="T100" fmla="*/ 204 w 978"/>
                  <a:gd name="T101" fmla="*/ 2 h 36"/>
                  <a:gd name="T102" fmla="*/ 206 w 978"/>
                  <a:gd name="T103" fmla="*/ 2 h 36"/>
                  <a:gd name="T104" fmla="*/ 208 w 978"/>
                  <a:gd name="T105" fmla="*/ 2 h 36"/>
                  <a:gd name="T106" fmla="*/ 208 w 978"/>
                  <a:gd name="T107" fmla="*/ 2 h 36"/>
                  <a:gd name="T108" fmla="*/ 215 w 978"/>
                  <a:gd name="T109" fmla="*/ 2 h 36"/>
                  <a:gd name="T110" fmla="*/ 221 w 978"/>
                  <a:gd name="T111" fmla="*/ 2 h 36"/>
                  <a:gd name="T112" fmla="*/ 228 w 978"/>
                  <a:gd name="T113" fmla="*/ 2 h 36"/>
                  <a:gd name="T114" fmla="*/ 234 w 978"/>
                  <a:gd name="T115" fmla="*/ 2 h 36"/>
                  <a:gd name="T116" fmla="*/ 239 w 978"/>
                  <a:gd name="T117" fmla="*/ 2 h 36"/>
                  <a:gd name="T118" fmla="*/ 247 w 978"/>
                  <a:gd name="T119" fmla="*/ 2 h 36"/>
                  <a:gd name="T120" fmla="*/ 253 w 978"/>
                  <a:gd name="T121" fmla="*/ 2 h 36"/>
                  <a:gd name="T122" fmla="*/ 260 w 978"/>
                  <a:gd name="T123" fmla="*/ 2 h 36"/>
                  <a:gd name="T124" fmla="*/ 265 w 978"/>
                  <a:gd name="T125" fmla="*/ 2 h 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78"/>
                  <a:gd name="T190" fmla="*/ 0 h 36"/>
                  <a:gd name="T191" fmla="*/ 978 w 978"/>
                  <a:gd name="T192" fmla="*/ 36 h 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78" h="36">
                    <a:moveTo>
                      <a:pt x="0" y="34"/>
                    </a:moveTo>
                    <a:lnTo>
                      <a:pt x="0" y="32"/>
                    </a:lnTo>
                    <a:lnTo>
                      <a:pt x="2" y="32"/>
                    </a:lnTo>
                    <a:lnTo>
                      <a:pt x="2" y="34"/>
                    </a:lnTo>
                    <a:lnTo>
                      <a:pt x="4" y="34"/>
                    </a:lnTo>
                    <a:lnTo>
                      <a:pt x="6" y="34"/>
                    </a:lnTo>
                    <a:lnTo>
                      <a:pt x="8" y="34"/>
                    </a:lnTo>
                    <a:lnTo>
                      <a:pt x="10" y="34"/>
                    </a:lnTo>
                    <a:lnTo>
                      <a:pt x="12" y="34"/>
                    </a:lnTo>
                    <a:lnTo>
                      <a:pt x="15" y="34"/>
                    </a:lnTo>
                    <a:lnTo>
                      <a:pt x="17" y="34"/>
                    </a:lnTo>
                    <a:lnTo>
                      <a:pt x="19" y="34"/>
                    </a:lnTo>
                    <a:lnTo>
                      <a:pt x="21" y="34"/>
                    </a:lnTo>
                    <a:lnTo>
                      <a:pt x="23" y="34"/>
                    </a:lnTo>
                    <a:lnTo>
                      <a:pt x="25" y="34"/>
                    </a:lnTo>
                    <a:lnTo>
                      <a:pt x="25" y="32"/>
                    </a:lnTo>
                    <a:lnTo>
                      <a:pt x="25" y="30"/>
                    </a:lnTo>
                    <a:lnTo>
                      <a:pt x="25" y="28"/>
                    </a:lnTo>
                    <a:lnTo>
                      <a:pt x="25" y="25"/>
                    </a:lnTo>
                    <a:lnTo>
                      <a:pt x="25" y="23"/>
                    </a:lnTo>
                    <a:lnTo>
                      <a:pt x="25" y="21"/>
                    </a:lnTo>
                    <a:lnTo>
                      <a:pt x="25" y="19"/>
                    </a:lnTo>
                    <a:lnTo>
                      <a:pt x="25" y="17"/>
                    </a:lnTo>
                    <a:lnTo>
                      <a:pt x="25" y="15"/>
                    </a:lnTo>
                    <a:lnTo>
                      <a:pt x="27" y="15"/>
                    </a:lnTo>
                    <a:lnTo>
                      <a:pt x="27" y="13"/>
                    </a:lnTo>
                    <a:lnTo>
                      <a:pt x="27" y="11"/>
                    </a:lnTo>
                    <a:lnTo>
                      <a:pt x="27" y="13"/>
                    </a:lnTo>
                    <a:lnTo>
                      <a:pt x="27" y="15"/>
                    </a:lnTo>
                    <a:lnTo>
                      <a:pt x="27" y="17"/>
                    </a:lnTo>
                    <a:lnTo>
                      <a:pt x="27" y="19"/>
                    </a:lnTo>
                    <a:lnTo>
                      <a:pt x="27" y="21"/>
                    </a:lnTo>
                    <a:lnTo>
                      <a:pt x="27" y="23"/>
                    </a:lnTo>
                    <a:lnTo>
                      <a:pt x="27" y="25"/>
                    </a:lnTo>
                    <a:lnTo>
                      <a:pt x="29" y="28"/>
                    </a:lnTo>
                    <a:lnTo>
                      <a:pt x="29" y="30"/>
                    </a:lnTo>
                    <a:lnTo>
                      <a:pt x="29" y="28"/>
                    </a:lnTo>
                    <a:lnTo>
                      <a:pt x="31" y="28"/>
                    </a:lnTo>
                    <a:lnTo>
                      <a:pt x="31" y="25"/>
                    </a:lnTo>
                    <a:lnTo>
                      <a:pt x="31" y="28"/>
                    </a:lnTo>
                    <a:lnTo>
                      <a:pt x="31" y="30"/>
                    </a:lnTo>
                    <a:lnTo>
                      <a:pt x="33" y="30"/>
                    </a:lnTo>
                    <a:lnTo>
                      <a:pt x="33" y="32"/>
                    </a:lnTo>
                    <a:lnTo>
                      <a:pt x="33" y="30"/>
                    </a:lnTo>
                    <a:lnTo>
                      <a:pt x="35" y="30"/>
                    </a:lnTo>
                    <a:lnTo>
                      <a:pt x="35" y="28"/>
                    </a:lnTo>
                    <a:lnTo>
                      <a:pt x="35" y="30"/>
                    </a:lnTo>
                    <a:lnTo>
                      <a:pt x="38" y="30"/>
                    </a:lnTo>
                    <a:lnTo>
                      <a:pt x="38" y="32"/>
                    </a:lnTo>
                    <a:lnTo>
                      <a:pt x="40" y="32"/>
                    </a:lnTo>
                    <a:lnTo>
                      <a:pt x="42" y="32"/>
                    </a:lnTo>
                    <a:lnTo>
                      <a:pt x="42" y="30"/>
                    </a:lnTo>
                    <a:lnTo>
                      <a:pt x="42" y="32"/>
                    </a:lnTo>
                    <a:lnTo>
                      <a:pt x="42" y="34"/>
                    </a:lnTo>
                    <a:lnTo>
                      <a:pt x="42" y="32"/>
                    </a:lnTo>
                    <a:lnTo>
                      <a:pt x="44" y="32"/>
                    </a:lnTo>
                    <a:lnTo>
                      <a:pt x="46" y="32"/>
                    </a:lnTo>
                    <a:lnTo>
                      <a:pt x="46" y="34"/>
                    </a:lnTo>
                    <a:lnTo>
                      <a:pt x="48" y="34"/>
                    </a:lnTo>
                    <a:lnTo>
                      <a:pt x="48" y="32"/>
                    </a:lnTo>
                    <a:lnTo>
                      <a:pt x="48" y="30"/>
                    </a:lnTo>
                    <a:lnTo>
                      <a:pt x="50" y="30"/>
                    </a:lnTo>
                    <a:lnTo>
                      <a:pt x="50" y="32"/>
                    </a:lnTo>
                    <a:lnTo>
                      <a:pt x="52" y="32"/>
                    </a:lnTo>
                    <a:lnTo>
                      <a:pt x="52" y="30"/>
                    </a:lnTo>
                    <a:lnTo>
                      <a:pt x="54" y="30"/>
                    </a:lnTo>
                    <a:lnTo>
                      <a:pt x="54" y="32"/>
                    </a:lnTo>
                    <a:lnTo>
                      <a:pt x="56" y="32"/>
                    </a:lnTo>
                    <a:lnTo>
                      <a:pt x="58" y="32"/>
                    </a:lnTo>
                    <a:lnTo>
                      <a:pt x="61" y="32"/>
                    </a:lnTo>
                    <a:lnTo>
                      <a:pt x="61" y="34"/>
                    </a:lnTo>
                    <a:lnTo>
                      <a:pt x="61" y="32"/>
                    </a:lnTo>
                    <a:lnTo>
                      <a:pt x="61" y="34"/>
                    </a:lnTo>
                    <a:lnTo>
                      <a:pt x="61" y="32"/>
                    </a:lnTo>
                    <a:lnTo>
                      <a:pt x="61" y="34"/>
                    </a:lnTo>
                    <a:lnTo>
                      <a:pt x="61" y="32"/>
                    </a:lnTo>
                    <a:lnTo>
                      <a:pt x="63" y="32"/>
                    </a:lnTo>
                    <a:lnTo>
                      <a:pt x="65" y="32"/>
                    </a:lnTo>
                    <a:lnTo>
                      <a:pt x="65" y="34"/>
                    </a:lnTo>
                    <a:lnTo>
                      <a:pt x="65" y="32"/>
                    </a:lnTo>
                    <a:lnTo>
                      <a:pt x="65" y="34"/>
                    </a:lnTo>
                    <a:lnTo>
                      <a:pt x="67" y="34"/>
                    </a:lnTo>
                    <a:lnTo>
                      <a:pt x="67" y="32"/>
                    </a:lnTo>
                    <a:lnTo>
                      <a:pt x="67" y="34"/>
                    </a:lnTo>
                    <a:lnTo>
                      <a:pt x="67" y="32"/>
                    </a:lnTo>
                    <a:lnTo>
                      <a:pt x="69" y="32"/>
                    </a:lnTo>
                    <a:lnTo>
                      <a:pt x="69" y="34"/>
                    </a:lnTo>
                    <a:lnTo>
                      <a:pt x="71" y="34"/>
                    </a:lnTo>
                    <a:lnTo>
                      <a:pt x="71" y="32"/>
                    </a:lnTo>
                    <a:lnTo>
                      <a:pt x="73" y="32"/>
                    </a:lnTo>
                    <a:lnTo>
                      <a:pt x="73" y="34"/>
                    </a:lnTo>
                    <a:lnTo>
                      <a:pt x="75" y="34"/>
                    </a:lnTo>
                    <a:lnTo>
                      <a:pt x="75" y="32"/>
                    </a:lnTo>
                    <a:lnTo>
                      <a:pt x="77" y="32"/>
                    </a:lnTo>
                    <a:lnTo>
                      <a:pt x="77" y="34"/>
                    </a:lnTo>
                    <a:lnTo>
                      <a:pt x="77" y="32"/>
                    </a:lnTo>
                    <a:lnTo>
                      <a:pt x="77" y="34"/>
                    </a:lnTo>
                    <a:lnTo>
                      <a:pt x="79" y="34"/>
                    </a:lnTo>
                    <a:lnTo>
                      <a:pt x="79" y="32"/>
                    </a:lnTo>
                    <a:lnTo>
                      <a:pt x="79" y="34"/>
                    </a:lnTo>
                    <a:lnTo>
                      <a:pt x="79" y="32"/>
                    </a:lnTo>
                    <a:lnTo>
                      <a:pt x="79" y="34"/>
                    </a:lnTo>
                    <a:lnTo>
                      <a:pt x="81" y="34"/>
                    </a:lnTo>
                    <a:lnTo>
                      <a:pt x="84" y="34"/>
                    </a:lnTo>
                    <a:lnTo>
                      <a:pt x="86" y="34"/>
                    </a:lnTo>
                    <a:lnTo>
                      <a:pt x="88" y="34"/>
                    </a:lnTo>
                    <a:lnTo>
                      <a:pt x="90" y="34"/>
                    </a:lnTo>
                    <a:lnTo>
                      <a:pt x="92" y="34"/>
                    </a:lnTo>
                    <a:lnTo>
                      <a:pt x="94" y="34"/>
                    </a:lnTo>
                    <a:lnTo>
                      <a:pt x="96" y="34"/>
                    </a:lnTo>
                    <a:lnTo>
                      <a:pt x="98" y="34"/>
                    </a:lnTo>
                    <a:lnTo>
                      <a:pt x="100" y="34"/>
                    </a:lnTo>
                    <a:lnTo>
                      <a:pt x="102" y="34"/>
                    </a:lnTo>
                    <a:lnTo>
                      <a:pt x="104" y="34"/>
                    </a:lnTo>
                    <a:lnTo>
                      <a:pt x="107" y="34"/>
                    </a:lnTo>
                    <a:lnTo>
                      <a:pt x="109" y="34"/>
                    </a:lnTo>
                    <a:lnTo>
                      <a:pt x="111" y="34"/>
                    </a:lnTo>
                    <a:lnTo>
                      <a:pt x="113" y="34"/>
                    </a:lnTo>
                    <a:lnTo>
                      <a:pt x="115" y="34"/>
                    </a:lnTo>
                    <a:lnTo>
                      <a:pt x="117" y="34"/>
                    </a:lnTo>
                    <a:lnTo>
                      <a:pt x="119" y="34"/>
                    </a:lnTo>
                    <a:lnTo>
                      <a:pt x="121" y="34"/>
                    </a:lnTo>
                    <a:lnTo>
                      <a:pt x="121" y="32"/>
                    </a:lnTo>
                    <a:lnTo>
                      <a:pt x="123" y="32"/>
                    </a:lnTo>
                    <a:lnTo>
                      <a:pt x="123" y="34"/>
                    </a:lnTo>
                    <a:lnTo>
                      <a:pt x="125" y="34"/>
                    </a:lnTo>
                    <a:lnTo>
                      <a:pt x="127" y="34"/>
                    </a:lnTo>
                    <a:lnTo>
                      <a:pt x="130" y="34"/>
                    </a:lnTo>
                    <a:lnTo>
                      <a:pt x="132" y="34"/>
                    </a:lnTo>
                    <a:lnTo>
                      <a:pt x="134" y="34"/>
                    </a:lnTo>
                    <a:lnTo>
                      <a:pt x="136" y="34"/>
                    </a:lnTo>
                    <a:lnTo>
                      <a:pt x="138" y="34"/>
                    </a:lnTo>
                    <a:lnTo>
                      <a:pt x="140" y="34"/>
                    </a:lnTo>
                    <a:lnTo>
                      <a:pt x="142" y="34"/>
                    </a:lnTo>
                    <a:lnTo>
                      <a:pt x="144" y="34"/>
                    </a:lnTo>
                    <a:lnTo>
                      <a:pt x="146" y="34"/>
                    </a:lnTo>
                    <a:lnTo>
                      <a:pt x="148" y="34"/>
                    </a:lnTo>
                    <a:lnTo>
                      <a:pt x="150" y="34"/>
                    </a:lnTo>
                    <a:lnTo>
                      <a:pt x="153" y="34"/>
                    </a:lnTo>
                    <a:lnTo>
                      <a:pt x="155" y="34"/>
                    </a:lnTo>
                    <a:lnTo>
                      <a:pt x="157" y="34"/>
                    </a:lnTo>
                    <a:lnTo>
                      <a:pt x="159" y="34"/>
                    </a:lnTo>
                    <a:lnTo>
                      <a:pt x="161" y="34"/>
                    </a:lnTo>
                    <a:lnTo>
                      <a:pt x="163" y="34"/>
                    </a:lnTo>
                    <a:lnTo>
                      <a:pt x="165" y="34"/>
                    </a:lnTo>
                    <a:lnTo>
                      <a:pt x="167" y="34"/>
                    </a:lnTo>
                    <a:lnTo>
                      <a:pt x="169" y="34"/>
                    </a:lnTo>
                    <a:lnTo>
                      <a:pt x="171" y="34"/>
                    </a:lnTo>
                    <a:lnTo>
                      <a:pt x="173" y="34"/>
                    </a:lnTo>
                    <a:lnTo>
                      <a:pt x="176" y="34"/>
                    </a:lnTo>
                    <a:lnTo>
                      <a:pt x="178" y="34"/>
                    </a:lnTo>
                    <a:lnTo>
                      <a:pt x="180" y="34"/>
                    </a:lnTo>
                    <a:lnTo>
                      <a:pt x="182" y="34"/>
                    </a:lnTo>
                    <a:lnTo>
                      <a:pt x="184" y="34"/>
                    </a:lnTo>
                    <a:lnTo>
                      <a:pt x="186" y="34"/>
                    </a:lnTo>
                    <a:lnTo>
                      <a:pt x="188" y="34"/>
                    </a:lnTo>
                    <a:lnTo>
                      <a:pt x="190" y="34"/>
                    </a:lnTo>
                    <a:lnTo>
                      <a:pt x="192" y="34"/>
                    </a:lnTo>
                    <a:lnTo>
                      <a:pt x="194" y="34"/>
                    </a:lnTo>
                    <a:lnTo>
                      <a:pt x="196" y="34"/>
                    </a:lnTo>
                    <a:lnTo>
                      <a:pt x="199" y="34"/>
                    </a:lnTo>
                    <a:lnTo>
                      <a:pt x="201" y="34"/>
                    </a:lnTo>
                    <a:lnTo>
                      <a:pt x="203" y="34"/>
                    </a:lnTo>
                    <a:lnTo>
                      <a:pt x="205" y="34"/>
                    </a:lnTo>
                    <a:lnTo>
                      <a:pt x="207" y="34"/>
                    </a:lnTo>
                    <a:lnTo>
                      <a:pt x="209" y="34"/>
                    </a:lnTo>
                    <a:lnTo>
                      <a:pt x="211" y="34"/>
                    </a:lnTo>
                    <a:lnTo>
                      <a:pt x="213" y="34"/>
                    </a:lnTo>
                    <a:lnTo>
                      <a:pt x="215" y="34"/>
                    </a:lnTo>
                    <a:lnTo>
                      <a:pt x="217" y="34"/>
                    </a:lnTo>
                    <a:lnTo>
                      <a:pt x="219" y="34"/>
                    </a:lnTo>
                    <a:lnTo>
                      <a:pt x="222" y="34"/>
                    </a:lnTo>
                    <a:lnTo>
                      <a:pt x="224" y="34"/>
                    </a:lnTo>
                    <a:lnTo>
                      <a:pt x="226" y="34"/>
                    </a:lnTo>
                    <a:lnTo>
                      <a:pt x="228" y="34"/>
                    </a:lnTo>
                    <a:lnTo>
                      <a:pt x="228" y="36"/>
                    </a:lnTo>
                    <a:lnTo>
                      <a:pt x="228" y="34"/>
                    </a:lnTo>
                    <a:lnTo>
                      <a:pt x="228" y="36"/>
                    </a:lnTo>
                    <a:lnTo>
                      <a:pt x="228" y="34"/>
                    </a:lnTo>
                    <a:lnTo>
                      <a:pt x="230" y="34"/>
                    </a:lnTo>
                    <a:lnTo>
                      <a:pt x="230" y="36"/>
                    </a:lnTo>
                    <a:lnTo>
                      <a:pt x="230" y="34"/>
                    </a:lnTo>
                    <a:lnTo>
                      <a:pt x="230" y="36"/>
                    </a:lnTo>
                    <a:lnTo>
                      <a:pt x="230" y="34"/>
                    </a:lnTo>
                    <a:lnTo>
                      <a:pt x="232" y="34"/>
                    </a:lnTo>
                    <a:lnTo>
                      <a:pt x="232" y="36"/>
                    </a:lnTo>
                    <a:lnTo>
                      <a:pt x="232" y="34"/>
                    </a:lnTo>
                    <a:lnTo>
                      <a:pt x="232" y="36"/>
                    </a:lnTo>
                    <a:lnTo>
                      <a:pt x="232" y="34"/>
                    </a:lnTo>
                    <a:lnTo>
                      <a:pt x="234" y="34"/>
                    </a:lnTo>
                    <a:lnTo>
                      <a:pt x="234" y="36"/>
                    </a:lnTo>
                    <a:lnTo>
                      <a:pt x="234" y="34"/>
                    </a:lnTo>
                    <a:lnTo>
                      <a:pt x="234" y="36"/>
                    </a:lnTo>
                    <a:lnTo>
                      <a:pt x="234" y="34"/>
                    </a:lnTo>
                    <a:lnTo>
                      <a:pt x="236" y="34"/>
                    </a:lnTo>
                    <a:lnTo>
                      <a:pt x="236" y="36"/>
                    </a:lnTo>
                    <a:lnTo>
                      <a:pt x="236" y="34"/>
                    </a:lnTo>
                    <a:lnTo>
                      <a:pt x="238" y="34"/>
                    </a:lnTo>
                    <a:lnTo>
                      <a:pt x="238" y="36"/>
                    </a:lnTo>
                    <a:lnTo>
                      <a:pt x="238" y="34"/>
                    </a:lnTo>
                    <a:lnTo>
                      <a:pt x="238" y="36"/>
                    </a:lnTo>
                    <a:lnTo>
                      <a:pt x="238" y="34"/>
                    </a:lnTo>
                    <a:lnTo>
                      <a:pt x="238" y="36"/>
                    </a:lnTo>
                    <a:lnTo>
                      <a:pt x="238" y="34"/>
                    </a:lnTo>
                    <a:lnTo>
                      <a:pt x="240" y="34"/>
                    </a:lnTo>
                    <a:lnTo>
                      <a:pt x="240" y="36"/>
                    </a:lnTo>
                    <a:lnTo>
                      <a:pt x="240" y="34"/>
                    </a:lnTo>
                    <a:lnTo>
                      <a:pt x="242" y="34"/>
                    </a:lnTo>
                    <a:lnTo>
                      <a:pt x="242" y="36"/>
                    </a:lnTo>
                    <a:lnTo>
                      <a:pt x="242" y="34"/>
                    </a:lnTo>
                    <a:lnTo>
                      <a:pt x="242" y="36"/>
                    </a:lnTo>
                    <a:lnTo>
                      <a:pt x="242" y="34"/>
                    </a:lnTo>
                    <a:lnTo>
                      <a:pt x="242" y="36"/>
                    </a:lnTo>
                    <a:lnTo>
                      <a:pt x="242" y="34"/>
                    </a:lnTo>
                    <a:lnTo>
                      <a:pt x="242" y="36"/>
                    </a:lnTo>
                    <a:lnTo>
                      <a:pt x="242" y="34"/>
                    </a:lnTo>
                    <a:lnTo>
                      <a:pt x="244" y="34"/>
                    </a:lnTo>
                    <a:lnTo>
                      <a:pt x="244" y="36"/>
                    </a:lnTo>
                    <a:lnTo>
                      <a:pt x="244" y="34"/>
                    </a:lnTo>
                    <a:lnTo>
                      <a:pt x="244" y="36"/>
                    </a:lnTo>
                    <a:lnTo>
                      <a:pt x="244" y="34"/>
                    </a:lnTo>
                    <a:lnTo>
                      <a:pt x="244" y="36"/>
                    </a:lnTo>
                    <a:lnTo>
                      <a:pt x="247" y="36"/>
                    </a:lnTo>
                    <a:lnTo>
                      <a:pt x="249" y="36"/>
                    </a:lnTo>
                    <a:lnTo>
                      <a:pt x="249" y="34"/>
                    </a:lnTo>
                    <a:lnTo>
                      <a:pt x="249" y="36"/>
                    </a:lnTo>
                    <a:lnTo>
                      <a:pt x="249" y="34"/>
                    </a:lnTo>
                    <a:lnTo>
                      <a:pt x="249" y="36"/>
                    </a:lnTo>
                    <a:lnTo>
                      <a:pt x="249" y="34"/>
                    </a:lnTo>
                    <a:lnTo>
                      <a:pt x="249" y="36"/>
                    </a:lnTo>
                    <a:lnTo>
                      <a:pt x="251" y="36"/>
                    </a:lnTo>
                    <a:lnTo>
                      <a:pt x="251" y="34"/>
                    </a:lnTo>
                    <a:lnTo>
                      <a:pt x="251" y="36"/>
                    </a:lnTo>
                    <a:lnTo>
                      <a:pt x="251" y="34"/>
                    </a:lnTo>
                    <a:lnTo>
                      <a:pt x="251" y="36"/>
                    </a:lnTo>
                    <a:lnTo>
                      <a:pt x="253" y="36"/>
                    </a:lnTo>
                    <a:lnTo>
                      <a:pt x="253" y="34"/>
                    </a:lnTo>
                    <a:lnTo>
                      <a:pt x="253" y="36"/>
                    </a:lnTo>
                    <a:lnTo>
                      <a:pt x="253" y="34"/>
                    </a:lnTo>
                    <a:lnTo>
                      <a:pt x="253" y="36"/>
                    </a:lnTo>
                    <a:lnTo>
                      <a:pt x="255" y="36"/>
                    </a:lnTo>
                    <a:lnTo>
                      <a:pt x="255" y="34"/>
                    </a:lnTo>
                    <a:lnTo>
                      <a:pt x="255" y="36"/>
                    </a:lnTo>
                    <a:lnTo>
                      <a:pt x="257" y="36"/>
                    </a:lnTo>
                    <a:lnTo>
                      <a:pt x="259" y="36"/>
                    </a:lnTo>
                    <a:lnTo>
                      <a:pt x="259" y="34"/>
                    </a:lnTo>
                    <a:lnTo>
                      <a:pt x="259" y="36"/>
                    </a:lnTo>
                    <a:lnTo>
                      <a:pt x="261" y="36"/>
                    </a:lnTo>
                    <a:lnTo>
                      <a:pt x="261" y="34"/>
                    </a:lnTo>
                    <a:lnTo>
                      <a:pt x="261" y="36"/>
                    </a:lnTo>
                    <a:lnTo>
                      <a:pt x="263" y="36"/>
                    </a:lnTo>
                    <a:lnTo>
                      <a:pt x="265" y="36"/>
                    </a:lnTo>
                    <a:lnTo>
                      <a:pt x="267" y="36"/>
                    </a:lnTo>
                    <a:lnTo>
                      <a:pt x="270" y="36"/>
                    </a:lnTo>
                    <a:lnTo>
                      <a:pt x="272" y="36"/>
                    </a:lnTo>
                    <a:lnTo>
                      <a:pt x="274" y="36"/>
                    </a:lnTo>
                    <a:lnTo>
                      <a:pt x="276" y="36"/>
                    </a:lnTo>
                    <a:lnTo>
                      <a:pt x="278" y="36"/>
                    </a:lnTo>
                    <a:lnTo>
                      <a:pt x="280" y="36"/>
                    </a:lnTo>
                    <a:lnTo>
                      <a:pt x="282" y="36"/>
                    </a:lnTo>
                    <a:lnTo>
                      <a:pt x="284" y="36"/>
                    </a:lnTo>
                    <a:lnTo>
                      <a:pt x="286" y="36"/>
                    </a:lnTo>
                    <a:lnTo>
                      <a:pt x="288" y="36"/>
                    </a:lnTo>
                    <a:lnTo>
                      <a:pt x="290" y="36"/>
                    </a:lnTo>
                    <a:lnTo>
                      <a:pt x="293" y="36"/>
                    </a:lnTo>
                    <a:lnTo>
                      <a:pt x="295" y="36"/>
                    </a:lnTo>
                    <a:lnTo>
                      <a:pt x="297" y="36"/>
                    </a:lnTo>
                    <a:lnTo>
                      <a:pt x="299" y="36"/>
                    </a:lnTo>
                    <a:lnTo>
                      <a:pt x="301" y="36"/>
                    </a:lnTo>
                    <a:lnTo>
                      <a:pt x="303" y="36"/>
                    </a:lnTo>
                    <a:lnTo>
                      <a:pt x="305" y="36"/>
                    </a:lnTo>
                    <a:lnTo>
                      <a:pt x="307" y="36"/>
                    </a:lnTo>
                    <a:lnTo>
                      <a:pt x="309" y="36"/>
                    </a:lnTo>
                    <a:lnTo>
                      <a:pt x="311" y="36"/>
                    </a:lnTo>
                    <a:lnTo>
                      <a:pt x="313" y="36"/>
                    </a:lnTo>
                    <a:lnTo>
                      <a:pt x="316" y="36"/>
                    </a:lnTo>
                    <a:lnTo>
                      <a:pt x="318" y="36"/>
                    </a:lnTo>
                    <a:lnTo>
                      <a:pt x="320" y="36"/>
                    </a:lnTo>
                    <a:lnTo>
                      <a:pt x="322" y="36"/>
                    </a:lnTo>
                    <a:lnTo>
                      <a:pt x="324" y="36"/>
                    </a:lnTo>
                    <a:lnTo>
                      <a:pt x="326" y="36"/>
                    </a:lnTo>
                    <a:lnTo>
                      <a:pt x="328" y="36"/>
                    </a:lnTo>
                    <a:lnTo>
                      <a:pt x="330" y="36"/>
                    </a:lnTo>
                    <a:lnTo>
                      <a:pt x="332" y="36"/>
                    </a:lnTo>
                    <a:lnTo>
                      <a:pt x="334" y="36"/>
                    </a:lnTo>
                    <a:lnTo>
                      <a:pt x="336" y="36"/>
                    </a:lnTo>
                    <a:lnTo>
                      <a:pt x="339" y="36"/>
                    </a:lnTo>
                    <a:lnTo>
                      <a:pt x="341" y="36"/>
                    </a:lnTo>
                    <a:lnTo>
                      <a:pt x="343" y="36"/>
                    </a:lnTo>
                    <a:lnTo>
                      <a:pt x="345" y="36"/>
                    </a:lnTo>
                    <a:lnTo>
                      <a:pt x="347" y="36"/>
                    </a:lnTo>
                    <a:lnTo>
                      <a:pt x="349" y="36"/>
                    </a:lnTo>
                    <a:lnTo>
                      <a:pt x="351" y="36"/>
                    </a:lnTo>
                    <a:lnTo>
                      <a:pt x="353" y="36"/>
                    </a:lnTo>
                    <a:lnTo>
                      <a:pt x="355" y="36"/>
                    </a:lnTo>
                    <a:lnTo>
                      <a:pt x="357" y="36"/>
                    </a:lnTo>
                    <a:lnTo>
                      <a:pt x="359" y="36"/>
                    </a:lnTo>
                    <a:lnTo>
                      <a:pt x="362" y="36"/>
                    </a:lnTo>
                    <a:lnTo>
                      <a:pt x="364" y="36"/>
                    </a:lnTo>
                    <a:lnTo>
                      <a:pt x="366" y="36"/>
                    </a:lnTo>
                    <a:lnTo>
                      <a:pt x="368" y="36"/>
                    </a:lnTo>
                    <a:lnTo>
                      <a:pt x="370" y="36"/>
                    </a:lnTo>
                    <a:lnTo>
                      <a:pt x="372" y="36"/>
                    </a:lnTo>
                    <a:lnTo>
                      <a:pt x="374" y="36"/>
                    </a:lnTo>
                    <a:lnTo>
                      <a:pt x="376" y="36"/>
                    </a:lnTo>
                    <a:lnTo>
                      <a:pt x="378" y="36"/>
                    </a:lnTo>
                    <a:lnTo>
                      <a:pt x="380" y="36"/>
                    </a:lnTo>
                    <a:lnTo>
                      <a:pt x="382" y="36"/>
                    </a:lnTo>
                    <a:lnTo>
                      <a:pt x="385" y="36"/>
                    </a:lnTo>
                    <a:lnTo>
                      <a:pt x="387" y="36"/>
                    </a:lnTo>
                    <a:lnTo>
                      <a:pt x="389" y="36"/>
                    </a:lnTo>
                    <a:lnTo>
                      <a:pt x="391" y="36"/>
                    </a:lnTo>
                    <a:lnTo>
                      <a:pt x="393" y="36"/>
                    </a:lnTo>
                    <a:lnTo>
                      <a:pt x="395" y="36"/>
                    </a:lnTo>
                    <a:lnTo>
                      <a:pt x="397" y="36"/>
                    </a:lnTo>
                    <a:lnTo>
                      <a:pt x="399" y="36"/>
                    </a:lnTo>
                    <a:lnTo>
                      <a:pt x="401" y="36"/>
                    </a:lnTo>
                    <a:lnTo>
                      <a:pt x="403" y="36"/>
                    </a:lnTo>
                    <a:lnTo>
                      <a:pt x="405" y="36"/>
                    </a:lnTo>
                    <a:lnTo>
                      <a:pt x="408" y="36"/>
                    </a:lnTo>
                    <a:lnTo>
                      <a:pt x="410" y="36"/>
                    </a:lnTo>
                    <a:lnTo>
                      <a:pt x="412" y="36"/>
                    </a:lnTo>
                    <a:lnTo>
                      <a:pt x="414" y="36"/>
                    </a:lnTo>
                    <a:lnTo>
                      <a:pt x="416" y="36"/>
                    </a:lnTo>
                    <a:lnTo>
                      <a:pt x="418" y="36"/>
                    </a:lnTo>
                    <a:lnTo>
                      <a:pt x="420" y="36"/>
                    </a:lnTo>
                    <a:lnTo>
                      <a:pt x="422" y="36"/>
                    </a:lnTo>
                    <a:lnTo>
                      <a:pt x="424" y="36"/>
                    </a:lnTo>
                    <a:lnTo>
                      <a:pt x="426" y="36"/>
                    </a:lnTo>
                    <a:lnTo>
                      <a:pt x="428" y="36"/>
                    </a:lnTo>
                    <a:lnTo>
                      <a:pt x="431" y="36"/>
                    </a:lnTo>
                    <a:lnTo>
                      <a:pt x="433" y="36"/>
                    </a:lnTo>
                    <a:lnTo>
                      <a:pt x="435" y="36"/>
                    </a:lnTo>
                    <a:lnTo>
                      <a:pt x="437" y="36"/>
                    </a:lnTo>
                    <a:lnTo>
                      <a:pt x="439" y="36"/>
                    </a:lnTo>
                    <a:lnTo>
                      <a:pt x="441" y="36"/>
                    </a:lnTo>
                    <a:lnTo>
                      <a:pt x="443" y="36"/>
                    </a:lnTo>
                    <a:lnTo>
                      <a:pt x="445" y="36"/>
                    </a:lnTo>
                    <a:lnTo>
                      <a:pt x="447" y="36"/>
                    </a:lnTo>
                    <a:lnTo>
                      <a:pt x="449" y="36"/>
                    </a:lnTo>
                    <a:lnTo>
                      <a:pt x="451" y="36"/>
                    </a:lnTo>
                    <a:lnTo>
                      <a:pt x="454" y="36"/>
                    </a:lnTo>
                    <a:lnTo>
                      <a:pt x="456" y="36"/>
                    </a:lnTo>
                    <a:lnTo>
                      <a:pt x="458" y="36"/>
                    </a:lnTo>
                    <a:lnTo>
                      <a:pt x="460" y="36"/>
                    </a:lnTo>
                    <a:lnTo>
                      <a:pt x="462" y="36"/>
                    </a:lnTo>
                    <a:lnTo>
                      <a:pt x="464" y="36"/>
                    </a:lnTo>
                    <a:lnTo>
                      <a:pt x="466" y="36"/>
                    </a:lnTo>
                    <a:lnTo>
                      <a:pt x="468" y="36"/>
                    </a:lnTo>
                    <a:lnTo>
                      <a:pt x="470" y="36"/>
                    </a:lnTo>
                    <a:lnTo>
                      <a:pt x="472" y="36"/>
                    </a:lnTo>
                    <a:lnTo>
                      <a:pt x="474" y="36"/>
                    </a:lnTo>
                    <a:lnTo>
                      <a:pt x="476" y="36"/>
                    </a:lnTo>
                    <a:lnTo>
                      <a:pt x="479" y="36"/>
                    </a:lnTo>
                    <a:lnTo>
                      <a:pt x="481" y="36"/>
                    </a:lnTo>
                    <a:lnTo>
                      <a:pt x="483" y="36"/>
                    </a:lnTo>
                    <a:lnTo>
                      <a:pt x="485" y="36"/>
                    </a:lnTo>
                    <a:lnTo>
                      <a:pt x="487" y="36"/>
                    </a:lnTo>
                    <a:lnTo>
                      <a:pt x="489" y="36"/>
                    </a:lnTo>
                    <a:lnTo>
                      <a:pt x="491" y="36"/>
                    </a:lnTo>
                    <a:lnTo>
                      <a:pt x="493" y="36"/>
                    </a:lnTo>
                    <a:lnTo>
                      <a:pt x="495" y="36"/>
                    </a:lnTo>
                    <a:lnTo>
                      <a:pt x="497" y="36"/>
                    </a:lnTo>
                    <a:lnTo>
                      <a:pt x="499" y="36"/>
                    </a:lnTo>
                    <a:lnTo>
                      <a:pt x="502" y="36"/>
                    </a:lnTo>
                    <a:lnTo>
                      <a:pt x="504" y="36"/>
                    </a:lnTo>
                    <a:lnTo>
                      <a:pt x="506" y="36"/>
                    </a:lnTo>
                    <a:lnTo>
                      <a:pt x="508" y="36"/>
                    </a:lnTo>
                    <a:lnTo>
                      <a:pt x="510" y="36"/>
                    </a:lnTo>
                    <a:lnTo>
                      <a:pt x="512" y="36"/>
                    </a:lnTo>
                    <a:lnTo>
                      <a:pt x="514" y="36"/>
                    </a:lnTo>
                    <a:lnTo>
                      <a:pt x="516" y="36"/>
                    </a:lnTo>
                    <a:lnTo>
                      <a:pt x="518" y="36"/>
                    </a:lnTo>
                    <a:lnTo>
                      <a:pt x="520" y="36"/>
                    </a:lnTo>
                    <a:lnTo>
                      <a:pt x="522" y="36"/>
                    </a:lnTo>
                    <a:lnTo>
                      <a:pt x="525" y="36"/>
                    </a:lnTo>
                    <a:lnTo>
                      <a:pt x="527" y="36"/>
                    </a:lnTo>
                    <a:lnTo>
                      <a:pt x="529" y="36"/>
                    </a:lnTo>
                    <a:lnTo>
                      <a:pt x="531" y="36"/>
                    </a:lnTo>
                    <a:lnTo>
                      <a:pt x="533" y="36"/>
                    </a:lnTo>
                    <a:lnTo>
                      <a:pt x="535" y="36"/>
                    </a:lnTo>
                    <a:lnTo>
                      <a:pt x="537" y="36"/>
                    </a:lnTo>
                    <a:lnTo>
                      <a:pt x="539" y="36"/>
                    </a:lnTo>
                    <a:lnTo>
                      <a:pt x="541" y="36"/>
                    </a:lnTo>
                    <a:lnTo>
                      <a:pt x="543" y="36"/>
                    </a:lnTo>
                    <a:lnTo>
                      <a:pt x="543" y="34"/>
                    </a:lnTo>
                    <a:lnTo>
                      <a:pt x="543" y="36"/>
                    </a:lnTo>
                    <a:lnTo>
                      <a:pt x="543" y="34"/>
                    </a:lnTo>
                    <a:lnTo>
                      <a:pt x="545" y="34"/>
                    </a:lnTo>
                    <a:lnTo>
                      <a:pt x="545" y="36"/>
                    </a:lnTo>
                    <a:lnTo>
                      <a:pt x="545" y="34"/>
                    </a:lnTo>
                    <a:lnTo>
                      <a:pt x="545" y="36"/>
                    </a:lnTo>
                    <a:lnTo>
                      <a:pt x="545" y="34"/>
                    </a:lnTo>
                    <a:lnTo>
                      <a:pt x="545" y="36"/>
                    </a:lnTo>
                    <a:lnTo>
                      <a:pt x="545" y="34"/>
                    </a:lnTo>
                    <a:lnTo>
                      <a:pt x="548" y="34"/>
                    </a:lnTo>
                    <a:lnTo>
                      <a:pt x="548" y="36"/>
                    </a:lnTo>
                    <a:lnTo>
                      <a:pt x="548" y="34"/>
                    </a:lnTo>
                    <a:lnTo>
                      <a:pt x="548" y="36"/>
                    </a:lnTo>
                    <a:lnTo>
                      <a:pt x="548" y="34"/>
                    </a:lnTo>
                    <a:lnTo>
                      <a:pt x="550" y="34"/>
                    </a:lnTo>
                    <a:lnTo>
                      <a:pt x="552" y="34"/>
                    </a:lnTo>
                    <a:lnTo>
                      <a:pt x="552" y="32"/>
                    </a:lnTo>
                    <a:lnTo>
                      <a:pt x="552" y="30"/>
                    </a:lnTo>
                    <a:lnTo>
                      <a:pt x="552" y="28"/>
                    </a:lnTo>
                    <a:lnTo>
                      <a:pt x="552" y="25"/>
                    </a:lnTo>
                    <a:lnTo>
                      <a:pt x="552" y="23"/>
                    </a:lnTo>
                    <a:lnTo>
                      <a:pt x="552" y="21"/>
                    </a:lnTo>
                    <a:lnTo>
                      <a:pt x="552" y="19"/>
                    </a:lnTo>
                    <a:lnTo>
                      <a:pt x="552" y="17"/>
                    </a:lnTo>
                    <a:lnTo>
                      <a:pt x="552" y="15"/>
                    </a:lnTo>
                    <a:lnTo>
                      <a:pt x="552" y="13"/>
                    </a:lnTo>
                    <a:lnTo>
                      <a:pt x="552" y="11"/>
                    </a:lnTo>
                    <a:lnTo>
                      <a:pt x="552" y="9"/>
                    </a:lnTo>
                    <a:lnTo>
                      <a:pt x="552" y="7"/>
                    </a:lnTo>
                    <a:lnTo>
                      <a:pt x="552" y="4"/>
                    </a:lnTo>
                    <a:lnTo>
                      <a:pt x="554" y="4"/>
                    </a:lnTo>
                    <a:lnTo>
                      <a:pt x="554" y="2"/>
                    </a:lnTo>
                    <a:lnTo>
                      <a:pt x="554" y="0"/>
                    </a:lnTo>
                    <a:lnTo>
                      <a:pt x="554" y="2"/>
                    </a:lnTo>
                    <a:lnTo>
                      <a:pt x="554" y="4"/>
                    </a:lnTo>
                    <a:lnTo>
                      <a:pt x="554" y="7"/>
                    </a:lnTo>
                    <a:lnTo>
                      <a:pt x="554" y="9"/>
                    </a:lnTo>
                    <a:lnTo>
                      <a:pt x="554" y="11"/>
                    </a:lnTo>
                    <a:lnTo>
                      <a:pt x="554" y="13"/>
                    </a:lnTo>
                    <a:lnTo>
                      <a:pt x="554" y="15"/>
                    </a:lnTo>
                    <a:lnTo>
                      <a:pt x="554" y="17"/>
                    </a:lnTo>
                    <a:lnTo>
                      <a:pt x="554" y="19"/>
                    </a:lnTo>
                    <a:lnTo>
                      <a:pt x="556" y="21"/>
                    </a:lnTo>
                    <a:lnTo>
                      <a:pt x="556" y="23"/>
                    </a:lnTo>
                    <a:lnTo>
                      <a:pt x="556" y="25"/>
                    </a:lnTo>
                    <a:lnTo>
                      <a:pt x="556" y="28"/>
                    </a:lnTo>
                    <a:lnTo>
                      <a:pt x="556" y="30"/>
                    </a:lnTo>
                    <a:lnTo>
                      <a:pt x="556" y="28"/>
                    </a:lnTo>
                    <a:lnTo>
                      <a:pt x="558" y="28"/>
                    </a:lnTo>
                    <a:lnTo>
                      <a:pt x="558" y="30"/>
                    </a:lnTo>
                    <a:lnTo>
                      <a:pt x="560" y="30"/>
                    </a:lnTo>
                    <a:lnTo>
                      <a:pt x="562" y="30"/>
                    </a:lnTo>
                    <a:lnTo>
                      <a:pt x="564" y="30"/>
                    </a:lnTo>
                    <a:lnTo>
                      <a:pt x="564" y="32"/>
                    </a:lnTo>
                    <a:lnTo>
                      <a:pt x="566" y="32"/>
                    </a:lnTo>
                    <a:lnTo>
                      <a:pt x="568" y="32"/>
                    </a:lnTo>
                    <a:lnTo>
                      <a:pt x="571" y="32"/>
                    </a:lnTo>
                    <a:lnTo>
                      <a:pt x="573" y="32"/>
                    </a:lnTo>
                    <a:lnTo>
                      <a:pt x="573" y="30"/>
                    </a:lnTo>
                    <a:lnTo>
                      <a:pt x="573" y="32"/>
                    </a:lnTo>
                    <a:lnTo>
                      <a:pt x="575" y="32"/>
                    </a:lnTo>
                    <a:lnTo>
                      <a:pt x="575" y="30"/>
                    </a:lnTo>
                    <a:lnTo>
                      <a:pt x="575" y="32"/>
                    </a:lnTo>
                    <a:lnTo>
                      <a:pt x="577" y="32"/>
                    </a:lnTo>
                    <a:lnTo>
                      <a:pt x="577" y="30"/>
                    </a:lnTo>
                    <a:lnTo>
                      <a:pt x="579" y="30"/>
                    </a:lnTo>
                    <a:lnTo>
                      <a:pt x="579" y="32"/>
                    </a:lnTo>
                    <a:lnTo>
                      <a:pt x="581" y="32"/>
                    </a:lnTo>
                    <a:lnTo>
                      <a:pt x="583" y="32"/>
                    </a:lnTo>
                    <a:lnTo>
                      <a:pt x="583" y="30"/>
                    </a:lnTo>
                    <a:lnTo>
                      <a:pt x="583" y="32"/>
                    </a:lnTo>
                    <a:lnTo>
                      <a:pt x="585" y="32"/>
                    </a:lnTo>
                    <a:lnTo>
                      <a:pt x="587" y="32"/>
                    </a:lnTo>
                    <a:lnTo>
                      <a:pt x="589" y="32"/>
                    </a:lnTo>
                    <a:lnTo>
                      <a:pt x="591" y="32"/>
                    </a:lnTo>
                    <a:lnTo>
                      <a:pt x="594" y="32"/>
                    </a:lnTo>
                    <a:lnTo>
                      <a:pt x="596" y="32"/>
                    </a:lnTo>
                    <a:lnTo>
                      <a:pt x="598" y="32"/>
                    </a:lnTo>
                    <a:lnTo>
                      <a:pt x="600" y="32"/>
                    </a:lnTo>
                    <a:lnTo>
                      <a:pt x="602" y="32"/>
                    </a:lnTo>
                    <a:lnTo>
                      <a:pt x="602" y="34"/>
                    </a:lnTo>
                    <a:lnTo>
                      <a:pt x="602" y="32"/>
                    </a:lnTo>
                    <a:lnTo>
                      <a:pt x="602" y="34"/>
                    </a:lnTo>
                    <a:lnTo>
                      <a:pt x="602" y="32"/>
                    </a:lnTo>
                    <a:lnTo>
                      <a:pt x="604" y="32"/>
                    </a:lnTo>
                    <a:lnTo>
                      <a:pt x="606" y="32"/>
                    </a:lnTo>
                    <a:lnTo>
                      <a:pt x="606" y="34"/>
                    </a:lnTo>
                    <a:lnTo>
                      <a:pt x="606" y="32"/>
                    </a:lnTo>
                    <a:lnTo>
                      <a:pt x="606" y="34"/>
                    </a:lnTo>
                    <a:lnTo>
                      <a:pt x="606" y="32"/>
                    </a:lnTo>
                    <a:lnTo>
                      <a:pt x="606" y="34"/>
                    </a:lnTo>
                    <a:lnTo>
                      <a:pt x="606" y="32"/>
                    </a:lnTo>
                    <a:lnTo>
                      <a:pt x="608" y="32"/>
                    </a:lnTo>
                    <a:lnTo>
                      <a:pt x="610" y="32"/>
                    </a:lnTo>
                    <a:lnTo>
                      <a:pt x="610" y="34"/>
                    </a:lnTo>
                    <a:lnTo>
                      <a:pt x="612" y="34"/>
                    </a:lnTo>
                    <a:lnTo>
                      <a:pt x="612" y="32"/>
                    </a:lnTo>
                    <a:lnTo>
                      <a:pt x="614" y="32"/>
                    </a:lnTo>
                    <a:lnTo>
                      <a:pt x="614" y="34"/>
                    </a:lnTo>
                    <a:lnTo>
                      <a:pt x="617" y="34"/>
                    </a:lnTo>
                    <a:lnTo>
                      <a:pt x="619" y="34"/>
                    </a:lnTo>
                    <a:lnTo>
                      <a:pt x="619" y="32"/>
                    </a:lnTo>
                    <a:lnTo>
                      <a:pt x="621" y="32"/>
                    </a:lnTo>
                    <a:lnTo>
                      <a:pt x="621" y="34"/>
                    </a:lnTo>
                    <a:lnTo>
                      <a:pt x="621" y="32"/>
                    </a:lnTo>
                    <a:lnTo>
                      <a:pt x="621" y="34"/>
                    </a:lnTo>
                    <a:lnTo>
                      <a:pt x="621" y="32"/>
                    </a:lnTo>
                    <a:lnTo>
                      <a:pt x="621" y="34"/>
                    </a:lnTo>
                    <a:lnTo>
                      <a:pt x="623" y="34"/>
                    </a:lnTo>
                    <a:lnTo>
                      <a:pt x="625" y="34"/>
                    </a:lnTo>
                    <a:lnTo>
                      <a:pt x="627" y="34"/>
                    </a:lnTo>
                    <a:lnTo>
                      <a:pt x="629" y="34"/>
                    </a:lnTo>
                    <a:lnTo>
                      <a:pt x="631" y="34"/>
                    </a:lnTo>
                    <a:lnTo>
                      <a:pt x="633" y="34"/>
                    </a:lnTo>
                    <a:lnTo>
                      <a:pt x="635" y="34"/>
                    </a:lnTo>
                    <a:lnTo>
                      <a:pt x="637" y="34"/>
                    </a:lnTo>
                    <a:lnTo>
                      <a:pt x="640" y="34"/>
                    </a:lnTo>
                    <a:lnTo>
                      <a:pt x="642" y="34"/>
                    </a:lnTo>
                    <a:lnTo>
                      <a:pt x="644" y="34"/>
                    </a:lnTo>
                    <a:lnTo>
                      <a:pt x="646" y="34"/>
                    </a:lnTo>
                    <a:lnTo>
                      <a:pt x="648" y="34"/>
                    </a:lnTo>
                    <a:lnTo>
                      <a:pt x="650" y="34"/>
                    </a:lnTo>
                    <a:lnTo>
                      <a:pt x="652" y="34"/>
                    </a:lnTo>
                    <a:lnTo>
                      <a:pt x="654" y="34"/>
                    </a:lnTo>
                    <a:lnTo>
                      <a:pt x="656" y="34"/>
                    </a:lnTo>
                    <a:lnTo>
                      <a:pt x="658" y="34"/>
                    </a:lnTo>
                    <a:lnTo>
                      <a:pt x="660" y="34"/>
                    </a:lnTo>
                    <a:lnTo>
                      <a:pt x="663" y="34"/>
                    </a:lnTo>
                    <a:lnTo>
                      <a:pt x="665" y="34"/>
                    </a:lnTo>
                    <a:lnTo>
                      <a:pt x="667" y="34"/>
                    </a:lnTo>
                    <a:lnTo>
                      <a:pt x="669" y="34"/>
                    </a:lnTo>
                    <a:lnTo>
                      <a:pt x="671" y="34"/>
                    </a:lnTo>
                    <a:lnTo>
                      <a:pt x="673" y="34"/>
                    </a:lnTo>
                    <a:lnTo>
                      <a:pt x="675" y="34"/>
                    </a:lnTo>
                    <a:lnTo>
                      <a:pt x="677" y="34"/>
                    </a:lnTo>
                    <a:lnTo>
                      <a:pt x="679" y="34"/>
                    </a:lnTo>
                    <a:lnTo>
                      <a:pt x="681" y="34"/>
                    </a:lnTo>
                    <a:lnTo>
                      <a:pt x="683" y="34"/>
                    </a:lnTo>
                    <a:lnTo>
                      <a:pt x="686" y="34"/>
                    </a:lnTo>
                    <a:lnTo>
                      <a:pt x="688" y="34"/>
                    </a:lnTo>
                    <a:lnTo>
                      <a:pt x="690" y="34"/>
                    </a:lnTo>
                    <a:lnTo>
                      <a:pt x="692" y="34"/>
                    </a:lnTo>
                    <a:lnTo>
                      <a:pt x="694" y="34"/>
                    </a:lnTo>
                    <a:lnTo>
                      <a:pt x="696" y="34"/>
                    </a:lnTo>
                    <a:lnTo>
                      <a:pt x="698" y="34"/>
                    </a:lnTo>
                    <a:lnTo>
                      <a:pt x="700" y="34"/>
                    </a:lnTo>
                    <a:lnTo>
                      <a:pt x="702" y="34"/>
                    </a:lnTo>
                    <a:lnTo>
                      <a:pt x="704" y="34"/>
                    </a:lnTo>
                    <a:lnTo>
                      <a:pt x="706" y="34"/>
                    </a:lnTo>
                    <a:lnTo>
                      <a:pt x="708" y="34"/>
                    </a:lnTo>
                    <a:lnTo>
                      <a:pt x="711" y="34"/>
                    </a:lnTo>
                    <a:lnTo>
                      <a:pt x="713" y="34"/>
                    </a:lnTo>
                    <a:lnTo>
                      <a:pt x="715" y="34"/>
                    </a:lnTo>
                    <a:lnTo>
                      <a:pt x="717" y="34"/>
                    </a:lnTo>
                    <a:lnTo>
                      <a:pt x="719" y="34"/>
                    </a:lnTo>
                    <a:lnTo>
                      <a:pt x="721" y="34"/>
                    </a:lnTo>
                    <a:lnTo>
                      <a:pt x="723" y="34"/>
                    </a:lnTo>
                    <a:lnTo>
                      <a:pt x="725" y="34"/>
                    </a:lnTo>
                    <a:lnTo>
                      <a:pt x="727" y="34"/>
                    </a:lnTo>
                    <a:lnTo>
                      <a:pt x="729" y="34"/>
                    </a:lnTo>
                    <a:lnTo>
                      <a:pt x="731" y="34"/>
                    </a:lnTo>
                    <a:lnTo>
                      <a:pt x="734" y="34"/>
                    </a:lnTo>
                    <a:lnTo>
                      <a:pt x="734" y="36"/>
                    </a:lnTo>
                    <a:lnTo>
                      <a:pt x="734" y="34"/>
                    </a:lnTo>
                    <a:lnTo>
                      <a:pt x="736" y="34"/>
                    </a:lnTo>
                    <a:lnTo>
                      <a:pt x="738" y="34"/>
                    </a:lnTo>
                    <a:lnTo>
                      <a:pt x="738" y="36"/>
                    </a:lnTo>
                    <a:lnTo>
                      <a:pt x="738" y="34"/>
                    </a:lnTo>
                    <a:lnTo>
                      <a:pt x="740" y="34"/>
                    </a:lnTo>
                    <a:lnTo>
                      <a:pt x="742" y="34"/>
                    </a:lnTo>
                    <a:lnTo>
                      <a:pt x="742" y="36"/>
                    </a:lnTo>
                    <a:lnTo>
                      <a:pt x="742" y="34"/>
                    </a:lnTo>
                    <a:lnTo>
                      <a:pt x="742" y="36"/>
                    </a:lnTo>
                    <a:lnTo>
                      <a:pt x="742" y="34"/>
                    </a:lnTo>
                    <a:lnTo>
                      <a:pt x="742" y="36"/>
                    </a:lnTo>
                    <a:lnTo>
                      <a:pt x="742" y="34"/>
                    </a:lnTo>
                    <a:lnTo>
                      <a:pt x="744" y="34"/>
                    </a:lnTo>
                    <a:lnTo>
                      <a:pt x="744" y="36"/>
                    </a:lnTo>
                    <a:lnTo>
                      <a:pt x="744" y="34"/>
                    </a:lnTo>
                    <a:lnTo>
                      <a:pt x="746" y="34"/>
                    </a:lnTo>
                    <a:lnTo>
                      <a:pt x="746" y="36"/>
                    </a:lnTo>
                    <a:lnTo>
                      <a:pt x="746" y="34"/>
                    </a:lnTo>
                    <a:lnTo>
                      <a:pt x="746" y="36"/>
                    </a:lnTo>
                    <a:lnTo>
                      <a:pt x="748" y="36"/>
                    </a:lnTo>
                    <a:lnTo>
                      <a:pt x="748" y="34"/>
                    </a:lnTo>
                    <a:lnTo>
                      <a:pt x="748" y="36"/>
                    </a:lnTo>
                    <a:lnTo>
                      <a:pt x="748" y="34"/>
                    </a:lnTo>
                    <a:lnTo>
                      <a:pt x="748" y="36"/>
                    </a:lnTo>
                    <a:lnTo>
                      <a:pt x="748" y="34"/>
                    </a:lnTo>
                    <a:lnTo>
                      <a:pt x="750" y="34"/>
                    </a:lnTo>
                    <a:lnTo>
                      <a:pt x="750" y="36"/>
                    </a:lnTo>
                    <a:lnTo>
                      <a:pt x="750" y="34"/>
                    </a:lnTo>
                    <a:lnTo>
                      <a:pt x="750" y="36"/>
                    </a:lnTo>
                    <a:lnTo>
                      <a:pt x="750" y="34"/>
                    </a:lnTo>
                    <a:lnTo>
                      <a:pt x="750" y="36"/>
                    </a:lnTo>
                    <a:lnTo>
                      <a:pt x="752" y="34"/>
                    </a:lnTo>
                    <a:lnTo>
                      <a:pt x="752" y="36"/>
                    </a:lnTo>
                    <a:lnTo>
                      <a:pt x="752" y="34"/>
                    </a:lnTo>
                    <a:lnTo>
                      <a:pt x="752" y="36"/>
                    </a:lnTo>
                    <a:lnTo>
                      <a:pt x="752" y="34"/>
                    </a:lnTo>
                    <a:lnTo>
                      <a:pt x="754" y="34"/>
                    </a:lnTo>
                    <a:lnTo>
                      <a:pt x="754" y="36"/>
                    </a:lnTo>
                    <a:lnTo>
                      <a:pt x="757" y="36"/>
                    </a:lnTo>
                    <a:lnTo>
                      <a:pt x="757" y="34"/>
                    </a:lnTo>
                    <a:lnTo>
                      <a:pt x="757" y="36"/>
                    </a:lnTo>
                    <a:lnTo>
                      <a:pt x="757" y="34"/>
                    </a:lnTo>
                    <a:lnTo>
                      <a:pt x="759" y="36"/>
                    </a:lnTo>
                    <a:lnTo>
                      <a:pt x="759" y="34"/>
                    </a:lnTo>
                    <a:lnTo>
                      <a:pt x="759" y="36"/>
                    </a:lnTo>
                    <a:lnTo>
                      <a:pt x="761" y="36"/>
                    </a:lnTo>
                    <a:lnTo>
                      <a:pt x="763" y="36"/>
                    </a:lnTo>
                    <a:lnTo>
                      <a:pt x="765" y="36"/>
                    </a:lnTo>
                    <a:lnTo>
                      <a:pt x="767" y="36"/>
                    </a:lnTo>
                    <a:lnTo>
                      <a:pt x="769" y="36"/>
                    </a:lnTo>
                    <a:lnTo>
                      <a:pt x="771" y="36"/>
                    </a:lnTo>
                    <a:lnTo>
                      <a:pt x="773" y="36"/>
                    </a:lnTo>
                    <a:lnTo>
                      <a:pt x="775" y="36"/>
                    </a:lnTo>
                    <a:lnTo>
                      <a:pt x="777" y="36"/>
                    </a:lnTo>
                    <a:lnTo>
                      <a:pt x="780" y="36"/>
                    </a:lnTo>
                    <a:lnTo>
                      <a:pt x="782" y="36"/>
                    </a:lnTo>
                    <a:lnTo>
                      <a:pt x="784" y="36"/>
                    </a:lnTo>
                    <a:lnTo>
                      <a:pt x="786" y="36"/>
                    </a:lnTo>
                    <a:lnTo>
                      <a:pt x="788" y="36"/>
                    </a:lnTo>
                    <a:lnTo>
                      <a:pt x="790" y="36"/>
                    </a:lnTo>
                    <a:lnTo>
                      <a:pt x="792" y="36"/>
                    </a:lnTo>
                    <a:lnTo>
                      <a:pt x="794" y="36"/>
                    </a:lnTo>
                    <a:lnTo>
                      <a:pt x="796" y="36"/>
                    </a:lnTo>
                    <a:lnTo>
                      <a:pt x="798" y="36"/>
                    </a:lnTo>
                    <a:lnTo>
                      <a:pt x="800" y="36"/>
                    </a:lnTo>
                    <a:lnTo>
                      <a:pt x="803" y="36"/>
                    </a:lnTo>
                    <a:lnTo>
                      <a:pt x="805" y="36"/>
                    </a:lnTo>
                    <a:lnTo>
                      <a:pt x="807" y="36"/>
                    </a:lnTo>
                    <a:lnTo>
                      <a:pt x="809" y="36"/>
                    </a:lnTo>
                    <a:lnTo>
                      <a:pt x="811" y="36"/>
                    </a:lnTo>
                    <a:lnTo>
                      <a:pt x="813" y="36"/>
                    </a:lnTo>
                    <a:lnTo>
                      <a:pt x="815" y="36"/>
                    </a:lnTo>
                    <a:lnTo>
                      <a:pt x="817" y="36"/>
                    </a:lnTo>
                    <a:lnTo>
                      <a:pt x="819" y="36"/>
                    </a:lnTo>
                    <a:lnTo>
                      <a:pt x="821" y="36"/>
                    </a:lnTo>
                    <a:lnTo>
                      <a:pt x="823" y="36"/>
                    </a:lnTo>
                    <a:lnTo>
                      <a:pt x="826" y="36"/>
                    </a:lnTo>
                    <a:lnTo>
                      <a:pt x="828" y="36"/>
                    </a:lnTo>
                    <a:lnTo>
                      <a:pt x="830" y="36"/>
                    </a:lnTo>
                    <a:lnTo>
                      <a:pt x="832" y="36"/>
                    </a:lnTo>
                    <a:lnTo>
                      <a:pt x="834" y="36"/>
                    </a:lnTo>
                    <a:lnTo>
                      <a:pt x="836" y="36"/>
                    </a:lnTo>
                    <a:lnTo>
                      <a:pt x="838" y="36"/>
                    </a:lnTo>
                    <a:lnTo>
                      <a:pt x="840" y="36"/>
                    </a:lnTo>
                    <a:lnTo>
                      <a:pt x="842" y="36"/>
                    </a:lnTo>
                    <a:lnTo>
                      <a:pt x="844" y="36"/>
                    </a:lnTo>
                    <a:lnTo>
                      <a:pt x="846" y="36"/>
                    </a:lnTo>
                    <a:lnTo>
                      <a:pt x="849" y="36"/>
                    </a:lnTo>
                    <a:lnTo>
                      <a:pt x="851" y="36"/>
                    </a:lnTo>
                    <a:lnTo>
                      <a:pt x="853" y="36"/>
                    </a:lnTo>
                    <a:lnTo>
                      <a:pt x="855" y="36"/>
                    </a:lnTo>
                    <a:lnTo>
                      <a:pt x="857" y="36"/>
                    </a:lnTo>
                    <a:lnTo>
                      <a:pt x="859" y="36"/>
                    </a:lnTo>
                    <a:lnTo>
                      <a:pt x="861" y="36"/>
                    </a:lnTo>
                    <a:lnTo>
                      <a:pt x="863" y="36"/>
                    </a:lnTo>
                    <a:lnTo>
                      <a:pt x="865" y="36"/>
                    </a:lnTo>
                    <a:lnTo>
                      <a:pt x="867" y="36"/>
                    </a:lnTo>
                    <a:lnTo>
                      <a:pt x="869" y="36"/>
                    </a:lnTo>
                    <a:lnTo>
                      <a:pt x="872" y="36"/>
                    </a:lnTo>
                    <a:lnTo>
                      <a:pt x="874" y="36"/>
                    </a:lnTo>
                    <a:lnTo>
                      <a:pt x="876" y="36"/>
                    </a:lnTo>
                    <a:lnTo>
                      <a:pt x="878" y="36"/>
                    </a:lnTo>
                    <a:lnTo>
                      <a:pt x="880" y="36"/>
                    </a:lnTo>
                    <a:lnTo>
                      <a:pt x="882" y="36"/>
                    </a:lnTo>
                    <a:lnTo>
                      <a:pt x="884" y="36"/>
                    </a:lnTo>
                    <a:lnTo>
                      <a:pt x="886" y="36"/>
                    </a:lnTo>
                    <a:lnTo>
                      <a:pt x="888" y="36"/>
                    </a:lnTo>
                    <a:lnTo>
                      <a:pt x="890" y="36"/>
                    </a:lnTo>
                    <a:lnTo>
                      <a:pt x="892" y="36"/>
                    </a:lnTo>
                    <a:lnTo>
                      <a:pt x="895" y="36"/>
                    </a:lnTo>
                    <a:lnTo>
                      <a:pt x="897" y="36"/>
                    </a:lnTo>
                    <a:lnTo>
                      <a:pt x="899" y="36"/>
                    </a:lnTo>
                    <a:lnTo>
                      <a:pt x="901" y="36"/>
                    </a:lnTo>
                    <a:lnTo>
                      <a:pt x="903" y="36"/>
                    </a:lnTo>
                    <a:lnTo>
                      <a:pt x="905" y="36"/>
                    </a:lnTo>
                    <a:lnTo>
                      <a:pt x="907" y="36"/>
                    </a:lnTo>
                    <a:lnTo>
                      <a:pt x="909" y="36"/>
                    </a:lnTo>
                    <a:lnTo>
                      <a:pt x="911" y="36"/>
                    </a:lnTo>
                    <a:lnTo>
                      <a:pt x="913" y="36"/>
                    </a:lnTo>
                    <a:lnTo>
                      <a:pt x="915" y="36"/>
                    </a:lnTo>
                    <a:lnTo>
                      <a:pt x="918" y="36"/>
                    </a:lnTo>
                    <a:lnTo>
                      <a:pt x="920" y="36"/>
                    </a:lnTo>
                    <a:lnTo>
                      <a:pt x="922" y="36"/>
                    </a:lnTo>
                    <a:lnTo>
                      <a:pt x="924" y="36"/>
                    </a:lnTo>
                    <a:lnTo>
                      <a:pt x="926" y="36"/>
                    </a:lnTo>
                    <a:lnTo>
                      <a:pt x="928" y="36"/>
                    </a:lnTo>
                    <a:lnTo>
                      <a:pt x="930" y="36"/>
                    </a:lnTo>
                    <a:lnTo>
                      <a:pt x="932" y="36"/>
                    </a:lnTo>
                    <a:lnTo>
                      <a:pt x="934" y="36"/>
                    </a:lnTo>
                    <a:lnTo>
                      <a:pt x="936" y="36"/>
                    </a:lnTo>
                    <a:lnTo>
                      <a:pt x="938" y="36"/>
                    </a:lnTo>
                    <a:lnTo>
                      <a:pt x="940" y="36"/>
                    </a:lnTo>
                    <a:lnTo>
                      <a:pt x="943" y="36"/>
                    </a:lnTo>
                    <a:lnTo>
                      <a:pt x="945" y="36"/>
                    </a:lnTo>
                    <a:lnTo>
                      <a:pt x="947" y="36"/>
                    </a:lnTo>
                    <a:lnTo>
                      <a:pt x="949" y="36"/>
                    </a:lnTo>
                    <a:lnTo>
                      <a:pt x="951" y="36"/>
                    </a:lnTo>
                    <a:lnTo>
                      <a:pt x="953" y="36"/>
                    </a:lnTo>
                    <a:lnTo>
                      <a:pt x="955" y="36"/>
                    </a:lnTo>
                    <a:lnTo>
                      <a:pt x="957" y="36"/>
                    </a:lnTo>
                    <a:lnTo>
                      <a:pt x="959" y="36"/>
                    </a:lnTo>
                    <a:lnTo>
                      <a:pt x="961" y="36"/>
                    </a:lnTo>
                    <a:lnTo>
                      <a:pt x="963" y="36"/>
                    </a:lnTo>
                    <a:lnTo>
                      <a:pt x="966" y="36"/>
                    </a:lnTo>
                    <a:lnTo>
                      <a:pt x="968" y="36"/>
                    </a:lnTo>
                    <a:lnTo>
                      <a:pt x="970" y="36"/>
                    </a:lnTo>
                    <a:lnTo>
                      <a:pt x="972" y="36"/>
                    </a:lnTo>
                    <a:lnTo>
                      <a:pt x="974" y="36"/>
                    </a:lnTo>
                    <a:lnTo>
                      <a:pt x="976" y="36"/>
                    </a:lnTo>
                    <a:lnTo>
                      <a:pt x="978" y="36"/>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48" name="Freeform 211"/>
              <p:cNvSpPr>
                <a:spLocks noChangeAspect="1"/>
              </p:cNvSpPr>
              <p:nvPr/>
            </p:nvSpPr>
            <p:spPr bwMode="auto">
              <a:xfrm>
                <a:off x="3855" y="3779"/>
                <a:ext cx="1081" cy="1"/>
              </a:xfrm>
              <a:custGeom>
                <a:avLst/>
                <a:gdLst>
                  <a:gd name="T0" fmla="*/ 8 w 1133"/>
                  <a:gd name="T1" fmla="*/ 0 h 2"/>
                  <a:gd name="T2" fmla="*/ 10 w 1133"/>
                  <a:gd name="T3" fmla="*/ 1 h 2"/>
                  <a:gd name="T4" fmla="*/ 10 w 1133"/>
                  <a:gd name="T5" fmla="*/ 0 h 2"/>
                  <a:gd name="T6" fmla="*/ 12 w 1133"/>
                  <a:gd name="T7" fmla="*/ 1 h 2"/>
                  <a:gd name="T8" fmla="*/ 20 w 1133"/>
                  <a:gd name="T9" fmla="*/ 1 h 2"/>
                  <a:gd name="T10" fmla="*/ 25 w 1133"/>
                  <a:gd name="T11" fmla="*/ 1 h 2"/>
                  <a:gd name="T12" fmla="*/ 29 w 1133"/>
                  <a:gd name="T13" fmla="*/ 0 h 2"/>
                  <a:gd name="T14" fmla="*/ 30 w 1133"/>
                  <a:gd name="T15" fmla="*/ 0 h 2"/>
                  <a:gd name="T16" fmla="*/ 31 w 1133"/>
                  <a:gd name="T17" fmla="*/ 1 h 2"/>
                  <a:gd name="T18" fmla="*/ 33 w 1133"/>
                  <a:gd name="T19" fmla="*/ 0 h 2"/>
                  <a:gd name="T20" fmla="*/ 36 w 1133"/>
                  <a:gd name="T21" fmla="*/ 0 h 2"/>
                  <a:gd name="T22" fmla="*/ 37 w 1133"/>
                  <a:gd name="T23" fmla="*/ 1 h 2"/>
                  <a:gd name="T24" fmla="*/ 38 w 1133"/>
                  <a:gd name="T25" fmla="*/ 1 h 2"/>
                  <a:gd name="T26" fmla="*/ 40 w 1133"/>
                  <a:gd name="T27" fmla="*/ 0 h 2"/>
                  <a:gd name="T28" fmla="*/ 42 w 1133"/>
                  <a:gd name="T29" fmla="*/ 0 h 2"/>
                  <a:gd name="T30" fmla="*/ 43 w 1133"/>
                  <a:gd name="T31" fmla="*/ 1 h 2"/>
                  <a:gd name="T32" fmla="*/ 45 w 1133"/>
                  <a:gd name="T33" fmla="*/ 1 h 2"/>
                  <a:gd name="T34" fmla="*/ 50 w 1133"/>
                  <a:gd name="T35" fmla="*/ 1 h 2"/>
                  <a:gd name="T36" fmla="*/ 56 w 1133"/>
                  <a:gd name="T37" fmla="*/ 1 h 2"/>
                  <a:gd name="T38" fmla="*/ 62 w 1133"/>
                  <a:gd name="T39" fmla="*/ 1 h 2"/>
                  <a:gd name="T40" fmla="*/ 67 w 1133"/>
                  <a:gd name="T41" fmla="*/ 1 h 2"/>
                  <a:gd name="T42" fmla="*/ 72 w 1133"/>
                  <a:gd name="T43" fmla="*/ 1 h 2"/>
                  <a:gd name="T44" fmla="*/ 77 w 1133"/>
                  <a:gd name="T45" fmla="*/ 1 h 2"/>
                  <a:gd name="T46" fmla="*/ 83 w 1133"/>
                  <a:gd name="T47" fmla="*/ 1 h 2"/>
                  <a:gd name="T48" fmla="*/ 89 w 1133"/>
                  <a:gd name="T49" fmla="*/ 1 h 2"/>
                  <a:gd name="T50" fmla="*/ 94 w 1133"/>
                  <a:gd name="T51" fmla="*/ 1 h 2"/>
                  <a:gd name="T52" fmla="*/ 100 w 1133"/>
                  <a:gd name="T53" fmla="*/ 1 h 2"/>
                  <a:gd name="T54" fmla="*/ 106 w 1133"/>
                  <a:gd name="T55" fmla="*/ 1 h 2"/>
                  <a:gd name="T56" fmla="*/ 112 w 1133"/>
                  <a:gd name="T57" fmla="*/ 1 h 2"/>
                  <a:gd name="T58" fmla="*/ 117 w 1133"/>
                  <a:gd name="T59" fmla="*/ 1 h 2"/>
                  <a:gd name="T60" fmla="*/ 123 w 1133"/>
                  <a:gd name="T61" fmla="*/ 1 h 2"/>
                  <a:gd name="T62" fmla="*/ 129 w 1133"/>
                  <a:gd name="T63" fmla="*/ 1 h 2"/>
                  <a:gd name="T64" fmla="*/ 134 w 1133"/>
                  <a:gd name="T65" fmla="*/ 1 h 2"/>
                  <a:gd name="T66" fmla="*/ 138 w 1133"/>
                  <a:gd name="T67" fmla="*/ 1 h 2"/>
                  <a:gd name="T68" fmla="*/ 143 w 1133"/>
                  <a:gd name="T69" fmla="*/ 1 h 2"/>
                  <a:gd name="T70" fmla="*/ 149 w 1133"/>
                  <a:gd name="T71" fmla="*/ 1 h 2"/>
                  <a:gd name="T72" fmla="*/ 156 w 1133"/>
                  <a:gd name="T73" fmla="*/ 1 h 2"/>
                  <a:gd name="T74" fmla="*/ 160 w 1133"/>
                  <a:gd name="T75" fmla="*/ 1 h 2"/>
                  <a:gd name="T76" fmla="*/ 166 w 1133"/>
                  <a:gd name="T77" fmla="*/ 1 h 2"/>
                  <a:gd name="T78" fmla="*/ 172 w 1133"/>
                  <a:gd name="T79" fmla="*/ 1 h 2"/>
                  <a:gd name="T80" fmla="*/ 178 w 1133"/>
                  <a:gd name="T81" fmla="*/ 1 h 2"/>
                  <a:gd name="T82" fmla="*/ 182 w 1133"/>
                  <a:gd name="T83" fmla="*/ 1 h 2"/>
                  <a:gd name="T84" fmla="*/ 189 w 1133"/>
                  <a:gd name="T85" fmla="*/ 1 h 2"/>
                  <a:gd name="T86" fmla="*/ 194 w 1133"/>
                  <a:gd name="T87" fmla="*/ 1 h 2"/>
                  <a:gd name="T88" fmla="*/ 199 w 1133"/>
                  <a:gd name="T89" fmla="*/ 1 h 2"/>
                  <a:gd name="T90" fmla="*/ 206 w 1133"/>
                  <a:gd name="T91" fmla="*/ 1 h 2"/>
                  <a:gd name="T92" fmla="*/ 210 w 1133"/>
                  <a:gd name="T93" fmla="*/ 1 h 2"/>
                  <a:gd name="T94" fmla="*/ 217 w 1133"/>
                  <a:gd name="T95" fmla="*/ 1 h 2"/>
                  <a:gd name="T96" fmla="*/ 221 w 1133"/>
                  <a:gd name="T97" fmla="*/ 1 h 2"/>
                  <a:gd name="T98" fmla="*/ 228 w 1133"/>
                  <a:gd name="T99" fmla="*/ 1 h 2"/>
                  <a:gd name="T100" fmla="*/ 233 w 1133"/>
                  <a:gd name="T101" fmla="*/ 1 h 2"/>
                  <a:gd name="T102" fmla="*/ 239 w 1133"/>
                  <a:gd name="T103" fmla="*/ 1 h 2"/>
                  <a:gd name="T104" fmla="*/ 243 w 1133"/>
                  <a:gd name="T105" fmla="*/ 1 h 2"/>
                  <a:gd name="T106" fmla="*/ 250 w 1133"/>
                  <a:gd name="T107" fmla="*/ 1 h 2"/>
                  <a:gd name="T108" fmla="*/ 255 w 1133"/>
                  <a:gd name="T109" fmla="*/ 1 h 2"/>
                  <a:gd name="T110" fmla="*/ 261 w 1133"/>
                  <a:gd name="T111" fmla="*/ 1 h 2"/>
                  <a:gd name="T112" fmla="*/ 266 w 1133"/>
                  <a:gd name="T113" fmla="*/ 1 h 2"/>
                  <a:gd name="T114" fmla="*/ 273 w 1133"/>
                  <a:gd name="T115" fmla="*/ 1 h 2"/>
                  <a:gd name="T116" fmla="*/ 279 w 1133"/>
                  <a:gd name="T117" fmla="*/ 1 h 2"/>
                  <a:gd name="T118" fmla="*/ 284 w 1133"/>
                  <a:gd name="T119" fmla="*/ 1 h 2"/>
                  <a:gd name="T120" fmla="*/ 290 w 1133"/>
                  <a:gd name="T121" fmla="*/ 1 h 2"/>
                  <a:gd name="T122" fmla="*/ 293 w 1133"/>
                  <a:gd name="T123" fmla="*/ 1 h 2"/>
                  <a:gd name="T124" fmla="*/ 301 w 1133"/>
                  <a:gd name="T125" fmla="*/ 1 h 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33"/>
                  <a:gd name="T190" fmla="*/ 0 h 2"/>
                  <a:gd name="T191" fmla="*/ 1133 w 1133"/>
                  <a:gd name="T192" fmla="*/ 2 h 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33" h="2">
                    <a:moveTo>
                      <a:pt x="0" y="2"/>
                    </a:moveTo>
                    <a:lnTo>
                      <a:pt x="2" y="2"/>
                    </a:lnTo>
                    <a:lnTo>
                      <a:pt x="4" y="2"/>
                    </a:lnTo>
                    <a:lnTo>
                      <a:pt x="4" y="0"/>
                    </a:lnTo>
                    <a:lnTo>
                      <a:pt x="6" y="0"/>
                    </a:lnTo>
                    <a:lnTo>
                      <a:pt x="8" y="0"/>
                    </a:lnTo>
                    <a:lnTo>
                      <a:pt x="8" y="2"/>
                    </a:lnTo>
                    <a:lnTo>
                      <a:pt x="8" y="0"/>
                    </a:lnTo>
                    <a:lnTo>
                      <a:pt x="8" y="2"/>
                    </a:lnTo>
                    <a:lnTo>
                      <a:pt x="8" y="0"/>
                    </a:lnTo>
                    <a:lnTo>
                      <a:pt x="8" y="2"/>
                    </a:lnTo>
                    <a:lnTo>
                      <a:pt x="8" y="0"/>
                    </a:lnTo>
                    <a:lnTo>
                      <a:pt x="11" y="0"/>
                    </a:lnTo>
                    <a:lnTo>
                      <a:pt x="11" y="2"/>
                    </a:lnTo>
                    <a:lnTo>
                      <a:pt x="11" y="0"/>
                    </a:lnTo>
                    <a:lnTo>
                      <a:pt x="11" y="2"/>
                    </a:lnTo>
                    <a:lnTo>
                      <a:pt x="11" y="0"/>
                    </a:lnTo>
                    <a:lnTo>
                      <a:pt x="11" y="2"/>
                    </a:lnTo>
                    <a:lnTo>
                      <a:pt x="13" y="2"/>
                    </a:lnTo>
                    <a:lnTo>
                      <a:pt x="15" y="2"/>
                    </a:lnTo>
                    <a:lnTo>
                      <a:pt x="17" y="2"/>
                    </a:lnTo>
                    <a:lnTo>
                      <a:pt x="19" y="2"/>
                    </a:lnTo>
                    <a:lnTo>
                      <a:pt x="21" y="2"/>
                    </a:lnTo>
                    <a:lnTo>
                      <a:pt x="23" y="2"/>
                    </a:lnTo>
                    <a:lnTo>
                      <a:pt x="25" y="2"/>
                    </a:lnTo>
                    <a:lnTo>
                      <a:pt x="27" y="2"/>
                    </a:lnTo>
                    <a:lnTo>
                      <a:pt x="27" y="0"/>
                    </a:lnTo>
                    <a:lnTo>
                      <a:pt x="27" y="2"/>
                    </a:lnTo>
                    <a:lnTo>
                      <a:pt x="27" y="0"/>
                    </a:lnTo>
                    <a:lnTo>
                      <a:pt x="29" y="0"/>
                    </a:lnTo>
                    <a:lnTo>
                      <a:pt x="29" y="2"/>
                    </a:lnTo>
                    <a:lnTo>
                      <a:pt x="31" y="2"/>
                    </a:lnTo>
                    <a:lnTo>
                      <a:pt x="34" y="2"/>
                    </a:lnTo>
                    <a:lnTo>
                      <a:pt x="36" y="2"/>
                    </a:lnTo>
                    <a:lnTo>
                      <a:pt x="38" y="2"/>
                    </a:lnTo>
                    <a:lnTo>
                      <a:pt x="40" y="2"/>
                    </a:lnTo>
                    <a:lnTo>
                      <a:pt x="42" y="2"/>
                    </a:lnTo>
                    <a:lnTo>
                      <a:pt x="44" y="2"/>
                    </a:lnTo>
                    <a:lnTo>
                      <a:pt x="46" y="2"/>
                    </a:lnTo>
                    <a:lnTo>
                      <a:pt x="48" y="2"/>
                    </a:lnTo>
                    <a:lnTo>
                      <a:pt x="50" y="2"/>
                    </a:lnTo>
                    <a:lnTo>
                      <a:pt x="52" y="2"/>
                    </a:lnTo>
                    <a:lnTo>
                      <a:pt x="54" y="2"/>
                    </a:lnTo>
                    <a:lnTo>
                      <a:pt x="57" y="2"/>
                    </a:lnTo>
                    <a:lnTo>
                      <a:pt x="59" y="2"/>
                    </a:lnTo>
                    <a:lnTo>
                      <a:pt x="61" y="2"/>
                    </a:lnTo>
                    <a:lnTo>
                      <a:pt x="63" y="2"/>
                    </a:lnTo>
                    <a:lnTo>
                      <a:pt x="65" y="2"/>
                    </a:lnTo>
                    <a:lnTo>
                      <a:pt x="67" y="2"/>
                    </a:lnTo>
                    <a:lnTo>
                      <a:pt x="69" y="2"/>
                    </a:lnTo>
                    <a:lnTo>
                      <a:pt x="71" y="2"/>
                    </a:lnTo>
                    <a:lnTo>
                      <a:pt x="73" y="2"/>
                    </a:lnTo>
                    <a:lnTo>
                      <a:pt x="75" y="2"/>
                    </a:lnTo>
                    <a:lnTo>
                      <a:pt x="77" y="2"/>
                    </a:lnTo>
                    <a:lnTo>
                      <a:pt x="80" y="2"/>
                    </a:lnTo>
                    <a:lnTo>
                      <a:pt x="82" y="2"/>
                    </a:lnTo>
                    <a:lnTo>
                      <a:pt x="84" y="2"/>
                    </a:lnTo>
                    <a:lnTo>
                      <a:pt x="86" y="2"/>
                    </a:lnTo>
                    <a:lnTo>
                      <a:pt x="88" y="2"/>
                    </a:lnTo>
                    <a:lnTo>
                      <a:pt x="90" y="2"/>
                    </a:lnTo>
                    <a:lnTo>
                      <a:pt x="92" y="2"/>
                    </a:lnTo>
                    <a:lnTo>
                      <a:pt x="94" y="2"/>
                    </a:lnTo>
                    <a:lnTo>
                      <a:pt x="96" y="2"/>
                    </a:lnTo>
                    <a:lnTo>
                      <a:pt x="98" y="2"/>
                    </a:lnTo>
                    <a:lnTo>
                      <a:pt x="100" y="2"/>
                    </a:lnTo>
                    <a:lnTo>
                      <a:pt x="100" y="0"/>
                    </a:lnTo>
                    <a:lnTo>
                      <a:pt x="103" y="0"/>
                    </a:lnTo>
                    <a:lnTo>
                      <a:pt x="105" y="0"/>
                    </a:lnTo>
                    <a:lnTo>
                      <a:pt x="107" y="0"/>
                    </a:lnTo>
                    <a:lnTo>
                      <a:pt x="109" y="0"/>
                    </a:lnTo>
                    <a:lnTo>
                      <a:pt x="109" y="2"/>
                    </a:lnTo>
                    <a:lnTo>
                      <a:pt x="109" y="0"/>
                    </a:lnTo>
                    <a:lnTo>
                      <a:pt x="109" y="2"/>
                    </a:lnTo>
                    <a:lnTo>
                      <a:pt x="109" y="0"/>
                    </a:lnTo>
                    <a:lnTo>
                      <a:pt x="111" y="0"/>
                    </a:lnTo>
                    <a:lnTo>
                      <a:pt x="113" y="0"/>
                    </a:lnTo>
                    <a:lnTo>
                      <a:pt x="113" y="2"/>
                    </a:lnTo>
                    <a:lnTo>
                      <a:pt x="113" y="0"/>
                    </a:lnTo>
                    <a:lnTo>
                      <a:pt x="113" y="2"/>
                    </a:lnTo>
                    <a:lnTo>
                      <a:pt x="113" y="0"/>
                    </a:lnTo>
                    <a:lnTo>
                      <a:pt x="115" y="0"/>
                    </a:lnTo>
                    <a:lnTo>
                      <a:pt x="115" y="2"/>
                    </a:lnTo>
                    <a:lnTo>
                      <a:pt x="115" y="0"/>
                    </a:lnTo>
                    <a:lnTo>
                      <a:pt x="115" y="2"/>
                    </a:lnTo>
                    <a:lnTo>
                      <a:pt x="115" y="0"/>
                    </a:lnTo>
                    <a:lnTo>
                      <a:pt x="117" y="0"/>
                    </a:lnTo>
                    <a:lnTo>
                      <a:pt x="117" y="2"/>
                    </a:lnTo>
                    <a:lnTo>
                      <a:pt x="117" y="0"/>
                    </a:lnTo>
                    <a:lnTo>
                      <a:pt x="117" y="2"/>
                    </a:lnTo>
                    <a:lnTo>
                      <a:pt x="119" y="2"/>
                    </a:lnTo>
                    <a:lnTo>
                      <a:pt x="119" y="0"/>
                    </a:lnTo>
                    <a:lnTo>
                      <a:pt x="119" y="2"/>
                    </a:lnTo>
                    <a:lnTo>
                      <a:pt x="121" y="2"/>
                    </a:lnTo>
                    <a:lnTo>
                      <a:pt x="121" y="0"/>
                    </a:lnTo>
                    <a:lnTo>
                      <a:pt x="121" y="2"/>
                    </a:lnTo>
                    <a:lnTo>
                      <a:pt x="121" y="0"/>
                    </a:lnTo>
                    <a:lnTo>
                      <a:pt x="121" y="2"/>
                    </a:lnTo>
                    <a:lnTo>
                      <a:pt x="123" y="2"/>
                    </a:lnTo>
                    <a:lnTo>
                      <a:pt x="123" y="0"/>
                    </a:lnTo>
                    <a:lnTo>
                      <a:pt x="126" y="0"/>
                    </a:lnTo>
                    <a:lnTo>
                      <a:pt x="128" y="0"/>
                    </a:lnTo>
                    <a:lnTo>
                      <a:pt x="128" y="2"/>
                    </a:lnTo>
                    <a:lnTo>
                      <a:pt x="128" y="0"/>
                    </a:lnTo>
                    <a:lnTo>
                      <a:pt x="130" y="0"/>
                    </a:lnTo>
                    <a:lnTo>
                      <a:pt x="130" y="2"/>
                    </a:lnTo>
                    <a:lnTo>
                      <a:pt x="132" y="2"/>
                    </a:lnTo>
                    <a:lnTo>
                      <a:pt x="132" y="0"/>
                    </a:lnTo>
                    <a:lnTo>
                      <a:pt x="134" y="0"/>
                    </a:lnTo>
                    <a:lnTo>
                      <a:pt x="134" y="2"/>
                    </a:lnTo>
                    <a:lnTo>
                      <a:pt x="134" y="0"/>
                    </a:lnTo>
                    <a:lnTo>
                      <a:pt x="136" y="2"/>
                    </a:lnTo>
                    <a:lnTo>
                      <a:pt x="136" y="0"/>
                    </a:lnTo>
                    <a:lnTo>
                      <a:pt x="136" y="2"/>
                    </a:lnTo>
                    <a:lnTo>
                      <a:pt x="136" y="0"/>
                    </a:lnTo>
                    <a:lnTo>
                      <a:pt x="136" y="2"/>
                    </a:lnTo>
                    <a:lnTo>
                      <a:pt x="136" y="0"/>
                    </a:lnTo>
                    <a:lnTo>
                      <a:pt x="138" y="0"/>
                    </a:lnTo>
                    <a:lnTo>
                      <a:pt x="138" y="2"/>
                    </a:lnTo>
                    <a:lnTo>
                      <a:pt x="138" y="0"/>
                    </a:lnTo>
                    <a:lnTo>
                      <a:pt x="138" y="2"/>
                    </a:lnTo>
                    <a:lnTo>
                      <a:pt x="138" y="0"/>
                    </a:lnTo>
                    <a:lnTo>
                      <a:pt x="138" y="2"/>
                    </a:lnTo>
                    <a:lnTo>
                      <a:pt x="140" y="2"/>
                    </a:lnTo>
                    <a:lnTo>
                      <a:pt x="140" y="0"/>
                    </a:lnTo>
                    <a:lnTo>
                      <a:pt x="140" y="2"/>
                    </a:lnTo>
                    <a:lnTo>
                      <a:pt x="142" y="2"/>
                    </a:lnTo>
                    <a:lnTo>
                      <a:pt x="142" y="0"/>
                    </a:lnTo>
                    <a:lnTo>
                      <a:pt x="142" y="2"/>
                    </a:lnTo>
                    <a:lnTo>
                      <a:pt x="142" y="0"/>
                    </a:lnTo>
                    <a:lnTo>
                      <a:pt x="142" y="2"/>
                    </a:lnTo>
                    <a:lnTo>
                      <a:pt x="142" y="0"/>
                    </a:lnTo>
                    <a:lnTo>
                      <a:pt x="144" y="0"/>
                    </a:lnTo>
                    <a:lnTo>
                      <a:pt x="144" y="2"/>
                    </a:lnTo>
                    <a:lnTo>
                      <a:pt x="146" y="2"/>
                    </a:lnTo>
                    <a:lnTo>
                      <a:pt x="146" y="0"/>
                    </a:lnTo>
                    <a:lnTo>
                      <a:pt x="146" y="2"/>
                    </a:lnTo>
                    <a:lnTo>
                      <a:pt x="146" y="0"/>
                    </a:lnTo>
                    <a:lnTo>
                      <a:pt x="146" y="2"/>
                    </a:lnTo>
                    <a:lnTo>
                      <a:pt x="146" y="0"/>
                    </a:lnTo>
                    <a:lnTo>
                      <a:pt x="149" y="0"/>
                    </a:lnTo>
                    <a:lnTo>
                      <a:pt x="149" y="2"/>
                    </a:lnTo>
                    <a:lnTo>
                      <a:pt x="151" y="2"/>
                    </a:lnTo>
                    <a:lnTo>
                      <a:pt x="151" y="0"/>
                    </a:lnTo>
                    <a:lnTo>
                      <a:pt x="151" y="2"/>
                    </a:lnTo>
                    <a:lnTo>
                      <a:pt x="151" y="0"/>
                    </a:lnTo>
                    <a:lnTo>
                      <a:pt x="153" y="0"/>
                    </a:lnTo>
                    <a:lnTo>
                      <a:pt x="153" y="2"/>
                    </a:lnTo>
                    <a:lnTo>
                      <a:pt x="153" y="0"/>
                    </a:lnTo>
                    <a:lnTo>
                      <a:pt x="153" y="2"/>
                    </a:lnTo>
                    <a:lnTo>
                      <a:pt x="153" y="0"/>
                    </a:lnTo>
                    <a:lnTo>
                      <a:pt x="153" y="2"/>
                    </a:lnTo>
                    <a:lnTo>
                      <a:pt x="155" y="2"/>
                    </a:lnTo>
                    <a:lnTo>
                      <a:pt x="155" y="0"/>
                    </a:lnTo>
                    <a:lnTo>
                      <a:pt x="155" y="2"/>
                    </a:lnTo>
                    <a:lnTo>
                      <a:pt x="155" y="0"/>
                    </a:lnTo>
                    <a:lnTo>
                      <a:pt x="155" y="2"/>
                    </a:lnTo>
                    <a:lnTo>
                      <a:pt x="157" y="2"/>
                    </a:lnTo>
                    <a:lnTo>
                      <a:pt x="157" y="0"/>
                    </a:lnTo>
                    <a:lnTo>
                      <a:pt x="157" y="2"/>
                    </a:lnTo>
                    <a:lnTo>
                      <a:pt x="159" y="2"/>
                    </a:lnTo>
                    <a:lnTo>
                      <a:pt x="161" y="2"/>
                    </a:lnTo>
                    <a:lnTo>
                      <a:pt x="161" y="0"/>
                    </a:lnTo>
                    <a:lnTo>
                      <a:pt x="161" y="2"/>
                    </a:lnTo>
                    <a:lnTo>
                      <a:pt x="163" y="2"/>
                    </a:lnTo>
                    <a:lnTo>
                      <a:pt x="165" y="2"/>
                    </a:lnTo>
                    <a:lnTo>
                      <a:pt x="165" y="0"/>
                    </a:lnTo>
                    <a:lnTo>
                      <a:pt x="165" y="2"/>
                    </a:lnTo>
                    <a:lnTo>
                      <a:pt x="167" y="2"/>
                    </a:lnTo>
                    <a:lnTo>
                      <a:pt x="167" y="0"/>
                    </a:lnTo>
                    <a:lnTo>
                      <a:pt x="167" y="2"/>
                    </a:lnTo>
                    <a:lnTo>
                      <a:pt x="169" y="2"/>
                    </a:lnTo>
                    <a:lnTo>
                      <a:pt x="172" y="2"/>
                    </a:lnTo>
                    <a:lnTo>
                      <a:pt x="174" y="2"/>
                    </a:lnTo>
                    <a:lnTo>
                      <a:pt x="176" y="2"/>
                    </a:lnTo>
                    <a:lnTo>
                      <a:pt x="178" y="2"/>
                    </a:lnTo>
                    <a:lnTo>
                      <a:pt x="180" y="2"/>
                    </a:lnTo>
                    <a:lnTo>
                      <a:pt x="182" y="2"/>
                    </a:lnTo>
                    <a:lnTo>
                      <a:pt x="184" y="2"/>
                    </a:lnTo>
                    <a:lnTo>
                      <a:pt x="186" y="2"/>
                    </a:lnTo>
                    <a:lnTo>
                      <a:pt x="188" y="2"/>
                    </a:lnTo>
                    <a:lnTo>
                      <a:pt x="190" y="2"/>
                    </a:lnTo>
                    <a:lnTo>
                      <a:pt x="192" y="2"/>
                    </a:lnTo>
                    <a:lnTo>
                      <a:pt x="194" y="2"/>
                    </a:lnTo>
                    <a:lnTo>
                      <a:pt x="197" y="2"/>
                    </a:lnTo>
                    <a:lnTo>
                      <a:pt x="199" y="2"/>
                    </a:lnTo>
                    <a:lnTo>
                      <a:pt x="201" y="2"/>
                    </a:lnTo>
                    <a:lnTo>
                      <a:pt x="203" y="2"/>
                    </a:lnTo>
                    <a:lnTo>
                      <a:pt x="205" y="2"/>
                    </a:lnTo>
                    <a:lnTo>
                      <a:pt x="207" y="2"/>
                    </a:lnTo>
                    <a:lnTo>
                      <a:pt x="209" y="2"/>
                    </a:lnTo>
                    <a:lnTo>
                      <a:pt x="211" y="2"/>
                    </a:lnTo>
                    <a:lnTo>
                      <a:pt x="213" y="2"/>
                    </a:lnTo>
                    <a:lnTo>
                      <a:pt x="215" y="2"/>
                    </a:lnTo>
                    <a:lnTo>
                      <a:pt x="217" y="2"/>
                    </a:lnTo>
                    <a:lnTo>
                      <a:pt x="220" y="2"/>
                    </a:lnTo>
                    <a:lnTo>
                      <a:pt x="222" y="2"/>
                    </a:lnTo>
                    <a:lnTo>
                      <a:pt x="224" y="2"/>
                    </a:lnTo>
                    <a:lnTo>
                      <a:pt x="226" y="2"/>
                    </a:lnTo>
                    <a:lnTo>
                      <a:pt x="228" y="2"/>
                    </a:lnTo>
                    <a:lnTo>
                      <a:pt x="230" y="2"/>
                    </a:lnTo>
                    <a:lnTo>
                      <a:pt x="232" y="2"/>
                    </a:lnTo>
                    <a:lnTo>
                      <a:pt x="234" y="2"/>
                    </a:lnTo>
                    <a:lnTo>
                      <a:pt x="236" y="2"/>
                    </a:lnTo>
                    <a:lnTo>
                      <a:pt x="238" y="2"/>
                    </a:lnTo>
                    <a:lnTo>
                      <a:pt x="240" y="2"/>
                    </a:lnTo>
                    <a:lnTo>
                      <a:pt x="243" y="2"/>
                    </a:lnTo>
                    <a:lnTo>
                      <a:pt x="245" y="2"/>
                    </a:lnTo>
                    <a:lnTo>
                      <a:pt x="247" y="2"/>
                    </a:lnTo>
                    <a:lnTo>
                      <a:pt x="249" y="2"/>
                    </a:lnTo>
                    <a:lnTo>
                      <a:pt x="251" y="2"/>
                    </a:lnTo>
                    <a:lnTo>
                      <a:pt x="251" y="0"/>
                    </a:lnTo>
                    <a:lnTo>
                      <a:pt x="253" y="0"/>
                    </a:lnTo>
                    <a:lnTo>
                      <a:pt x="253" y="2"/>
                    </a:lnTo>
                    <a:lnTo>
                      <a:pt x="255" y="2"/>
                    </a:lnTo>
                    <a:lnTo>
                      <a:pt x="257" y="2"/>
                    </a:lnTo>
                    <a:lnTo>
                      <a:pt x="259" y="2"/>
                    </a:lnTo>
                    <a:lnTo>
                      <a:pt x="261" y="2"/>
                    </a:lnTo>
                    <a:lnTo>
                      <a:pt x="263" y="2"/>
                    </a:lnTo>
                    <a:lnTo>
                      <a:pt x="266" y="2"/>
                    </a:lnTo>
                    <a:lnTo>
                      <a:pt x="268" y="2"/>
                    </a:lnTo>
                    <a:lnTo>
                      <a:pt x="270" y="2"/>
                    </a:lnTo>
                    <a:lnTo>
                      <a:pt x="272" y="2"/>
                    </a:lnTo>
                    <a:lnTo>
                      <a:pt x="274" y="2"/>
                    </a:lnTo>
                    <a:lnTo>
                      <a:pt x="276" y="2"/>
                    </a:lnTo>
                    <a:lnTo>
                      <a:pt x="278" y="2"/>
                    </a:lnTo>
                    <a:lnTo>
                      <a:pt x="280" y="2"/>
                    </a:lnTo>
                    <a:lnTo>
                      <a:pt x="282" y="2"/>
                    </a:lnTo>
                    <a:lnTo>
                      <a:pt x="284" y="2"/>
                    </a:lnTo>
                    <a:lnTo>
                      <a:pt x="286" y="2"/>
                    </a:lnTo>
                    <a:lnTo>
                      <a:pt x="289" y="2"/>
                    </a:lnTo>
                    <a:lnTo>
                      <a:pt x="291" y="2"/>
                    </a:lnTo>
                    <a:lnTo>
                      <a:pt x="293" y="2"/>
                    </a:lnTo>
                    <a:lnTo>
                      <a:pt x="295" y="2"/>
                    </a:lnTo>
                    <a:lnTo>
                      <a:pt x="297" y="2"/>
                    </a:lnTo>
                    <a:lnTo>
                      <a:pt x="299" y="2"/>
                    </a:lnTo>
                    <a:lnTo>
                      <a:pt x="301" y="2"/>
                    </a:lnTo>
                    <a:lnTo>
                      <a:pt x="303" y="2"/>
                    </a:lnTo>
                    <a:lnTo>
                      <a:pt x="305" y="2"/>
                    </a:lnTo>
                    <a:lnTo>
                      <a:pt x="307" y="2"/>
                    </a:lnTo>
                    <a:lnTo>
                      <a:pt x="309" y="2"/>
                    </a:lnTo>
                    <a:lnTo>
                      <a:pt x="312" y="2"/>
                    </a:lnTo>
                    <a:lnTo>
                      <a:pt x="314" y="2"/>
                    </a:lnTo>
                    <a:lnTo>
                      <a:pt x="316" y="2"/>
                    </a:lnTo>
                    <a:lnTo>
                      <a:pt x="318" y="2"/>
                    </a:lnTo>
                    <a:lnTo>
                      <a:pt x="320" y="2"/>
                    </a:lnTo>
                    <a:lnTo>
                      <a:pt x="322" y="2"/>
                    </a:lnTo>
                    <a:lnTo>
                      <a:pt x="324" y="2"/>
                    </a:lnTo>
                    <a:lnTo>
                      <a:pt x="326" y="2"/>
                    </a:lnTo>
                    <a:lnTo>
                      <a:pt x="328" y="2"/>
                    </a:lnTo>
                    <a:lnTo>
                      <a:pt x="330" y="2"/>
                    </a:lnTo>
                    <a:lnTo>
                      <a:pt x="332" y="2"/>
                    </a:lnTo>
                    <a:lnTo>
                      <a:pt x="335" y="2"/>
                    </a:lnTo>
                    <a:lnTo>
                      <a:pt x="337" y="2"/>
                    </a:lnTo>
                    <a:lnTo>
                      <a:pt x="339" y="2"/>
                    </a:lnTo>
                    <a:lnTo>
                      <a:pt x="341" y="2"/>
                    </a:lnTo>
                    <a:lnTo>
                      <a:pt x="343" y="2"/>
                    </a:lnTo>
                    <a:lnTo>
                      <a:pt x="345" y="2"/>
                    </a:lnTo>
                    <a:lnTo>
                      <a:pt x="347" y="2"/>
                    </a:lnTo>
                    <a:lnTo>
                      <a:pt x="349" y="2"/>
                    </a:lnTo>
                    <a:lnTo>
                      <a:pt x="351" y="2"/>
                    </a:lnTo>
                    <a:lnTo>
                      <a:pt x="353" y="2"/>
                    </a:lnTo>
                    <a:lnTo>
                      <a:pt x="355" y="2"/>
                    </a:lnTo>
                    <a:lnTo>
                      <a:pt x="358" y="2"/>
                    </a:lnTo>
                    <a:lnTo>
                      <a:pt x="360" y="2"/>
                    </a:lnTo>
                    <a:lnTo>
                      <a:pt x="362" y="2"/>
                    </a:lnTo>
                    <a:lnTo>
                      <a:pt x="364" y="2"/>
                    </a:lnTo>
                    <a:lnTo>
                      <a:pt x="366" y="2"/>
                    </a:lnTo>
                    <a:lnTo>
                      <a:pt x="368" y="2"/>
                    </a:lnTo>
                    <a:lnTo>
                      <a:pt x="370" y="2"/>
                    </a:lnTo>
                    <a:lnTo>
                      <a:pt x="372" y="2"/>
                    </a:lnTo>
                    <a:lnTo>
                      <a:pt x="374" y="2"/>
                    </a:lnTo>
                    <a:lnTo>
                      <a:pt x="376" y="2"/>
                    </a:lnTo>
                    <a:lnTo>
                      <a:pt x="378" y="2"/>
                    </a:lnTo>
                    <a:lnTo>
                      <a:pt x="381" y="2"/>
                    </a:lnTo>
                    <a:lnTo>
                      <a:pt x="383" y="2"/>
                    </a:lnTo>
                    <a:lnTo>
                      <a:pt x="385" y="2"/>
                    </a:lnTo>
                    <a:lnTo>
                      <a:pt x="387" y="2"/>
                    </a:lnTo>
                    <a:lnTo>
                      <a:pt x="389" y="2"/>
                    </a:lnTo>
                    <a:lnTo>
                      <a:pt x="391" y="2"/>
                    </a:lnTo>
                    <a:lnTo>
                      <a:pt x="393" y="2"/>
                    </a:lnTo>
                    <a:lnTo>
                      <a:pt x="395" y="2"/>
                    </a:lnTo>
                    <a:lnTo>
                      <a:pt x="397" y="2"/>
                    </a:lnTo>
                    <a:lnTo>
                      <a:pt x="399" y="2"/>
                    </a:lnTo>
                    <a:lnTo>
                      <a:pt x="401" y="2"/>
                    </a:lnTo>
                    <a:lnTo>
                      <a:pt x="404" y="2"/>
                    </a:lnTo>
                    <a:lnTo>
                      <a:pt x="406" y="2"/>
                    </a:lnTo>
                    <a:lnTo>
                      <a:pt x="408" y="2"/>
                    </a:lnTo>
                    <a:lnTo>
                      <a:pt x="410" y="2"/>
                    </a:lnTo>
                    <a:lnTo>
                      <a:pt x="412" y="2"/>
                    </a:lnTo>
                    <a:lnTo>
                      <a:pt x="414" y="2"/>
                    </a:lnTo>
                    <a:lnTo>
                      <a:pt x="416" y="2"/>
                    </a:lnTo>
                    <a:lnTo>
                      <a:pt x="418" y="2"/>
                    </a:lnTo>
                    <a:lnTo>
                      <a:pt x="420" y="2"/>
                    </a:lnTo>
                    <a:lnTo>
                      <a:pt x="422" y="2"/>
                    </a:lnTo>
                    <a:lnTo>
                      <a:pt x="424" y="2"/>
                    </a:lnTo>
                    <a:lnTo>
                      <a:pt x="426" y="2"/>
                    </a:lnTo>
                    <a:lnTo>
                      <a:pt x="429" y="2"/>
                    </a:lnTo>
                    <a:lnTo>
                      <a:pt x="431" y="2"/>
                    </a:lnTo>
                    <a:lnTo>
                      <a:pt x="433" y="2"/>
                    </a:lnTo>
                    <a:lnTo>
                      <a:pt x="435" y="2"/>
                    </a:lnTo>
                    <a:lnTo>
                      <a:pt x="437" y="2"/>
                    </a:lnTo>
                    <a:lnTo>
                      <a:pt x="439" y="2"/>
                    </a:lnTo>
                    <a:lnTo>
                      <a:pt x="441" y="2"/>
                    </a:lnTo>
                    <a:lnTo>
                      <a:pt x="443" y="2"/>
                    </a:lnTo>
                    <a:lnTo>
                      <a:pt x="445" y="2"/>
                    </a:lnTo>
                    <a:lnTo>
                      <a:pt x="447" y="2"/>
                    </a:lnTo>
                    <a:lnTo>
                      <a:pt x="449" y="2"/>
                    </a:lnTo>
                    <a:lnTo>
                      <a:pt x="452" y="2"/>
                    </a:lnTo>
                    <a:lnTo>
                      <a:pt x="454" y="2"/>
                    </a:lnTo>
                    <a:lnTo>
                      <a:pt x="456" y="2"/>
                    </a:lnTo>
                    <a:lnTo>
                      <a:pt x="458" y="2"/>
                    </a:lnTo>
                    <a:lnTo>
                      <a:pt x="460" y="2"/>
                    </a:lnTo>
                    <a:lnTo>
                      <a:pt x="462" y="2"/>
                    </a:lnTo>
                    <a:lnTo>
                      <a:pt x="464" y="2"/>
                    </a:lnTo>
                    <a:lnTo>
                      <a:pt x="466" y="2"/>
                    </a:lnTo>
                    <a:lnTo>
                      <a:pt x="468" y="2"/>
                    </a:lnTo>
                    <a:lnTo>
                      <a:pt x="470" y="2"/>
                    </a:lnTo>
                    <a:lnTo>
                      <a:pt x="472" y="2"/>
                    </a:lnTo>
                    <a:lnTo>
                      <a:pt x="475" y="2"/>
                    </a:lnTo>
                    <a:lnTo>
                      <a:pt x="477" y="2"/>
                    </a:lnTo>
                    <a:lnTo>
                      <a:pt x="479" y="2"/>
                    </a:lnTo>
                    <a:lnTo>
                      <a:pt x="481" y="2"/>
                    </a:lnTo>
                    <a:lnTo>
                      <a:pt x="483" y="2"/>
                    </a:lnTo>
                    <a:lnTo>
                      <a:pt x="485" y="2"/>
                    </a:lnTo>
                    <a:lnTo>
                      <a:pt x="487" y="2"/>
                    </a:lnTo>
                    <a:lnTo>
                      <a:pt x="489" y="2"/>
                    </a:lnTo>
                    <a:lnTo>
                      <a:pt x="491" y="2"/>
                    </a:lnTo>
                    <a:lnTo>
                      <a:pt x="493" y="2"/>
                    </a:lnTo>
                    <a:lnTo>
                      <a:pt x="495" y="2"/>
                    </a:lnTo>
                    <a:lnTo>
                      <a:pt x="498" y="2"/>
                    </a:lnTo>
                    <a:lnTo>
                      <a:pt x="500" y="2"/>
                    </a:lnTo>
                    <a:lnTo>
                      <a:pt x="502" y="2"/>
                    </a:lnTo>
                    <a:lnTo>
                      <a:pt x="504" y="2"/>
                    </a:lnTo>
                    <a:lnTo>
                      <a:pt x="506" y="2"/>
                    </a:lnTo>
                    <a:lnTo>
                      <a:pt x="508" y="2"/>
                    </a:lnTo>
                    <a:lnTo>
                      <a:pt x="510" y="2"/>
                    </a:lnTo>
                    <a:lnTo>
                      <a:pt x="512" y="2"/>
                    </a:lnTo>
                    <a:lnTo>
                      <a:pt x="514" y="2"/>
                    </a:lnTo>
                    <a:lnTo>
                      <a:pt x="516" y="2"/>
                    </a:lnTo>
                    <a:lnTo>
                      <a:pt x="518" y="2"/>
                    </a:lnTo>
                    <a:lnTo>
                      <a:pt x="521" y="2"/>
                    </a:lnTo>
                    <a:lnTo>
                      <a:pt x="523" y="2"/>
                    </a:lnTo>
                    <a:lnTo>
                      <a:pt x="523" y="0"/>
                    </a:lnTo>
                    <a:lnTo>
                      <a:pt x="525" y="0"/>
                    </a:lnTo>
                    <a:lnTo>
                      <a:pt x="525" y="2"/>
                    </a:lnTo>
                    <a:lnTo>
                      <a:pt x="527" y="2"/>
                    </a:lnTo>
                    <a:lnTo>
                      <a:pt x="529" y="2"/>
                    </a:lnTo>
                    <a:lnTo>
                      <a:pt x="531" y="2"/>
                    </a:lnTo>
                    <a:lnTo>
                      <a:pt x="533" y="2"/>
                    </a:lnTo>
                    <a:lnTo>
                      <a:pt x="535" y="2"/>
                    </a:lnTo>
                    <a:lnTo>
                      <a:pt x="537" y="2"/>
                    </a:lnTo>
                    <a:lnTo>
                      <a:pt x="539" y="2"/>
                    </a:lnTo>
                    <a:lnTo>
                      <a:pt x="541" y="2"/>
                    </a:lnTo>
                    <a:lnTo>
                      <a:pt x="544" y="2"/>
                    </a:lnTo>
                    <a:lnTo>
                      <a:pt x="546" y="2"/>
                    </a:lnTo>
                    <a:lnTo>
                      <a:pt x="548" y="2"/>
                    </a:lnTo>
                    <a:lnTo>
                      <a:pt x="550" y="2"/>
                    </a:lnTo>
                    <a:lnTo>
                      <a:pt x="552" y="2"/>
                    </a:lnTo>
                    <a:lnTo>
                      <a:pt x="554" y="2"/>
                    </a:lnTo>
                    <a:lnTo>
                      <a:pt x="556" y="2"/>
                    </a:lnTo>
                    <a:lnTo>
                      <a:pt x="558" y="2"/>
                    </a:lnTo>
                    <a:lnTo>
                      <a:pt x="560" y="2"/>
                    </a:lnTo>
                    <a:lnTo>
                      <a:pt x="562" y="2"/>
                    </a:lnTo>
                    <a:lnTo>
                      <a:pt x="564" y="2"/>
                    </a:lnTo>
                    <a:lnTo>
                      <a:pt x="567" y="2"/>
                    </a:lnTo>
                    <a:lnTo>
                      <a:pt x="569" y="2"/>
                    </a:lnTo>
                    <a:lnTo>
                      <a:pt x="571" y="2"/>
                    </a:lnTo>
                    <a:lnTo>
                      <a:pt x="573" y="2"/>
                    </a:lnTo>
                    <a:lnTo>
                      <a:pt x="575" y="2"/>
                    </a:lnTo>
                    <a:lnTo>
                      <a:pt x="577" y="2"/>
                    </a:lnTo>
                    <a:lnTo>
                      <a:pt x="579" y="2"/>
                    </a:lnTo>
                    <a:lnTo>
                      <a:pt x="581" y="2"/>
                    </a:lnTo>
                    <a:lnTo>
                      <a:pt x="583" y="2"/>
                    </a:lnTo>
                    <a:lnTo>
                      <a:pt x="585" y="2"/>
                    </a:lnTo>
                    <a:lnTo>
                      <a:pt x="587" y="2"/>
                    </a:lnTo>
                    <a:lnTo>
                      <a:pt x="590" y="2"/>
                    </a:lnTo>
                    <a:lnTo>
                      <a:pt x="592" y="2"/>
                    </a:lnTo>
                    <a:lnTo>
                      <a:pt x="594" y="2"/>
                    </a:lnTo>
                    <a:lnTo>
                      <a:pt x="596" y="2"/>
                    </a:lnTo>
                    <a:lnTo>
                      <a:pt x="598" y="2"/>
                    </a:lnTo>
                    <a:lnTo>
                      <a:pt x="600" y="2"/>
                    </a:lnTo>
                    <a:lnTo>
                      <a:pt x="602" y="2"/>
                    </a:lnTo>
                    <a:lnTo>
                      <a:pt x="604" y="2"/>
                    </a:lnTo>
                    <a:lnTo>
                      <a:pt x="606" y="2"/>
                    </a:lnTo>
                    <a:lnTo>
                      <a:pt x="608" y="2"/>
                    </a:lnTo>
                    <a:lnTo>
                      <a:pt x="610" y="2"/>
                    </a:lnTo>
                    <a:lnTo>
                      <a:pt x="613" y="2"/>
                    </a:lnTo>
                    <a:lnTo>
                      <a:pt x="615" y="2"/>
                    </a:lnTo>
                    <a:lnTo>
                      <a:pt x="617" y="2"/>
                    </a:lnTo>
                    <a:lnTo>
                      <a:pt x="619" y="2"/>
                    </a:lnTo>
                    <a:lnTo>
                      <a:pt x="621" y="2"/>
                    </a:lnTo>
                    <a:lnTo>
                      <a:pt x="623" y="2"/>
                    </a:lnTo>
                    <a:lnTo>
                      <a:pt x="625" y="2"/>
                    </a:lnTo>
                    <a:lnTo>
                      <a:pt x="627" y="2"/>
                    </a:lnTo>
                    <a:lnTo>
                      <a:pt x="629" y="2"/>
                    </a:lnTo>
                    <a:lnTo>
                      <a:pt x="631" y="2"/>
                    </a:lnTo>
                    <a:lnTo>
                      <a:pt x="633" y="2"/>
                    </a:lnTo>
                    <a:lnTo>
                      <a:pt x="636" y="2"/>
                    </a:lnTo>
                    <a:lnTo>
                      <a:pt x="638" y="2"/>
                    </a:lnTo>
                    <a:lnTo>
                      <a:pt x="640" y="2"/>
                    </a:lnTo>
                    <a:lnTo>
                      <a:pt x="642" y="2"/>
                    </a:lnTo>
                    <a:lnTo>
                      <a:pt x="644" y="2"/>
                    </a:lnTo>
                    <a:lnTo>
                      <a:pt x="646" y="2"/>
                    </a:lnTo>
                    <a:lnTo>
                      <a:pt x="648" y="2"/>
                    </a:lnTo>
                    <a:lnTo>
                      <a:pt x="650" y="2"/>
                    </a:lnTo>
                    <a:lnTo>
                      <a:pt x="652" y="2"/>
                    </a:lnTo>
                    <a:lnTo>
                      <a:pt x="654" y="2"/>
                    </a:lnTo>
                    <a:lnTo>
                      <a:pt x="656" y="2"/>
                    </a:lnTo>
                    <a:lnTo>
                      <a:pt x="658" y="2"/>
                    </a:lnTo>
                    <a:lnTo>
                      <a:pt x="661" y="2"/>
                    </a:lnTo>
                    <a:lnTo>
                      <a:pt x="663" y="2"/>
                    </a:lnTo>
                    <a:lnTo>
                      <a:pt x="665" y="2"/>
                    </a:lnTo>
                    <a:lnTo>
                      <a:pt x="667" y="2"/>
                    </a:lnTo>
                    <a:lnTo>
                      <a:pt x="669" y="2"/>
                    </a:lnTo>
                    <a:lnTo>
                      <a:pt x="671" y="2"/>
                    </a:lnTo>
                    <a:lnTo>
                      <a:pt x="673" y="2"/>
                    </a:lnTo>
                    <a:lnTo>
                      <a:pt x="675" y="2"/>
                    </a:lnTo>
                    <a:lnTo>
                      <a:pt x="677" y="2"/>
                    </a:lnTo>
                    <a:lnTo>
                      <a:pt x="679" y="2"/>
                    </a:lnTo>
                    <a:lnTo>
                      <a:pt x="681" y="2"/>
                    </a:lnTo>
                    <a:lnTo>
                      <a:pt x="684" y="2"/>
                    </a:lnTo>
                    <a:lnTo>
                      <a:pt x="686" y="2"/>
                    </a:lnTo>
                    <a:lnTo>
                      <a:pt x="688" y="2"/>
                    </a:lnTo>
                    <a:lnTo>
                      <a:pt x="690" y="2"/>
                    </a:lnTo>
                    <a:lnTo>
                      <a:pt x="692" y="2"/>
                    </a:lnTo>
                    <a:lnTo>
                      <a:pt x="694" y="2"/>
                    </a:lnTo>
                    <a:lnTo>
                      <a:pt x="696" y="2"/>
                    </a:lnTo>
                    <a:lnTo>
                      <a:pt x="698" y="2"/>
                    </a:lnTo>
                    <a:lnTo>
                      <a:pt x="700" y="2"/>
                    </a:lnTo>
                    <a:lnTo>
                      <a:pt x="702" y="2"/>
                    </a:lnTo>
                    <a:lnTo>
                      <a:pt x="704" y="2"/>
                    </a:lnTo>
                    <a:lnTo>
                      <a:pt x="707" y="2"/>
                    </a:lnTo>
                    <a:lnTo>
                      <a:pt x="709" y="2"/>
                    </a:lnTo>
                    <a:lnTo>
                      <a:pt x="711" y="2"/>
                    </a:lnTo>
                    <a:lnTo>
                      <a:pt x="713" y="2"/>
                    </a:lnTo>
                    <a:lnTo>
                      <a:pt x="715" y="2"/>
                    </a:lnTo>
                    <a:lnTo>
                      <a:pt x="717" y="2"/>
                    </a:lnTo>
                    <a:lnTo>
                      <a:pt x="719" y="2"/>
                    </a:lnTo>
                    <a:lnTo>
                      <a:pt x="721" y="2"/>
                    </a:lnTo>
                    <a:lnTo>
                      <a:pt x="723" y="2"/>
                    </a:lnTo>
                    <a:lnTo>
                      <a:pt x="725" y="2"/>
                    </a:lnTo>
                    <a:lnTo>
                      <a:pt x="727" y="2"/>
                    </a:lnTo>
                    <a:lnTo>
                      <a:pt x="730" y="2"/>
                    </a:lnTo>
                    <a:lnTo>
                      <a:pt x="732" y="2"/>
                    </a:lnTo>
                    <a:lnTo>
                      <a:pt x="734" y="2"/>
                    </a:lnTo>
                    <a:lnTo>
                      <a:pt x="736" y="2"/>
                    </a:lnTo>
                    <a:lnTo>
                      <a:pt x="738" y="2"/>
                    </a:lnTo>
                    <a:lnTo>
                      <a:pt x="740" y="2"/>
                    </a:lnTo>
                    <a:lnTo>
                      <a:pt x="742" y="2"/>
                    </a:lnTo>
                    <a:lnTo>
                      <a:pt x="744" y="2"/>
                    </a:lnTo>
                    <a:lnTo>
                      <a:pt x="746" y="2"/>
                    </a:lnTo>
                    <a:lnTo>
                      <a:pt x="748" y="2"/>
                    </a:lnTo>
                    <a:lnTo>
                      <a:pt x="750" y="2"/>
                    </a:lnTo>
                    <a:lnTo>
                      <a:pt x="753" y="2"/>
                    </a:lnTo>
                    <a:lnTo>
                      <a:pt x="755" y="2"/>
                    </a:lnTo>
                    <a:lnTo>
                      <a:pt x="757" y="2"/>
                    </a:lnTo>
                    <a:lnTo>
                      <a:pt x="759" y="2"/>
                    </a:lnTo>
                    <a:lnTo>
                      <a:pt x="761" y="2"/>
                    </a:lnTo>
                    <a:lnTo>
                      <a:pt x="763" y="2"/>
                    </a:lnTo>
                    <a:lnTo>
                      <a:pt x="765" y="2"/>
                    </a:lnTo>
                    <a:lnTo>
                      <a:pt x="767" y="2"/>
                    </a:lnTo>
                    <a:lnTo>
                      <a:pt x="769" y="2"/>
                    </a:lnTo>
                    <a:lnTo>
                      <a:pt x="771" y="2"/>
                    </a:lnTo>
                    <a:lnTo>
                      <a:pt x="773" y="2"/>
                    </a:lnTo>
                    <a:lnTo>
                      <a:pt x="776" y="2"/>
                    </a:lnTo>
                    <a:lnTo>
                      <a:pt x="778" y="2"/>
                    </a:lnTo>
                    <a:lnTo>
                      <a:pt x="780" y="2"/>
                    </a:lnTo>
                    <a:lnTo>
                      <a:pt x="782" y="2"/>
                    </a:lnTo>
                    <a:lnTo>
                      <a:pt x="784" y="2"/>
                    </a:lnTo>
                    <a:lnTo>
                      <a:pt x="786" y="2"/>
                    </a:lnTo>
                    <a:lnTo>
                      <a:pt x="788" y="2"/>
                    </a:lnTo>
                    <a:lnTo>
                      <a:pt x="790" y="2"/>
                    </a:lnTo>
                    <a:lnTo>
                      <a:pt x="792" y="2"/>
                    </a:lnTo>
                    <a:lnTo>
                      <a:pt x="794" y="2"/>
                    </a:lnTo>
                    <a:lnTo>
                      <a:pt x="796" y="2"/>
                    </a:lnTo>
                    <a:lnTo>
                      <a:pt x="799" y="2"/>
                    </a:lnTo>
                    <a:lnTo>
                      <a:pt x="801" y="2"/>
                    </a:lnTo>
                    <a:lnTo>
                      <a:pt x="803" y="2"/>
                    </a:lnTo>
                    <a:lnTo>
                      <a:pt x="805" y="2"/>
                    </a:lnTo>
                    <a:lnTo>
                      <a:pt x="807" y="2"/>
                    </a:lnTo>
                    <a:lnTo>
                      <a:pt x="809" y="2"/>
                    </a:lnTo>
                    <a:lnTo>
                      <a:pt x="811" y="2"/>
                    </a:lnTo>
                    <a:lnTo>
                      <a:pt x="813" y="2"/>
                    </a:lnTo>
                    <a:lnTo>
                      <a:pt x="815" y="2"/>
                    </a:lnTo>
                    <a:lnTo>
                      <a:pt x="817" y="2"/>
                    </a:lnTo>
                    <a:lnTo>
                      <a:pt x="819" y="2"/>
                    </a:lnTo>
                    <a:lnTo>
                      <a:pt x="822" y="2"/>
                    </a:lnTo>
                    <a:lnTo>
                      <a:pt x="824" y="2"/>
                    </a:lnTo>
                    <a:lnTo>
                      <a:pt x="826" y="2"/>
                    </a:lnTo>
                    <a:lnTo>
                      <a:pt x="828" y="2"/>
                    </a:lnTo>
                    <a:lnTo>
                      <a:pt x="830" y="2"/>
                    </a:lnTo>
                    <a:lnTo>
                      <a:pt x="832" y="2"/>
                    </a:lnTo>
                    <a:lnTo>
                      <a:pt x="834" y="2"/>
                    </a:lnTo>
                    <a:lnTo>
                      <a:pt x="836" y="2"/>
                    </a:lnTo>
                    <a:lnTo>
                      <a:pt x="838" y="2"/>
                    </a:lnTo>
                    <a:lnTo>
                      <a:pt x="840" y="2"/>
                    </a:lnTo>
                    <a:lnTo>
                      <a:pt x="842" y="2"/>
                    </a:lnTo>
                    <a:lnTo>
                      <a:pt x="845" y="2"/>
                    </a:lnTo>
                    <a:lnTo>
                      <a:pt x="847" y="2"/>
                    </a:lnTo>
                    <a:lnTo>
                      <a:pt x="849" y="2"/>
                    </a:lnTo>
                    <a:lnTo>
                      <a:pt x="851" y="2"/>
                    </a:lnTo>
                    <a:lnTo>
                      <a:pt x="853" y="2"/>
                    </a:lnTo>
                    <a:lnTo>
                      <a:pt x="855" y="2"/>
                    </a:lnTo>
                    <a:lnTo>
                      <a:pt x="857" y="2"/>
                    </a:lnTo>
                    <a:lnTo>
                      <a:pt x="859" y="2"/>
                    </a:lnTo>
                    <a:lnTo>
                      <a:pt x="861" y="2"/>
                    </a:lnTo>
                    <a:lnTo>
                      <a:pt x="863" y="2"/>
                    </a:lnTo>
                    <a:lnTo>
                      <a:pt x="865" y="2"/>
                    </a:lnTo>
                    <a:lnTo>
                      <a:pt x="867" y="2"/>
                    </a:lnTo>
                    <a:lnTo>
                      <a:pt x="870" y="2"/>
                    </a:lnTo>
                    <a:lnTo>
                      <a:pt x="872" y="2"/>
                    </a:lnTo>
                    <a:lnTo>
                      <a:pt x="874" y="2"/>
                    </a:lnTo>
                    <a:lnTo>
                      <a:pt x="876" y="2"/>
                    </a:lnTo>
                    <a:lnTo>
                      <a:pt x="878" y="2"/>
                    </a:lnTo>
                    <a:lnTo>
                      <a:pt x="880" y="2"/>
                    </a:lnTo>
                    <a:lnTo>
                      <a:pt x="882" y="2"/>
                    </a:lnTo>
                    <a:lnTo>
                      <a:pt x="884" y="2"/>
                    </a:lnTo>
                    <a:lnTo>
                      <a:pt x="886" y="2"/>
                    </a:lnTo>
                    <a:lnTo>
                      <a:pt x="888" y="2"/>
                    </a:lnTo>
                    <a:lnTo>
                      <a:pt x="890" y="2"/>
                    </a:lnTo>
                    <a:lnTo>
                      <a:pt x="893" y="2"/>
                    </a:lnTo>
                    <a:lnTo>
                      <a:pt x="895" y="2"/>
                    </a:lnTo>
                    <a:lnTo>
                      <a:pt x="897" y="2"/>
                    </a:lnTo>
                    <a:lnTo>
                      <a:pt x="899" y="2"/>
                    </a:lnTo>
                    <a:lnTo>
                      <a:pt x="901" y="2"/>
                    </a:lnTo>
                    <a:lnTo>
                      <a:pt x="903" y="2"/>
                    </a:lnTo>
                    <a:lnTo>
                      <a:pt x="905" y="2"/>
                    </a:lnTo>
                    <a:lnTo>
                      <a:pt x="907" y="2"/>
                    </a:lnTo>
                    <a:lnTo>
                      <a:pt x="909" y="2"/>
                    </a:lnTo>
                    <a:lnTo>
                      <a:pt x="911" y="2"/>
                    </a:lnTo>
                    <a:lnTo>
                      <a:pt x="913" y="2"/>
                    </a:lnTo>
                    <a:lnTo>
                      <a:pt x="916" y="2"/>
                    </a:lnTo>
                    <a:lnTo>
                      <a:pt x="918" y="2"/>
                    </a:lnTo>
                    <a:lnTo>
                      <a:pt x="920" y="2"/>
                    </a:lnTo>
                    <a:lnTo>
                      <a:pt x="922" y="2"/>
                    </a:lnTo>
                    <a:lnTo>
                      <a:pt x="924" y="2"/>
                    </a:lnTo>
                    <a:lnTo>
                      <a:pt x="926" y="2"/>
                    </a:lnTo>
                    <a:lnTo>
                      <a:pt x="928" y="2"/>
                    </a:lnTo>
                    <a:lnTo>
                      <a:pt x="930" y="2"/>
                    </a:lnTo>
                    <a:lnTo>
                      <a:pt x="932" y="2"/>
                    </a:lnTo>
                    <a:lnTo>
                      <a:pt x="934" y="2"/>
                    </a:lnTo>
                    <a:lnTo>
                      <a:pt x="936" y="2"/>
                    </a:lnTo>
                    <a:lnTo>
                      <a:pt x="939" y="2"/>
                    </a:lnTo>
                    <a:lnTo>
                      <a:pt x="941" y="2"/>
                    </a:lnTo>
                    <a:lnTo>
                      <a:pt x="943" y="2"/>
                    </a:lnTo>
                    <a:lnTo>
                      <a:pt x="945" y="2"/>
                    </a:lnTo>
                    <a:lnTo>
                      <a:pt x="947" y="2"/>
                    </a:lnTo>
                    <a:lnTo>
                      <a:pt x="949" y="2"/>
                    </a:lnTo>
                    <a:lnTo>
                      <a:pt x="951" y="2"/>
                    </a:lnTo>
                    <a:lnTo>
                      <a:pt x="953" y="2"/>
                    </a:lnTo>
                    <a:lnTo>
                      <a:pt x="955" y="2"/>
                    </a:lnTo>
                    <a:lnTo>
                      <a:pt x="957" y="2"/>
                    </a:lnTo>
                    <a:lnTo>
                      <a:pt x="959" y="2"/>
                    </a:lnTo>
                    <a:lnTo>
                      <a:pt x="962" y="2"/>
                    </a:lnTo>
                    <a:lnTo>
                      <a:pt x="964" y="2"/>
                    </a:lnTo>
                    <a:lnTo>
                      <a:pt x="966" y="2"/>
                    </a:lnTo>
                    <a:lnTo>
                      <a:pt x="968" y="2"/>
                    </a:lnTo>
                    <a:lnTo>
                      <a:pt x="970" y="2"/>
                    </a:lnTo>
                    <a:lnTo>
                      <a:pt x="972" y="2"/>
                    </a:lnTo>
                    <a:lnTo>
                      <a:pt x="974" y="2"/>
                    </a:lnTo>
                    <a:lnTo>
                      <a:pt x="976" y="2"/>
                    </a:lnTo>
                    <a:lnTo>
                      <a:pt x="978" y="2"/>
                    </a:lnTo>
                    <a:lnTo>
                      <a:pt x="980" y="2"/>
                    </a:lnTo>
                    <a:lnTo>
                      <a:pt x="982" y="2"/>
                    </a:lnTo>
                    <a:lnTo>
                      <a:pt x="985" y="2"/>
                    </a:lnTo>
                    <a:lnTo>
                      <a:pt x="987" y="2"/>
                    </a:lnTo>
                    <a:lnTo>
                      <a:pt x="989" y="2"/>
                    </a:lnTo>
                    <a:lnTo>
                      <a:pt x="991" y="2"/>
                    </a:lnTo>
                    <a:lnTo>
                      <a:pt x="993" y="2"/>
                    </a:lnTo>
                    <a:lnTo>
                      <a:pt x="995" y="2"/>
                    </a:lnTo>
                    <a:lnTo>
                      <a:pt x="997" y="2"/>
                    </a:lnTo>
                    <a:lnTo>
                      <a:pt x="999" y="2"/>
                    </a:lnTo>
                    <a:lnTo>
                      <a:pt x="1001" y="2"/>
                    </a:lnTo>
                    <a:lnTo>
                      <a:pt x="1003" y="2"/>
                    </a:lnTo>
                    <a:lnTo>
                      <a:pt x="1005" y="2"/>
                    </a:lnTo>
                    <a:lnTo>
                      <a:pt x="1008" y="2"/>
                    </a:lnTo>
                    <a:lnTo>
                      <a:pt x="1010" y="2"/>
                    </a:lnTo>
                    <a:lnTo>
                      <a:pt x="1012" y="2"/>
                    </a:lnTo>
                    <a:lnTo>
                      <a:pt x="1014" y="2"/>
                    </a:lnTo>
                    <a:lnTo>
                      <a:pt x="1016" y="2"/>
                    </a:lnTo>
                    <a:lnTo>
                      <a:pt x="1018" y="2"/>
                    </a:lnTo>
                    <a:lnTo>
                      <a:pt x="1020" y="2"/>
                    </a:lnTo>
                    <a:lnTo>
                      <a:pt x="1022" y="2"/>
                    </a:lnTo>
                    <a:lnTo>
                      <a:pt x="1024" y="2"/>
                    </a:lnTo>
                    <a:lnTo>
                      <a:pt x="1026" y="2"/>
                    </a:lnTo>
                    <a:lnTo>
                      <a:pt x="1028" y="2"/>
                    </a:lnTo>
                    <a:lnTo>
                      <a:pt x="1031" y="2"/>
                    </a:lnTo>
                    <a:lnTo>
                      <a:pt x="1033" y="2"/>
                    </a:lnTo>
                    <a:lnTo>
                      <a:pt x="1035" y="2"/>
                    </a:lnTo>
                    <a:lnTo>
                      <a:pt x="1037" y="2"/>
                    </a:lnTo>
                    <a:lnTo>
                      <a:pt x="1039" y="2"/>
                    </a:lnTo>
                    <a:lnTo>
                      <a:pt x="1041" y="2"/>
                    </a:lnTo>
                    <a:lnTo>
                      <a:pt x="1043" y="2"/>
                    </a:lnTo>
                    <a:lnTo>
                      <a:pt x="1045" y="2"/>
                    </a:lnTo>
                    <a:lnTo>
                      <a:pt x="1047" y="2"/>
                    </a:lnTo>
                    <a:lnTo>
                      <a:pt x="1049" y="2"/>
                    </a:lnTo>
                    <a:lnTo>
                      <a:pt x="1051" y="2"/>
                    </a:lnTo>
                    <a:lnTo>
                      <a:pt x="1054" y="2"/>
                    </a:lnTo>
                    <a:lnTo>
                      <a:pt x="1056" y="2"/>
                    </a:lnTo>
                    <a:lnTo>
                      <a:pt x="1058" y="2"/>
                    </a:lnTo>
                    <a:lnTo>
                      <a:pt x="1060" y="2"/>
                    </a:lnTo>
                    <a:lnTo>
                      <a:pt x="1062" y="2"/>
                    </a:lnTo>
                    <a:lnTo>
                      <a:pt x="1064" y="2"/>
                    </a:lnTo>
                    <a:lnTo>
                      <a:pt x="1066" y="2"/>
                    </a:lnTo>
                    <a:lnTo>
                      <a:pt x="1068" y="2"/>
                    </a:lnTo>
                    <a:lnTo>
                      <a:pt x="1070" y="2"/>
                    </a:lnTo>
                    <a:lnTo>
                      <a:pt x="1072" y="2"/>
                    </a:lnTo>
                    <a:lnTo>
                      <a:pt x="1074" y="2"/>
                    </a:lnTo>
                    <a:lnTo>
                      <a:pt x="1077" y="2"/>
                    </a:lnTo>
                    <a:lnTo>
                      <a:pt x="1079" y="2"/>
                    </a:lnTo>
                    <a:lnTo>
                      <a:pt x="1081" y="2"/>
                    </a:lnTo>
                    <a:lnTo>
                      <a:pt x="1083" y="2"/>
                    </a:lnTo>
                    <a:lnTo>
                      <a:pt x="1085" y="2"/>
                    </a:lnTo>
                    <a:lnTo>
                      <a:pt x="1087" y="2"/>
                    </a:lnTo>
                    <a:lnTo>
                      <a:pt x="1089" y="2"/>
                    </a:lnTo>
                    <a:lnTo>
                      <a:pt x="1091" y="2"/>
                    </a:lnTo>
                    <a:lnTo>
                      <a:pt x="1093" y="2"/>
                    </a:lnTo>
                    <a:lnTo>
                      <a:pt x="1095" y="2"/>
                    </a:lnTo>
                    <a:lnTo>
                      <a:pt x="1097" y="2"/>
                    </a:lnTo>
                    <a:lnTo>
                      <a:pt x="1099" y="2"/>
                    </a:lnTo>
                    <a:lnTo>
                      <a:pt x="1102" y="2"/>
                    </a:lnTo>
                    <a:lnTo>
                      <a:pt x="1104" y="2"/>
                    </a:lnTo>
                    <a:lnTo>
                      <a:pt x="1106" y="2"/>
                    </a:lnTo>
                    <a:lnTo>
                      <a:pt x="1108" y="2"/>
                    </a:lnTo>
                    <a:lnTo>
                      <a:pt x="1110" y="2"/>
                    </a:lnTo>
                    <a:lnTo>
                      <a:pt x="1112" y="2"/>
                    </a:lnTo>
                    <a:lnTo>
                      <a:pt x="1114" y="2"/>
                    </a:lnTo>
                    <a:lnTo>
                      <a:pt x="1116" y="2"/>
                    </a:lnTo>
                    <a:lnTo>
                      <a:pt x="1118" y="2"/>
                    </a:lnTo>
                    <a:lnTo>
                      <a:pt x="1120" y="2"/>
                    </a:lnTo>
                    <a:lnTo>
                      <a:pt x="1122" y="2"/>
                    </a:lnTo>
                    <a:lnTo>
                      <a:pt x="1125" y="2"/>
                    </a:lnTo>
                    <a:lnTo>
                      <a:pt x="1127" y="2"/>
                    </a:lnTo>
                    <a:lnTo>
                      <a:pt x="1129" y="2"/>
                    </a:lnTo>
                    <a:lnTo>
                      <a:pt x="1131" y="2"/>
                    </a:lnTo>
                    <a:lnTo>
                      <a:pt x="1133" y="2"/>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49" name="Oval 126"/>
              <p:cNvSpPr>
                <a:spLocks noChangeAspect="1" noChangeArrowheads="1"/>
              </p:cNvSpPr>
              <p:nvPr/>
            </p:nvSpPr>
            <p:spPr bwMode="auto">
              <a:xfrm>
                <a:off x="3732" y="3681"/>
                <a:ext cx="1016" cy="260"/>
              </a:xfrm>
              <a:prstGeom prst="ellipse">
                <a:avLst/>
              </a:prstGeom>
              <a:noFill/>
              <a:ln w="222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sp>
          <p:nvSpPr>
            <p:cNvPr id="49227" name="AutoShape 72"/>
            <p:cNvSpPr>
              <a:spLocks noChangeArrowheads="1"/>
            </p:cNvSpPr>
            <p:nvPr/>
          </p:nvSpPr>
          <p:spPr bwMode="auto">
            <a:xfrm rot="-5400000">
              <a:off x="3836" y="3064"/>
              <a:ext cx="755" cy="128"/>
            </a:xfrm>
            <a:prstGeom prst="notchedRightArrow">
              <a:avLst>
                <a:gd name="adj1" fmla="val 50000"/>
                <a:gd name="adj2" fmla="val 147461"/>
              </a:avLst>
            </a:prstGeom>
            <a:solidFill>
              <a:schemeClr val="accent1"/>
            </a:solidFill>
            <a:ln w="9525">
              <a:solidFill>
                <a:schemeClr val="tx1"/>
              </a:solidFill>
              <a:miter lim="800000"/>
              <a:headEnd/>
              <a:tailEnd/>
            </a:ln>
          </p:spPr>
          <p:txBody>
            <a:bodyPr rot="10800000"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a:spcBef>
                  <a:spcPct val="0"/>
                </a:spcBef>
                <a:buClrTx/>
                <a:buSzTx/>
                <a:buFontTx/>
                <a:buNone/>
              </a:pPr>
              <a:endParaRPr lang="pl-PL" altLang="pl-PL" sz="1000" b="1">
                <a:cs typeface="Arial" charset="0"/>
              </a:endParaRPr>
            </a:p>
          </p:txBody>
        </p:sp>
      </p:grpSp>
      <p:grpSp>
        <p:nvGrpSpPr>
          <p:cNvPr id="5" name="Grupa 148"/>
          <p:cNvGrpSpPr>
            <a:grpSpLocks/>
          </p:cNvGrpSpPr>
          <p:nvPr/>
        </p:nvGrpSpPr>
        <p:grpSpPr bwMode="auto">
          <a:xfrm>
            <a:off x="3851275" y="549275"/>
            <a:ext cx="4851400" cy="3522663"/>
            <a:chOff x="3851275" y="549275"/>
            <a:chExt cx="4851400" cy="3522663"/>
          </a:xfrm>
        </p:grpSpPr>
        <p:grpSp>
          <p:nvGrpSpPr>
            <p:cNvPr id="49157" name="Grupa 147"/>
            <p:cNvGrpSpPr>
              <a:grpSpLocks/>
            </p:cNvGrpSpPr>
            <p:nvPr/>
          </p:nvGrpSpPr>
          <p:grpSpPr bwMode="auto">
            <a:xfrm>
              <a:off x="3986781" y="549275"/>
              <a:ext cx="4715894" cy="2940007"/>
              <a:chOff x="3986781" y="549275"/>
              <a:chExt cx="4715894" cy="2940007"/>
            </a:xfrm>
          </p:grpSpPr>
          <p:sp>
            <p:nvSpPr>
              <p:cNvPr id="49217" name="Rectangle 216"/>
              <p:cNvSpPr>
                <a:spLocks noChangeArrowheads="1"/>
              </p:cNvSpPr>
              <p:nvPr/>
            </p:nvSpPr>
            <p:spPr bwMode="auto">
              <a:xfrm>
                <a:off x="3986781" y="2881769"/>
                <a:ext cx="670083" cy="27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rPr>
                  <a:t>HEP</a:t>
                </a:r>
                <a:r>
                  <a:rPr lang="en-US" altLang="pl-PL" sz="1200" b="1" baseline="30000">
                    <a:latin typeface="Arial" charset="0"/>
                  </a:rPr>
                  <a:t>13+</a:t>
                </a:r>
                <a:endParaRPr lang="pl-PL" altLang="pl-PL" sz="1200" b="1" baseline="30000">
                  <a:latin typeface="Arial" charset="0"/>
                </a:endParaRPr>
              </a:p>
            </p:txBody>
          </p:sp>
          <p:sp>
            <p:nvSpPr>
              <p:cNvPr id="49218" name="Rectangle 217"/>
              <p:cNvSpPr>
                <a:spLocks noChangeArrowheads="1"/>
              </p:cNvSpPr>
              <p:nvPr/>
            </p:nvSpPr>
            <p:spPr bwMode="auto">
              <a:xfrm>
                <a:off x="4317355" y="1569187"/>
                <a:ext cx="670083" cy="27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rPr>
                  <a:t>HE</a:t>
                </a:r>
                <a:r>
                  <a:rPr lang="pl-PL" altLang="pl-PL" sz="1200" b="1">
                    <a:latin typeface="Arial" charset="0"/>
                  </a:rPr>
                  <a:t>X</a:t>
                </a:r>
                <a:r>
                  <a:rPr lang="en-US" altLang="pl-PL" sz="1200" b="1" baseline="30000">
                    <a:latin typeface="Arial" charset="0"/>
                  </a:rPr>
                  <a:t>1</a:t>
                </a:r>
                <a:r>
                  <a:rPr lang="pl-PL" altLang="pl-PL" sz="1200" b="1" baseline="30000">
                    <a:latin typeface="Arial" charset="0"/>
                  </a:rPr>
                  <a:t>1</a:t>
                </a:r>
                <a:r>
                  <a:rPr lang="en-US" altLang="pl-PL" sz="1200" b="1" baseline="30000">
                    <a:latin typeface="Arial" charset="0"/>
                  </a:rPr>
                  <a:t>+</a:t>
                </a:r>
                <a:endParaRPr lang="pl-PL" altLang="pl-PL" sz="1200" b="1" baseline="30000">
                  <a:latin typeface="Arial" charset="0"/>
                </a:endParaRPr>
              </a:p>
            </p:txBody>
          </p:sp>
          <p:sp>
            <p:nvSpPr>
              <p:cNvPr id="49219" name="Rectangle 218"/>
              <p:cNvSpPr>
                <a:spLocks noChangeArrowheads="1"/>
              </p:cNvSpPr>
              <p:nvPr/>
            </p:nvSpPr>
            <p:spPr bwMode="auto">
              <a:xfrm>
                <a:off x="4930853" y="549275"/>
                <a:ext cx="612009" cy="274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rPr>
                  <a:t>PEN</a:t>
                </a:r>
                <a:r>
                  <a:rPr lang="pl-PL" altLang="pl-PL" sz="1200" b="1" baseline="30000">
                    <a:latin typeface="Arial" charset="0"/>
                  </a:rPr>
                  <a:t>9</a:t>
                </a:r>
                <a:r>
                  <a:rPr lang="en-US" altLang="pl-PL" sz="1200" b="1" baseline="30000">
                    <a:latin typeface="Arial" charset="0"/>
                  </a:rPr>
                  <a:t>+</a:t>
                </a:r>
                <a:endParaRPr lang="pl-PL" altLang="pl-PL" sz="1200" b="1" baseline="30000">
                  <a:latin typeface="Arial" charset="0"/>
                </a:endParaRPr>
              </a:p>
            </p:txBody>
          </p:sp>
          <p:sp>
            <p:nvSpPr>
              <p:cNvPr id="49220" name="Rectangle 219"/>
              <p:cNvSpPr>
                <a:spLocks noChangeArrowheads="1"/>
              </p:cNvSpPr>
              <p:nvPr/>
            </p:nvSpPr>
            <p:spPr bwMode="auto">
              <a:xfrm>
                <a:off x="5432671" y="2105749"/>
                <a:ext cx="588184" cy="27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rPr>
                  <a:t>TET</a:t>
                </a:r>
                <a:r>
                  <a:rPr lang="pl-PL" altLang="pl-PL" sz="1200" b="1" baseline="30000">
                    <a:latin typeface="Arial" charset="0"/>
                  </a:rPr>
                  <a:t>7</a:t>
                </a:r>
                <a:r>
                  <a:rPr lang="en-US" altLang="pl-PL" sz="1200" b="1" baseline="30000">
                    <a:latin typeface="Arial" charset="0"/>
                  </a:rPr>
                  <a:t>+</a:t>
                </a:r>
                <a:endParaRPr lang="pl-PL" altLang="pl-PL" sz="1200" b="1" baseline="30000">
                  <a:latin typeface="Arial" charset="0"/>
                </a:endParaRPr>
              </a:p>
            </p:txBody>
          </p:sp>
          <p:sp>
            <p:nvSpPr>
              <p:cNvPr id="49221" name="Rectangle 220"/>
              <p:cNvSpPr>
                <a:spLocks noChangeArrowheads="1"/>
              </p:cNvSpPr>
              <p:nvPr/>
            </p:nvSpPr>
            <p:spPr bwMode="auto">
              <a:xfrm>
                <a:off x="5870458" y="2688134"/>
                <a:ext cx="670083" cy="27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rPr>
                  <a:t>HEP</a:t>
                </a:r>
                <a:r>
                  <a:rPr lang="en-US" altLang="pl-PL" sz="1200" b="1" baseline="30000">
                    <a:latin typeface="Arial" charset="0"/>
                  </a:rPr>
                  <a:t>1</a:t>
                </a:r>
                <a:r>
                  <a:rPr lang="pl-PL" altLang="pl-PL" sz="1200" b="1" baseline="30000">
                    <a:latin typeface="Arial" charset="0"/>
                  </a:rPr>
                  <a:t>2</a:t>
                </a:r>
                <a:r>
                  <a:rPr lang="en-US" altLang="pl-PL" sz="1200" b="1" baseline="30000">
                    <a:latin typeface="Arial" charset="0"/>
                  </a:rPr>
                  <a:t>+</a:t>
                </a:r>
                <a:endParaRPr lang="pl-PL" altLang="pl-PL" sz="1200" b="1" baseline="30000">
                  <a:latin typeface="Arial" charset="0"/>
                </a:endParaRPr>
              </a:p>
            </p:txBody>
          </p:sp>
          <p:sp>
            <p:nvSpPr>
              <p:cNvPr id="49222" name="Rectangle 221"/>
              <p:cNvSpPr>
                <a:spLocks noChangeArrowheads="1"/>
              </p:cNvSpPr>
              <p:nvPr/>
            </p:nvSpPr>
            <p:spPr bwMode="auto">
              <a:xfrm>
                <a:off x="6583724" y="2306775"/>
                <a:ext cx="545001" cy="274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rPr>
                  <a:t>TRI</a:t>
                </a:r>
                <a:r>
                  <a:rPr lang="pl-PL" altLang="pl-PL" sz="1200" b="1" baseline="30000">
                    <a:latin typeface="Arial" charset="0"/>
                  </a:rPr>
                  <a:t>5</a:t>
                </a:r>
                <a:r>
                  <a:rPr lang="en-US" altLang="pl-PL" sz="1200" b="1" baseline="30000">
                    <a:latin typeface="Arial" charset="0"/>
                  </a:rPr>
                  <a:t>+</a:t>
                </a:r>
                <a:endParaRPr lang="pl-PL" altLang="pl-PL" sz="1200" b="1" baseline="30000">
                  <a:latin typeface="Arial" charset="0"/>
                </a:endParaRPr>
              </a:p>
            </p:txBody>
          </p:sp>
          <p:sp>
            <p:nvSpPr>
              <p:cNvPr id="49223" name="Rectangle 222"/>
              <p:cNvSpPr>
                <a:spLocks noChangeArrowheads="1"/>
              </p:cNvSpPr>
              <p:nvPr/>
            </p:nvSpPr>
            <p:spPr bwMode="auto">
              <a:xfrm>
                <a:off x="7085542" y="3127139"/>
                <a:ext cx="679017" cy="274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rPr>
                  <a:t>OKT</a:t>
                </a:r>
                <a:r>
                  <a:rPr lang="en-US" altLang="pl-PL" sz="1200" b="1" baseline="30000">
                    <a:latin typeface="Arial" charset="0"/>
                  </a:rPr>
                  <a:t>13+</a:t>
                </a:r>
                <a:endParaRPr lang="pl-PL" altLang="pl-PL" sz="1200" b="1" baseline="30000">
                  <a:latin typeface="Arial" charset="0"/>
                </a:endParaRPr>
              </a:p>
            </p:txBody>
          </p:sp>
          <p:sp>
            <p:nvSpPr>
              <p:cNvPr id="49224" name="Rectangle 223"/>
              <p:cNvSpPr>
                <a:spLocks noChangeArrowheads="1"/>
              </p:cNvSpPr>
              <p:nvPr/>
            </p:nvSpPr>
            <p:spPr bwMode="auto">
              <a:xfrm>
                <a:off x="7512906" y="3214349"/>
                <a:ext cx="613498" cy="274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rPr>
                  <a:t>PEN</a:t>
                </a:r>
                <a:r>
                  <a:rPr lang="pl-PL" altLang="pl-PL" sz="1200" b="1" baseline="30000">
                    <a:latin typeface="Arial" charset="0"/>
                  </a:rPr>
                  <a:t>8</a:t>
                </a:r>
                <a:r>
                  <a:rPr lang="en-US" altLang="pl-PL" sz="1200" b="1" baseline="30000">
                    <a:latin typeface="Arial" charset="0"/>
                  </a:rPr>
                  <a:t>+</a:t>
                </a:r>
                <a:endParaRPr lang="pl-PL" altLang="pl-PL" sz="1200" b="1" baseline="30000">
                  <a:latin typeface="Arial" charset="0"/>
                </a:endParaRPr>
              </a:p>
            </p:txBody>
          </p:sp>
          <p:sp>
            <p:nvSpPr>
              <p:cNvPr id="49225" name="Rectangle 224"/>
              <p:cNvSpPr>
                <a:spLocks noChangeArrowheads="1"/>
              </p:cNvSpPr>
              <p:nvPr/>
            </p:nvSpPr>
            <p:spPr bwMode="auto">
              <a:xfrm>
                <a:off x="8032592" y="3214349"/>
                <a:ext cx="670083" cy="274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rPr>
                  <a:t>HEP</a:t>
                </a:r>
                <a:r>
                  <a:rPr lang="en-US" altLang="pl-PL" sz="1200" b="1" baseline="30000">
                    <a:latin typeface="Arial" charset="0"/>
                  </a:rPr>
                  <a:t>1</a:t>
                </a:r>
                <a:r>
                  <a:rPr lang="pl-PL" altLang="pl-PL" sz="1200" b="1" baseline="30000">
                    <a:latin typeface="Arial" charset="0"/>
                  </a:rPr>
                  <a:t>1</a:t>
                </a:r>
                <a:r>
                  <a:rPr lang="en-US" altLang="pl-PL" sz="1200" b="1" baseline="30000">
                    <a:latin typeface="Arial" charset="0"/>
                  </a:rPr>
                  <a:t>+</a:t>
                </a:r>
                <a:endParaRPr lang="pl-PL" altLang="pl-PL" sz="1200" b="1" baseline="30000">
                  <a:latin typeface="Arial" charset="0"/>
                </a:endParaRPr>
              </a:p>
            </p:txBody>
          </p:sp>
        </p:grpSp>
        <p:grpSp>
          <p:nvGrpSpPr>
            <p:cNvPr id="49158" name="Group 91"/>
            <p:cNvGrpSpPr>
              <a:grpSpLocks noChangeAspect="1"/>
            </p:cNvGrpSpPr>
            <p:nvPr/>
          </p:nvGrpSpPr>
          <p:grpSpPr bwMode="auto">
            <a:xfrm>
              <a:off x="3851275" y="585788"/>
              <a:ext cx="4773613" cy="3486150"/>
              <a:chOff x="2426" y="369"/>
              <a:chExt cx="3007" cy="2196"/>
            </a:xfrm>
          </p:grpSpPr>
          <p:sp>
            <p:nvSpPr>
              <p:cNvPr id="49159" name="AutoShape 90"/>
              <p:cNvSpPr>
                <a:spLocks noChangeAspect="1" noChangeArrowheads="1" noTextEdit="1"/>
              </p:cNvSpPr>
              <p:nvPr/>
            </p:nvSpPr>
            <p:spPr bwMode="auto">
              <a:xfrm>
                <a:off x="2426" y="369"/>
                <a:ext cx="2987" cy="2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p>
            </p:txBody>
          </p:sp>
          <p:sp>
            <p:nvSpPr>
              <p:cNvPr id="49160" name="Rectangle 92"/>
              <p:cNvSpPr>
                <a:spLocks noChangeArrowheads="1"/>
              </p:cNvSpPr>
              <p:nvPr/>
            </p:nvSpPr>
            <p:spPr bwMode="auto">
              <a:xfrm>
                <a:off x="2429" y="2458"/>
                <a:ext cx="19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solidFill>
                      <a:srgbClr val="000000"/>
                    </a:solidFill>
                    <a:latin typeface="Arial" charset="0"/>
                  </a:rPr>
                  <a:t>2400</a:t>
                </a:r>
                <a:endParaRPr lang="pl-PL" altLang="pl-PL" sz="1800">
                  <a:latin typeface="Arial" charset="0"/>
                </a:endParaRPr>
              </a:p>
            </p:txBody>
          </p:sp>
          <p:sp>
            <p:nvSpPr>
              <p:cNvPr id="49161" name="Rectangle 93"/>
              <p:cNvSpPr>
                <a:spLocks noChangeArrowheads="1"/>
              </p:cNvSpPr>
              <p:nvPr/>
            </p:nvSpPr>
            <p:spPr bwMode="auto">
              <a:xfrm>
                <a:off x="2990" y="2458"/>
                <a:ext cx="19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solidFill>
                      <a:srgbClr val="000000"/>
                    </a:solidFill>
                    <a:latin typeface="Arial" charset="0"/>
                  </a:rPr>
                  <a:t>2500</a:t>
                </a:r>
                <a:endParaRPr lang="pl-PL" altLang="pl-PL" sz="1800">
                  <a:latin typeface="Arial" charset="0"/>
                </a:endParaRPr>
              </a:p>
            </p:txBody>
          </p:sp>
          <p:sp>
            <p:nvSpPr>
              <p:cNvPr id="49162" name="Rectangle 94"/>
              <p:cNvSpPr>
                <a:spLocks noChangeArrowheads="1"/>
              </p:cNvSpPr>
              <p:nvPr/>
            </p:nvSpPr>
            <p:spPr bwMode="auto">
              <a:xfrm>
                <a:off x="3551" y="2458"/>
                <a:ext cx="19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solidFill>
                      <a:srgbClr val="000000"/>
                    </a:solidFill>
                    <a:latin typeface="Arial" charset="0"/>
                  </a:rPr>
                  <a:t>2600</a:t>
                </a:r>
                <a:endParaRPr lang="pl-PL" altLang="pl-PL" sz="1800">
                  <a:latin typeface="Arial" charset="0"/>
                </a:endParaRPr>
              </a:p>
            </p:txBody>
          </p:sp>
          <p:sp>
            <p:nvSpPr>
              <p:cNvPr id="49163" name="Rectangle 95"/>
              <p:cNvSpPr>
                <a:spLocks noChangeArrowheads="1"/>
              </p:cNvSpPr>
              <p:nvPr/>
            </p:nvSpPr>
            <p:spPr bwMode="auto">
              <a:xfrm>
                <a:off x="4113" y="2458"/>
                <a:ext cx="19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solidFill>
                      <a:srgbClr val="000000"/>
                    </a:solidFill>
                    <a:latin typeface="Arial" charset="0"/>
                  </a:rPr>
                  <a:t>2700</a:t>
                </a:r>
                <a:endParaRPr lang="pl-PL" altLang="pl-PL" sz="1800">
                  <a:latin typeface="Arial" charset="0"/>
                </a:endParaRPr>
              </a:p>
            </p:txBody>
          </p:sp>
          <p:sp>
            <p:nvSpPr>
              <p:cNvPr id="49164" name="Rectangle 96"/>
              <p:cNvSpPr>
                <a:spLocks noChangeArrowheads="1"/>
              </p:cNvSpPr>
              <p:nvPr/>
            </p:nvSpPr>
            <p:spPr bwMode="auto">
              <a:xfrm>
                <a:off x="4674" y="2458"/>
                <a:ext cx="19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solidFill>
                      <a:srgbClr val="000000"/>
                    </a:solidFill>
                    <a:latin typeface="Arial" charset="0"/>
                  </a:rPr>
                  <a:t>2800</a:t>
                </a:r>
                <a:endParaRPr lang="pl-PL" altLang="pl-PL" sz="1800">
                  <a:latin typeface="Arial" charset="0"/>
                </a:endParaRPr>
              </a:p>
            </p:txBody>
          </p:sp>
          <p:sp>
            <p:nvSpPr>
              <p:cNvPr id="49165" name="Rectangle 97"/>
              <p:cNvSpPr>
                <a:spLocks noChangeArrowheads="1"/>
              </p:cNvSpPr>
              <p:nvPr/>
            </p:nvSpPr>
            <p:spPr bwMode="auto">
              <a:xfrm>
                <a:off x="5235" y="2458"/>
                <a:ext cx="19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solidFill>
                      <a:srgbClr val="000000"/>
                    </a:solidFill>
                    <a:latin typeface="Arial" charset="0"/>
                  </a:rPr>
                  <a:t>2900</a:t>
                </a:r>
                <a:endParaRPr lang="pl-PL" altLang="pl-PL" sz="1800">
                  <a:latin typeface="Arial" charset="0"/>
                </a:endParaRPr>
              </a:p>
            </p:txBody>
          </p:sp>
          <p:sp>
            <p:nvSpPr>
              <p:cNvPr id="49166" name="Line 98"/>
              <p:cNvSpPr>
                <a:spLocks noChangeShapeType="1"/>
              </p:cNvSpPr>
              <p:nvPr/>
            </p:nvSpPr>
            <p:spPr bwMode="auto">
              <a:xfrm flipV="1">
                <a:off x="2517" y="2404"/>
                <a:ext cx="1" cy="41"/>
              </a:xfrm>
              <a:prstGeom prst="line">
                <a:avLst/>
              </a:prstGeom>
              <a:noFill/>
              <a:ln w="8">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167" name="Line 99"/>
              <p:cNvSpPr>
                <a:spLocks noChangeShapeType="1"/>
              </p:cNvSpPr>
              <p:nvPr/>
            </p:nvSpPr>
            <p:spPr bwMode="auto">
              <a:xfrm flipV="1">
                <a:off x="2797" y="2404"/>
                <a:ext cx="1" cy="20"/>
              </a:xfrm>
              <a:prstGeom prst="line">
                <a:avLst/>
              </a:prstGeom>
              <a:noFill/>
              <a:ln w="8">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168" name="Line 100"/>
              <p:cNvSpPr>
                <a:spLocks noChangeShapeType="1"/>
              </p:cNvSpPr>
              <p:nvPr/>
            </p:nvSpPr>
            <p:spPr bwMode="auto">
              <a:xfrm flipV="1">
                <a:off x="3078" y="2404"/>
                <a:ext cx="1" cy="41"/>
              </a:xfrm>
              <a:prstGeom prst="line">
                <a:avLst/>
              </a:prstGeom>
              <a:noFill/>
              <a:ln w="8">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169" name="Line 101"/>
              <p:cNvSpPr>
                <a:spLocks noChangeShapeType="1"/>
              </p:cNvSpPr>
              <p:nvPr/>
            </p:nvSpPr>
            <p:spPr bwMode="auto">
              <a:xfrm flipV="1">
                <a:off x="3358" y="2404"/>
                <a:ext cx="1" cy="20"/>
              </a:xfrm>
              <a:prstGeom prst="line">
                <a:avLst/>
              </a:prstGeom>
              <a:noFill/>
              <a:ln w="8">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170" name="Line 102"/>
              <p:cNvSpPr>
                <a:spLocks noChangeShapeType="1"/>
              </p:cNvSpPr>
              <p:nvPr/>
            </p:nvSpPr>
            <p:spPr bwMode="auto">
              <a:xfrm flipV="1">
                <a:off x="3638" y="2404"/>
                <a:ext cx="1" cy="41"/>
              </a:xfrm>
              <a:prstGeom prst="line">
                <a:avLst/>
              </a:prstGeom>
              <a:noFill/>
              <a:ln w="8">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171" name="Line 103"/>
              <p:cNvSpPr>
                <a:spLocks noChangeShapeType="1"/>
              </p:cNvSpPr>
              <p:nvPr/>
            </p:nvSpPr>
            <p:spPr bwMode="auto">
              <a:xfrm flipV="1">
                <a:off x="3920" y="2404"/>
                <a:ext cx="1" cy="20"/>
              </a:xfrm>
              <a:prstGeom prst="line">
                <a:avLst/>
              </a:prstGeom>
              <a:noFill/>
              <a:ln w="8">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172" name="Line 104"/>
              <p:cNvSpPr>
                <a:spLocks noChangeShapeType="1"/>
              </p:cNvSpPr>
              <p:nvPr/>
            </p:nvSpPr>
            <p:spPr bwMode="auto">
              <a:xfrm flipV="1">
                <a:off x="4201" y="2404"/>
                <a:ext cx="1" cy="41"/>
              </a:xfrm>
              <a:prstGeom prst="line">
                <a:avLst/>
              </a:prstGeom>
              <a:noFill/>
              <a:ln w="8">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173" name="Line 105"/>
              <p:cNvSpPr>
                <a:spLocks noChangeShapeType="1"/>
              </p:cNvSpPr>
              <p:nvPr/>
            </p:nvSpPr>
            <p:spPr bwMode="auto">
              <a:xfrm flipV="1">
                <a:off x="4481" y="2404"/>
                <a:ext cx="1" cy="20"/>
              </a:xfrm>
              <a:prstGeom prst="line">
                <a:avLst/>
              </a:prstGeom>
              <a:noFill/>
              <a:ln w="8">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174" name="Line 106"/>
              <p:cNvSpPr>
                <a:spLocks noChangeShapeType="1"/>
              </p:cNvSpPr>
              <p:nvPr/>
            </p:nvSpPr>
            <p:spPr bwMode="auto">
              <a:xfrm flipV="1">
                <a:off x="4761" y="2404"/>
                <a:ext cx="1" cy="41"/>
              </a:xfrm>
              <a:prstGeom prst="line">
                <a:avLst/>
              </a:prstGeom>
              <a:noFill/>
              <a:ln w="8">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175" name="Line 107"/>
              <p:cNvSpPr>
                <a:spLocks noChangeShapeType="1"/>
              </p:cNvSpPr>
              <p:nvPr/>
            </p:nvSpPr>
            <p:spPr bwMode="auto">
              <a:xfrm flipV="1">
                <a:off x="5042" y="2404"/>
                <a:ext cx="1" cy="20"/>
              </a:xfrm>
              <a:prstGeom prst="line">
                <a:avLst/>
              </a:prstGeom>
              <a:noFill/>
              <a:ln w="8">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176" name="Line 108"/>
              <p:cNvSpPr>
                <a:spLocks noChangeShapeType="1"/>
              </p:cNvSpPr>
              <p:nvPr/>
            </p:nvSpPr>
            <p:spPr bwMode="auto">
              <a:xfrm flipV="1">
                <a:off x="5322" y="2404"/>
                <a:ext cx="1" cy="41"/>
              </a:xfrm>
              <a:prstGeom prst="line">
                <a:avLst/>
              </a:prstGeom>
              <a:noFill/>
              <a:ln w="8">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177" name="Line 109"/>
              <p:cNvSpPr>
                <a:spLocks noChangeShapeType="1"/>
              </p:cNvSpPr>
              <p:nvPr/>
            </p:nvSpPr>
            <p:spPr bwMode="auto">
              <a:xfrm>
                <a:off x="2517" y="2404"/>
                <a:ext cx="2805" cy="1"/>
              </a:xfrm>
              <a:prstGeom prst="line">
                <a:avLst/>
              </a:prstGeom>
              <a:noFill/>
              <a:ln w="8">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49178" name="Freeform 110"/>
              <p:cNvSpPr>
                <a:spLocks/>
              </p:cNvSpPr>
              <p:nvPr/>
            </p:nvSpPr>
            <p:spPr bwMode="auto">
              <a:xfrm>
                <a:off x="2517" y="2029"/>
                <a:ext cx="69" cy="176"/>
              </a:xfrm>
              <a:custGeom>
                <a:avLst/>
                <a:gdLst>
                  <a:gd name="T0" fmla="*/ 1 w 69"/>
                  <a:gd name="T1" fmla="*/ 49 h 176"/>
                  <a:gd name="T2" fmla="*/ 2 w 69"/>
                  <a:gd name="T3" fmla="*/ 37 h 176"/>
                  <a:gd name="T4" fmla="*/ 4 w 69"/>
                  <a:gd name="T5" fmla="*/ 71 h 176"/>
                  <a:gd name="T6" fmla="*/ 5 w 69"/>
                  <a:gd name="T7" fmla="*/ 124 h 176"/>
                  <a:gd name="T8" fmla="*/ 6 w 69"/>
                  <a:gd name="T9" fmla="*/ 96 h 176"/>
                  <a:gd name="T10" fmla="*/ 6 w 69"/>
                  <a:gd name="T11" fmla="*/ 82 h 176"/>
                  <a:gd name="T12" fmla="*/ 7 w 69"/>
                  <a:gd name="T13" fmla="*/ 90 h 176"/>
                  <a:gd name="T14" fmla="*/ 8 w 69"/>
                  <a:gd name="T15" fmla="*/ 112 h 176"/>
                  <a:gd name="T16" fmla="*/ 10 w 69"/>
                  <a:gd name="T17" fmla="*/ 95 h 176"/>
                  <a:gd name="T18" fmla="*/ 11 w 69"/>
                  <a:gd name="T19" fmla="*/ 81 h 176"/>
                  <a:gd name="T20" fmla="*/ 12 w 69"/>
                  <a:gd name="T21" fmla="*/ 43 h 176"/>
                  <a:gd name="T22" fmla="*/ 13 w 69"/>
                  <a:gd name="T23" fmla="*/ 29 h 176"/>
                  <a:gd name="T24" fmla="*/ 14 w 69"/>
                  <a:gd name="T25" fmla="*/ 112 h 176"/>
                  <a:gd name="T26" fmla="*/ 16 w 69"/>
                  <a:gd name="T27" fmla="*/ 87 h 176"/>
                  <a:gd name="T28" fmla="*/ 16 w 69"/>
                  <a:gd name="T29" fmla="*/ 72 h 176"/>
                  <a:gd name="T30" fmla="*/ 17 w 69"/>
                  <a:gd name="T31" fmla="*/ 108 h 176"/>
                  <a:gd name="T32" fmla="*/ 18 w 69"/>
                  <a:gd name="T33" fmla="*/ 126 h 176"/>
                  <a:gd name="T34" fmla="*/ 19 w 69"/>
                  <a:gd name="T35" fmla="*/ 49 h 176"/>
                  <a:gd name="T36" fmla="*/ 21 w 69"/>
                  <a:gd name="T37" fmla="*/ 78 h 176"/>
                  <a:gd name="T38" fmla="*/ 22 w 69"/>
                  <a:gd name="T39" fmla="*/ 74 h 176"/>
                  <a:gd name="T40" fmla="*/ 23 w 69"/>
                  <a:gd name="T41" fmla="*/ 90 h 176"/>
                  <a:gd name="T42" fmla="*/ 24 w 69"/>
                  <a:gd name="T43" fmla="*/ 118 h 176"/>
                  <a:gd name="T44" fmla="*/ 24 w 69"/>
                  <a:gd name="T45" fmla="*/ 115 h 176"/>
                  <a:gd name="T46" fmla="*/ 25 w 69"/>
                  <a:gd name="T47" fmla="*/ 54 h 176"/>
                  <a:gd name="T48" fmla="*/ 27 w 69"/>
                  <a:gd name="T49" fmla="*/ 120 h 176"/>
                  <a:gd name="T50" fmla="*/ 28 w 69"/>
                  <a:gd name="T51" fmla="*/ 79 h 176"/>
                  <a:gd name="T52" fmla="*/ 29 w 69"/>
                  <a:gd name="T53" fmla="*/ 102 h 176"/>
                  <a:gd name="T54" fmla="*/ 30 w 69"/>
                  <a:gd name="T55" fmla="*/ 68 h 176"/>
                  <a:gd name="T56" fmla="*/ 31 w 69"/>
                  <a:gd name="T57" fmla="*/ 144 h 176"/>
                  <a:gd name="T58" fmla="*/ 33 w 69"/>
                  <a:gd name="T59" fmla="*/ 142 h 176"/>
                  <a:gd name="T60" fmla="*/ 33 w 69"/>
                  <a:gd name="T61" fmla="*/ 59 h 176"/>
                  <a:gd name="T62" fmla="*/ 34 w 69"/>
                  <a:gd name="T63" fmla="*/ 65 h 176"/>
                  <a:gd name="T64" fmla="*/ 35 w 69"/>
                  <a:gd name="T65" fmla="*/ 135 h 176"/>
                  <a:gd name="T66" fmla="*/ 36 w 69"/>
                  <a:gd name="T67" fmla="*/ 153 h 176"/>
                  <a:gd name="T68" fmla="*/ 38 w 69"/>
                  <a:gd name="T69" fmla="*/ 114 h 176"/>
                  <a:gd name="T70" fmla="*/ 39 w 69"/>
                  <a:gd name="T71" fmla="*/ 61 h 176"/>
                  <a:gd name="T72" fmla="*/ 40 w 69"/>
                  <a:gd name="T73" fmla="*/ 96 h 176"/>
                  <a:gd name="T74" fmla="*/ 41 w 69"/>
                  <a:gd name="T75" fmla="*/ 83 h 176"/>
                  <a:gd name="T76" fmla="*/ 41 w 69"/>
                  <a:gd name="T77" fmla="*/ 101 h 176"/>
                  <a:gd name="T78" fmla="*/ 42 w 69"/>
                  <a:gd name="T79" fmla="*/ 125 h 176"/>
                  <a:gd name="T80" fmla="*/ 44 w 69"/>
                  <a:gd name="T81" fmla="*/ 107 h 176"/>
                  <a:gd name="T82" fmla="*/ 45 w 69"/>
                  <a:gd name="T83" fmla="*/ 54 h 176"/>
                  <a:gd name="T84" fmla="*/ 46 w 69"/>
                  <a:gd name="T85" fmla="*/ 66 h 176"/>
                  <a:gd name="T86" fmla="*/ 47 w 69"/>
                  <a:gd name="T87" fmla="*/ 105 h 176"/>
                  <a:gd name="T88" fmla="*/ 48 w 69"/>
                  <a:gd name="T89" fmla="*/ 106 h 176"/>
                  <a:gd name="T90" fmla="*/ 50 w 69"/>
                  <a:gd name="T91" fmla="*/ 71 h 176"/>
                  <a:gd name="T92" fmla="*/ 51 w 69"/>
                  <a:gd name="T93" fmla="*/ 102 h 176"/>
                  <a:gd name="T94" fmla="*/ 52 w 69"/>
                  <a:gd name="T95" fmla="*/ 84 h 176"/>
                  <a:gd name="T96" fmla="*/ 53 w 69"/>
                  <a:gd name="T97" fmla="*/ 66 h 176"/>
                  <a:gd name="T98" fmla="*/ 55 w 69"/>
                  <a:gd name="T99" fmla="*/ 136 h 176"/>
                  <a:gd name="T100" fmla="*/ 56 w 69"/>
                  <a:gd name="T101" fmla="*/ 83 h 176"/>
                  <a:gd name="T102" fmla="*/ 57 w 69"/>
                  <a:gd name="T103" fmla="*/ 108 h 176"/>
                  <a:gd name="T104" fmla="*/ 57 w 69"/>
                  <a:gd name="T105" fmla="*/ 148 h 176"/>
                  <a:gd name="T106" fmla="*/ 58 w 69"/>
                  <a:gd name="T107" fmla="*/ 117 h 176"/>
                  <a:gd name="T108" fmla="*/ 59 w 69"/>
                  <a:gd name="T109" fmla="*/ 113 h 176"/>
                  <a:gd name="T110" fmla="*/ 61 w 69"/>
                  <a:gd name="T111" fmla="*/ 27 h 176"/>
                  <a:gd name="T112" fmla="*/ 62 w 69"/>
                  <a:gd name="T113" fmla="*/ 102 h 176"/>
                  <a:gd name="T114" fmla="*/ 63 w 69"/>
                  <a:gd name="T115" fmla="*/ 107 h 176"/>
                  <a:gd name="T116" fmla="*/ 64 w 69"/>
                  <a:gd name="T117" fmla="*/ 176 h 176"/>
                  <a:gd name="T118" fmla="*/ 65 w 69"/>
                  <a:gd name="T119" fmla="*/ 83 h 176"/>
                  <a:gd name="T120" fmla="*/ 67 w 69"/>
                  <a:gd name="T121" fmla="*/ 66 h 176"/>
                  <a:gd name="T122" fmla="*/ 67 w 69"/>
                  <a:gd name="T123" fmla="*/ 135 h 176"/>
                  <a:gd name="T124" fmla="*/ 68 w 69"/>
                  <a:gd name="T125" fmla="*/ 95 h 1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9"/>
                  <a:gd name="T190" fmla="*/ 0 h 176"/>
                  <a:gd name="T191" fmla="*/ 69 w 69"/>
                  <a:gd name="T192" fmla="*/ 176 h 17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9" h="176">
                    <a:moveTo>
                      <a:pt x="0" y="7"/>
                    </a:moveTo>
                    <a:lnTo>
                      <a:pt x="0" y="3"/>
                    </a:lnTo>
                    <a:lnTo>
                      <a:pt x="0" y="0"/>
                    </a:lnTo>
                    <a:lnTo>
                      <a:pt x="0" y="1"/>
                    </a:lnTo>
                    <a:lnTo>
                      <a:pt x="0" y="5"/>
                    </a:lnTo>
                    <a:lnTo>
                      <a:pt x="0" y="11"/>
                    </a:lnTo>
                    <a:lnTo>
                      <a:pt x="1" y="18"/>
                    </a:lnTo>
                    <a:lnTo>
                      <a:pt x="1" y="25"/>
                    </a:lnTo>
                    <a:lnTo>
                      <a:pt x="1" y="33"/>
                    </a:lnTo>
                    <a:lnTo>
                      <a:pt x="1" y="42"/>
                    </a:lnTo>
                    <a:lnTo>
                      <a:pt x="1" y="49"/>
                    </a:lnTo>
                    <a:lnTo>
                      <a:pt x="1" y="56"/>
                    </a:lnTo>
                    <a:lnTo>
                      <a:pt x="1" y="61"/>
                    </a:lnTo>
                    <a:lnTo>
                      <a:pt x="1" y="65"/>
                    </a:lnTo>
                    <a:lnTo>
                      <a:pt x="1" y="66"/>
                    </a:lnTo>
                    <a:lnTo>
                      <a:pt x="1" y="64"/>
                    </a:lnTo>
                    <a:lnTo>
                      <a:pt x="1" y="60"/>
                    </a:lnTo>
                    <a:lnTo>
                      <a:pt x="1" y="56"/>
                    </a:lnTo>
                    <a:lnTo>
                      <a:pt x="2" y="52"/>
                    </a:lnTo>
                    <a:lnTo>
                      <a:pt x="2" y="47"/>
                    </a:lnTo>
                    <a:lnTo>
                      <a:pt x="2" y="42"/>
                    </a:lnTo>
                    <a:lnTo>
                      <a:pt x="2" y="37"/>
                    </a:lnTo>
                    <a:lnTo>
                      <a:pt x="2" y="35"/>
                    </a:lnTo>
                    <a:lnTo>
                      <a:pt x="2" y="31"/>
                    </a:lnTo>
                    <a:lnTo>
                      <a:pt x="2" y="30"/>
                    </a:lnTo>
                    <a:lnTo>
                      <a:pt x="2" y="32"/>
                    </a:lnTo>
                    <a:lnTo>
                      <a:pt x="2" y="35"/>
                    </a:lnTo>
                    <a:lnTo>
                      <a:pt x="2" y="38"/>
                    </a:lnTo>
                    <a:lnTo>
                      <a:pt x="2" y="43"/>
                    </a:lnTo>
                    <a:lnTo>
                      <a:pt x="2" y="49"/>
                    </a:lnTo>
                    <a:lnTo>
                      <a:pt x="4" y="56"/>
                    </a:lnTo>
                    <a:lnTo>
                      <a:pt x="4" y="64"/>
                    </a:lnTo>
                    <a:lnTo>
                      <a:pt x="4" y="71"/>
                    </a:lnTo>
                    <a:lnTo>
                      <a:pt x="4" y="79"/>
                    </a:lnTo>
                    <a:lnTo>
                      <a:pt x="4" y="88"/>
                    </a:lnTo>
                    <a:lnTo>
                      <a:pt x="4" y="96"/>
                    </a:lnTo>
                    <a:lnTo>
                      <a:pt x="4" y="103"/>
                    </a:lnTo>
                    <a:lnTo>
                      <a:pt x="4" y="109"/>
                    </a:lnTo>
                    <a:lnTo>
                      <a:pt x="4" y="115"/>
                    </a:lnTo>
                    <a:lnTo>
                      <a:pt x="4" y="120"/>
                    </a:lnTo>
                    <a:lnTo>
                      <a:pt x="4" y="124"/>
                    </a:lnTo>
                    <a:lnTo>
                      <a:pt x="4" y="126"/>
                    </a:lnTo>
                    <a:lnTo>
                      <a:pt x="4" y="125"/>
                    </a:lnTo>
                    <a:lnTo>
                      <a:pt x="5" y="124"/>
                    </a:lnTo>
                    <a:lnTo>
                      <a:pt x="5" y="120"/>
                    </a:lnTo>
                    <a:lnTo>
                      <a:pt x="5" y="117"/>
                    </a:lnTo>
                    <a:lnTo>
                      <a:pt x="5" y="113"/>
                    </a:lnTo>
                    <a:lnTo>
                      <a:pt x="5" y="108"/>
                    </a:lnTo>
                    <a:lnTo>
                      <a:pt x="5" y="103"/>
                    </a:lnTo>
                    <a:lnTo>
                      <a:pt x="5" y="100"/>
                    </a:lnTo>
                    <a:lnTo>
                      <a:pt x="5" y="97"/>
                    </a:lnTo>
                    <a:lnTo>
                      <a:pt x="5" y="95"/>
                    </a:lnTo>
                    <a:lnTo>
                      <a:pt x="5" y="94"/>
                    </a:lnTo>
                    <a:lnTo>
                      <a:pt x="5" y="95"/>
                    </a:lnTo>
                    <a:lnTo>
                      <a:pt x="6" y="96"/>
                    </a:lnTo>
                    <a:lnTo>
                      <a:pt x="6" y="99"/>
                    </a:lnTo>
                    <a:lnTo>
                      <a:pt x="6" y="101"/>
                    </a:lnTo>
                    <a:lnTo>
                      <a:pt x="6" y="102"/>
                    </a:lnTo>
                    <a:lnTo>
                      <a:pt x="6" y="103"/>
                    </a:lnTo>
                    <a:lnTo>
                      <a:pt x="6" y="102"/>
                    </a:lnTo>
                    <a:lnTo>
                      <a:pt x="6" y="101"/>
                    </a:lnTo>
                    <a:lnTo>
                      <a:pt x="6" y="99"/>
                    </a:lnTo>
                    <a:lnTo>
                      <a:pt x="6" y="95"/>
                    </a:lnTo>
                    <a:lnTo>
                      <a:pt x="6" y="90"/>
                    </a:lnTo>
                    <a:lnTo>
                      <a:pt x="6" y="87"/>
                    </a:lnTo>
                    <a:lnTo>
                      <a:pt x="6" y="82"/>
                    </a:lnTo>
                    <a:lnTo>
                      <a:pt x="6" y="77"/>
                    </a:lnTo>
                    <a:lnTo>
                      <a:pt x="7" y="73"/>
                    </a:lnTo>
                    <a:lnTo>
                      <a:pt x="7" y="71"/>
                    </a:lnTo>
                    <a:lnTo>
                      <a:pt x="7" y="68"/>
                    </a:lnTo>
                    <a:lnTo>
                      <a:pt x="7" y="70"/>
                    </a:lnTo>
                    <a:lnTo>
                      <a:pt x="7" y="71"/>
                    </a:lnTo>
                    <a:lnTo>
                      <a:pt x="7" y="74"/>
                    </a:lnTo>
                    <a:lnTo>
                      <a:pt x="7" y="78"/>
                    </a:lnTo>
                    <a:lnTo>
                      <a:pt x="7" y="82"/>
                    </a:lnTo>
                    <a:lnTo>
                      <a:pt x="7" y="85"/>
                    </a:lnTo>
                    <a:lnTo>
                      <a:pt x="7" y="90"/>
                    </a:lnTo>
                    <a:lnTo>
                      <a:pt x="7" y="94"/>
                    </a:lnTo>
                    <a:lnTo>
                      <a:pt x="8" y="99"/>
                    </a:lnTo>
                    <a:lnTo>
                      <a:pt x="8" y="102"/>
                    </a:lnTo>
                    <a:lnTo>
                      <a:pt x="8" y="105"/>
                    </a:lnTo>
                    <a:lnTo>
                      <a:pt x="8" y="108"/>
                    </a:lnTo>
                    <a:lnTo>
                      <a:pt x="8" y="111"/>
                    </a:lnTo>
                    <a:lnTo>
                      <a:pt x="8" y="112"/>
                    </a:lnTo>
                    <a:lnTo>
                      <a:pt x="8" y="113"/>
                    </a:lnTo>
                    <a:lnTo>
                      <a:pt x="8" y="114"/>
                    </a:lnTo>
                    <a:lnTo>
                      <a:pt x="8" y="113"/>
                    </a:lnTo>
                    <a:lnTo>
                      <a:pt x="8" y="112"/>
                    </a:lnTo>
                    <a:lnTo>
                      <a:pt x="8" y="109"/>
                    </a:lnTo>
                    <a:lnTo>
                      <a:pt x="8" y="106"/>
                    </a:lnTo>
                    <a:lnTo>
                      <a:pt x="8" y="102"/>
                    </a:lnTo>
                    <a:lnTo>
                      <a:pt x="10" y="99"/>
                    </a:lnTo>
                    <a:lnTo>
                      <a:pt x="10" y="96"/>
                    </a:lnTo>
                    <a:lnTo>
                      <a:pt x="10" y="93"/>
                    </a:lnTo>
                    <a:lnTo>
                      <a:pt x="10" y="90"/>
                    </a:lnTo>
                    <a:lnTo>
                      <a:pt x="10" y="89"/>
                    </a:lnTo>
                    <a:lnTo>
                      <a:pt x="10" y="90"/>
                    </a:lnTo>
                    <a:lnTo>
                      <a:pt x="10" y="93"/>
                    </a:lnTo>
                    <a:lnTo>
                      <a:pt x="10" y="95"/>
                    </a:lnTo>
                    <a:lnTo>
                      <a:pt x="10" y="100"/>
                    </a:lnTo>
                    <a:lnTo>
                      <a:pt x="10" y="103"/>
                    </a:lnTo>
                    <a:lnTo>
                      <a:pt x="10" y="107"/>
                    </a:lnTo>
                    <a:lnTo>
                      <a:pt x="10" y="111"/>
                    </a:lnTo>
                    <a:lnTo>
                      <a:pt x="11" y="113"/>
                    </a:lnTo>
                    <a:lnTo>
                      <a:pt x="11" y="112"/>
                    </a:lnTo>
                    <a:lnTo>
                      <a:pt x="11" y="109"/>
                    </a:lnTo>
                    <a:lnTo>
                      <a:pt x="11" y="105"/>
                    </a:lnTo>
                    <a:lnTo>
                      <a:pt x="11" y="97"/>
                    </a:lnTo>
                    <a:lnTo>
                      <a:pt x="11" y="90"/>
                    </a:lnTo>
                    <a:lnTo>
                      <a:pt x="11" y="81"/>
                    </a:lnTo>
                    <a:lnTo>
                      <a:pt x="11" y="72"/>
                    </a:lnTo>
                    <a:lnTo>
                      <a:pt x="11" y="64"/>
                    </a:lnTo>
                    <a:lnTo>
                      <a:pt x="11" y="55"/>
                    </a:lnTo>
                    <a:lnTo>
                      <a:pt x="11" y="48"/>
                    </a:lnTo>
                    <a:lnTo>
                      <a:pt x="11" y="43"/>
                    </a:lnTo>
                    <a:lnTo>
                      <a:pt x="11" y="40"/>
                    </a:lnTo>
                    <a:lnTo>
                      <a:pt x="12" y="37"/>
                    </a:lnTo>
                    <a:lnTo>
                      <a:pt x="12" y="38"/>
                    </a:lnTo>
                    <a:lnTo>
                      <a:pt x="12" y="41"/>
                    </a:lnTo>
                    <a:lnTo>
                      <a:pt x="12" y="42"/>
                    </a:lnTo>
                    <a:lnTo>
                      <a:pt x="12" y="43"/>
                    </a:lnTo>
                    <a:lnTo>
                      <a:pt x="12" y="44"/>
                    </a:lnTo>
                    <a:lnTo>
                      <a:pt x="12" y="43"/>
                    </a:lnTo>
                    <a:lnTo>
                      <a:pt x="12" y="42"/>
                    </a:lnTo>
                    <a:lnTo>
                      <a:pt x="12" y="40"/>
                    </a:lnTo>
                    <a:lnTo>
                      <a:pt x="12" y="37"/>
                    </a:lnTo>
                    <a:lnTo>
                      <a:pt x="12" y="33"/>
                    </a:lnTo>
                    <a:lnTo>
                      <a:pt x="13" y="31"/>
                    </a:lnTo>
                    <a:lnTo>
                      <a:pt x="13" y="27"/>
                    </a:lnTo>
                    <a:lnTo>
                      <a:pt x="13" y="26"/>
                    </a:lnTo>
                    <a:lnTo>
                      <a:pt x="13" y="25"/>
                    </a:lnTo>
                    <a:lnTo>
                      <a:pt x="13" y="29"/>
                    </a:lnTo>
                    <a:lnTo>
                      <a:pt x="13" y="32"/>
                    </a:lnTo>
                    <a:lnTo>
                      <a:pt x="13" y="37"/>
                    </a:lnTo>
                    <a:lnTo>
                      <a:pt x="13" y="43"/>
                    </a:lnTo>
                    <a:lnTo>
                      <a:pt x="13" y="50"/>
                    </a:lnTo>
                    <a:lnTo>
                      <a:pt x="13" y="59"/>
                    </a:lnTo>
                    <a:lnTo>
                      <a:pt x="13" y="67"/>
                    </a:lnTo>
                    <a:lnTo>
                      <a:pt x="13" y="77"/>
                    </a:lnTo>
                    <a:lnTo>
                      <a:pt x="14" y="87"/>
                    </a:lnTo>
                    <a:lnTo>
                      <a:pt x="14" y="95"/>
                    </a:lnTo>
                    <a:lnTo>
                      <a:pt x="14" y="103"/>
                    </a:lnTo>
                    <a:lnTo>
                      <a:pt x="14" y="112"/>
                    </a:lnTo>
                    <a:lnTo>
                      <a:pt x="14" y="118"/>
                    </a:lnTo>
                    <a:lnTo>
                      <a:pt x="14" y="124"/>
                    </a:lnTo>
                    <a:lnTo>
                      <a:pt x="14" y="126"/>
                    </a:lnTo>
                    <a:lnTo>
                      <a:pt x="14" y="129"/>
                    </a:lnTo>
                    <a:lnTo>
                      <a:pt x="14" y="128"/>
                    </a:lnTo>
                    <a:lnTo>
                      <a:pt x="14" y="125"/>
                    </a:lnTo>
                    <a:lnTo>
                      <a:pt x="14" y="120"/>
                    </a:lnTo>
                    <a:lnTo>
                      <a:pt x="14" y="113"/>
                    </a:lnTo>
                    <a:lnTo>
                      <a:pt x="14" y="106"/>
                    </a:lnTo>
                    <a:lnTo>
                      <a:pt x="14" y="96"/>
                    </a:lnTo>
                    <a:lnTo>
                      <a:pt x="16" y="87"/>
                    </a:lnTo>
                    <a:lnTo>
                      <a:pt x="16" y="77"/>
                    </a:lnTo>
                    <a:lnTo>
                      <a:pt x="16" y="68"/>
                    </a:lnTo>
                    <a:lnTo>
                      <a:pt x="16" y="61"/>
                    </a:lnTo>
                    <a:lnTo>
                      <a:pt x="16" y="56"/>
                    </a:lnTo>
                    <a:lnTo>
                      <a:pt x="16" y="53"/>
                    </a:lnTo>
                    <a:lnTo>
                      <a:pt x="16" y="52"/>
                    </a:lnTo>
                    <a:lnTo>
                      <a:pt x="16" y="53"/>
                    </a:lnTo>
                    <a:lnTo>
                      <a:pt x="16" y="55"/>
                    </a:lnTo>
                    <a:lnTo>
                      <a:pt x="16" y="60"/>
                    </a:lnTo>
                    <a:lnTo>
                      <a:pt x="16" y="65"/>
                    </a:lnTo>
                    <a:lnTo>
                      <a:pt x="16" y="72"/>
                    </a:lnTo>
                    <a:lnTo>
                      <a:pt x="16" y="78"/>
                    </a:lnTo>
                    <a:lnTo>
                      <a:pt x="17" y="84"/>
                    </a:lnTo>
                    <a:lnTo>
                      <a:pt x="17" y="89"/>
                    </a:lnTo>
                    <a:lnTo>
                      <a:pt x="17" y="94"/>
                    </a:lnTo>
                    <a:lnTo>
                      <a:pt x="17" y="97"/>
                    </a:lnTo>
                    <a:lnTo>
                      <a:pt x="17" y="99"/>
                    </a:lnTo>
                    <a:lnTo>
                      <a:pt x="17" y="101"/>
                    </a:lnTo>
                    <a:lnTo>
                      <a:pt x="17" y="102"/>
                    </a:lnTo>
                    <a:lnTo>
                      <a:pt x="17" y="103"/>
                    </a:lnTo>
                    <a:lnTo>
                      <a:pt x="17" y="106"/>
                    </a:lnTo>
                    <a:lnTo>
                      <a:pt x="17" y="108"/>
                    </a:lnTo>
                    <a:lnTo>
                      <a:pt x="17" y="112"/>
                    </a:lnTo>
                    <a:lnTo>
                      <a:pt x="17" y="117"/>
                    </a:lnTo>
                    <a:lnTo>
                      <a:pt x="17" y="122"/>
                    </a:lnTo>
                    <a:lnTo>
                      <a:pt x="18" y="126"/>
                    </a:lnTo>
                    <a:lnTo>
                      <a:pt x="18" y="132"/>
                    </a:lnTo>
                    <a:lnTo>
                      <a:pt x="18" y="136"/>
                    </a:lnTo>
                    <a:lnTo>
                      <a:pt x="18" y="140"/>
                    </a:lnTo>
                    <a:lnTo>
                      <a:pt x="18" y="141"/>
                    </a:lnTo>
                    <a:lnTo>
                      <a:pt x="18" y="138"/>
                    </a:lnTo>
                    <a:lnTo>
                      <a:pt x="18" y="134"/>
                    </a:lnTo>
                    <a:lnTo>
                      <a:pt x="18" y="126"/>
                    </a:lnTo>
                    <a:lnTo>
                      <a:pt x="18" y="118"/>
                    </a:lnTo>
                    <a:lnTo>
                      <a:pt x="18" y="107"/>
                    </a:lnTo>
                    <a:lnTo>
                      <a:pt x="18" y="96"/>
                    </a:lnTo>
                    <a:lnTo>
                      <a:pt x="18" y="84"/>
                    </a:lnTo>
                    <a:lnTo>
                      <a:pt x="19" y="74"/>
                    </a:lnTo>
                    <a:lnTo>
                      <a:pt x="19" y="65"/>
                    </a:lnTo>
                    <a:lnTo>
                      <a:pt x="19" y="56"/>
                    </a:lnTo>
                    <a:lnTo>
                      <a:pt x="19" y="50"/>
                    </a:lnTo>
                    <a:lnTo>
                      <a:pt x="19" y="48"/>
                    </a:lnTo>
                    <a:lnTo>
                      <a:pt x="19" y="47"/>
                    </a:lnTo>
                    <a:lnTo>
                      <a:pt x="19" y="49"/>
                    </a:lnTo>
                    <a:lnTo>
                      <a:pt x="19" y="53"/>
                    </a:lnTo>
                    <a:lnTo>
                      <a:pt x="19" y="58"/>
                    </a:lnTo>
                    <a:lnTo>
                      <a:pt x="19" y="65"/>
                    </a:lnTo>
                    <a:lnTo>
                      <a:pt x="19" y="71"/>
                    </a:lnTo>
                    <a:lnTo>
                      <a:pt x="19" y="78"/>
                    </a:lnTo>
                    <a:lnTo>
                      <a:pt x="19" y="83"/>
                    </a:lnTo>
                    <a:lnTo>
                      <a:pt x="19" y="87"/>
                    </a:lnTo>
                    <a:lnTo>
                      <a:pt x="21" y="89"/>
                    </a:lnTo>
                    <a:lnTo>
                      <a:pt x="21" y="88"/>
                    </a:lnTo>
                    <a:lnTo>
                      <a:pt x="21" y="84"/>
                    </a:lnTo>
                    <a:lnTo>
                      <a:pt x="21" y="78"/>
                    </a:lnTo>
                    <a:lnTo>
                      <a:pt x="21" y="72"/>
                    </a:lnTo>
                    <a:lnTo>
                      <a:pt x="21" y="66"/>
                    </a:lnTo>
                    <a:lnTo>
                      <a:pt x="21" y="60"/>
                    </a:lnTo>
                    <a:lnTo>
                      <a:pt x="21" y="54"/>
                    </a:lnTo>
                    <a:lnTo>
                      <a:pt x="21" y="50"/>
                    </a:lnTo>
                    <a:lnTo>
                      <a:pt x="21" y="48"/>
                    </a:lnTo>
                    <a:lnTo>
                      <a:pt x="21" y="50"/>
                    </a:lnTo>
                    <a:lnTo>
                      <a:pt x="22" y="54"/>
                    </a:lnTo>
                    <a:lnTo>
                      <a:pt x="22" y="60"/>
                    </a:lnTo>
                    <a:lnTo>
                      <a:pt x="22" y="67"/>
                    </a:lnTo>
                    <a:lnTo>
                      <a:pt x="22" y="74"/>
                    </a:lnTo>
                    <a:lnTo>
                      <a:pt x="22" y="82"/>
                    </a:lnTo>
                    <a:lnTo>
                      <a:pt x="22" y="89"/>
                    </a:lnTo>
                    <a:lnTo>
                      <a:pt x="22" y="96"/>
                    </a:lnTo>
                    <a:lnTo>
                      <a:pt x="22" y="102"/>
                    </a:lnTo>
                    <a:lnTo>
                      <a:pt x="22" y="106"/>
                    </a:lnTo>
                    <a:lnTo>
                      <a:pt x="22" y="108"/>
                    </a:lnTo>
                    <a:lnTo>
                      <a:pt x="22" y="106"/>
                    </a:lnTo>
                    <a:lnTo>
                      <a:pt x="22" y="102"/>
                    </a:lnTo>
                    <a:lnTo>
                      <a:pt x="23" y="99"/>
                    </a:lnTo>
                    <a:lnTo>
                      <a:pt x="23" y="94"/>
                    </a:lnTo>
                    <a:lnTo>
                      <a:pt x="23" y="90"/>
                    </a:lnTo>
                    <a:lnTo>
                      <a:pt x="23" y="87"/>
                    </a:lnTo>
                    <a:lnTo>
                      <a:pt x="23" y="83"/>
                    </a:lnTo>
                    <a:lnTo>
                      <a:pt x="23" y="81"/>
                    </a:lnTo>
                    <a:lnTo>
                      <a:pt x="23" y="79"/>
                    </a:lnTo>
                    <a:lnTo>
                      <a:pt x="23" y="82"/>
                    </a:lnTo>
                    <a:lnTo>
                      <a:pt x="23" y="84"/>
                    </a:lnTo>
                    <a:lnTo>
                      <a:pt x="23" y="89"/>
                    </a:lnTo>
                    <a:lnTo>
                      <a:pt x="23" y="95"/>
                    </a:lnTo>
                    <a:lnTo>
                      <a:pt x="23" y="102"/>
                    </a:lnTo>
                    <a:lnTo>
                      <a:pt x="24" y="111"/>
                    </a:lnTo>
                    <a:lnTo>
                      <a:pt x="24" y="118"/>
                    </a:lnTo>
                    <a:lnTo>
                      <a:pt x="24" y="126"/>
                    </a:lnTo>
                    <a:lnTo>
                      <a:pt x="24" y="134"/>
                    </a:lnTo>
                    <a:lnTo>
                      <a:pt x="24" y="141"/>
                    </a:lnTo>
                    <a:lnTo>
                      <a:pt x="24" y="146"/>
                    </a:lnTo>
                    <a:lnTo>
                      <a:pt x="24" y="148"/>
                    </a:lnTo>
                    <a:lnTo>
                      <a:pt x="24" y="149"/>
                    </a:lnTo>
                    <a:lnTo>
                      <a:pt x="24" y="147"/>
                    </a:lnTo>
                    <a:lnTo>
                      <a:pt x="24" y="143"/>
                    </a:lnTo>
                    <a:lnTo>
                      <a:pt x="24" y="136"/>
                    </a:lnTo>
                    <a:lnTo>
                      <a:pt x="24" y="126"/>
                    </a:lnTo>
                    <a:lnTo>
                      <a:pt x="24" y="115"/>
                    </a:lnTo>
                    <a:lnTo>
                      <a:pt x="24" y="102"/>
                    </a:lnTo>
                    <a:lnTo>
                      <a:pt x="25" y="89"/>
                    </a:lnTo>
                    <a:lnTo>
                      <a:pt x="25" y="76"/>
                    </a:lnTo>
                    <a:lnTo>
                      <a:pt x="25" y="62"/>
                    </a:lnTo>
                    <a:lnTo>
                      <a:pt x="25" y="52"/>
                    </a:lnTo>
                    <a:lnTo>
                      <a:pt x="25" y="43"/>
                    </a:lnTo>
                    <a:lnTo>
                      <a:pt x="25" y="37"/>
                    </a:lnTo>
                    <a:lnTo>
                      <a:pt x="25" y="35"/>
                    </a:lnTo>
                    <a:lnTo>
                      <a:pt x="25" y="38"/>
                    </a:lnTo>
                    <a:lnTo>
                      <a:pt x="25" y="44"/>
                    </a:lnTo>
                    <a:lnTo>
                      <a:pt x="25" y="54"/>
                    </a:lnTo>
                    <a:lnTo>
                      <a:pt x="25" y="64"/>
                    </a:lnTo>
                    <a:lnTo>
                      <a:pt x="25" y="76"/>
                    </a:lnTo>
                    <a:lnTo>
                      <a:pt x="25" y="88"/>
                    </a:lnTo>
                    <a:lnTo>
                      <a:pt x="27" y="99"/>
                    </a:lnTo>
                    <a:lnTo>
                      <a:pt x="27" y="108"/>
                    </a:lnTo>
                    <a:lnTo>
                      <a:pt x="27" y="115"/>
                    </a:lnTo>
                    <a:lnTo>
                      <a:pt x="27" y="122"/>
                    </a:lnTo>
                    <a:lnTo>
                      <a:pt x="27" y="125"/>
                    </a:lnTo>
                    <a:lnTo>
                      <a:pt x="27" y="126"/>
                    </a:lnTo>
                    <a:lnTo>
                      <a:pt x="27" y="124"/>
                    </a:lnTo>
                    <a:lnTo>
                      <a:pt x="27" y="120"/>
                    </a:lnTo>
                    <a:lnTo>
                      <a:pt x="27" y="115"/>
                    </a:lnTo>
                    <a:lnTo>
                      <a:pt x="27" y="111"/>
                    </a:lnTo>
                    <a:lnTo>
                      <a:pt x="27" y="105"/>
                    </a:lnTo>
                    <a:lnTo>
                      <a:pt x="27" y="100"/>
                    </a:lnTo>
                    <a:lnTo>
                      <a:pt x="28" y="95"/>
                    </a:lnTo>
                    <a:lnTo>
                      <a:pt x="28" y="91"/>
                    </a:lnTo>
                    <a:lnTo>
                      <a:pt x="28" y="87"/>
                    </a:lnTo>
                    <a:lnTo>
                      <a:pt x="28" y="84"/>
                    </a:lnTo>
                    <a:lnTo>
                      <a:pt x="28" y="82"/>
                    </a:lnTo>
                    <a:lnTo>
                      <a:pt x="28" y="81"/>
                    </a:lnTo>
                    <a:lnTo>
                      <a:pt x="28" y="79"/>
                    </a:lnTo>
                    <a:lnTo>
                      <a:pt x="28" y="78"/>
                    </a:lnTo>
                    <a:lnTo>
                      <a:pt x="28" y="79"/>
                    </a:lnTo>
                    <a:lnTo>
                      <a:pt x="28" y="82"/>
                    </a:lnTo>
                    <a:lnTo>
                      <a:pt x="28" y="83"/>
                    </a:lnTo>
                    <a:lnTo>
                      <a:pt x="28" y="85"/>
                    </a:lnTo>
                    <a:lnTo>
                      <a:pt x="28" y="89"/>
                    </a:lnTo>
                    <a:lnTo>
                      <a:pt x="29" y="93"/>
                    </a:lnTo>
                    <a:lnTo>
                      <a:pt x="29" y="95"/>
                    </a:lnTo>
                    <a:lnTo>
                      <a:pt x="29" y="99"/>
                    </a:lnTo>
                    <a:lnTo>
                      <a:pt x="29" y="101"/>
                    </a:lnTo>
                    <a:lnTo>
                      <a:pt x="29" y="102"/>
                    </a:lnTo>
                    <a:lnTo>
                      <a:pt x="29" y="101"/>
                    </a:lnTo>
                    <a:lnTo>
                      <a:pt x="29" y="97"/>
                    </a:lnTo>
                    <a:lnTo>
                      <a:pt x="29" y="94"/>
                    </a:lnTo>
                    <a:lnTo>
                      <a:pt x="29" y="89"/>
                    </a:lnTo>
                    <a:lnTo>
                      <a:pt x="29" y="84"/>
                    </a:lnTo>
                    <a:lnTo>
                      <a:pt x="29" y="79"/>
                    </a:lnTo>
                    <a:lnTo>
                      <a:pt x="30" y="74"/>
                    </a:lnTo>
                    <a:lnTo>
                      <a:pt x="30" y="71"/>
                    </a:lnTo>
                    <a:lnTo>
                      <a:pt x="30" y="68"/>
                    </a:lnTo>
                    <a:lnTo>
                      <a:pt x="30" y="67"/>
                    </a:lnTo>
                    <a:lnTo>
                      <a:pt x="30" y="68"/>
                    </a:lnTo>
                    <a:lnTo>
                      <a:pt x="30" y="71"/>
                    </a:lnTo>
                    <a:lnTo>
                      <a:pt x="30" y="74"/>
                    </a:lnTo>
                    <a:lnTo>
                      <a:pt x="30" y="81"/>
                    </a:lnTo>
                    <a:lnTo>
                      <a:pt x="30" y="88"/>
                    </a:lnTo>
                    <a:lnTo>
                      <a:pt x="30" y="96"/>
                    </a:lnTo>
                    <a:lnTo>
                      <a:pt x="30" y="105"/>
                    </a:lnTo>
                    <a:lnTo>
                      <a:pt x="30" y="113"/>
                    </a:lnTo>
                    <a:lnTo>
                      <a:pt x="30" y="122"/>
                    </a:lnTo>
                    <a:lnTo>
                      <a:pt x="30" y="130"/>
                    </a:lnTo>
                    <a:lnTo>
                      <a:pt x="31" y="137"/>
                    </a:lnTo>
                    <a:lnTo>
                      <a:pt x="31" y="144"/>
                    </a:lnTo>
                    <a:lnTo>
                      <a:pt x="31" y="149"/>
                    </a:lnTo>
                    <a:lnTo>
                      <a:pt x="31" y="154"/>
                    </a:lnTo>
                    <a:lnTo>
                      <a:pt x="31" y="158"/>
                    </a:lnTo>
                    <a:lnTo>
                      <a:pt x="31" y="160"/>
                    </a:lnTo>
                    <a:lnTo>
                      <a:pt x="31" y="161"/>
                    </a:lnTo>
                    <a:lnTo>
                      <a:pt x="31" y="160"/>
                    </a:lnTo>
                    <a:lnTo>
                      <a:pt x="31" y="158"/>
                    </a:lnTo>
                    <a:lnTo>
                      <a:pt x="31" y="155"/>
                    </a:lnTo>
                    <a:lnTo>
                      <a:pt x="31" y="152"/>
                    </a:lnTo>
                    <a:lnTo>
                      <a:pt x="31" y="147"/>
                    </a:lnTo>
                    <a:lnTo>
                      <a:pt x="33" y="142"/>
                    </a:lnTo>
                    <a:lnTo>
                      <a:pt x="33" y="135"/>
                    </a:lnTo>
                    <a:lnTo>
                      <a:pt x="33" y="129"/>
                    </a:lnTo>
                    <a:lnTo>
                      <a:pt x="33" y="122"/>
                    </a:lnTo>
                    <a:lnTo>
                      <a:pt x="33" y="113"/>
                    </a:lnTo>
                    <a:lnTo>
                      <a:pt x="33" y="106"/>
                    </a:lnTo>
                    <a:lnTo>
                      <a:pt x="33" y="97"/>
                    </a:lnTo>
                    <a:lnTo>
                      <a:pt x="33" y="89"/>
                    </a:lnTo>
                    <a:lnTo>
                      <a:pt x="33" y="81"/>
                    </a:lnTo>
                    <a:lnTo>
                      <a:pt x="33" y="73"/>
                    </a:lnTo>
                    <a:lnTo>
                      <a:pt x="33" y="66"/>
                    </a:lnTo>
                    <a:lnTo>
                      <a:pt x="33" y="59"/>
                    </a:lnTo>
                    <a:lnTo>
                      <a:pt x="33" y="53"/>
                    </a:lnTo>
                    <a:lnTo>
                      <a:pt x="33" y="48"/>
                    </a:lnTo>
                    <a:lnTo>
                      <a:pt x="34" y="43"/>
                    </a:lnTo>
                    <a:lnTo>
                      <a:pt x="34" y="41"/>
                    </a:lnTo>
                    <a:lnTo>
                      <a:pt x="34" y="40"/>
                    </a:lnTo>
                    <a:lnTo>
                      <a:pt x="34" y="41"/>
                    </a:lnTo>
                    <a:lnTo>
                      <a:pt x="34" y="42"/>
                    </a:lnTo>
                    <a:lnTo>
                      <a:pt x="34" y="46"/>
                    </a:lnTo>
                    <a:lnTo>
                      <a:pt x="34" y="52"/>
                    </a:lnTo>
                    <a:lnTo>
                      <a:pt x="34" y="58"/>
                    </a:lnTo>
                    <a:lnTo>
                      <a:pt x="34" y="65"/>
                    </a:lnTo>
                    <a:lnTo>
                      <a:pt x="34" y="74"/>
                    </a:lnTo>
                    <a:lnTo>
                      <a:pt x="34" y="83"/>
                    </a:lnTo>
                    <a:lnTo>
                      <a:pt x="34" y="91"/>
                    </a:lnTo>
                    <a:lnTo>
                      <a:pt x="34" y="101"/>
                    </a:lnTo>
                    <a:lnTo>
                      <a:pt x="35" y="108"/>
                    </a:lnTo>
                    <a:lnTo>
                      <a:pt x="35" y="115"/>
                    </a:lnTo>
                    <a:lnTo>
                      <a:pt x="35" y="122"/>
                    </a:lnTo>
                    <a:lnTo>
                      <a:pt x="35" y="126"/>
                    </a:lnTo>
                    <a:lnTo>
                      <a:pt x="35" y="130"/>
                    </a:lnTo>
                    <a:lnTo>
                      <a:pt x="35" y="134"/>
                    </a:lnTo>
                    <a:lnTo>
                      <a:pt x="35" y="135"/>
                    </a:lnTo>
                    <a:lnTo>
                      <a:pt x="35" y="136"/>
                    </a:lnTo>
                    <a:lnTo>
                      <a:pt x="35" y="135"/>
                    </a:lnTo>
                    <a:lnTo>
                      <a:pt x="36" y="135"/>
                    </a:lnTo>
                    <a:lnTo>
                      <a:pt x="36" y="136"/>
                    </a:lnTo>
                    <a:lnTo>
                      <a:pt x="36" y="138"/>
                    </a:lnTo>
                    <a:lnTo>
                      <a:pt x="36" y="141"/>
                    </a:lnTo>
                    <a:lnTo>
                      <a:pt x="36" y="143"/>
                    </a:lnTo>
                    <a:lnTo>
                      <a:pt x="36" y="146"/>
                    </a:lnTo>
                    <a:lnTo>
                      <a:pt x="36" y="149"/>
                    </a:lnTo>
                    <a:lnTo>
                      <a:pt x="36" y="152"/>
                    </a:lnTo>
                    <a:lnTo>
                      <a:pt x="36" y="153"/>
                    </a:lnTo>
                    <a:lnTo>
                      <a:pt x="36" y="154"/>
                    </a:lnTo>
                    <a:lnTo>
                      <a:pt x="36" y="155"/>
                    </a:lnTo>
                    <a:lnTo>
                      <a:pt x="36" y="154"/>
                    </a:lnTo>
                    <a:lnTo>
                      <a:pt x="36" y="152"/>
                    </a:lnTo>
                    <a:lnTo>
                      <a:pt x="38" y="149"/>
                    </a:lnTo>
                    <a:lnTo>
                      <a:pt x="38" y="144"/>
                    </a:lnTo>
                    <a:lnTo>
                      <a:pt x="38" y="140"/>
                    </a:lnTo>
                    <a:lnTo>
                      <a:pt x="38" y="134"/>
                    </a:lnTo>
                    <a:lnTo>
                      <a:pt x="38" y="128"/>
                    </a:lnTo>
                    <a:lnTo>
                      <a:pt x="38" y="122"/>
                    </a:lnTo>
                    <a:lnTo>
                      <a:pt x="38" y="114"/>
                    </a:lnTo>
                    <a:lnTo>
                      <a:pt x="38" y="108"/>
                    </a:lnTo>
                    <a:lnTo>
                      <a:pt x="38" y="102"/>
                    </a:lnTo>
                    <a:lnTo>
                      <a:pt x="38" y="96"/>
                    </a:lnTo>
                    <a:lnTo>
                      <a:pt x="38" y="91"/>
                    </a:lnTo>
                    <a:lnTo>
                      <a:pt x="38" y="85"/>
                    </a:lnTo>
                    <a:lnTo>
                      <a:pt x="38" y="81"/>
                    </a:lnTo>
                    <a:lnTo>
                      <a:pt x="38" y="77"/>
                    </a:lnTo>
                    <a:lnTo>
                      <a:pt x="39" y="72"/>
                    </a:lnTo>
                    <a:lnTo>
                      <a:pt x="39" y="68"/>
                    </a:lnTo>
                    <a:lnTo>
                      <a:pt x="39" y="64"/>
                    </a:lnTo>
                    <a:lnTo>
                      <a:pt x="39" y="61"/>
                    </a:lnTo>
                    <a:lnTo>
                      <a:pt x="39" y="59"/>
                    </a:lnTo>
                    <a:lnTo>
                      <a:pt x="39" y="58"/>
                    </a:lnTo>
                    <a:lnTo>
                      <a:pt x="39" y="56"/>
                    </a:lnTo>
                    <a:lnTo>
                      <a:pt x="39" y="58"/>
                    </a:lnTo>
                    <a:lnTo>
                      <a:pt x="39" y="60"/>
                    </a:lnTo>
                    <a:lnTo>
                      <a:pt x="39" y="65"/>
                    </a:lnTo>
                    <a:lnTo>
                      <a:pt x="39" y="70"/>
                    </a:lnTo>
                    <a:lnTo>
                      <a:pt x="39" y="76"/>
                    </a:lnTo>
                    <a:lnTo>
                      <a:pt x="39" y="83"/>
                    </a:lnTo>
                    <a:lnTo>
                      <a:pt x="39" y="89"/>
                    </a:lnTo>
                    <a:lnTo>
                      <a:pt x="40" y="96"/>
                    </a:lnTo>
                    <a:lnTo>
                      <a:pt x="40" y="101"/>
                    </a:lnTo>
                    <a:lnTo>
                      <a:pt x="40" y="106"/>
                    </a:lnTo>
                    <a:lnTo>
                      <a:pt x="40" y="108"/>
                    </a:lnTo>
                    <a:lnTo>
                      <a:pt x="40" y="106"/>
                    </a:lnTo>
                    <a:lnTo>
                      <a:pt x="40" y="102"/>
                    </a:lnTo>
                    <a:lnTo>
                      <a:pt x="40" y="99"/>
                    </a:lnTo>
                    <a:lnTo>
                      <a:pt x="40" y="95"/>
                    </a:lnTo>
                    <a:lnTo>
                      <a:pt x="40" y="90"/>
                    </a:lnTo>
                    <a:lnTo>
                      <a:pt x="40" y="87"/>
                    </a:lnTo>
                    <a:lnTo>
                      <a:pt x="40" y="84"/>
                    </a:lnTo>
                    <a:lnTo>
                      <a:pt x="41" y="83"/>
                    </a:lnTo>
                    <a:lnTo>
                      <a:pt x="41" y="82"/>
                    </a:lnTo>
                    <a:lnTo>
                      <a:pt x="41" y="83"/>
                    </a:lnTo>
                    <a:lnTo>
                      <a:pt x="41" y="84"/>
                    </a:lnTo>
                    <a:lnTo>
                      <a:pt x="41" y="85"/>
                    </a:lnTo>
                    <a:lnTo>
                      <a:pt x="41" y="89"/>
                    </a:lnTo>
                    <a:lnTo>
                      <a:pt x="41" y="91"/>
                    </a:lnTo>
                    <a:lnTo>
                      <a:pt x="41" y="94"/>
                    </a:lnTo>
                    <a:lnTo>
                      <a:pt x="41" y="96"/>
                    </a:lnTo>
                    <a:lnTo>
                      <a:pt x="41" y="97"/>
                    </a:lnTo>
                    <a:lnTo>
                      <a:pt x="41" y="100"/>
                    </a:lnTo>
                    <a:lnTo>
                      <a:pt x="41" y="101"/>
                    </a:lnTo>
                    <a:lnTo>
                      <a:pt x="42" y="101"/>
                    </a:lnTo>
                    <a:lnTo>
                      <a:pt x="42" y="102"/>
                    </a:lnTo>
                    <a:lnTo>
                      <a:pt x="42" y="103"/>
                    </a:lnTo>
                    <a:lnTo>
                      <a:pt x="42" y="106"/>
                    </a:lnTo>
                    <a:lnTo>
                      <a:pt x="42" y="108"/>
                    </a:lnTo>
                    <a:lnTo>
                      <a:pt x="42" y="111"/>
                    </a:lnTo>
                    <a:lnTo>
                      <a:pt x="42" y="113"/>
                    </a:lnTo>
                    <a:lnTo>
                      <a:pt x="42" y="117"/>
                    </a:lnTo>
                    <a:lnTo>
                      <a:pt x="42" y="120"/>
                    </a:lnTo>
                    <a:lnTo>
                      <a:pt x="42" y="123"/>
                    </a:lnTo>
                    <a:lnTo>
                      <a:pt x="42" y="125"/>
                    </a:lnTo>
                    <a:lnTo>
                      <a:pt x="44" y="126"/>
                    </a:lnTo>
                    <a:lnTo>
                      <a:pt x="44" y="125"/>
                    </a:lnTo>
                    <a:lnTo>
                      <a:pt x="44" y="124"/>
                    </a:lnTo>
                    <a:lnTo>
                      <a:pt x="44" y="122"/>
                    </a:lnTo>
                    <a:lnTo>
                      <a:pt x="44" y="118"/>
                    </a:lnTo>
                    <a:lnTo>
                      <a:pt x="44" y="114"/>
                    </a:lnTo>
                    <a:lnTo>
                      <a:pt x="44" y="112"/>
                    </a:lnTo>
                    <a:lnTo>
                      <a:pt x="44" y="109"/>
                    </a:lnTo>
                    <a:lnTo>
                      <a:pt x="44" y="107"/>
                    </a:lnTo>
                    <a:lnTo>
                      <a:pt x="44" y="106"/>
                    </a:lnTo>
                    <a:lnTo>
                      <a:pt x="44" y="107"/>
                    </a:lnTo>
                    <a:lnTo>
                      <a:pt x="45" y="108"/>
                    </a:lnTo>
                    <a:lnTo>
                      <a:pt x="45" y="109"/>
                    </a:lnTo>
                    <a:lnTo>
                      <a:pt x="45" y="111"/>
                    </a:lnTo>
                    <a:lnTo>
                      <a:pt x="45" y="109"/>
                    </a:lnTo>
                    <a:lnTo>
                      <a:pt x="45" y="106"/>
                    </a:lnTo>
                    <a:lnTo>
                      <a:pt x="45" y="101"/>
                    </a:lnTo>
                    <a:lnTo>
                      <a:pt x="45" y="94"/>
                    </a:lnTo>
                    <a:lnTo>
                      <a:pt x="45" y="85"/>
                    </a:lnTo>
                    <a:lnTo>
                      <a:pt x="45" y="76"/>
                    </a:lnTo>
                    <a:lnTo>
                      <a:pt x="45" y="65"/>
                    </a:lnTo>
                    <a:lnTo>
                      <a:pt x="45" y="54"/>
                    </a:lnTo>
                    <a:lnTo>
                      <a:pt x="46" y="43"/>
                    </a:lnTo>
                    <a:lnTo>
                      <a:pt x="46" y="35"/>
                    </a:lnTo>
                    <a:lnTo>
                      <a:pt x="46" y="26"/>
                    </a:lnTo>
                    <a:lnTo>
                      <a:pt x="46" y="20"/>
                    </a:lnTo>
                    <a:lnTo>
                      <a:pt x="46" y="18"/>
                    </a:lnTo>
                    <a:lnTo>
                      <a:pt x="46" y="20"/>
                    </a:lnTo>
                    <a:lnTo>
                      <a:pt x="46" y="25"/>
                    </a:lnTo>
                    <a:lnTo>
                      <a:pt x="46" y="33"/>
                    </a:lnTo>
                    <a:lnTo>
                      <a:pt x="46" y="43"/>
                    </a:lnTo>
                    <a:lnTo>
                      <a:pt x="46" y="54"/>
                    </a:lnTo>
                    <a:lnTo>
                      <a:pt x="46" y="66"/>
                    </a:lnTo>
                    <a:lnTo>
                      <a:pt x="46" y="78"/>
                    </a:lnTo>
                    <a:lnTo>
                      <a:pt x="46" y="89"/>
                    </a:lnTo>
                    <a:lnTo>
                      <a:pt x="47" y="99"/>
                    </a:lnTo>
                    <a:lnTo>
                      <a:pt x="47" y="107"/>
                    </a:lnTo>
                    <a:lnTo>
                      <a:pt x="47" y="113"/>
                    </a:lnTo>
                    <a:lnTo>
                      <a:pt x="47" y="115"/>
                    </a:lnTo>
                    <a:lnTo>
                      <a:pt x="47" y="117"/>
                    </a:lnTo>
                    <a:lnTo>
                      <a:pt x="47" y="115"/>
                    </a:lnTo>
                    <a:lnTo>
                      <a:pt x="47" y="113"/>
                    </a:lnTo>
                    <a:lnTo>
                      <a:pt x="47" y="109"/>
                    </a:lnTo>
                    <a:lnTo>
                      <a:pt x="47" y="105"/>
                    </a:lnTo>
                    <a:lnTo>
                      <a:pt x="47" y="100"/>
                    </a:lnTo>
                    <a:lnTo>
                      <a:pt x="47" y="95"/>
                    </a:lnTo>
                    <a:lnTo>
                      <a:pt x="47" y="91"/>
                    </a:lnTo>
                    <a:lnTo>
                      <a:pt x="47" y="90"/>
                    </a:lnTo>
                    <a:lnTo>
                      <a:pt x="48" y="89"/>
                    </a:lnTo>
                    <a:lnTo>
                      <a:pt x="48" y="90"/>
                    </a:lnTo>
                    <a:lnTo>
                      <a:pt x="48" y="91"/>
                    </a:lnTo>
                    <a:lnTo>
                      <a:pt x="48" y="95"/>
                    </a:lnTo>
                    <a:lnTo>
                      <a:pt x="48" y="99"/>
                    </a:lnTo>
                    <a:lnTo>
                      <a:pt x="48" y="102"/>
                    </a:lnTo>
                    <a:lnTo>
                      <a:pt x="48" y="106"/>
                    </a:lnTo>
                    <a:lnTo>
                      <a:pt x="48" y="108"/>
                    </a:lnTo>
                    <a:lnTo>
                      <a:pt x="48" y="109"/>
                    </a:lnTo>
                    <a:lnTo>
                      <a:pt x="48" y="108"/>
                    </a:lnTo>
                    <a:lnTo>
                      <a:pt x="48" y="106"/>
                    </a:lnTo>
                    <a:lnTo>
                      <a:pt x="48" y="101"/>
                    </a:lnTo>
                    <a:lnTo>
                      <a:pt x="48" y="96"/>
                    </a:lnTo>
                    <a:lnTo>
                      <a:pt x="50" y="90"/>
                    </a:lnTo>
                    <a:lnTo>
                      <a:pt x="50" y="84"/>
                    </a:lnTo>
                    <a:lnTo>
                      <a:pt x="50" y="79"/>
                    </a:lnTo>
                    <a:lnTo>
                      <a:pt x="50" y="74"/>
                    </a:lnTo>
                    <a:lnTo>
                      <a:pt x="50" y="71"/>
                    </a:lnTo>
                    <a:lnTo>
                      <a:pt x="50" y="68"/>
                    </a:lnTo>
                    <a:lnTo>
                      <a:pt x="50" y="71"/>
                    </a:lnTo>
                    <a:lnTo>
                      <a:pt x="50" y="73"/>
                    </a:lnTo>
                    <a:lnTo>
                      <a:pt x="50" y="78"/>
                    </a:lnTo>
                    <a:lnTo>
                      <a:pt x="50" y="82"/>
                    </a:lnTo>
                    <a:lnTo>
                      <a:pt x="50" y="87"/>
                    </a:lnTo>
                    <a:lnTo>
                      <a:pt x="51" y="91"/>
                    </a:lnTo>
                    <a:lnTo>
                      <a:pt x="51" y="95"/>
                    </a:lnTo>
                    <a:lnTo>
                      <a:pt x="51" y="97"/>
                    </a:lnTo>
                    <a:lnTo>
                      <a:pt x="51" y="101"/>
                    </a:lnTo>
                    <a:lnTo>
                      <a:pt x="51" y="102"/>
                    </a:lnTo>
                    <a:lnTo>
                      <a:pt x="51" y="103"/>
                    </a:lnTo>
                    <a:lnTo>
                      <a:pt x="51" y="102"/>
                    </a:lnTo>
                    <a:lnTo>
                      <a:pt x="51" y="101"/>
                    </a:lnTo>
                    <a:lnTo>
                      <a:pt x="52" y="100"/>
                    </a:lnTo>
                    <a:lnTo>
                      <a:pt x="52" y="99"/>
                    </a:lnTo>
                    <a:lnTo>
                      <a:pt x="52" y="97"/>
                    </a:lnTo>
                    <a:lnTo>
                      <a:pt x="52" y="96"/>
                    </a:lnTo>
                    <a:lnTo>
                      <a:pt x="52" y="94"/>
                    </a:lnTo>
                    <a:lnTo>
                      <a:pt x="52" y="91"/>
                    </a:lnTo>
                    <a:lnTo>
                      <a:pt x="52" y="88"/>
                    </a:lnTo>
                    <a:lnTo>
                      <a:pt x="52" y="84"/>
                    </a:lnTo>
                    <a:lnTo>
                      <a:pt x="52" y="81"/>
                    </a:lnTo>
                    <a:lnTo>
                      <a:pt x="52" y="76"/>
                    </a:lnTo>
                    <a:lnTo>
                      <a:pt x="52" y="71"/>
                    </a:lnTo>
                    <a:lnTo>
                      <a:pt x="52" y="66"/>
                    </a:lnTo>
                    <a:lnTo>
                      <a:pt x="53" y="62"/>
                    </a:lnTo>
                    <a:lnTo>
                      <a:pt x="53" y="59"/>
                    </a:lnTo>
                    <a:lnTo>
                      <a:pt x="53" y="56"/>
                    </a:lnTo>
                    <a:lnTo>
                      <a:pt x="53" y="55"/>
                    </a:lnTo>
                    <a:lnTo>
                      <a:pt x="53" y="58"/>
                    </a:lnTo>
                    <a:lnTo>
                      <a:pt x="53" y="61"/>
                    </a:lnTo>
                    <a:lnTo>
                      <a:pt x="53" y="66"/>
                    </a:lnTo>
                    <a:lnTo>
                      <a:pt x="53" y="73"/>
                    </a:lnTo>
                    <a:lnTo>
                      <a:pt x="53" y="82"/>
                    </a:lnTo>
                    <a:lnTo>
                      <a:pt x="53" y="91"/>
                    </a:lnTo>
                    <a:lnTo>
                      <a:pt x="53" y="101"/>
                    </a:lnTo>
                    <a:lnTo>
                      <a:pt x="53" y="112"/>
                    </a:lnTo>
                    <a:lnTo>
                      <a:pt x="55" y="120"/>
                    </a:lnTo>
                    <a:lnTo>
                      <a:pt x="55" y="129"/>
                    </a:lnTo>
                    <a:lnTo>
                      <a:pt x="55" y="135"/>
                    </a:lnTo>
                    <a:lnTo>
                      <a:pt x="55" y="138"/>
                    </a:lnTo>
                    <a:lnTo>
                      <a:pt x="55" y="140"/>
                    </a:lnTo>
                    <a:lnTo>
                      <a:pt x="55" y="136"/>
                    </a:lnTo>
                    <a:lnTo>
                      <a:pt x="55" y="131"/>
                    </a:lnTo>
                    <a:lnTo>
                      <a:pt x="55" y="125"/>
                    </a:lnTo>
                    <a:lnTo>
                      <a:pt x="55" y="118"/>
                    </a:lnTo>
                    <a:lnTo>
                      <a:pt x="55" y="111"/>
                    </a:lnTo>
                    <a:lnTo>
                      <a:pt x="55" y="102"/>
                    </a:lnTo>
                    <a:lnTo>
                      <a:pt x="55" y="96"/>
                    </a:lnTo>
                    <a:lnTo>
                      <a:pt x="55" y="90"/>
                    </a:lnTo>
                    <a:lnTo>
                      <a:pt x="56" y="85"/>
                    </a:lnTo>
                    <a:lnTo>
                      <a:pt x="56" y="83"/>
                    </a:lnTo>
                    <a:lnTo>
                      <a:pt x="56" y="82"/>
                    </a:lnTo>
                    <a:lnTo>
                      <a:pt x="56" y="83"/>
                    </a:lnTo>
                    <a:lnTo>
                      <a:pt x="56" y="85"/>
                    </a:lnTo>
                    <a:lnTo>
                      <a:pt x="56" y="88"/>
                    </a:lnTo>
                    <a:lnTo>
                      <a:pt x="56" y="90"/>
                    </a:lnTo>
                    <a:lnTo>
                      <a:pt x="56" y="94"/>
                    </a:lnTo>
                    <a:lnTo>
                      <a:pt x="56" y="96"/>
                    </a:lnTo>
                    <a:lnTo>
                      <a:pt x="56" y="99"/>
                    </a:lnTo>
                    <a:lnTo>
                      <a:pt x="56" y="101"/>
                    </a:lnTo>
                    <a:lnTo>
                      <a:pt x="56" y="102"/>
                    </a:lnTo>
                    <a:lnTo>
                      <a:pt x="57" y="103"/>
                    </a:lnTo>
                    <a:lnTo>
                      <a:pt x="57" y="106"/>
                    </a:lnTo>
                    <a:lnTo>
                      <a:pt x="57" y="108"/>
                    </a:lnTo>
                    <a:lnTo>
                      <a:pt x="57" y="111"/>
                    </a:lnTo>
                    <a:lnTo>
                      <a:pt x="57" y="113"/>
                    </a:lnTo>
                    <a:lnTo>
                      <a:pt x="57" y="117"/>
                    </a:lnTo>
                    <a:lnTo>
                      <a:pt x="57" y="120"/>
                    </a:lnTo>
                    <a:lnTo>
                      <a:pt x="57" y="125"/>
                    </a:lnTo>
                    <a:lnTo>
                      <a:pt x="57" y="130"/>
                    </a:lnTo>
                    <a:lnTo>
                      <a:pt x="57" y="134"/>
                    </a:lnTo>
                    <a:lnTo>
                      <a:pt x="57" y="138"/>
                    </a:lnTo>
                    <a:lnTo>
                      <a:pt x="57" y="142"/>
                    </a:lnTo>
                    <a:lnTo>
                      <a:pt x="57" y="146"/>
                    </a:lnTo>
                    <a:lnTo>
                      <a:pt x="57" y="148"/>
                    </a:lnTo>
                    <a:lnTo>
                      <a:pt x="58" y="149"/>
                    </a:lnTo>
                    <a:lnTo>
                      <a:pt x="58" y="148"/>
                    </a:lnTo>
                    <a:lnTo>
                      <a:pt x="58" y="147"/>
                    </a:lnTo>
                    <a:lnTo>
                      <a:pt x="58" y="143"/>
                    </a:lnTo>
                    <a:lnTo>
                      <a:pt x="58" y="140"/>
                    </a:lnTo>
                    <a:lnTo>
                      <a:pt x="58" y="136"/>
                    </a:lnTo>
                    <a:lnTo>
                      <a:pt x="58" y="131"/>
                    </a:lnTo>
                    <a:lnTo>
                      <a:pt x="58" y="128"/>
                    </a:lnTo>
                    <a:lnTo>
                      <a:pt x="58" y="124"/>
                    </a:lnTo>
                    <a:lnTo>
                      <a:pt x="58" y="120"/>
                    </a:lnTo>
                    <a:lnTo>
                      <a:pt x="58" y="117"/>
                    </a:lnTo>
                    <a:lnTo>
                      <a:pt x="58" y="115"/>
                    </a:lnTo>
                    <a:lnTo>
                      <a:pt x="59" y="114"/>
                    </a:lnTo>
                    <a:lnTo>
                      <a:pt x="59" y="115"/>
                    </a:lnTo>
                    <a:lnTo>
                      <a:pt x="59" y="117"/>
                    </a:lnTo>
                    <a:lnTo>
                      <a:pt x="59" y="119"/>
                    </a:lnTo>
                    <a:lnTo>
                      <a:pt x="59" y="120"/>
                    </a:lnTo>
                    <a:lnTo>
                      <a:pt x="59" y="123"/>
                    </a:lnTo>
                    <a:lnTo>
                      <a:pt x="59" y="124"/>
                    </a:lnTo>
                    <a:lnTo>
                      <a:pt x="59" y="122"/>
                    </a:lnTo>
                    <a:lnTo>
                      <a:pt x="59" y="118"/>
                    </a:lnTo>
                    <a:lnTo>
                      <a:pt x="59" y="113"/>
                    </a:lnTo>
                    <a:lnTo>
                      <a:pt x="59" y="107"/>
                    </a:lnTo>
                    <a:lnTo>
                      <a:pt x="61" y="99"/>
                    </a:lnTo>
                    <a:lnTo>
                      <a:pt x="61" y="90"/>
                    </a:lnTo>
                    <a:lnTo>
                      <a:pt x="61" y="82"/>
                    </a:lnTo>
                    <a:lnTo>
                      <a:pt x="61" y="72"/>
                    </a:lnTo>
                    <a:lnTo>
                      <a:pt x="61" y="62"/>
                    </a:lnTo>
                    <a:lnTo>
                      <a:pt x="61" y="53"/>
                    </a:lnTo>
                    <a:lnTo>
                      <a:pt x="61" y="44"/>
                    </a:lnTo>
                    <a:lnTo>
                      <a:pt x="61" y="37"/>
                    </a:lnTo>
                    <a:lnTo>
                      <a:pt x="61" y="31"/>
                    </a:lnTo>
                    <a:lnTo>
                      <a:pt x="61" y="27"/>
                    </a:lnTo>
                    <a:lnTo>
                      <a:pt x="61" y="25"/>
                    </a:lnTo>
                    <a:lnTo>
                      <a:pt x="61" y="27"/>
                    </a:lnTo>
                    <a:lnTo>
                      <a:pt x="62" y="32"/>
                    </a:lnTo>
                    <a:lnTo>
                      <a:pt x="62" y="38"/>
                    </a:lnTo>
                    <a:lnTo>
                      <a:pt x="62" y="47"/>
                    </a:lnTo>
                    <a:lnTo>
                      <a:pt x="62" y="55"/>
                    </a:lnTo>
                    <a:lnTo>
                      <a:pt x="62" y="66"/>
                    </a:lnTo>
                    <a:lnTo>
                      <a:pt x="62" y="76"/>
                    </a:lnTo>
                    <a:lnTo>
                      <a:pt x="62" y="85"/>
                    </a:lnTo>
                    <a:lnTo>
                      <a:pt x="62" y="95"/>
                    </a:lnTo>
                    <a:lnTo>
                      <a:pt x="62" y="102"/>
                    </a:lnTo>
                    <a:lnTo>
                      <a:pt x="62" y="108"/>
                    </a:lnTo>
                    <a:lnTo>
                      <a:pt x="62" y="113"/>
                    </a:lnTo>
                    <a:lnTo>
                      <a:pt x="62" y="114"/>
                    </a:lnTo>
                    <a:lnTo>
                      <a:pt x="62" y="115"/>
                    </a:lnTo>
                    <a:lnTo>
                      <a:pt x="62" y="114"/>
                    </a:lnTo>
                    <a:lnTo>
                      <a:pt x="63" y="113"/>
                    </a:lnTo>
                    <a:lnTo>
                      <a:pt x="63" y="111"/>
                    </a:lnTo>
                    <a:lnTo>
                      <a:pt x="63" y="107"/>
                    </a:lnTo>
                    <a:lnTo>
                      <a:pt x="63" y="106"/>
                    </a:lnTo>
                    <a:lnTo>
                      <a:pt x="63" y="105"/>
                    </a:lnTo>
                    <a:lnTo>
                      <a:pt x="63" y="107"/>
                    </a:lnTo>
                    <a:lnTo>
                      <a:pt x="63" y="111"/>
                    </a:lnTo>
                    <a:lnTo>
                      <a:pt x="63" y="115"/>
                    </a:lnTo>
                    <a:lnTo>
                      <a:pt x="63" y="123"/>
                    </a:lnTo>
                    <a:lnTo>
                      <a:pt x="63" y="131"/>
                    </a:lnTo>
                    <a:lnTo>
                      <a:pt x="63" y="140"/>
                    </a:lnTo>
                    <a:lnTo>
                      <a:pt x="63" y="149"/>
                    </a:lnTo>
                    <a:lnTo>
                      <a:pt x="64" y="158"/>
                    </a:lnTo>
                    <a:lnTo>
                      <a:pt x="64" y="165"/>
                    </a:lnTo>
                    <a:lnTo>
                      <a:pt x="64" y="170"/>
                    </a:lnTo>
                    <a:lnTo>
                      <a:pt x="64" y="175"/>
                    </a:lnTo>
                    <a:lnTo>
                      <a:pt x="64" y="176"/>
                    </a:lnTo>
                    <a:lnTo>
                      <a:pt x="64" y="175"/>
                    </a:lnTo>
                    <a:lnTo>
                      <a:pt x="64" y="172"/>
                    </a:lnTo>
                    <a:lnTo>
                      <a:pt x="64" y="166"/>
                    </a:lnTo>
                    <a:lnTo>
                      <a:pt x="64" y="159"/>
                    </a:lnTo>
                    <a:lnTo>
                      <a:pt x="64" y="150"/>
                    </a:lnTo>
                    <a:lnTo>
                      <a:pt x="64" y="140"/>
                    </a:lnTo>
                    <a:lnTo>
                      <a:pt x="64" y="129"/>
                    </a:lnTo>
                    <a:lnTo>
                      <a:pt x="64" y="117"/>
                    </a:lnTo>
                    <a:lnTo>
                      <a:pt x="64" y="105"/>
                    </a:lnTo>
                    <a:lnTo>
                      <a:pt x="65" y="94"/>
                    </a:lnTo>
                    <a:lnTo>
                      <a:pt x="65" y="83"/>
                    </a:lnTo>
                    <a:lnTo>
                      <a:pt x="65" y="74"/>
                    </a:lnTo>
                    <a:lnTo>
                      <a:pt x="65" y="66"/>
                    </a:lnTo>
                    <a:lnTo>
                      <a:pt x="65" y="59"/>
                    </a:lnTo>
                    <a:lnTo>
                      <a:pt x="65" y="54"/>
                    </a:lnTo>
                    <a:lnTo>
                      <a:pt x="65" y="50"/>
                    </a:lnTo>
                    <a:lnTo>
                      <a:pt x="65" y="47"/>
                    </a:lnTo>
                    <a:lnTo>
                      <a:pt x="65" y="48"/>
                    </a:lnTo>
                    <a:lnTo>
                      <a:pt x="65" y="52"/>
                    </a:lnTo>
                    <a:lnTo>
                      <a:pt x="65" y="55"/>
                    </a:lnTo>
                    <a:lnTo>
                      <a:pt x="67" y="60"/>
                    </a:lnTo>
                    <a:lnTo>
                      <a:pt x="67" y="66"/>
                    </a:lnTo>
                    <a:lnTo>
                      <a:pt x="67" y="72"/>
                    </a:lnTo>
                    <a:lnTo>
                      <a:pt x="67" y="79"/>
                    </a:lnTo>
                    <a:lnTo>
                      <a:pt x="67" y="87"/>
                    </a:lnTo>
                    <a:lnTo>
                      <a:pt x="67" y="95"/>
                    </a:lnTo>
                    <a:lnTo>
                      <a:pt x="67" y="102"/>
                    </a:lnTo>
                    <a:lnTo>
                      <a:pt x="67" y="109"/>
                    </a:lnTo>
                    <a:lnTo>
                      <a:pt x="67" y="117"/>
                    </a:lnTo>
                    <a:lnTo>
                      <a:pt x="67" y="123"/>
                    </a:lnTo>
                    <a:lnTo>
                      <a:pt x="67" y="129"/>
                    </a:lnTo>
                    <a:lnTo>
                      <a:pt x="67" y="132"/>
                    </a:lnTo>
                    <a:lnTo>
                      <a:pt x="67" y="135"/>
                    </a:lnTo>
                    <a:lnTo>
                      <a:pt x="68" y="134"/>
                    </a:lnTo>
                    <a:lnTo>
                      <a:pt x="68" y="131"/>
                    </a:lnTo>
                    <a:lnTo>
                      <a:pt x="68" y="129"/>
                    </a:lnTo>
                    <a:lnTo>
                      <a:pt x="68" y="124"/>
                    </a:lnTo>
                    <a:lnTo>
                      <a:pt x="68" y="119"/>
                    </a:lnTo>
                    <a:lnTo>
                      <a:pt x="68" y="113"/>
                    </a:lnTo>
                    <a:lnTo>
                      <a:pt x="68" y="108"/>
                    </a:lnTo>
                    <a:lnTo>
                      <a:pt x="68" y="103"/>
                    </a:lnTo>
                    <a:lnTo>
                      <a:pt x="68" y="100"/>
                    </a:lnTo>
                    <a:lnTo>
                      <a:pt x="68" y="97"/>
                    </a:lnTo>
                    <a:lnTo>
                      <a:pt x="68" y="95"/>
                    </a:lnTo>
                    <a:lnTo>
                      <a:pt x="68" y="94"/>
                    </a:lnTo>
                    <a:lnTo>
                      <a:pt x="68" y="95"/>
                    </a:lnTo>
                    <a:lnTo>
                      <a:pt x="69" y="95"/>
                    </a:lnTo>
                    <a:lnTo>
                      <a:pt x="69" y="96"/>
                    </a:lnTo>
                    <a:lnTo>
                      <a:pt x="69" y="97"/>
                    </a:lnTo>
                    <a:lnTo>
                      <a:pt x="69" y="99"/>
                    </a:lnTo>
                    <a:lnTo>
                      <a:pt x="69" y="100"/>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79" name="Freeform 111"/>
              <p:cNvSpPr>
                <a:spLocks/>
              </p:cNvSpPr>
              <p:nvPr/>
            </p:nvSpPr>
            <p:spPr bwMode="auto">
              <a:xfrm>
                <a:off x="2586" y="2091"/>
                <a:ext cx="70" cy="134"/>
              </a:xfrm>
              <a:custGeom>
                <a:avLst/>
                <a:gdLst>
                  <a:gd name="T0" fmla="*/ 1 w 70"/>
                  <a:gd name="T1" fmla="*/ 91 h 134"/>
                  <a:gd name="T2" fmla="*/ 3 w 70"/>
                  <a:gd name="T3" fmla="*/ 60 h 134"/>
                  <a:gd name="T4" fmla="*/ 4 w 70"/>
                  <a:gd name="T5" fmla="*/ 64 h 134"/>
                  <a:gd name="T6" fmla="*/ 4 w 70"/>
                  <a:gd name="T7" fmla="*/ 50 h 134"/>
                  <a:gd name="T8" fmla="*/ 5 w 70"/>
                  <a:gd name="T9" fmla="*/ 33 h 134"/>
                  <a:gd name="T10" fmla="*/ 6 w 70"/>
                  <a:gd name="T11" fmla="*/ 85 h 134"/>
                  <a:gd name="T12" fmla="*/ 7 w 70"/>
                  <a:gd name="T13" fmla="*/ 70 h 134"/>
                  <a:gd name="T14" fmla="*/ 10 w 70"/>
                  <a:gd name="T15" fmla="*/ 78 h 134"/>
                  <a:gd name="T16" fmla="*/ 11 w 70"/>
                  <a:gd name="T17" fmla="*/ 46 h 134"/>
                  <a:gd name="T18" fmla="*/ 12 w 70"/>
                  <a:gd name="T19" fmla="*/ 12 h 134"/>
                  <a:gd name="T20" fmla="*/ 13 w 70"/>
                  <a:gd name="T21" fmla="*/ 12 h 134"/>
                  <a:gd name="T22" fmla="*/ 15 w 70"/>
                  <a:gd name="T23" fmla="*/ 50 h 134"/>
                  <a:gd name="T24" fmla="*/ 16 w 70"/>
                  <a:gd name="T25" fmla="*/ 70 h 134"/>
                  <a:gd name="T26" fmla="*/ 17 w 70"/>
                  <a:gd name="T27" fmla="*/ 41 h 134"/>
                  <a:gd name="T28" fmla="*/ 18 w 70"/>
                  <a:gd name="T29" fmla="*/ 92 h 134"/>
                  <a:gd name="T30" fmla="*/ 20 w 70"/>
                  <a:gd name="T31" fmla="*/ 68 h 134"/>
                  <a:gd name="T32" fmla="*/ 21 w 70"/>
                  <a:gd name="T33" fmla="*/ 96 h 134"/>
                  <a:gd name="T34" fmla="*/ 21 w 70"/>
                  <a:gd name="T35" fmla="*/ 80 h 134"/>
                  <a:gd name="T36" fmla="*/ 22 w 70"/>
                  <a:gd name="T37" fmla="*/ 43 h 134"/>
                  <a:gd name="T38" fmla="*/ 23 w 70"/>
                  <a:gd name="T39" fmla="*/ 29 h 134"/>
                  <a:gd name="T40" fmla="*/ 24 w 70"/>
                  <a:gd name="T41" fmla="*/ 82 h 134"/>
                  <a:gd name="T42" fmla="*/ 26 w 70"/>
                  <a:gd name="T43" fmla="*/ 46 h 134"/>
                  <a:gd name="T44" fmla="*/ 27 w 70"/>
                  <a:gd name="T45" fmla="*/ 68 h 134"/>
                  <a:gd name="T46" fmla="*/ 28 w 70"/>
                  <a:gd name="T47" fmla="*/ 56 h 134"/>
                  <a:gd name="T48" fmla="*/ 29 w 70"/>
                  <a:gd name="T49" fmla="*/ 52 h 134"/>
                  <a:gd name="T50" fmla="*/ 30 w 70"/>
                  <a:gd name="T51" fmla="*/ 70 h 134"/>
                  <a:gd name="T52" fmla="*/ 32 w 70"/>
                  <a:gd name="T53" fmla="*/ 60 h 134"/>
                  <a:gd name="T54" fmla="*/ 33 w 70"/>
                  <a:gd name="T55" fmla="*/ 84 h 134"/>
                  <a:gd name="T56" fmla="*/ 34 w 70"/>
                  <a:gd name="T57" fmla="*/ 67 h 134"/>
                  <a:gd name="T58" fmla="*/ 34 w 70"/>
                  <a:gd name="T59" fmla="*/ 57 h 134"/>
                  <a:gd name="T60" fmla="*/ 35 w 70"/>
                  <a:gd name="T61" fmla="*/ 74 h 134"/>
                  <a:gd name="T62" fmla="*/ 36 w 70"/>
                  <a:gd name="T63" fmla="*/ 87 h 134"/>
                  <a:gd name="T64" fmla="*/ 38 w 70"/>
                  <a:gd name="T65" fmla="*/ 72 h 134"/>
                  <a:gd name="T66" fmla="*/ 39 w 70"/>
                  <a:gd name="T67" fmla="*/ 44 h 134"/>
                  <a:gd name="T68" fmla="*/ 40 w 70"/>
                  <a:gd name="T69" fmla="*/ 53 h 134"/>
                  <a:gd name="T70" fmla="*/ 41 w 70"/>
                  <a:gd name="T71" fmla="*/ 81 h 134"/>
                  <a:gd name="T72" fmla="*/ 43 w 70"/>
                  <a:gd name="T73" fmla="*/ 58 h 134"/>
                  <a:gd name="T74" fmla="*/ 44 w 70"/>
                  <a:gd name="T75" fmla="*/ 98 h 134"/>
                  <a:gd name="T76" fmla="*/ 45 w 70"/>
                  <a:gd name="T77" fmla="*/ 119 h 134"/>
                  <a:gd name="T78" fmla="*/ 45 w 70"/>
                  <a:gd name="T79" fmla="*/ 81 h 134"/>
                  <a:gd name="T80" fmla="*/ 46 w 70"/>
                  <a:gd name="T81" fmla="*/ 61 h 134"/>
                  <a:gd name="T82" fmla="*/ 47 w 70"/>
                  <a:gd name="T83" fmla="*/ 74 h 134"/>
                  <a:gd name="T84" fmla="*/ 49 w 70"/>
                  <a:gd name="T85" fmla="*/ 82 h 134"/>
                  <a:gd name="T86" fmla="*/ 50 w 70"/>
                  <a:gd name="T87" fmla="*/ 60 h 134"/>
                  <a:gd name="T88" fmla="*/ 51 w 70"/>
                  <a:gd name="T89" fmla="*/ 56 h 134"/>
                  <a:gd name="T90" fmla="*/ 52 w 70"/>
                  <a:gd name="T91" fmla="*/ 99 h 134"/>
                  <a:gd name="T92" fmla="*/ 53 w 70"/>
                  <a:gd name="T93" fmla="*/ 70 h 134"/>
                  <a:gd name="T94" fmla="*/ 55 w 70"/>
                  <a:gd name="T95" fmla="*/ 20 h 134"/>
                  <a:gd name="T96" fmla="*/ 56 w 70"/>
                  <a:gd name="T97" fmla="*/ 90 h 134"/>
                  <a:gd name="T98" fmla="*/ 57 w 70"/>
                  <a:gd name="T99" fmla="*/ 66 h 134"/>
                  <a:gd name="T100" fmla="*/ 57 w 70"/>
                  <a:gd name="T101" fmla="*/ 111 h 134"/>
                  <a:gd name="T102" fmla="*/ 58 w 70"/>
                  <a:gd name="T103" fmla="*/ 90 h 134"/>
                  <a:gd name="T104" fmla="*/ 60 w 70"/>
                  <a:gd name="T105" fmla="*/ 78 h 134"/>
                  <a:gd name="T106" fmla="*/ 61 w 70"/>
                  <a:gd name="T107" fmla="*/ 75 h 134"/>
                  <a:gd name="T108" fmla="*/ 62 w 70"/>
                  <a:gd name="T109" fmla="*/ 43 h 134"/>
                  <a:gd name="T110" fmla="*/ 63 w 70"/>
                  <a:gd name="T111" fmla="*/ 108 h 134"/>
                  <a:gd name="T112" fmla="*/ 64 w 70"/>
                  <a:gd name="T113" fmla="*/ 47 h 134"/>
                  <a:gd name="T114" fmla="*/ 66 w 70"/>
                  <a:gd name="T115" fmla="*/ 120 h 134"/>
                  <a:gd name="T116" fmla="*/ 67 w 70"/>
                  <a:gd name="T117" fmla="*/ 121 h 134"/>
                  <a:gd name="T118" fmla="*/ 67 w 70"/>
                  <a:gd name="T119" fmla="*/ 87 h 134"/>
                  <a:gd name="T120" fmla="*/ 68 w 70"/>
                  <a:gd name="T121" fmla="*/ 87 h 134"/>
                  <a:gd name="T122" fmla="*/ 69 w 70"/>
                  <a:gd name="T123" fmla="*/ 82 h 134"/>
                  <a:gd name="T124" fmla="*/ 70 w 70"/>
                  <a:gd name="T125" fmla="*/ 51 h 1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0"/>
                  <a:gd name="T190" fmla="*/ 0 h 134"/>
                  <a:gd name="T191" fmla="*/ 70 w 70"/>
                  <a:gd name="T192" fmla="*/ 134 h 1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0" h="134">
                    <a:moveTo>
                      <a:pt x="0" y="38"/>
                    </a:moveTo>
                    <a:lnTo>
                      <a:pt x="0" y="40"/>
                    </a:lnTo>
                    <a:lnTo>
                      <a:pt x="0" y="43"/>
                    </a:lnTo>
                    <a:lnTo>
                      <a:pt x="0" y="45"/>
                    </a:lnTo>
                    <a:lnTo>
                      <a:pt x="0" y="50"/>
                    </a:lnTo>
                    <a:lnTo>
                      <a:pt x="0" y="56"/>
                    </a:lnTo>
                    <a:lnTo>
                      <a:pt x="1" y="62"/>
                    </a:lnTo>
                    <a:lnTo>
                      <a:pt x="1" y="69"/>
                    </a:lnTo>
                    <a:lnTo>
                      <a:pt x="1" y="76"/>
                    </a:lnTo>
                    <a:lnTo>
                      <a:pt x="1" y="84"/>
                    </a:lnTo>
                    <a:lnTo>
                      <a:pt x="1" y="91"/>
                    </a:lnTo>
                    <a:lnTo>
                      <a:pt x="1" y="97"/>
                    </a:lnTo>
                    <a:lnTo>
                      <a:pt x="1" y="101"/>
                    </a:lnTo>
                    <a:lnTo>
                      <a:pt x="1" y="104"/>
                    </a:lnTo>
                    <a:lnTo>
                      <a:pt x="1" y="103"/>
                    </a:lnTo>
                    <a:lnTo>
                      <a:pt x="1" y="99"/>
                    </a:lnTo>
                    <a:lnTo>
                      <a:pt x="1" y="94"/>
                    </a:lnTo>
                    <a:lnTo>
                      <a:pt x="1" y="88"/>
                    </a:lnTo>
                    <a:lnTo>
                      <a:pt x="1" y="81"/>
                    </a:lnTo>
                    <a:lnTo>
                      <a:pt x="3" y="74"/>
                    </a:lnTo>
                    <a:lnTo>
                      <a:pt x="3" y="67"/>
                    </a:lnTo>
                    <a:lnTo>
                      <a:pt x="3" y="60"/>
                    </a:lnTo>
                    <a:lnTo>
                      <a:pt x="3" y="55"/>
                    </a:lnTo>
                    <a:lnTo>
                      <a:pt x="3" y="51"/>
                    </a:lnTo>
                    <a:lnTo>
                      <a:pt x="3" y="49"/>
                    </a:lnTo>
                    <a:lnTo>
                      <a:pt x="3" y="47"/>
                    </a:lnTo>
                    <a:lnTo>
                      <a:pt x="3" y="49"/>
                    </a:lnTo>
                    <a:lnTo>
                      <a:pt x="3" y="51"/>
                    </a:lnTo>
                    <a:lnTo>
                      <a:pt x="3" y="53"/>
                    </a:lnTo>
                    <a:lnTo>
                      <a:pt x="3" y="56"/>
                    </a:lnTo>
                    <a:lnTo>
                      <a:pt x="3" y="60"/>
                    </a:lnTo>
                    <a:lnTo>
                      <a:pt x="3" y="62"/>
                    </a:lnTo>
                    <a:lnTo>
                      <a:pt x="4" y="64"/>
                    </a:lnTo>
                    <a:lnTo>
                      <a:pt x="4" y="66"/>
                    </a:lnTo>
                    <a:lnTo>
                      <a:pt x="4" y="64"/>
                    </a:lnTo>
                    <a:lnTo>
                      <a:pt x="4" y="63"/>
                    </a:lnTo>
                    <a:lnTo>
                      <a:pt x="4" y="62"/>
                    </a:lnTo>
                    <a:lnTo>
                      <a:pt x="4" y="60"/>
                    </a:lnTo>
                    <a:lnTo>
                      <a:pt x="4" y="58"/>
                    </a:lnTo>
                    <a:lnTo>
                      <a:pt x="4" y="56"/>
                    </a:lnTo>
                    <a:lnTo>
                      <a:pt x="4" y="55"/>
                    </a:lnTo>
                    <a:lnTo>
                      <a:pt x="4" y="53"/>
                    </a:lnTo>
                    <a:lnTo>
                      <a:pt x="4" y="51"/>
                    </a:lnTo>
                    <a:lnTo>
                      <a:pt x="4" y="50"/>
                    </a:lnTo>
                    <a:lnTo>
                      <a:pt x="5" y="49"/>
                    </a:lnTo>
                    <a:lnTo>
                      <a:pt x="5" y="47"/>
                    </a:lnTo>
                    <a:lnTo>
                      <a:pt x="5" y="46"/>
                    </a:lnTo>
                    <a:lnTo>
                      <a:pt x="5" y="44"/>
                    </a:lnTo>
                    <a:lnTo>
                      <a:pt x="5" y="41"/>
                    </a:lnTo>
                    <a:lnTo>
                      <a:pt x="5" y="39"/>
                    </a:lnTo>
                    <a:lnTo>
                      <a:pt x="5" y="37"/>
                    </a:lnTo>
                    <a:lnTo>
                      <a:pt x="5" y="34"/>
                    </a:lnTo>
                    <a:lnTo>
                      <a:pt x="5" y="33"/>
                    </a:lnTo>
                    <a:lnTo>
                      <a:pt x="5" y="32"/>
                    </a:lnTo>
                    <a:lnTo>
                      <a:pt x="5" y="33"/>
                    </a:lnTo>
                    <a:lnTo>
                      <a:pt x="5" y="34"/>
                    </a:lnTo>
                    <a:lnTo>
                      <a:pt x="6" y="38"/>
                    </a:lnTo>
                    <a:lnTo>
                      <a:pt x="6" y="43"/>
                    </a:lnTo>
                    <a:lnTo>
                      <a:pt x="6" y="47"/>
                    </a:lnTo>
                    <a:lnTo>
                      <a:pt x="6" y="53"/>
                    </a:lnTo>
                    <a:lnTo>
                      <a:pt x="6" y="60"/>
                    </a:lnTo>
                    <a:lnTo>
                      <a:pt x="6" y="66"/>
                    </a:lnTo>
                    <a:lnTo>
                      <a:pt x="6" y="72"/>
                    </a:lnTo>
                    <a:lnTo>
                      <a:pt x="6" y="78"/>
                    </a:lnTo>
                    <a:lnTo>
                      <a:pt x="6" y="81"/>
                    </a:lnTo>
                    <a:lnTo>
                      <a:pt x="6" y="85"/>
                    </a:lnTo>
                    <a:lnTo>
                      <a:pt x="6" y="86"/>
                    </a:lnTo>
                    <a:lnTo>
                      <a:pt x="6" y="87"/>
                    </a:lnTo>
                    <a:lnTo>
                      <a:pt x="6" y="86"/>
                    </a:lnTo>
                    <a:lnTo>
                      <a:pt x="6" y="85"/>
                    </a:lnTo>
                    <a:lnTo>
                      <a:pt x="7" y="84"/>
                    </a:lnTo>
                    <a:lnTo>
                      <a:pt x="7" y="81"/>
                    </a:lnTo>
                    <a:lnTo>
                      <a:pt x="7" y="79"/>
                    </a:lnTo>
                    <a:lnTo>
                      <a:pt x="7" y="76"/>
                    </a:lnTo>
                    <a:lnTo>
                      <a:pt x="7" y="74"/>
                    </a:lnTo>
                    <a:lnTo>
                      <a:pt x="7" y="72"/>
                    </a:lnTo>
                    <a:lnTo>
                      <a:pt x="7" y="70"/>
                    </a:lnTo>
                    <a:lnTo>
                      <a:pt x="7" y="69"/>
                    </a:lnTo>
                    <a:lnTo>
                      <a:pt x="7" y="68"/>
                    </a:lnTo>
                    <a:lnTo>
                      <a:pt x="9" y="68"/>
                    </a:lnTo>
                    <a:lnTo>
                      <a:pt x="9" y="69"/>
                    </a:lnTo>
                    <a:lnTo>
                      <a:pt x="9" y="70"/>
                    </a:lnTo>
                    <a:lnTo>
                      <a:pt x="9" y="72"/>
                    </a:lnTo>
                    <a:lnTo>
                      <a:pt x="9" y="73"/>
                    </a:lnTo>
                    <a:lnTo>
                      <a:pt x="9" y="74"/>
                    </a:lnTo>
                    <a:lnTo>
                      <a:pt x="9" y="75"/>
                    </a:lnTo>
                    <a:lnTo>
                      <a:pt x="9" y="76"/>
                    </a:lnTo>
                    <a:lnTo>
                      <a:pt x="10" y="78"/>
                    </a:lnTo>
                    <a:lnTo>
                      <a:pt x="10" y="76"/>
                    </a:lnTo>
                    <a:lnTo>
                      <a:pt x="10" y="75"/>
                    </a:lnTo>
                    <a:lnTo>
                      <a:pt x="10" y="74"/>
                    </a:lnTo>
                    <a:lnTo>
                      <a:pt x="11" y="73"/>
                    </a:lnTo>
                    <a:lnTo>
                      <a:pt x="11" y="70"/>
                    </a:lnTo>
                    <a:lnTo>
                      <a:pt x="11" y="68"/>
                    </a:lnTo>
                    <a:lnTo>
                      <a:pt x="11" y="64"/>
                    </a:lnTo>
                    <a:lnTo>
                      <a:pt x="11" y="61"/>
                    </a:lnTo>
                    <a:lnTo>
                      <a:pt x="11" y="56"/>
                    </a:lnTo>
                    <a:lnTo>
                      <a:pt x="11" y="51"/>
                    </a:lnTo>
                    <a:lnTo>
                      <a:pt x="11" y="46"/>
                    </a:lnTo>
                    <a:lnTo>
                      <a:pt x="11" y="41"/>
                    </a:lnTo>
                    <a:lnTo>
                      <a:pt x="11" y="37"/>
                    </a:lnTo>
                    <a:lnTo>
                      <a:pt x="11" y="32"/>
                    </a:lnTo>
                    <a:lnTo>
                      <a:pt x="11" y="27"/>
                    </a:lnTo>
                    <a:lnTo>
                      <a:pt x="11" y="23"/>
                    </a:lnTo>
                    <a:lnTo>
                      <a:pt x="11" y="19"/>
                    </a:lnTo>
                    <a:lnTo>
                      <a:pt x="12" y="16"/>
                    </a:lnTo>
                    <a:lnTo>
                      <a:pt x="12" y="14"/>
                    </a:lnTo>
                    <a:lnTo>
                      <a:pt x="12" y="12"/>
                    </a:lnTo>
                    <a:lnTo>
                      <a:pt x="12" y="11"/>
                    </a:lnTo>
                    <a:lnTo>
                      <a:pt x="12" y="12"/>
                    </a:lnTo>
                    <a:lnTo>
                      <a:pt x="12" y="11"/>
                    </a:lnTo>
                    <a:lnTo>
                      <a:pt x="13" y="10"/>
                    </a:lnTo>
                    <a:lnTo>
                      <a:pt x="13" y="8"/>
                    </a:lnTo>
                    <a:lnTo>
                      <a:pt x="13" y="6"/>
                    </a:lnTo>
                    <a:lnTo>
                      <a:pt x="13" y="4"/>
                    </a:lnTo>
                    <a:lnTo>
                      <a:pt x="13" y="2"/>
                    </a:lnTo>
                    <a:lnTo>
                      <a:pt x="13" y="0"/>
                    </a:lnTo>
                    <a:lnTo>
                      <a:pt x="13" y="2"/>
                    </a:lnTo>
                    <a:lnTo>
                      <a:pt x="13" y="4"/>
                    </a:lnTo>
                    <a:lnTo>
                      <a:pt x="13" y="8"/>
                    </a:lnTo>
                    <a:lnTo>
                      <a:pt x="13" y="12"/>
                    </a:lnTo>
                    <a:lnTo>
                      <a:pt x="13" y="19"/>
                    </a:lnTo>
                    <a:lnTo>
                      <a:pt x="13" y="25"/>
                    </a:lnTo>
                    <a:lnTo>
                      <a:pt x="15" y="29"/>
                    </a:lnTo>
                    <a:lnTo>
                      <a:pt x="15" y="35"/>
                    </a:lnTo>
                    <a:lnTo>
                      <a:pt x="15" y="40"/>
                    </a:lnTo>
                    <a:lnTo>
                      <a:pt x="15" y="44"/>
                    </a:lnTo>
                    <a:lnTo>
                      <a:pt x="15" y="46"/>
                    </a:lnTo>
                    <a:lnTo>
                      <a:pt x="15" y="49"/>
                    </a:lnTo>
                    <a:lnTo>
                      <a:pt x="15" y="50"/>
                    </a:lnTo>
                    <a:lnTo>
                      <a:pt x="15" y="49"/>
                    </a:lnTo>
                    <a:lnTo>
                      <a:pt x="15" y="50"/>
                    </a:lnTo>
                    <a:lnTo>
                      <a:pt x="15" y="51"/>
                    </a:lnTo>
                    <a:lnTo>
                      <a:pt x="16" y="55"/>
                    </a:lnTo>
                    <a:lnTo>
                      <a:pt x="16" y="57"/>
                    </a:lnTo>
                    <a:lnTo>
                      <a:pt x="16" y="62"/>
                    </a:lnTo>
                    <a:lnTo>
                      <a:pt x="16" y="66"/>
                    </a:lnTo>
                    <a:lnTo>
                      <a:pt x="16" y="69"/>
                    </a:lnTo>
                    <a:lnTo>
                      <a:pt x="16" y="73"/>
                    </a:lnTo>
                    <a:lnTo>
                      <a:pt x="16" y="74"/>
                    </a:lnTo>
                    <a:lnTo>
                      <a:pt x="16" y="75"/>
                    </a:lnTo>
                    <a:lnTo>
                      <a:pt x="16" y="73"/>
                    </a:lnTo>
                    <a:lnTo>
                      <a:pt x="16" y="70"/>
                    </a:lnTo>
                    <a:lnTo>
                      <a:pt x="16" y="66"/>
                    </a:lnTo>
                    <a:lnTo>
                      <a:pt x="16" y="61"/>
                    </a:lnTo>
                    <a:lnTo>
                      <a:pt x="16" y="53"/>
                    </a:lnTo>
                    <a:lnTo>
                      <a:pt x="16" y="47"/>
                    </a:lnTo>
                    <a:lnTo>
                      <a:pt x="17" y="41"/>
                    </a:lnTo>
                    <a:lnTo>
                      <a:pt x="17" y="37"/>
                    </a:lnTo>
                    <a:lnTo>
                      <a:pt x="17" y="33"/>
                    </a:lnTo>
                    <a:lnTo>
                      <a:pt x="17" y="32"/>
                    </a:lnTo>
                    <a:lnTo>
                      <a:pt x="17" y="33"/>
                    </a:lnTo>
                    <a:lnTo>
                      <a:pt x="17" y="37"/>
                    </a:lnTo>
                    <a:lnTo>
                      <a:pt x="17" y="41"/>
                    </a:lnTo>
                    <a:lnTo>
                      <a:pt x="17" y="49"/>
                    </a:lnTo>
                    <a:lnTo>
                      <a:pt x="17" y="57"/>
                    </a:lnTo>
                    <a:lnTo>
                      <a:pt x="17" y="66"/>
                    </a:lnTo>
                    <a:lnTo>
                      <a:pt x="17" y="74"/>
                    </a:lnTo>
                    <a:lnTo>
                      <a:pt x="17" y="81"/>
                    </a:lnTo>
                    <a:lnTo>
                      <a:pt x="17" y="88"/>
                    </a:lnTo>
                    <a:lnTo>
                      <a:pt x="18" y="93"/>
                    </a:lnTo>
                    <a:lnTo>
                      <a:pt x="18" y="96"/>
                    </a:lnTo>
                    <a:lnTo>
                      <a:pt x="18" y="97"/>
                    </a:lnTo>
                    <a:lnTo>
                      <a:pt x="18" y="94"/>
                    </a:lnTo>
                    <a:lnTo>
                      <a:pt x="18" y="92"/>
                    </a:lnTo>
                    <a:lnTo>
                      <a:pt x="18" y="87"/>
                    </a:lnTo>
                    <a:lnTo>
                      <a:pt x="18" y="82"/>
                    </a:lnTo>
                    <a:lnTo>
                      <a:pt x="18" y="76"/>
                    </a:lnTo>
                    <a:lnTo>
                      <a:pt x="18" y="72"/>
                    </a:lnTo>
                    <a:lnTo>
                      <a:pt x="18" y="67"/>
                    </a:lnTo>
                    <a:lnTo>
                      <a:pt x="18" y="63"/>
                    </a:lnTo>
                    <a:lnTo>
                      <a:pt x="18" y="61"/>
                    </a:lnTo>
                    <a:lnTo>
                      <a:pt x="18" y="60"/>
                    </a:lnTo>
                    <a:lnTo>
                      <a:pt x="20" y="62"/>
                    </a:lnTo>
                    <a:lnTo>
                      <a:pt x="20" y="64"/>
                    </a:lnTo>
                    <a:lnTo>
                      <a:pt x="20" y="68"/>
                    </a:lnTo>
                    <a:lnTo>
                      <a:pt x="20" y="72"/>
                    </a:lnTo>
                    <a:lnTo>
                      <a:pt x="20" y="75"/>
                    </a:lnTo>
                    <a:lnTo>
                      <a:pt x="20" y="79"/>
                    </a:lnTo>
                    <a:lnTo>
                      <a:pt x="20" y="82"/>
                    </a:lnTo>
                    <a:lnTo>
                      <a:pt x="20" y="85"/>
                    </a:lnTo>
                    <a:lnTo>
                      <a:pt x="20" y="87"/>
                    </a:lnTo>
                    <a:lnTo>
                      <a:pt x="20" y="90"/>
                    </a:lnTo>
                    <a:lnTo>
                      <a:pt x="20" y="91"/>
                    </a:lnTo>
                    <a:lnTo>
                      <a:pt x="20" y="92"/>
                    </a:lnTo>
                    <a:lnTo>
                      <a:pt x="20" y="94"/>
                    </a:lnTo>
                    <a:lnTo>
                      <a:pt x="21" y="96"/>
                    </a:lnTo>
                    <a:lnTo>
                      <a:pt x="21" y="97"/>
                    </a:lnTo>
                    <a:lnTo>
                      <a:pt x="21" y="98"/>
                    </a:lnTo>
                    <a:lnTo>
                      <a:pt x="21" y="99"/>
                    </a:lnTo>
                    <a:lnTo>
                      <a:pt x="21" y="101"/>
                    </a:lnTo>
                    <a:lnTo>
                      <a:pt x="21" y="99"/>
                    </a:lnTo>
                    <a:lnTo>
                      <a:pt x="21" y="98"/>
                    </a:lnTo>
                    <a:lnTo>
                      <a:pt x="21" y="96"/>
                    </a:lnTo>
                    <a:lnTo>
                      <a:pt x="21" y="93"/>
                    </a:lnTo>
                    <a:lnTo>
                      <a:pt x="21" y="88"/>
                    </a:lnTo>
                    <a:lnTo>
                      <a:pt x="21" y="85"/>
                    </a:lnTo>
                    <a:lnTo>
                      <a:pt x="21" y="80"/>
                    </a:lnTo>
                    <a:lnTo>
                      <a:pt x="22" y="75"/>
                    </a:lnTo>
                    <a:lnTo>
                      <a:pt x="22" y="70"/>
                    </a:lnTo>
                    <a:lnTo>
                      <a:pt x="22" y="66"/>
                    </a:lnTo>
                    <a:lnTo>
                      <a:pt x="22" y="62"/>
                    </a:lnTo>
                    <a:lnTo>
                      <a:pt x="22" y="58"/>
                    </a:lnTo>
                    <a:lnTo>
                      <a:pt x="22" y="55"/>
                    </a:lnTo>
                    <a:lnTo>
                      <a:pt x="22" y="52"/>
                    </a:lnTo>
                    <a:lnTo>
                      <a:pt x="22" y="50"/>
                    </a:lnTo>
                    <a:lnTo>
                      <a:pt x="22" y="47"/>
                    </a:lnTo>
                    <a:lnTo>
                      <a:pt x="22" y="45"/>
                    </a:lnTo>
                    <a:lnTo>
                      <a:pt x="22" y="43"/>
                    </a:lnTo>
                    <a:lnTo>
                      <a:pt x="22" y="40"/>
                    </a:lnTo>
                    <a:lnTo>
                      <a:pt x="22" y="38"/>
                    </a:lnTo>
                    <a:lnTo>
                      <a:pt x="23" y="34"/>
                    </a:lnTo>
                    <a:lnTo>
                      <a:pt x="23" y="32"/>
                    </a:lnTo>
                    <a:lnTo>
                      <a:pt x="23" y="29"/>
                    </a:lnTo>
                    <a:lnTo>
                      <a:pt x="23" y="28"/>
                    </a:lnTo>
                    <a:lnTo>
                      <a:pt x="23" y="26"/>
                    </a:lnTo>
                    <a:lnTo>
                      <a:pt x="23" y="25"/>
                    </a:lnTo>
                    <a:lnTo>
                      <a:pt x="23" y="26"/>
                    </a:lnTo>
                    <a:lnTo>
                      <a:pt x="23" y="27"/>
                    </a:lnTo>
                    <a:lnTo>
                      <a:pt x="23" y="29"/>
                    </a:lnTo>
                    <a:lnTo>
                      <a:pt x="23" y="33"/>
                    </a:lnTo>
                    <a:lnTo>
                      <a:pt x="23" y="37"/>
                    </a:lnTo>
                    <a:lnTo>
                      <a:pt x="23" y="41"/>
                    </a:lnTo>
                    <a:lnTo>
                      <a:pt x="24" y="47"/>
                    </a:lnTo>
                    <a:lnTo>
                      <a:pt x="24" y="52"/>
                    </a:lnTo>
                    <a:lnTo>
                      <a:pt x="24" y="58"/>
                    </a:lnTo>
                    <a:lnTo>
                      <a:pt x="24" y="64"/>
                    </a:lnTo>
                    <a:lnTo>
                      <a:pt x="24" y="69"/>
                    </a:lnTo>
                    <a:lnTo>
                      <a:pt x="24" y="74"/>
                    </a:lnTo>
                    <a:lnTo>
                      <a:pt x="24" y="79"/>
                    </a:lnTo>
                    <a:lnTo>
                      <a:pt x="24" y="82"/>
                    </a:lnTo>
                    <a:lnTo>
                      <a:pt x="24" y="85"/>
                    </a:lnTo>
                    <a:lnTo>
                      <a:pt x="24" y="86"/>
                    </a:lnTo>
                    <a:lnTo>
                      <a:pt x="24" y="85"/>
                    </a:lnTo>
                    <a:lnTo>
                      <a:pt x="24" y="84"/>
                    </a:lnTo>
                    <a:lnTo>
                      <a:pt x="24" y="80"/>
                    </a:lnTo>
                    <a:lnTo>
                      <a:pt x="24" y="75"/>
                    </a:lnTo>
                    <a:lnTo>
                      <a:pt x="26" y="70"/>
                    </a:lnTo>
                    <a:lnTo>
                      <a:pt x="26" y="63"/>
                    </a:lnTo>
                    <a:lnTo>
                      <a:pt x="26" y="57"/>
                    </a:lnTo>
                    <a:lnTo>
                      <a:pt x="26" y="51"/>
                    </a:lnTo>
                    <a:lnTo>
                      <a:pt x="26" y="46"/>
                    </a:lnTo>
                    <a:lnTo>
                      <a:pt x="26" y="41"/>
                    </a:lnTo>
                    <a:lnTo>
                      <a:pt x="26" y="38"/>
                    </a:lnTo>
                    <a:lnTo>
                      <a:pt x="26" y="35"/>
                    </a:lnTo>
                    <a:lnTo>
                      <a:pt x="26" y="38"/>
                    </a:lnTo>
                    <a:lnTo>
                      <a:pt x="26" y="40"/>
                    </a:lnTo>
                    <a:lnTo>
                      <a:pt x="26" y="45"/>
                    </a:lnTo>
                    <a:lnTo>
                      <a:pt x="27" y="50"/>
                    </a:lnTo>
                    <a:lnTo>
                      <a:pt x="27" y="55"/>
                    </a:lnTo>
                    <a:lnTo>
                      <a:pt x="27" y="60"/>
                    </a:lnTo>
                    <a:lnTo>
                      <a:pt x="27" y="64"/>
                    </a:lnTo>
                    <a:lnTo>
                      <a:pt x="27" y="68"/>
                    </a:lnTo>
                    <a:lnTo>
                      <a:pt x="27" y="73"/>
                    </a:lnTo>
                    <a:lnTo>
                      <a:pt x="27" y="75"/>
                    </a:lnTo>
                    <a:lnTo>
                      <a:pt x="27" y="78"/>
                    </a:lnTo>
                    <a:lnTo>
                      <a:pt x="27" y="79"/>
                    </a:lnTo>
                    <a:lnTo>
                      <a:pt x="27" y="78"/>
                    </a:lnTo>
                    <a:lnTo>
                      <a:pt x="27" y="76"/>
                    </a:lnTo>
                    <a:lnTo>
                      <a:pt x="27" y="73"/>
                    </a:lnTo>
                    <a:lnTo>
                      <a:pt x="27" y="69"/>
                    </a:lnTo>
                    <a:lnTo>
                      <a:pt x="28" y="66"/>
                    </a:lnTo>
                    <a:lnTo>
                      <a:pt x="28" y="61"/>
                    </a:lnTo>
                    <a:lnTo>
                      <a:pt x="28" y="56"/>
                    </a:lnTo>
                    <a:lnTo>
                      <a:pt x="28" y="51"/>
                    </a:lnTo>
                    <a:lnTo>
                      <a:pt x="28" y="47"/>
                    </a:lnTo>
                    <a:lnTo>
                      <a:pt x="28" y="44"/>
                    </a:lnTo>
                    <a:lnTo>
                      <a:pt x="28" y="41"/>
                    </a:lnTo>
                    <a:lnTo>
                      <a:pt x="28" y="40"/>
                    </a:lnTo>
                    <a:lnTo>
                      <a:pt x="28" y="39"/>
                    </a:lnTo>
                    <a:lnTo>
                      <a:pt x="28" y="40"/>
                    </a:lnTo>
                    <a:lnTo>
                      <a:pt x="28" y="43"/>
                    </a:lnTo>
                    <a:lnTo>
                      <a:pt x="28" y="45"/>
                    </a:lnTo>
                    <a:lnTo>
                      <a:pt x="29" y="49"/>
                    </a:lnTo>
                    <a:lnTo>
                      <a:pt x="29" y="52"/>
                    </a:lnTo>
                    <a:lnTo>
                      <a:pt x="29" y="56"/>
                    </a:lnTo>
                    <a:lnTo>
                      <a:pt x="29" y="58"/>
                    </a:lnTo>
                    <a:lnTo>
                      <a:pt x="29" y="62"/>
                    </a:lnTo>
                    <a:lnTo>
                      <a:pt x="29" y="64"/>
                    </a:lnTo>
                    <a:lnTo>
                      <a:pt x="29" y="67"/>
                    </a:lnTo>
                    <a:lnTo>
                      <a:pt x="29" y="69"/>
                    </a:lnTo>
                    <a:lnTo>
                      <a:pt x="29" y="70"/>
                    </a:lnTo>
                    <a:lnTo>
                      <a:pt x="29" y="73"/>
                    </a:lnTo>
                    <a:lnTo>
                      <a:pt x="29" y="74"/>
                    </a:lnTo>
                    <a:lnTo>
                      <a:pt x="30" y="73"/>
                    </a:lnTo>
                    <a:lnTo>
                      <a:pt x="30" y="70"/>
                    </a:lnTo>
                    <a:lnTo>
                      <a:pt x="30" y="68"/>
                    </a:lnTo>
                    <a:lnTo>
                      <a:pt x="30" y="66"/>
                    </a:lnTo>
                    <a:lnTo>
                      <a:pt x="30" y="63"/>
                    </a:lnTo>
                    <a:lnTo>
                      <a:pt x="30" y="61"/>
                    </a:lnTo>
                    <a:lnTo>
                      <a:pt x="30" y="58"/>
                    </a:lnTo>
                    <a:lnTo>
                      <a:pt x="30" y="56"/>
                    </a:lnTo>
                    <a:lnTo>
                      <a:pt x="30" y="53"/>
                    </a:lnTo>
                    <a:lnTo>
                      <a:pt x="30" y="52"/>
                    </a:lnTo>
                    <a:lnTo>
                      <a:pt x="30" y="53"/>
                    </a:lnTo>
                    <a:lnTo>
                      <a:pt x="32" y="56"/>
                    </a:lnTo>
                    <a:lnTo>
                      <a:pt x="32" y="60"/>
                    </a:lnTo>
                    <a:lnTo>
                      <a:pt x="32" y="63"/>
                    </a:lnTo>
                    <a:lnTo>
                      <a:pt x="32" y="68"/>
                    </a:lnTo>
                    <a:lnTo>
                      <a:pt x="32" y="73"/>
                    </a:lnTo>
                    <a:lnTo>
                      <a:pt x="32" y="76"/>
                    </a:lnTo>
                    <a:lnTo>
                      <a:pt x="32" y="81"/>
                    </a:lnTo>
                    <a:lnTo>
                      <a:pt x="32" y="85"/>
                    </a:lnTo>
                    <a:lnTo>
                      <a:pt x="32" y="87"/>
                    </a:lnTo>
                    <a:lnTo>
                      <a:pt x="32" y="90"/>
                    </a:lnTo>
                    <a:lnTo>
                      <a:pt x="32" y="88"/>
                    </a:lnTo>
                    <a:lnTo>
                      <a:pt x="32" y="86"/>
                    </a:lnTo>
                    <a:lnTo>
                      <a:pt x="33" y="84"/>
                    </a:lnTo>
                    <a:lnTo>
                      <a:pt x="33" y="82"/>
                    </a:lnTo>
                    <a:lnTo>
                      <a:pt x="33" y="80"/>
                    </a:lnTo>
                    <a:lnTo>
                      <a:pt x="33" y="79"/>
                    </a:lnTo>
                    <a:lnTo>
                      <a:pt x="33" y="78"/>
                    </a:lnTo>
                    <a:lnTo>
                      <a:pt x="33" y="76"/>
                    </a:lnTo>
                    <a:lnTo>
                      <a:pt x="33" y="75"/>
                    </a:lnTo>
                    <a:lnTo>
                      <a:pt x="33" y="74"/>
                    </a:lnTo>
                    <a:lnTo>
                      <a:pt x="33" y="73"/>
                    </a:lnTo>
                    <a:lnTo>
                      <a:pt x="33" y="72"/>
                    </a:lnTo>
                    <a:lnTo>
                      <a:pt x="33" y="69"/>
                    </a:lnTo>
                    <a:lnTo>
                      <a:pt x="34" y="67"/>
                    </a:lnTo>
                    <a:lnTo>
                      <a:pt x="34" y="63"/>
                    </a:lnTo>
                    <a:lnTo>
                      <a:pt x="34" y="60"/>
                    </a:lnTo>
                    <a:lnTo>
                      <a:pt x="34" y="56"/>
                    </a:lnTo>
                    <a:lnTo>
                      <a:pt x="34" y="52"/>
                    </a:lnTo>
                    <a:lnTo>
                      <a:pt x="34" y="49"/>
                    </a:lnTo>
                    <a:lnTo>
                      <a:pt x="34" y="46"/>
                    </a:lnTo>
                    <a:lnTo>
                      <a:pt x="34" y="45"/>
                    </a:lnTo>
                    <a:lnTo>
                      <a:pt x="34" y="46"/>
                    </a:lnTo>
                    <a:lnTo>
                      <a:pt x="34" y="49"/>
                    </a:lnTo>
                    <a:lnTo>
                      <a:pt x="34" y="52"/>
                    </a:lnTo>
                    <a:lnTo>
                      <a:pt x="34" y="57"/>
                    </a:lnTo>
                    <a:lnTo>
                      <a:pt x="34" y="62"/>
                    </a:lnTo>
                    <a:lnTo>
                      <a:pt x="35" y="67"/>
                    </a:lnTo>
                    <a:lnTo>
                      <a:pt x="35" y="72"/>
                    </a:lnTo>
                    <a:lnTo>
                      <a:pt x="35" y="75"/>
                    </a:lnTo>
                    <a:lnTo>
                      <a:pt x="35" y="79"/>
                    </a:lnTo>
                    <a:lnTo>
                      <a:pt x="35" y="81"/>
                    </a:lnTo>
                    <a:lnTo>
                      <a:pt x="35" y="82"/>
                    </a:lnTo>
                    <a:lnTo>
                      <a:pt x="35" y="81"/>
                    </a:lnTo>
                    <a:lnTo>
                      <a:pt x="35" y="79"/>
                    </a:lnTo>
                    <a:lnTo>
                      <a:pt x="35" y="76"/>
                    </a:lnTo>
                    <a:lnTo>
                      <a:pt x="35" y="74"/>
                    </a:lnTo>
                    <a:lnTo>
                      <a:pt x="35" y="70"/>
                    </a:lnTo>
                    <a:lnTo>
                      <a:pt x="35" y="68"/>
                    </a:lnTo>
                    <a:lnTo>
                      <a:pt x="36" y="67"/>
                    </a:lnTo>
                    <a:lnTo>
                      <a:pt x="36" y="66"/>
                    </a:lnTo>
                    <a:lnTo>
                      <a:pt x="36" y="67"/>
                    </a:lnTo>
                    <a:lnTo>
                      <a:pt x="36" y="68"/>
                    </a:lnTo>
                    <a:lnTo>
                      <a:pt x="36" y="72"/>
                    </a:lnTo>
                    <a:lnTo>
                      <a:pt x="36" y="75"/>
                    </a:lnTo>
                    <a:lnTo>
                      <a:pt x="36" y="79"/>
                    </a:lnTo>
                    <a:lnTo>
                      <a:pt x="36" y="84"/>
                    </a:lnTo>
                    <a:lnTo>
                      <a:pt x="36" y="87"/>
                    </a:lnTo>
                    <a:lnTo>
                      <a:pt x="36" y="92"/>
                    </a:lnTo>
                    <a:lnTo>
                      <a:pt x="36" y="96"/>
                    </a:lnTo>
                    <a:lnTo>
                      <a:pt x="36" y="98"/>
                    </a:lnTo>
                    <a:lnTo>
                      <a:pt x="36" y="99"/>
                    </a:lnTo>
                    <a:lnTo>
                      <a:pt x="38" y="99"/>
                    </a:lnTo>
                    <a:lnTo>
                      <a:pt x="38" y="97"/>
                    </a:lnTo>
                    <a:lnTo>
                      <a:pt x="38" y="93"/>
                    </a:lnTo>
                    <a:lnTo>
                      <a:pt x="38" y="88"/>
                    </a:lnTo>
                    <a:lnTo>
                      <a:pt x="38" y="84"/>
                    </a:lnTo>
                    <a:lnTo>
                      <a:pt x="38" y="78"/>
                    </a:lnTo>
                    <a:lnTo>
                      <a:pt x="38" y="72"/>
                    </a:lnTo>
                    <a:lnTo>
                      <a:pt x="38" y="64"/>
                    </a:lnTo>
                    <a:lnTo>
                      <a:pt x="38" y="58"/>
                    </a:lnTo>
                    <a:lnTo>
                      <a:pt x="38" y="52"/>
                    </a:lnTo>
                    <a:lnTo>
                      <a:pt x="38" y="47"/>
                    </a:lnTo>
                    <a:lnTo>
                      <a:pt x="38" y="44"/>
                    </a:lnTo>
                    <a:lnTo>
                      <a:pt x="39" y="41"/>
                    </a:lnTo>
                    <a:lnTo>
                      <a:pt x="39" y="40"/>
                    </a:lnTo>
                    <a:lnTo>
                      <a:pt x="39" y="39"/>
                    </a:lnTo>
                    <a:lnTo>
                      <a:pt x="39" y="40"/>
                    </a:lnTo>
                    <a:lnTo>
                      <a:pt x="39" y="41"/>
                    </a:lnTo>
                    <a:lnTo>
                      <a:pt x="39" y="44"/>
                    </a:lnTo>
                    <a:lnTo>
                      <a:pt x="39" y="46"/>
                    </a:lnTo>
                    <a:lnTo>
                      <a:pt x="39" y="49"/>
                    </a:lnTo>
                    <a:lnTo>
                      <a:pt x="39" y="50"/>
                    </a:lnTo>
                    <a:lnTo>
                      <a:pt x="39" y="51"/>
                    </a:lnTo>
                    <a:lnTo>
                      <a:pt x="39" y="52"/>
                    </a:lnTo>
                    <a:lnTo>
                      <a:pt x="39" y="51"/>
                    </a:lnTo>
                    <a:lnTo>
                      <a:pt x="40" y="49"/>
                    </a:lnTo>
                    <a:lnTo>
                      <a:pt x="40" y="47"/>
                    </a:lnTo>
                    <a:lnTo>
                      <a:pt x="40" y="49"/>
                    </a:lnTo>
                    <a:lnTo>
                      <a:pt x="40" y="50"/>
                    </a:lnTo>
                    <a:lnTo>
                      <a:pt x="40" y="53"/>
                    </a:lnTo>
                    <a:lnTo>
                      <a:pt x="40" y="58"/>
                    </a:lnTo>
                    <a:lnTo>
                      <a:pt x="40" y="64"/>
                    </a:lnTo>
                    <a:lnTo>
                      <a:pt x="40" y="70"/>
                    </a:lnTo>
                    <a:lnTo>
                      <a:pt x="40" y="76"/>
                    </a:lnTo>
                    <a:lnTo>
                      <a:pt x="40" y="82"/>
                    </a:lnTo>
                    <a:lnTo>
                      <a:pt x="40" y="87"/>
                    </a:lnTo>
                    <a:lnTo>
                      <a:pt x="41" y="92"/>
                    </a:lnTo>
                    <a:lnTo>
                      <a:pt x="41" y="94"/>
                    </a:lnTo>
                    <a:lnTo>
                      <a:pt x="41" y="91"/>
                    </a:lnTo>
                    <a:lnTo>
                      <a:pt x="41" y="86"/>
                    </a:lnTo>
                    <a:lnTo>
                      <a:pt x="41" y="81"/>
                    </a:lnTo>
                    <a:lnTo>
                      <a:pt x="41" y="74"/>
                    </a:lnTo>
                    <a:lnTo>
                      <a:pt x="41" y="68"/>
                    </a:lnTo>
                    <a:lnTo>
                      <a:pt x="41" y="62"/>
                    </a:lnTo>
                    <a:lnTo>
                      <a:pt x="41" y="56"/>
                    </a:lnTo>
                    <a:lnTo>
                      <a:pt x="41" y="51"/>
                    </a:lnTo>
                    <a:lnTo>
                      <a:pt x="41" y="49"/>
                    </a:lnTo>
                    <a:lnTo>
                      <a:pt x="41" y="47"/>
                    </a:lnTo>
                    <a:lnTo>
                      <a:pt x="43" y="47"/>
                    </a:lnTo>
                    <a:lnTo>
                      <a:pt x="43" y="50"/>
                    </a:lnTo>
                    <a:lnTo>
                      <a:pt x="43" y="53"/>
                    </a:lnTo>
                    <a:lnTo>
                      <a:pt x="43" y="58"/>
                    </a:lnTo>
                    <a:lnTo>
                      <a:pt x="43" y="64"/>
                    </a:lnTo>
                    <a:lnTo>
                      <a:pt x="43" y="70"/>
                    </a:lnTo>
                    <a:lnTo>
                      <a:pt x="43" y="78"/>
                    </a:lnTo>
                    <a:lnTo>
                      <a:pt x="43" y="84"/>
                    </a:lnTo>
                    <a:lnTo>
                      <a:pt x="43" y="88"/>
                    </a:lnTo>
                    <a:lnTo>
                      <a:pt x="43" y="93"/>
                    </a:lnTo>
                    <a:lnTo>
                      <a:pt x="43" y="96"/>
                    </a:lnTo>
                    <a:lnTo>
                      <a:pt x="43" y="98"/>
                    </a:lnTo>
                    <a:lnTo>
                      <a:pt x="43" y="99"/>
                    </a:lnTo>
                    <a:lnTo>
                      <a:pt x="44" y="99"/>
                    </a:lnTo>
                    <a:lnTo>
                      <a:pt x="44" y="98"/>
                    </a:lnTo>
                    <a:lnTo>
                      <a:pt x="44" y="97"/>
                    </a:lnTo>
                    <a:lnTo>
                      <a:pt x="44" y="96"/>
                    </a:lnTo>
                    <a:lnTo>
                      <a:pt x="44" y="94"/>
                    </a:lnTo>
                    <a:lnTo>
                      <a:pt x="44" y="96"/>
                    </a:lnTo>
                    <a:lnTo>
                      <a:pt x="44" y="97"/>
                    </a:lnTo>
                    <a:lnTo>
                      <a:pt x="44" y="99"/>
                    </a:lnTo>
                    <a:lnTo>
                      <a:pt x="44" y="103"/>
                    </a:lnTo>
                    <a:lnTo>
                      <a:pt x="44" y="107"/>
                    </a:lnTo>
                    <a:lnTo>
                      <a:pt x="44" y="111"/>
                    </a:lnTo>
                    <a:lnTo>
                      <a:pt x="44" y="115"/>
                    </a:lnTo>
                    <a:lnTo>
                      <a:pt x="45" y="119"/>
                    </a:lnTo>
                    <a:lnTo>
                      <a:pt x="45" y="121"/>
                    </a:lnTo>
                    <a:lnTo>
                      <a:pt x="45" y="122"/>
                    </a:lnTo>
                    <a:lnTo>
                      <a:pt x="45" y="123"/>
                    </a:lnTo>
                    <a:lnTo>
                      <a:pt x="45" y="122"/>
                    </a:lnTo>
                    <a:lnTo>
                      <a:pt x="45" y="120"/>
                    </a:lnTo>
                    <a:lnTo>
                      <a:pt x="45" y="115"/>
                    </a:lnTo>
                    <a:lnTo>
                      <a:pt x="45" y="110"/>
                    </a:lnTo>
                    <a:lnTo>
                      <a:pt x="45" y="103"/>
                    </a:lnTo>
                    <a:lnTo>
                      <a:pt x="45" y="96"/>
                    </a:lnTo>
                    <a:lnTo>
                      <a:pt x="45" y="88"/>
                    </a:lnTo>
                    <a:lnTo>
                      <a:pt x="45" y="81"/>
                    </a:lnTo>
                    <a:lnTo>
                      <a:pt x="45" y="74"/>
                    </a:lnTo>
                    <a:lnTo>
                      <a:pt x="46" y="68"/>
                    </a:lnTo>
                    <a:lnTo>
                      <a:pt x="46" y="63"/>
                    </a:lnTo>
                    <a:lnTo>
                      <a:pt x="46" y="60"/>
                    </a:lnTo>
                    <a:lnTo>
                      <a:pt x="46" y="57"/>
                    </a:lnTo>
                    <a:lnTo>
                      <a:pt x="46" y="60"/>
                    </a:lnTo>
                    <a:lnTo>
                      <a:pt x="46" y="61"/>
                    </a:lnTo>
                    <a:lnTo>
                      <a:pt x="46" y="62"/>
                    </a:lnTo>
                    <a:lnTo>
                      <a:pt x="46" y="63"/>
                    </a:lnTo>
                    <a:lnTo>
                      <a:pt x="46" y="62"/>
                    </a:lnTo>
                    <a:lnTo>
                      <a:pt x="46" y="61"/>
                    </a:lnTo>
                    <a:lnTo>
                      <a:pt x="47" y="58"/>
                    </a:lnTo>
                    <a:lnTo>
                      <a:pt x="47" y="56"/>
                    </a:lnTo>
                    <a:lnTo>
                      <a:pt x="47" y="53"/>
                    </a:lnTo>
                    <a:lnTo>
                      <a:pt x="47" y="51"/>
                    </a:lnTo>
                    <a:lnTo>
                      <a:pt x="47" y="50"/>
                    </a:lnTo>
                    <a:lnTo>
                      <a:pt x="47" y="51"/>
                    </a:lnTo>
                    <a:lnTo>
                      <a:pt x="47" y="53"/>
                    </a:lnTo>
                    <a:lnTo>
                      <a:pt x="47" y="57"/>
                    </a:lnTo>
                    <a:lnTo>
                      <a:pt x="47" y="62"/>
                    </a:lnTo>
                    <a:lnTo>
                      <a:pt x="47" y="68"/>
                    </a:lnTo>
                    <a:lnTo>
                      <a:pt x="47" y="74"/>
                    </a:lnTo>
                    <a:lnTo>
                      <a:pt x="47" y="80"/>
                    </a:lnTo>
                    <a:lnTo>
                      <a:pt x="49" y="85"/>
                    </a:lnTo>
                    <a:lnTo>
                      <a:pt x="49" y="90"/>
                    </a:lnTo>
                    <a:lnTo>
                      <a:pt x="49" y="92"/>
                    </a:lnTo>
                    <a:lnTo>
                      <a:pt x="49" y="94"/>
                    </a:lnTo>
                    <a:lnTo>
                      <a:pt x="49" y="93"/>
                    </a:lnTo>
                    <a:lnTo>
                      <a:pt x="49" y="91"/>
                    </a:lnTo>
                    <a:lnTo>
                      <a:pt x="49" y="88"/>
                    </a:lnTo>
                    <a:lnTo>
                      <a:pt x="49" y="86"/>
                    </a:lnTo>
                    <a:lnTo>
                      <a:pt x="49" y="85"/>
                    </a:lnTo>
                    <a:lnTo>
                      <a:pt x="49" y="82"/>
                    </a:lnTo>
                    <a:lnTo>
                      <a:pt x="49" y="81"/>
                    </a:lnTo>
                    <a:lnTo>
                      <a:pt x="49" y="80"/>
                    </a:lnTo>
                    <a:lnTo>
                      <a:pt x="50" y="79"/>
                    </a:lnTo>
                    <a:lnTo>
                      <a:pt x="50" y="78"/>
                    </a:lnTo>
                    <a:lnTo>
                      <a:pt x="50" y="76"/>
                    </a:lnTo>
                    <a:lnTo>
                      <a:pt x="50" y="74"/>
                    </a:lnTo>
                    <a:lnTo>
                      <a:pt x="50" y="73"/>
                    </a:lnTo>
                    <a:lnTo>
                      <a:pt x="50" y="70"/>
                    </a:lnTo>
                    <a:lnTo>
                      <a:pt x="50" y="67"/>
                    </a:lnTo>
                    <a:lnTo>
                      <a:pt x="50" y="63"/>
                    </a:lnTo>
                    <a:lnTo>
                      <a:pt x="50" y="60"/>
                    </a:lnTo>
                    <a:lnTo>
                      <a:pt x="50" y="56"/>
                    </a:lnTo>
                    <a:lnTo>
                      <a:pt x="50" y="52"/>
                    </a:lnTo>
                    <a:lnTo>
                      <a:pt x="50" y="50"/>
                    </a:lnTo>
                    <a:lnTo>
                      <a:pt x="51" y="46"/>
                    </a:lnTo>
                    <a:lnTo>
                      <a:pt x="51" y="45"/>
                    </a:lnTo>
                    <a:lnTo>
                      <a:pt x="51" y="44"/>
                    </a:lnTo>
                    <a:lnTo>
                      <a:pt x="51" y="45"/>
                    </a:lnTo>
                    <a:lnTo>
                      <a:pt x="51" y="46"/>
                    </a:lnTo>
                    <a:lnTo>
                      <a:pt x="51" y="49"/>
                    </a:lnTo>
                    <a:lnTo>
                      <a:pt x="51" y="52"/>
                    </a:lnTo>
                    <a:lnTo>
                      <a:pt x="51" y="56"/>
                    </a:lnTo>
                    <a:lnTo>
                      <a:pt x="51" y="61"/>
                    </a:lnTo>
                    <a:lnTo>
                      <a:pt x="51" y="64"/>
                    </a:lnTo>
                    <a:lnTo>
                      <a:pt x="51" y="69"/>
                    </a:lnTo>
                    <a:lnTo>
                      <a:pt x="51" y="74"/>
                    </a:lnTo>
                    <a:lnTo>
                      <a:pt x="51" y="78"/>
                    </a:lnTo>
                    <a:lnTo>
                      <a:pt x="52" y="82"/>
                    </a:lnTo>
                    <a:lnTo>
                      <a:pt x="52" y="86"/>
                    </a:lnTo>
                    <a:lnTo>
                      <a:pt x="52" y="90"/>
                    </a:lnTo>
                    <a:lnTo>
                      <a:pt x="52" y="93"/>
                    </a:lnTo>
                    <a:lnTo>
                      <a:pt x="52" y="97"/>
                    </a:lnTo>
                    <a:lnTo>
                      <a:pt x="52" y="99"/>
                    </a:lnTo>
                    <a:lnTo>
                      <a:pt x="52" y="102"/>
                    </a:lnTo>
                    <a:lnTo>
                      <a:pt x="52" y="105"/>
                    </a:lnTo>
                    <a:lnTo>
                      <a:pt x="52" y="107"/>
                    </a:lnTo>
                    <a:lnTo>
                      <a:pt x="52" y="109"/>
                    </a:lnTo>
                    <a:lnTo>
                      <a:pt x="53" y="107"/>
                    </a:lnTo>
                    <a:lnTo>
                      <a:pt x="53" y="103"/>
                    </a:lnTo>
                    <a:lnTo>
                      <a:pt x="53" y="99"/>
                    </a:lnTo>
                    <a:lnTo>
                      <a:pt x="53" y="93"/>
                    </a:lnTo>
                    <a:lnTo>
                      <a:pt x="53" y="86"/>
                    </a:lnTo>
                    <a:lnTo>
                      <a:pt x="53" y="79"/>
                    </a:lnTo>
                    <a:lnTo>
                      <a:pt x="53" y="70"/>
                    </a:lnTo>
                    <a:lnTo>
                      <a:pt x="53" y="62"/>
                    </a:lnTo>
                    <a:lnTo>
                      <a:pt x="53" y="52"/>
                    </a:lnTo>
                    <a:lnTo>
                      <a:pt x="53" y="44"/>
                    </a:lnTo>
                    <a:lnTo>
                      <a:pt x="53" y="35"/>
                    </a:lnTo>
                    <a:lnTo>
                      <a:pt x="53" y="28"/>
                    </a:lnTo>
                    <a:lnTo>
                      <a:pt x="53" y="22"/>
                    </a:lnTo>
                    <a:lnTo>
                      <a:pt x="53" y="17"/>
                    </a:lnTo>
                    <a:lnTo>
                      <a:pt x="55" y="14"/>
                    </a:lnTo>
                    <a:lnTo>
                      <a:pt x="55" y="12"/>
                    </a:lnTo>
                    <a:lnTo>
                      <a:pt x="55" y="15"/>
                    </a:lnTo>
                    <a:lnTo>
                      <a:pt x="55" y="20"/>
                    </a:lnTo>
                    <a:lnTo>
                      <a:pt x="55" y="25"/>
                    </a:lnTo>
                    <a:lnTo>
                      <a:pt x="55" y="33"/>
                    </a:lnTo>
                    <a:lnTo>
                      <a:pt x="55" y="41"/>
                    </a:lnTo>
                    <a:lnTo>
                      <a:pt x="55" y="50"/>
                    </a:lnTo>
                    <a:lnTo>
                      <a:pt x="55" y="60"/>
                    </a:lnTo>
                    <a:lnTo>
                      <a:pt x="55" y="68"/>
                    </a:lnTo>
                    <a:lnTo>
                      <a:pt x="55" y="76"/>
                    </a:lnTo>
                    <a:lnTo>
                      <a:pt x="55" y="84"/>
                    </a:lnTo>
                    <a:lnTo>
                      <a:pt x="56" y="87"/>
                    </a:lnTo>
                    <a:lnTo>
                      <a:pt x="56" y="91"/>
                    </a:lnTo>
                    <a:lnTo>
                      <a:pt x="56" y="90"/>
                    </a:lnTo>
                    <a:lnTo>
                      <a:pt x="56" y="86"/>
                    </a:lnTo>
                    <a:lnTo>
                      <a:pt x="56" y="81"/>
                    </a:lnTo>
                    <a:lnTo>
                      <a:pt x="56" y="75"/>
                    </a:lnTo>
                    <a:lnTo>
                      <a:pt x="56" y="69"/>
                    </a:lnTo>
                    <a:lnTo>
                      <a:pt x="56" y="64"/>
                    </a:lnTo>
                    <a:lnTo>
                      <a:pt x="56" y="60"/>
                    </a:lnTo>
                    <a:lnTo>
                      <a:pt x="56" y="57"/>
                    </a:lnTo>
                    <a:lnTo>
                      <a:pt x="56" y="56"/>
                    </a:lnTo>
                    <a:lnTo>
                      <a:pt x="56" y="57"/>
                    </a:lnTo>
                    <a:lnTo>
                      <a:pt x="56" y="61"/>
                    </a:lnTo>
                    <a:lnTo>
                      <a:pt x="57" y="66"/>
                    </a:lnTo>
                    <a:lnTo>
                      <a:pt x="57" y="72"/>
                    </a:lnTo>
                    <a:lnTo>
                      <a:pt x="57" y="79"/>
                    </a:lnTo>
                    <a:lnTo>
                      <a:pt x="57" y="86"/>
                    </a:lnTo>
                    <a:lnTo>
                      <a:pt x="57" y="94"/>
                    </a:lnTo>
                    <a:lnTo>
                      <a:pt x="57" y="101"/>
                    </a:lnTo>
                    <a:lnTo>
                      <a:pt x="57" y="107"/>
                    </a:lnTo>
                    <a:lnTo>
                      <a:pt x="57" y="110"/>
                    </a:lnTo>
                    <a:lnTo>
                      <a:pt x="57" y="113"/>
                    </a:lnTo>
                    <a:lnTo>
                      <a:pt x="57" y="114"/>
                    </a:lnTo>
                    <a:lnTo>
                      <a:pt x="57" y="113"/>
                    </a:lnTo>
                    <a:lnTo>
                      <a:pt x="57" y="111"/>
                    </a:lnTo>
                    <a:lnTo>
                      <a:pt x="58" y="109"/>
                    </a:lnTo>
                    <a:lnTo>
                      <a:pt x="58" y="107"/>
                    </a:lnTo>
                    <a:lnTo>
                      <a:pt x="58" y="105"/>
                    </a:lnTo>
                    <a:lnTo>
                      <a:pt x="58" y="104"/>
                    </a:lnTo>
                    <a:lnTo>
                      <a:pt x="58" y="102"/>
                    </a:lnTo>
                    <a:lnTo>
                      <a:pt x="58" y="101"/>
                    </a:lnTo>
                    <a:lnTo>
                      <a:pt x="58" y="99"/>
                    </a:lnTo>
                    <a:lnTo>
                      <a:pt x="58" y="97"/>
                    </a:lnTo>
                    <a:lnTo>
                      <a:pt x="58" y="96"/>
                    </a:lnTo>
                    <a:lnTo>
                      <a:pt x="58" y="93"/>
                    </a:lnTo>
                    <a:lnTo>
                      <a:pt x="58" y="90"/>
                    </a:lnTo>
                    <a:lnTo>
                      <a:pt x="58" y="87"/>
                    </a:lnTo>
                    <a:lnTo>
                      <a:pt x="58" y="84"/>
                    </a:lnTo>
                    <a:lnTo>
                      <a:pt x="60" y="79"/>
                    </a:lnTo>
                    <a:lnTo>
                      <a:pt x="60" y="75"/>
                    </a:lnTo>
                    <a:lnTo>
                      <a:pt x="60" y="73"/>
                    </a:lnTo>
                    <a:lnTo>
                      <a:pt x="60" y="70"/>
                    </a:lnTo>
                    <a:lnTo>
                      <a:pt x="60" y="68"/>
                    </a:lnTo>
                    <a:lnTo>
                      <a:pt x="60" y="69"/>
                    </a:lnTo>
                    <a:lnTo>
                      <a:pt x="60" y="72"/>
                    </a:lnTo>
                    <a:lnTo>
                      <a:pt x="60" y="74"/>
                    </a:lnTo>
                    <a:lnTo>
                      <a:pt x="60" y="78"/>
                    </a:lnTo>
                    <a:lnTo>
                      <a:pt x="60" y="81"/>
                    </a:lnTo>
                    <a:lnTo>
                      <a:pt x="60" y="84"/>
                    </a:lnTo>
                    <a:lnTo>
                      <a:pt x="61" y="87"/>
                    </a:lnTo>
                    <a:lnTo>
                      <a:pt x="61" y="88"/>
                    </a:lnTo>
                    <a:lnTo>
                      <a:pt x="61" y="90"/>
                    </a:lnTo>
                    <a:lnTo>
                      <a:pt x="61" y="91"/>
                    </a:lnTo>
                    <a:lnTo>
                      <a:pt x="61" y="90"/>
                    </a:lnTo>
                    <a:lnTo>
                      <a:pt x="61" y="87"/>
                    </a:lnTo>
                    <a:lnTo>
                      <a:pt x="61" y="84"/>
                    </a:lnTo>
                    <a:lnTo>
                      <a:pt x="61" y="80"/>
                    </a:lnTo>
                    <a:lnTo>
                      <a:pt x="61" y="75"/>
                    </a:lnTo>
                    <a:lnTo>
                      <a:pt x="61" y="69"/>
                    </a:lnTo>
                    <a:lnTo>
                      <a:pt x="61" y="62"/>
                    </a:lnTo>
                    <a:lnTo>
                      <a:pt x="61" y="56"/>
                    </a:lnTo>
                    <a:lnTo>
                      <a:pt x="61" y="50"/>
                    </a:lnTo>
                    <a:lnTo>
                      <a:pt x="61" y="44"/>
                    </a:lnTo>
                    <a:lnTo>
                      <a:pt x="62" y="39"/>
                    </a:lnTo>
                    <a:lnTo>
                      <a:pt x="62" y="35"/>
                    </a:lnTo>
                    <a:lnTo>
                      <a:pt x="62" y="33"/>
                    </a:lnTo>
                    <a:lnTo>
                      <a:pt x="62" y="34"/>
                    </a:lnTo>
                    <a:lnTo>
                      <a:pt x="62" y="38"/>
                    </a:lnTo>
                    <a:lnTo>
                      <a:pt x="62" y="43"/>
                    </a:lnTo>
                    <a:lnTo>
                      <a:pt x="62" y="50"/>
                    </a:lnTo>
                    <a:lnTo>
                      <a:pt x="62" y="58"/>
                    </a:lnTo>
                    <a:lnTo>
                      <a:pt x="62" y="67"/>
                    </a:lnTo>
                    <a:lnTo>
                      <a:pt x="62" y="76"/>
                    </a:lnTo>
                    <a:lnTo>
                      <a:pt x="62" y="85"/>
                    </a:lnTo>
                    <a:lnTo>
                      <a:pt x="62" y="93"/>
                    </a:lnTo>
                    <a:lnTo>
                      <a:pt x="63" y="101"/>
                    </a:lnTo>
                    <a:lnTo>
                      <a:pt x="63" y="105"/>
                    </a:lnTo>
                    <a:lnTo>
                      <a:pt x="63" y="109"/>
                    </a:lnTo>
                    <a:lnTo>
                      <a:pt x="63" y="110"/>
                    </a:lnTo>
                    <a:lnTo>
                      <a:pt x="63" y="108"/>
                    </a:lnTo>
                    <a:lnTo>
                      <a:pt x="63" y="103"/>
                    </a:lnTo>
                    <a:lnTo>
                      <a:pt x="63" y="98"/>
                    </a:lnTo>
                    <a:lnTo>
                      <a:pt x="63" y="91"/>
                    </a:lnTo>
                    <a:lnTo>
                      <a:pt x="63" y="84"/>
                    </a:lnTo>
                    <a:lnTo>
                      <a:pt x="63" y="75"/>
                    </a:lnTo>
                    <a:lnTo>
                      <a:pt x="63" y="68"/>
                    </a:lnTo>
                    <a:lnTo>
                      <a:pt x="63" y="61"/>
                    </a:lnTo>
                    <a:lnTo>
                      <a:pt x="63" y="56"/>
                    </a:lnTo>
                    <a:lnTo>
                      <a:pt x="64" y="51"/>
                    </a:lnTo>
                    <a:lnTo>
                      <a:pt x="64" y="49"/>
                    </a:lnTo>
                    <a:lnTo>
                      <a:pt x="64" y="47"/>
                    </a:lnTo>
                    <a:lnTo>
                      <a:pt x="64" y="49"/>
                    </a:lnTo>
                    <a:lnTo>
                      <a:pt x="64" y="51"/>
                    </a:lnTo>
                    <a:lnTo>
                      <a:pt x="64" y="57"/>
                    </a:lnTo>
                    <a:lnTo>
                      <a:pt x="64" y="63"/>
                    </a:lnTo>
                    <a:lnTo>
                      <a:pt x="64" y="70"/>
                    </a:lnTo>
                    <a:lnTo>
                      <a:pt x="64" y="79"/>
                    </a:lnTo>
                    <a:lnTo>
                      <a:pt x="64" y="88"/>
                    </a:lnTo>
                    <a:lnTo>
                      <a:pt x="64" y="97"/>
                    </a:lnTo>
                    <a:lnTo>
                      <a:pt x="64" y="105"/>
                    </a:lnTo>
                    <a:lnTo>
                      <a:pt x="64" y="113"/>
                    </a:lnTo>
                    <a:lnTo>
                      <a:pt x="66" y="120"/>
                    </a:lnTo>
                    <a:lnTo>
                      <a:pt x="66" y="125"/>
                    </a:lnTo>
                    <a:lnTo>
                      <a:pt x="66" y="129"/>
                    </a:lnTo>
                    <a:lnTo>
                      <a:pt x="66" y="132"/>
                    </a:lnTo>
                    <a:lnTo>
                      <a:pt x="66" y="134"/>
                    </a:lnTo>
                    <a:lnTo>
                      <a:pt x="66" y="133"/>
                    </a:lnTo>
                    <a:lnTo>
                      <a:pt x="66" y="132"/>
                    </a:lnTo>
                    <a:lnTo>
                      <a:pt x="66" y="129"/>
                    </a:lnTo>
                    <a:lnTo>
                      <a:pt x="66" y="128"/>
                    </a:lnTo>
                    <a:lnTo>
                      <a:pt x="66" y="126"/>
                    </a:lnTo>
                    <a:lnTo>
                      <a:pt x="66" y="123"/>
                    </a:lnTo>
                    <a:lnTo>
                      <a:pt x="67" y="121"/>
                    </a:lnTo>
                    <a:lnTo>
                      <a:pt x="67" y="119"/>
                    </a:lnTo>
                    <a:lnTo>
                      <a:pt x="67" y="115"/>
                    </a:lnTo>
                    <a:lnTo>
                      <a:pt x="67" y="113"/>
                    </a:lnTo>
                    <a:lnTo>
                      <a:pt x="67" y="109"/>
                    </a:lnTo>
                    <a:lnTo>
                      <a:pt x="67" y="107"/>
                    </a:lnTo>
                    <a:lnTo>
                      <a:pt x="67" y="103"/>
                    </a:lnTo>
                    <a:lnTo>
                      <a:pt x="67" y="99"/>
                    </a:lnTo>
                    <a:lnTo>
                      <a:pt x="67" y="97"/>
                    </a:lnTo>
                    <a:lnTo>
                      <a:pt x="67" y="93"/>
                    </a:lnTo>
                    <a:lnTo>
                      <a:pt x="67" y="91"/>
                    </a:lnTo>
                    <a:lnTo>
                      <a:pt x="67" y="87"/>
                    </a:lnTo>
                    <a:lnTo>
                      <a:pt x="67" y="85"/>
                    </a:lnTo>
                    <a:lnTo>
                      <a:pt x="68" y="82"/>
                    </a:lnTo>
                    <a:lnTo>
                      <a:pt x="68" y="80"/>
                    </a:lnTo>
                    <a:lnTo>
                      <a:pt x="68" y="79"/>
                    </a:lnTo>
                    <a:lnTo>
                      <a:pt x="68" y="78"/>
                    </a:lnTo>
                    <a:lnTo>
                      <a:pt x="68" y="76"/>
                    </a:lnTo>
                    <a:lnTo>
                      <a:pt x="68" y="78"/>
                    </a:lnTo>
                    <a:lnTo>
                      <a:pt x="68" y="79"/>
                    </a:lnTo>
                    <a:lnTo>
                      <a:pt x="68" y="81"/>
                    </a:lnTo>
                    <a:lnTo>
                      <a:pt x="68" y="84"/>
                    </a:lnTo>
                    <a:lnTo>
                      <a:pt x="68" y="87"/>
                    </a:lnTo>
                    <a:lnTo>
                      <a:pt x="68" y="91"/>
                    </a:lnTo>
                    <a:lnTo>
                      <a:pt x="68" y="94"/>
                    </a:lnTo>
                    <a:lnTo>
                      <a:pt x="68" y="98"/>
                    </a:lnTo>
                    <a:lnTo>
                      <a:pt x="69" y="102"/>
                    </a:lnTo>
                    <a:lnTo>
                      <a:pt x="69" y="103"/>
                    </a:lnTo>
                    <a:lnTo>
                      <a:pt x="69" y="104"/>
                    </a:lnTo>
                    <a:lnTo>
                      <a:pt x="69" y="103"/>
                    </a:lnTo>
                    <a:lnTo>
                      <a:pt x="69" y="101"/>
                    </a:lnTo>
                    <a:lnTo>
                      <a:pt x="69" y="96"/>
                    </a:lnTo>
                    <a:lnTo>
                      <a:pt x="69" y="90"/>
                    </a:lnTo>
                    <a:lnTo>
                      <a:pt x="69" y="82"/>
                    </a:lnTo>
                    <a:lnTo>
                      <a:pt x="69" y="74"/>
                    </a:lnTo>
                    <a:lnTo>
                      <a:pt x="69" y="66"/>
                    </a:lnTo>
                    <a:lnTo>
                      <a:pt x="69" y="57"/>
                    </a:lnTo>
                    <a:lnTo>
                      <a:pt x="69" y="49"/>
                    </a:lnTo>
                    <a:lnTo>
                      <a:pt x="69" y="41"/>
                    </a:lnTo>
                    <a:lnTo>
                      <a:pt x="70" y="35"/>
                    </a:lnTo>
                    <a:lnTo>
                      <a:pt x="70" y="32"/>
                    </a:lnTo>
                    <a:lnTo>
                      <a:pt x="70" y="33"/>
                    </a:lnTo>
                    <a:lnTo>
                      <a:pt x="70" y="37"/>
                    </a:lnTo>
                    <a:lnTo>
                      <a:pt x="70" y="43"/>
                    </a:lnTo>
                    <a:lnTo>
                      <a:pt x="70" y="51"/>
                    </a:lnTo>
                    <a:lnTo>
                      <a:pt x="70" y="60"/>
                    </a:lnTo>
                    <a:lnTo>
                      <a:pt x="70" y="69"/>
                    </a:lnTo>
                    <a:lnTo>
                      <a:pt x="70" y="79"/>
                    </a:lnTo>
                    <a:lnTo>
                      <a:pt x="70" y="87"/>
                    </a:lnTo>
                    <a:lnTo>
                      <a:pt x="70" y="96"/>
                    </a:lnTo>
                    <a:lnTo>
                      <a:pt x="70" y="102"/>
                    </a:lnTo>
                    <a:lnTo>
                      <a:pt x="70" y="105"/>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80" name="Freeform 112"/>
              <p:cNvSpPr>
                <a:spLocks/>
              </p:cNvSpPr>
              <p:nvPr/>
            </p:nvSpPr>
            <p:spPr bwMode="auto">
              <a:xfrm>
                <a:off x="2656" y="1970"/>
                <a:ext cx="71" cy="256"/>
              </a:xfrm>
              <a:custGeom>
                <a:avLst/>
                <a:gdLst>
                  <a:gd name="T0" fmla="*/ 2 w 71"/>
                  <a:gd name="T1" fmla="*/ 182 h 256"/>
                  <a:gd name="T2" fmla="*/ 3 w 71"/>
                  <a:gd name="T3" fmla="*/ 185 h 256"/>
                  <a:gd name="T4" fmla="*/ 4 w 71"/>
                  <a:gd name="T5" fmla="*/ 231 h 256"/>
                  <a:gd name="T6" fmla="*/ 5 w 71"/>
                  <a:gd name="T7" fmla="*/ 238 h 256"/>
                  <a:gd name="T8" fmla="*/ 7 w 71"/>
                  <a:gd name="T9" fmla="*/ 206 h 256"/>
                  <a:gd name="T10" fmla="*/ 8 w 71"/>
                  <a:gd name="T11" fmla="*/ 209 h 256"/>
                  <a:gd name="T12" fmla="*/ 9 w 71"/>
                  <a:gd name="T13" fmla="*/ 225 h 256"/>
                  <a:gd name="T14" fmla="*/ 10 w 71"/>
                  <a:gd name="T15" fmla="*/ 223 h 256"/>
                  <a:gd name="T16" fmla="*/ 11 w 71"/>
                  <a:gd name="T17" fmla="*/ 207 h 256"/>
                  <a:gd name="T18" fmla="*/ 13 w 71"/>
                  <a:gd name="T19" fmla="*/ 238 h 256"/>
                  <a:gd name="T20" fmla="*/ 14 w 71"/>
                  <a:gd name="T21" fmla="*/ 209 h 256"/>
                  <a:gd name="T22" fmla="*/ 15 w 71"/>
                  <a:gd name="T23" fmla="*/ 222 h 256"/>
                  <a:gd name="T24" fmla="*/ 16 w 71"/>
                  <a:gd name="T25" fmla="*/ 167 h 256"/>
                  <a:gd name="T26" fmla="*/ 17 w 71"/>
                  <a:gd name="T27" fmla="*/ 185 h 256"/>
                  <a:gd name="T28" fmla="*/ 17 w 71"/>
                  <a:gd name="T29" fmla="*/ 152 h 256"/>
                  <a:gd name="T30" fmla="*/ 19 w 71"/>
                  <a:gd name="T31" fmla="*/ 222 h 256"/>
                  <a:gd name="T32" fmla="*/ 20 w 71"/>
                  <a:gd name="T33" fmla="*/ 191 h 256"/>
                  <a:gd name="T34" fmla="*/ 21 w 71"/>
                  <a:gd name="T35" fmla="*/ 162 h 256"/>
                  <a:gd name="T36" fmla="*/ 22 w 71"/>
                  <a:gd name="T37" fmla="*/ 236 h 256"/>
                  <a:gd name="T38" fmla="*/ 24 w 71"/>
                  <a:gd name="T39" fmla="*/ 231 h 256"/>
                  <a:gd name="T40" fmla="*/ 25 w 71"/>
                  <a:gd name="T41" fmla="*/ 170 h 256"/>
                  <a:gd name="T42" fmla="*/ 26 w 71"/>
                  <a:gd name="T43" fmla="*/ 194 h 256"/>
                  <a:gd name="T44" fmla="*/ 26 w 71"/>
                  <a:gd name="T45" fmla="*/ 236 h 256"/>
                  <a:gd name="T46" fmla="*/ 27 w 71"/>
                  <a:gd name="T47" fmla="*/ 240 h 256"/>
                  <a:gd name="T48" fmla="*/ 28 w 71"/>
                  <a:gd name="T49" fmla="*/ 197 h 256"/>
                  <a:gd name="T50" fmla="*/ 30 w 71"/>
                  <a:gd name="T51" fmla="*/ 208 h 256"/>
                  <a:gd name="T52" fmla="*/ 31 w 71"/>
                  <a:gd name="T53" fmla="*/ 194 h 256"/>
                  <a:gd name="T54" fmla="*/ 32 w 71"/>
                  <a:gd name="T55" fmla="*/ 161 h 256"/>
                  <a:gd name="T56" fmla="*/ 33 w 71"/>
                  <a:gd name="T57" fmla="*/ 220 h 256"/>
                  <a:gd name="T58" fmla="*/ 34 w 71"/>
                  <a:gd name="T59" fmla="*/ 214 h 256"/>
                  <a:gd name="T60" fmla="*/ 36 w 71"/>
                  <a:gd name="T61" fmla="*/ 247 h 256"/>
                  <a:gd name="T62" fmla="*/ 36 w 71"/>
                  <a:gd name="T63" fmla="*/ 187 h 256"/>
                  <a:gd name="T64" fmla="*/ 37 w 71"/>
                  <a:gd name="T65" fmla="*/ 154 h 256"/>
                  <a:gd name="T66" fmla="*/ 38 w 71"/>
                  <a:gd name="T67" fmla="*/ 71 h 256"/>
                  <a:gd name="T68" fmla="*/ 39 w 71"/>
                  <a:gd name="T69" fmla="*/ 29 h 256"/>
                  <a:gd name="T70" fmla="*/ 41 w 71"/>
                  <a:gd name="T71" fmla="*/ 2 h 256"/>
                  <a:gd name="T72" fmla="*/ 42 w 71"/>
                  <a:gd name="T73" fmla="*/ 65 h 256"/>
                  <a:gd name="T74" fmla="*/ 43 w 71"/>
                  <a:gd name="T75" fmla="*/ 78 h 256"/>
                  <a:gd name="T76" fmla="*/ 44 w 71"/>
                  <a:gd name="T77" fmla="*/ 137 h 256"/>
                  <a:gd name="T78" fmla="*/ 45 w 71"/>
                  <a:gd name="T79" fmla="*/ 166 h 256"/>
                  <a:gd name="T80" fmla="*/ 47 w 71"/>
                  <a:gd name="T81" fmla="*/ 126 h 256"/>
                  <a:gd name="T82" fmla="*/ 48 w 71"/>
                  <a:gd name="T83" fmla="*/ 132 h 256"/>
                  <a:gd name="T84" fmla="*/ 49 w 71"/>
                  <a:gd name="T85" fmla="*/ 97 h 256"/>
                  <a:gd name="T86" fmla="*/ 50 w 71"/>
                  <a:gd name="T87" fmla="*/ 118 h 256"/>
                  <a:gd name="T88" fmla="*/ 50 w 71"/>
                  <a:gd name="T89" fmla="*/ 173 h 256"/>
                  <a:gd name="T90" fmla="*/ 51 w 71"/>
                  <a:gd name="T91" fmla="*/ 194 h 256"/>
                  <a:gd name="T92" fmla="*/ 53 w 71"/>
                  <a:gd name="T93" fmla="*/ 187 h 256"/>
                  <a:gd name="T94" fmla="*/ 54 w 71"/>
                  <a:gd name="T95" fmla="*/ 183 h 256"/>
                  <a:gd name="T96" fmla="*/ 55 w 71"/>
                  <a:gd name="T97" fmla="*/ 114 h 256"/>
                  <a:gd name="T98" fmla="*/ 56 w 71"/>
                  <a:gd name="T99" fmla="*/ 144 h 256"/>
                  <a:gd name="T100" fmla="*/ 58 w 71"/>
                  <a:gd name="T101" fmla="*/ 117 h 256"/>
                  <a:gd name="T102" fmla="*/ 59 w 71"/>
                  <a:gd name="T103" fmla="*/ 121 h 256"/>
                  <a:gd name="T104" fmla="*/ 60 w 71"/>
                  <a:gd name="T105" fmla="*/ 147 h 256"/>
                  <a:gd name="T106" fmla="*/ 61 w 71"/>
                  <a:gd name="T107" fmla="*/ 178 h 256"/>
                  <a:gd name="T108" fmla="*/ 61 w 71"/>
                  <a:gd name="T109" fmla="*/ 183 h 256"/>
                  <a:gd name="T110" fmla="*/ 62 w 71"/>
                  <a:gd name="T111" fmla="*/ 120 h 256"/>
                  <a:gd name="T112" fmla="*/ 64 w 71"/>
                  <a:gd name="T113" fmla="*/ 165 h 256"/>
                  <a:gd name="T114" fmla="*/ 65 w 71"/>
                  <a:gd name="T115" fmla="*/ 196 h 256"/>
                  <a:gd name="T116" fmla="*/ 66 w 71"/>
                  <a:gd name="T117" fmla="*/ 159 h 256"/>
                  <a:gd name="T118" fmla="*/ 67 w 71"/>
                  <a:gd name="T119" fmla="*/ 172 h 256"/>
                  <a:gd name="T120" fmla="*/ 68 w 71"/>
                  <a:gd name="T121" fmla="*/ 147 h 256"/>
                  <a:gd name="T122" fmla="*/ 68 w 71"/>
                  <a:gd name="T123" fmla="*/ 170 h 256"/>
                  <a:gd name="T124" fmla="*/ 70 w 71"/>
                  <a:gd name="T125" fmla="*/ 166 h 2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
                  <a:gd name="T190" fmla="*/ 0 h 256"/>
                  <a:gd name="T191" fmla="*/ 71 w 71"/>
                  <a:gd name="T192" fmla="*/ 256 h 2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 h="256">
                    <a:moveTo>
                      <a:pt x="0" y="226"/>
                    </a:moveTo>
                    <a:lnTo>
                      <a:pt x="2" y="229"/>
                    </a:lnTo>
                    <a:lnTo>
                      <a:pt x="2" y="226"/>
                    </a:lnTo>
                    <a:lnTo>
                      <a:pt x="2" y="222"/>
                    </a:lnTo>
                    <a:lnTo>
                      <a:pt x="2" y="217"/>
                    </a:lnTo>
                    <a:lnTo>
                      <a:pt x="2" y="211"/>
                    </a:lnTo>
                    <a:lnTo>
                      <a:pt x="2" y="203"/>
                    </a:lnTo>
                    <a:lnTo>
                      <a:pt x="2" y="197"/>
                    </a:lnTo>
                    <a:lnTo>
                      <a:pt x="2" y="190"/>
                    </a:lnTo>
                    <a:lnTo>
                      <a:pt x="2" y="185"/>
                    </a:lnTo>
                    <a:lnTo>
                      <a:pt x="2" y="182"/>
                    </a:lnTo>
                    <a:lnTo>
                      <a:pt x="2" y="178"/>
                    </a:lnTo>
                    <a:lnTo>
                      <a:pt x="2" y="176"/>
                    </a:lnTo>
                    <a:lnTo>
                      <a:pt x="3" y="174"/>
                    </a:lnTo>
                    <a:lnTo>
                      <a:pt x="3" y="176"/>
                    </a:lnTo>
                    <a:lnTo>
                      <a:pt x="3" y="177"/>
                    </a:lnTo>
                    <a:lnTo>
                      <a:pt x="3" y="178"/>
                    </a:lnTo>
                    <a:lnTo>
                      <a:pt x="3" y="179"/>
                    </a:lnTo>
                    <a:lnTo>
                      <a:pt x="3" y="181"/>
                    </a:lnTo>
                    <a:lnTo>
                      <a:pt x="3" y="182"/>
                    </a:lnTo>
                    <a:lnTo>
                      <a:pt x="3" y="183"/>
                    </a:lnTo>
                    <a:lnTo>
                      <a:pt x="3" y="185"/>
                    </a:lnTo>
                    <a:lnTo>
                      <a:pt x="3" y="187"/>
                    </a:lnTo>
                    <a:lnTo>
                      <a:pt x="3" y="189"/>
                    </a:lnTo>
                    <a:lnTo>
                      <a:pt x="3" y="191"/>
                    </a:lnTo>
                    <a:lnTo>
                      <a:pt x="4" y="195"/>
                    </a:lnTo>
                    <a:lnTo>
                      <a:pt x="4" y="200"/>
                    </a:lnTo>
                    <a:lnTo>
                      <a:pt x="4" y="203"/>
                    </a:lnTo>
                    <a:lnTo>
                      <a:pt x="4" y="209"/>
                    </a:lnTo>
                    <a:lnTo>
                      <a:pt x="4" y="214"/>
                    </a:lnTo>
                    <a:lnTo>
                      <a:pt x="4" y="220"/>
                    </a:lnTo>
                    <a:lnTo>
                      <a:pt x="4" y="226"/>
                    </a:lnTo>
                    <a:lnTo>
                      <a:pt x="4" y="231"/>
                    </a:lnTo>
                    <a:lnTo>
                      <a:pt x="4" y="236"/>
                    </a:lnTo>
                    <a:lnTo>
                      <a:pt x="4" y="240"/>
                    </a:lnTo>
                    <a:lnTo>
                      <a:pt x="4" y="243"/>
                    </a:lnTo>
                    <a:lnTo>
                      <a:pt x="4" y="247"/>
                    </a:lnTo>
                    <a:lnTo>
                      <a:pt x="4" y="248"/>
                    </a:lnTo>
                    <a:lnTo>
                      <a:pt x="5" y="249"/>
                    </a:lnTo>
                    <a:lnTo>
                      <a:pt x="5" y="248"/>
                    </a:lnTo>
                    <a:lnTo>
                      <a:pt x="5" y="247"/>
                    </a:lnTo>
                    <a:lnTo>
                      <a:pt x="5" y="244"/>
                    </a:lnTo>
                    <a:lnTo>
                      <a:pt x="5" y="242"/>
                    </a:lnTo>
                    <a:lnTo>
                      <a:pt x="5" y="238"/>
                    </a:lnTo>
                    <a:lnTo>
                      <a:pt x="5" y="236"/>
                    </a:lnTo>
                    <a:lnTo>
                      <a:pt x="5" y="232"/>
                    </a:lnTo>
                    <a:lnTo>
                      <a:pt x="5" y="228"/>
                    </a:lnTo>
                    <a:lnTo>
                      <a:pt x="5" y="224"/>
                    </a:lnTo>
                    <a:lnTo>
                      <a:pt x="5" y="220"/>
                    </a:lnTo>
                    <a:lnTo>
                      <a:pt x="5" y="217"/>
                    </a:lnTo>
                    <a:lnTo>
                      <a:pt x="5" y="214"/>
                    </a:lnTo>
                    <a:lnTo>
                      <a:pt x="7" y="212"/>
                    </a:lnTo>
                    <a:lnTo>
                      <a:pt x="7" y="209"/>
                    </a:lnTo>
                    <a:lnTo>
                      <a:pt x="7" y="207"/>
                    </a:lnTo>
                    <a:lnTo>
                      <a:pt x="7" y="206"/>
                    </a:lnTo>
                    <a:lnTo>
                      <a:pt x="7" y="205"/>
                    </a:lnTo>
                    <a:lnTo>
                      <a:pt x="7" y="203"/>
                    </a:lnTo>
                    <a:lnTo>
                      <a:pt x="7" y="202"/>
                    </a:lnTo>
                    <a:lnTo>
                      <a:pt x="7" y="201"/>
                    </a:lnTo>
                    <a:lnTo>
                      <a:pt x="8" y="201"/>
                    </a:lnTo>
                    <a:lnTo>
                      <a:pt x="8" y="202"/>
                    </a:lnTo>
                    <a:lnTo>
                      <a:pt x="8" y="203"/>
                    </a:lnTo>
                    <a:lnTo>
                      <a:pt x="8" y="205"/>
                    </a:lnTo>
                    <a:lnTo>
                      <a:pt x="8" y="206"/>
                    </a:lnTo>
                    <a:lnTo>
                      <a:pt x="8" y="208"/>
                    </a:lnTo>
                    <a:lnTo>
                      <a:pt x="8" y="209"/>
                    </a:lnTo>
                    <a:lnTo>
                      <a:pt x="8" y="212"/>
                    </a:lnTo>
                    <a:lnTo>
                      <a:pt x="8" y="213"/>
                    </a:lnTo>
                    <a:lnTo>
                      <a:pt x="8" y="215"/>
                    </a:lnTo>
                    <a:lnTo>
                      <a:pt x="8" y="217"/>
                    </a:lnTo>
                    <a:lnTo>
                      <a:pt x="8" y="218"/>
                    </a:lnTo>
                    <a:lnTo>
                      <a:pt x="9" y="219"/>
                    </a:lnTo>
                    <a:lnTo>
                      <a:pt x="9" y="220"/>
                    </a:lnTo>
                    <a:lnTo>
                      <a:pt x="9" y="222"/>
                    </a:lnTo>
                    <a:lnTo>
                      <a:pt x="9" y="223"/>
                    </a:lnTo>
                    <a:lnTo>
                      <a:pt x="9" y="224"/>
                    </a:lnTo>
                    <a:lnTo>
                      <a:pt x="9" y="225"/>
                    </a:lnTo>
                    <a:lnTo>
                      <a:pt x="9" y="226"/>
                    </a:lnTo>
                    <a:lnTo>
                      <a:pt x="9" y="228"/>
                    </a:lnTo>
                    <a:lnTo>
                      <a:pt x="9" y="229"/>
                    </a:lnTo>
                    <a:lnTo>
                      <a:pt x="9" y="230"/>
                    </a:lnTo>
                    <a:lnTo>
                      <a:pt x="10" y="230"/>
                    </a:lnTo>
                    <a:lnTo>
                      <a:pt x="10" y="231"/>
                    </a:lnTo>
                    <a:lnTo>
                      <a:pt x="10" y="230"/>
                    </a:lnTo>
                    <a:lnTo>
                      <a:pt x="10" y="229"/>
                    </a:lnTo>
                    <a:lnTo>
                      <a:pt x="10" y="228"/>
                    </a:lnTo>
                    <a:lnTo>
                      <a:pt x="10" y="226"/>
                    </a:lnTo>
                    <a:lnTo>
                      <a:pt x="10" y="223"/>
                    </a:lnTo>
                    <a:lnTo>
                      <a:pt x="10" y="220"/>
                    </a:lnTo>
                    <a:lnTo>
                      <a:pt x="11" y="217"/>
                    </a:lnTo>
                    <a:lnTo>
                      <a:pt x="11" y="212"/>
                    </a:lnTo>
                    <a:lnTo>
                      <a:pt x="11" y="208"/>
                    </a:lnTo>
                    <a:lnTo>
                      <a:pt x="11" y="205"/>
                    </a:lnTo>
                    <a:lnTo>
                      <a:pt x="11" y="201"/>
                    </a:lnTo>
                    <a:lnTo>
                      <a:pt x="11" y="199"/>
                    </a:lnTo>
                    <a:lnTo>
                      <a:pt x="11" y="197"/>
                    </a:lnTo>
                    <a:lnTo>
                      <a:pt x="11" y="200"/>
                    </a:lnTo>
                    <a:lnTo>
                      <a:pt x="11" y="202"/>
                    </a:lnTo>
                    <a:lnTo>
                      <a:pt x="11" y="207"/>
                    </a:lnTo>
                    <a:lnTo>
                      <a:pt x="11" y="212"/>
                    </a:lnTo>
                    <a:lnTo>
                      <a:pt x="11" y="218"/>
                    </a:lnTo>
                    <a:lnTo>
                      <a:pt x="13" y="224"/>
                    </a:lnTo>
                    <a:lnTo>
                      <a:pt x="13" y="231"/>
                    </a:lnTo>
                    <a:lnTo>
                      <a:pt x="13" y="236"/>
                    </a:lnTo>
                    <a:lnTo>
                      <a:pt x="13" y="241"/>
                    </a:lnTo>
                    <a:lnTo>
                      <a:pt x="13" y="244"/>
                    </a:lnTo>
                    <a:lnTo>
                      <a:pt x="13" y="246"/>
                    </a:lnTo>
                    <a:lnTo>
                      <a:pt x="13" y="244"/>
                    </a:lnTo>
                    <a:lnTo>
                      <a:pt x="13" y="243"/>
                    </a:lnTo>
                    <a:lnTo>
                      <a:pt x="13" y="238"/>
                    </a:lnTo>
                    <a:lnTo>
                      <a:pt x="13" y="234"/>
                    </a:lnTo>
                    <a:lnTo>
                      <a:pt x="13" y="228"/>
                    </a:lnTo>
                    <a:lnTo>
                      <a:pt x="13" y="220"/>
                    </a:lnTo>
                    <a:lnTo>
                      <a:pt x="13" y="213"/>
                    </a:lnTo>
                    <a:lnTo>
                      <a:pt x="13" y="207"/>
                    </a:lnTo>
                    <a:lnTo>
                      <a:pt x="14" y="202"/>
                    </a:lnTo>
                    <a:lnTo>
                      <a:pt x="14" y="199"/>
                    </a:lnTo>
                    <a:lnTo>
                      <a:pt x="14" y="197"/>
                    </a:lnTo>
                    <a:lnTo>
                      <a:pt x="14" y="200"/>
                    </a:lnTo>
                    <a:lnTo>
                      <a:pt x="14" y="203"/>
                    </a:lnTo>
                    <a:lnTo>
                      <a:pt x="14" y="209"/>
                    </a:lnTo>
                    <a:lnTo>
                      <a:pt x="14" y="215"/>
                    </a:lnTo>
                    <a:lnTo>
                      <a:pt x="14" y="222"/>
                    </a:lnTo>
                    <a:lnTo>
                      <a:pt x="14" y="228"/>
                    </a:lnTo>
                    <a:lnTo>
                      <a:pt x="14" y="232"/>
                    </a:lnTo>
                    <a:lnTo>
                      <a:pt x="14" y="237"/>
                    </a:lnTo>
                    <a:lnTo>
                      <a:pt x="14" y="240"/>
                    </a:lnTo>
                    <a:lnTo>
                      <a:pt x="15" y="240"/>
                    </a:lnTo>
                    <a:lnTo>
                      <a:pt x="15" y="238"/>
                    </a:lnTo>
                    <a:lnTo>
                      <a:pt x="15" y="234"/>
                    </a:lnTo>
                    <a:lnTo>
                      <a:pt x="15" y="229"/>
                    </a:lnTo>
                    <a:lnTo>
                      <a:pt x="15" y="222"/>
                    </a:lnTo>
                    <a:lnTo>
                      <a:pt x="15" y="214"/>
                    </a:lnTo>
                    <a:lnTo>
                      <a:pt x="15" y="206"/>
                    </a:lnTo>
                    <a:lnTo>
                      <a:pt x="15" y="199"/>
                    </a:lnTo>
                    <a:lnTo>
                      <a:pt x="15" y="190"/>
                    </a:lnTo>
                    <a:lnTo>
                      <a:pt x="15" y="183"/>
                    </a:lnTo>
                    <a:lnTo>
                      <a:pt x="15" y="177"/>
                    </a:lnTo>
                    <a:lnTo>
                      <a:pt x="15" y="172"/>
                    </a:lnTo>
                    <a:lnTo>
                      <a:pt x="15" y="168"/>
                    </a:lnTo>
                    <a:lnTo>
                      <a:pt x="15" y="167"/>
                    </a:lnTo>
                    <a:lnTo>
                      <a:pt x="16" y="166"/>
                    </a:lnTo>
                    <a:lnTo>
                      <a:pt x="16" y="167"/>
                    </a:lnTo>
                    <a:lnTo>
                      <a:pt x="16" y="170"/>
                    </a:lnTo>
                    <a:lnTo>
                      <a:pt x="16" y="173"/>
                    </a:lnTo>
                    <a:lnTo>
                      <a:pt x="16" y="176"/>
                    </a:lnTo>
                    <a:lnTo>
                      <a:pt x="16" y="179"/>
                    </a:lnTo>
                    <a:lnTo>
                      <a:pt x="16" y="183"/>
                    </a:lnTo>
                    <a:lnTo>
                      <a:pt x="16" y="187"/>
                    </a:lnTo>
                    <a:lnTo>
                      <a:pt x="16" y="189"/>
                    </a:lnTo>
                    <a:lnTo>
                      <a:pt x="16" y="191"/>
                    </a:lnTo>
                    <a:lnTo>
                      <a:pt x="17" y="190"/>
                    </a:lnTo>
                    <a:lnTo>
                      <a:pt x="17" y="189"/>
                    </a:lnTo>
                    <a:lnTo>
                      <a:pt x="17" y="185"/>
                    </a:lnTo>
                    <a:lnTo>
                      <a:pt x="17" y="181"/>
                    </a:lnTo>
                    <a:lnTo>
                      <a:pt x="17" y="176"/>
                    </a:lnTo>
                    <a:lnTo>
                      <a:pt x="17" y="170"/>
                    </a:lnTo>
                    <a:lnTo>
                      <a:pt x="17" y="165"/>
                    </a:lnTo>
                    <a:lnTo>
                      <a:pt x="17" y="159"/>
                    </a:lnTo>
                    <a:lnTo>
                      <a:pt x="17" y="154"/>
                    </a:lnTo>
                    <a:lnTo>
                      <a:pt x="17" y="150"/>
                    </a:lnTo>
                    <a:lnTo>
                      <a:pt x="17" y="148"/>
                    </a:lnTo>
                    <a:lnTo>
                      <a:pt x="17" y="147"/>
                    </a:lnTo>
                    <a:lnTo>
                      <a:pt x="17" y="148"/>
                    </a:lnTo>
                    <a:lnTo>
                      <a:pt x="17" y="152"/>
                    </a:lnTo>
                    <a:lnTo>
                      <a:pt x="19" y="156"/>
                    </a:lnTo>
                    <a:lnTo>
                      <a:pt x="19" y="162"/>
                    </a:lnTo>
                    <a:lnTo>
                      <a:pt x="19" y="170"/>
                    </a:lnTo>
                    <a:lnTo>
                      <a:pt x="19" y="178"/>
                    </a:lnTo>
                    <a:lnTo>
                      <a:pt x="19" y="187"/>
                    </a:lnTo>
                    <a:lnTo>
                      <a:pt x="19" y="195"/>
                    </a:lnTo>
                    <a:lnTo>
                      <a:pt x="19" y="203"/>
                    </a:lnTo>
                    <a:lnTo>
                      <a:pt x="19" y="209"/>
                    </a:lnTo>
                    <a:lnTo>
                      <a:pt x="19" y="215"/>
                    </a:lnTo>
                    <a:lnTo>
                      <a:pt x="19" y="219"/>
                    </a:lnTo>
                    <a:lnTo>
                      <a:pt x="19" y="222"/>
                    </a:lnTo>
                    <a:lnTo>
                      <a:pt x="19" y="220"/>
                    </a:lnTo>
                    <a:lnTo>
                      <a:pt x="20" y="218"/>
                    </a:lnTo>
                    <a:lnTo>
                      <a:pt x="20" y="215"/>
                    </a:lnTo>
                    <a:lnTo>
                      <a:pt x="20" y="212"/>
                    </a:lnTo>
                    <a:lnTo>
                      <a:pt x="20" y="208"/>
                    </a:lnTo>
                    <a:lnTo>
                      <a:pt x="20" y="205"/>
                    </a:lnTo>
                    <a:lnTo>
                      <a:pt x="20" y="201"/>
                    </a:lnTo>
                    <a:lnTo>
                      <a:pt x="20" y="197"/>
                    </a:lnTo>
                    <a:lnTo>
                      <a:pt x="20" y="195"/>
                    </a:lnTo>
                    <a:lnTo>
                      <a:pt x="20" y="193"/>
                    </a:lnTo>
                    <a:lnTo>
                      <a:pt x="20" y="191"/>
                    </a:lnTo>
                    <a:lnTo>
                      <a:pt x="20" y="189"/>
                    </a:lnTo>
                    <a:lnTo>
                      <a:pt x="20" y="187"/>
                    </a:lnTo>
                    <a:lnTo>
                      <a:pt x="20" y="184"/>
                    </a:lnTo>
                    <a:lnTo>
                      <a:pt x="20" y="182"/>
                    </a:lnTo>
                    <a:lnTo>
                      <a:pt x="21" y="179"/>
                    </a:lnTo>
                    <a:lnTo>
                      <a:pt x="21" y="176"/>
                    </a:lnTo>
                    <a:lnTo>
                      <a:pt x="21" y="172"/>
                    </a:lnTo>
                    <a:lnTo>
                      <a:pt x="21" y="170"/>
                    </a:lnTo>
                    <a:lnTo>
                      <a:pt x="21" y="166"/>
                    </a:lnTo>
                    <a:lnTo>
                      <a:pt x="21" y="164"/>
                    </a:lnTo>
                    <a:lnTo>
                      <a:pt x="21" y="162"/>
                    </a:lnTo>
                    <a:lnTo>
                      <a:pt x="21" y="165"/>
                    </a:lnTo>
                    <a:lnTo>
                      <a:pt x="21" y="167"/>
                    </a:lnTo>
                    <a:lnTo>
                      <a:pt x="21" y="172"/>
                    </a:lnTo>
                    <a:lnTo>
                      <a:pt x="21" y="178"/>
                    </a:lnTo>
                    <a:lnTo>
                      <a:pt x="21" y="185"/>
                    </a:lnTo>
                    <a:lnTo>
                      <a:pt x="22" y="194"/>
                    </a:lnTo>
                    <a:lnTo>
                      <a:pt x="22" y="202"/>
                    </a:lnTo>
                    <a:lnTo>
                      <a:pt x="22" y="211"/>
                    </a:lnTo>
                    <a:lnTo>
                      <a:pt x="22" y="220"/>
                    </a:lnTo>
                    <a:lnTo>
                      <a:pt x="22" y="229"/>
                    </a:lnTo>
                    <a:lnTo>
                      <a:pt x="22" y="236"/>
                    </a:lnTo>
                    <a:lnTo>
                      <a:pt x="22" y="242"/>
                    </a:lnTo>
                    <a:lnTo>
                      <a:pt x="22" y="248"/>
                    </a:lnTo>
                    <a:lnTo>
                      <a:pt x="22" y="252"/>
                    </a:lnTo>
                    <a:lnTo>
                      <a:pt x="22" y="254"/>
                    </a:lnTo>
                    <a:lnTo>
                      <a:pt x="22" y="255"/>
                    </a:lnTo>
                    <a:lnTo>
                      <a:pt x="22" y="253"/>
                    </a:lnTo>
                    <a:lnTo>
                      <a:pt x="22" y="250"/>
                    </a:lnTo>
                    <a:lnTo>
                      <a:pt x="24" y="247"/>
                    </a:lnTo>
                    <a:lnTo>
                      <a:pt x="24" y="242"/>
                    </a:lnTo>
                    <a:lnTo>
                      <a:pt x="24" y="237"/>
                    </a:lnTo>
                    <a:lnTo>
                      <a:pt x="24" y="231"/>
                    </a:lnTo>
                    <a:lnTo>
                      <a:pt x="24" y="225"/>
                    </a:lnTo>
                    <a:lnTo>
                      <a:pt x="24" y="218"/>
                    </a:lnTo>
                    <a:lnTo>
                      <a:pt x="24" y="212"/>
                    </a:lnTo>
                    <a:lnTo>
                      <a:pt x="24" y="205"/>
                    </a:lnTo>
                    <a:lnTo>
                      <a:pt x="24" y="199"/>
                    </a:lnTo>
                    <a:lnTo>
                      <a:pt x="24" y="193"/>
                    </a:lnTo>
                    <a:lnTo>
                      <a:pt x="24" y="187"/>
                    </a:lnTo>
                    <a:lnTo>
                      <a:pt x="24" y="182"/>
                    </a:lnTo>
                    <a:lnTo>
                      <a:pt x="24" y="177"/>
                    </a:lnTo>
                    <a:lnTo>
                      <a:pt x="25" y="173"/>
                    </a:lnTo>
                    <a:lnTo>
                      <a:pt x="25" y="170"/>
                    </a:lnTo>
                    <a:lnTo>
                      <a:pt x="25" y="167"/>
                    </a:lnTo>
                    <a:lnTo>
                      <a:pt x="25" y="166"/>
                    </a:lnTo>
                    <a:lnTo>
                      <a:pt x="25" y="167"/>
                    </a:lnTo>
                    <a:lnTo>
                      <a:pt x="25" y="168"/>
                    </a:lnTo>
                    <a:lnTo>
                      <a:pt x="25" y="171"/>
                    </a:lnTo>
                    <a:lnTo>
                      <a:pt x="25" y="174"/>
                    </a:lnTo>
                    <a:lnTo>
                      <a:pt x="25" y="178"/>
                    </a:lnTo>
                    <a:lnTo>
                      <a:pt x="25" y="182"/>
                    </a:lnTo>
                    <a:lnTo>
                      <a:pt x="25" y="185"/>
                    </a:lnTo>
                    <a:lnTo>
                      <a:pt x="25" y="189"/>
                    </a:lnTo>
                    <a:lnTo>
                      <a:pt x="26" y="194"/>
                    </a:lnTo>
                    <a:lnTo>
                      <a:pt x="26" y="197"/>
                    </a:lnTo>
                    <a:lnTo>
                      <a:pt x="26" y="201"/>
                    </a:lnTo>
                    <a:lnTo>
                      <a:pt x="26" y="205"/>
                    </a:lnTo>
                    <a:lnTo>
                      <a:pt x="26" y="208"/>
                    </a:lnTo>
                    <a:lnTo>
                      <a:pt x="26" y="211"/>
                    </a:lnTo>
                    <a:lnTo>
                      <a:pt x="26" y="215"/>
                    </a:lnTo>
                    <a:lnTo>
                      <a:pt x="26" y="219"/>
                    </a:lnTo>
                    <a:lnTo>
                      <a:pt x="26" y="223"/>
                    </a:lnTo>
                    <a:lnTo>
                      <a:pt x="26" y="228"/>
                    </a:lnTo>
                    <a:lnTo>
                      <a:pt x="26" y="231"/>
                    </a:lnTo>
                    <a:lnTo>
                      <a:pt x="26" y="236"/>
                    </a:lnTo>
                    <a:lnTo>
                      <a:pt x="26" y="241"/>
                    </a:lnTo>
                    <a:lnTo>
                      <a:pt x="26" y="244"/>
                    </a:lnTo>
                    <a:lnTo>
                      <a:pt x="27" y="249"/>
                    </a:lnTo>
                    <a:lnTo>
                      <a:pt x="27" y="253"/>
                    </a:lnTo>
                    <a:lnTo>
                      <a:pt x="27" y="255"/>
                    </a:lnTo>
                    <a:lnTo>
                      <a:pt x="27" y="256"/>
                    </a:lnTo>
                    <a:lnTo>
                      <a:pt x="27" y="255"/>
                    </a:lnTo>
                    <a:lnTo>
                      <a:pt x="27" y="254"/>
                    </a:lnTo>
                    <a:lnTo>
                      <a:pt x="27" y="250"/>
                    </a:lnTo>
                    <a:lnTo>
                      <a:pt x="27" y="246"/>
                    </a:lnTo>
                    <a:lnTo>
                      <a:pt x="27" y="240"/>
                    </a:lnTo>
                    <a:lnTo>
                      <a:pt x="27" y="234"/>
                    </a:lnTo>
                    <a:lnTo>
                      <a:pt x="27" y="226"/>
                    </a:lnTo>
                    <a:lnTo>
                      <a:pt x="27" y="219"/>
                    </a:lnTo>
                    <a:lnTo>
                      <a:pt x="28" y="212"/>
                    </a:lnTo>
                    <a:lnTo>
                      <a:pt x="28" y="205"/>
                    </a:lnTo>
                    <a:lnTo>
                      <a:pt x="28" y="200"/>
                    </a:lnTo>
                    <a:lnTo>
                      <a:pt x="28" y="195"/>
                    </a:lnTo>
                    <a:lnTo>
                      <a:pt x="28" y="193"/>
                    </a:lnTo>
                    <a:lnTo>
                      <a:pt x="28" y="191"/>
                    </a:lnTo>
                    <a:lnTo>
                      <a:pt x="28" y="194"/>
                    </a:lnTo>
                    <a:lnTo>
                      <a:pt x="28" y="197"/>
                    </a:lnTo>
                    <a:lnTo>
                      <a:pt x="28" y="201"/>
                    </a:lnTo>
                    <a:lnTo>
                      <a:pt x="28" y="206"/>
                    </a:lnTo>
                    <a:lnTo>
                      <a:pt x="28" y="212"/>
                    </a:lnTo>
                    <a:lnTo>
                      <a:pt x="28" y="217"/>
                    </a:lnTo>
                    <a:lnTo>
                      <a:pt x="28" y="220"/>
                    </a:lnTo>
                    <a:lnTo>
                      <a:pt x="30" y="223"/>
                    </a:lnTo>
                    <a:lnTo>
                      <a:pt x="30" y="224"/>
                    </a:lnTo>
                    <a:lnTo>
                      <a:pt x="30" y="222"/>
                    </a:lnTo>
                    <a:lnTo>
                      <a:pt x="30" y="218"/>
                    </a:lnTo>
                    <a:lnTo>
                      <a:pt x="30" y="214"/>
                    </a:lnTo>
                    <a:lnTo>
                      <a:pt x="30" y="208"/>
                    </a:lnTo>
                    <a:lnTo>
                      <a:pt x="30" y="203"/>
                    </a:lnTo>
                    <a:lnTo>
                      <a:pt x="30" y="199"/>
                    </a:lnTo>
                    <a:lnTo>
                      <a:pt x="30" y="194"/>
                    </a:lnTo>
                    <a:lnTo>
                      <a:pt x="30" y="190"/>
                    </a:lnTo>
                    <a:lnTo>
                      <a:pt x="30" y="189"/>
                    </a:lnTo>
                    <a:lnTo>
                      <a:pt x="30" y="188"/>
                    </a:lnTo>
                    <a:lnTo>
                      <a:pt x="31" y="188"/>
                    </a:lnTo>
                    <a:lnTo>
                      <a:pt x="31" y="189"/>
                    </a:lnTo>
                    <a:lnTo>
                      <a:pt x="31" y="190"/>
                    </a:lnTo>
                    <a:lnTo>
                      <a:pt x="31" y="193"/>
                    </a:lnTo>
                    <a:lnTo>
                      <a:pt x="31" y="194"/>
                    </a:lnTo>
                    <a:lnTo>
                      <a:pt x="31" y="191"/>
                    </a:lnTo>
                    <a:lnTo>
                      <a:pt x="31" y="188"/>
                    </a:lnTo>
                    <a:lnTo>
                      <a:pt x="31" y="184"/>
                    </a:lnTo>
                    <a:lnTo>
                      <a:pt x="31" y="179"/>
                    </a:lnTo>
                    <a:lnTo>
                      <a:pt x="31" y="174"/>
                    </a:lnTo>
                    <a:lnTo>
                      <a:pt x="31" y="170"/>
                    </a:lnTo>
                    <a:lnTo>
                      <a:pt x="32" y="166"/>
                    </a:lnTo>
                    <a:lnTo>
                      <a:pt x="32" y="162"/>
                    </a:lnTo>
                    <a:lnTo>
                      <a:pt x="32" y="161"/>
                    </a:lnTo>
                    <a:lnTo>
                      <a:pt x="32" y="160"/>
                    </a:lnTo>
                    <a:lnTo>
                      <a:pt x="32" y="161"/>
                    </a:lnTo>
                    <a:lnTo>
                      <a:pt x="32" y="164"/>
                    </a:lnTo>
                    <a:lnTo>
                      <a:pt x="32" y="167"/>
                    </a:lnTo>
                    <a:lnTo>
                      <a:pt x="32" y="172"/>
                    </a:lnTo>
                    <a:lnTo>
                      <a:pt x="32" y="178"/>
                    </a:lnTo>
                    <a:lnTo>
                      <a:pt x="32" y="185"/>
                    </a:lnTo>
                    <a:lnTo>
                      <a:pt x="32" y="191"/>
                    </a:lnTo>
                    <a:lnTo>
                      <a:pt x="32" y="199"/>
                    </a:lnTo>
                    <a:lnTo>
                      <a:pt x="32" y="206"/>
                    </a:lnTo>
                    <a:lnTo>
                      <a:pt x="33" y="212"/>
                    </a:lnTo>
                    <a:lnTo>
                      <a:pt x="33" y="217"/>
                    </a:lnTo>
                    <a:lnTo>
                      <a:pt x="33" y="220"/>
                    </a:lnTo>
                    <a:lnTo>
                      <a:pt x="33" y="223"/>
                    </a:lnTo>
                    <a:lnTo>
                      <a:pt x="33" y="222"/>
                    </a:lnTo>
                    <a:lnTo>
                      <a:pt x="33" y="219"/>
                    </a:lnTo>
                    <a:lnTo>
                      <a:pt x="33" y="217"/>
                    </a:lnTo>
                    <a:lnTo>
                      <a:pt x="33" y="214"/>
                    </a:lnTo>
                    <a:lnTo>
                      <a:pt x="33" y="212"/>
                    </a:lnTo>
                    <a:lnTo>
                      <a:pt x="33" y="211"/>
                    </a:lnTo>
                    <a:lnTo>
                      <a:pt x="33" y="209"/>
                    </a:lnTo>
                    <a:lnTo>
                      <a:pt x="33" y="211"/>
                    </a:lnTo>
                    <a:lnTo>
                      <a:pt x="34" y="212"/>
                    </a:lnTo>
                    <a:lnTo>
                      <a:pt x="34" y="214"/>
                    </a:lnTo>
                    <a:lnTo>
                      <a:pt x="34" y="219"/>
                    </a:lnTo>
                    <a:lnTo>
                      <a:pt x="34" y="224"/>
                    </a:lnTo>
                    <a:lnTo>
                      <a:pt x="34" y="229"/>
                    </a:lnTo>
                    <a:lnTo>
                      <a:pt x="34" y="234"/>
                    </a:lnTo>
                    <a:lnTo>
                      <a:pt x="34" y="238"/>
                    </a:lnTo>
                    <a:lnTo>
                      <a:pt x="34" y="243"/>
                    </a:lnTo>
                    <a:lnTo>
                      <a:pt x="34" y="247"/>
                    </a:lnTo>
                    <a:lnTo>
                      <a:pt x="34" y="249"/>
                    </a:lnTo>
                    <a:lnTo>
                      <a:pt x="34" y="252"/>
                    </a:lnTo>
                    <a:lnTo>
                      <a:pt x="36" y="249"/>
                    </a:lnTo>
                    <a:lnTo>
                      <a:pt x="36" y="247"/>
                    </a:lnTo>
                    <a:lnTo>
                      <a:pt x="36" y="242"/>
                    </a:lnTo>
                    <a:lnTo>
                      <a:pt x="36" y="237"/>
                    </a:lnTo>
                    <a:lnTo>
                      <a:pt x="36" y="232"/>
                    </a:lnTo>
                    <a:lnTo>
                      <a:pt x="36" y="226"/>
                    </a:lnTo>
                    <a:lnTo>
                      <a:pt x="36" y="219"/>
                    </a:lnTo>
                    <a:lnTo>
                      <a:pt x="36" y="213"/>
                    </a:lnTo>
                    <a:lnTo>
                      <a:pt x="36" y="207"/>
                    </a:lnTo>
                    <a:lnTo>
                      <a:pt x="36" y="201"/>
                    </a:lnTo>
                    <a:lnTo>
                      <a:pt x="36" y="195"/>
                    </a:lnTo>
                    <a:lnTo>
                      <a:pt x="36" y="190"/>
                    </a:lnTo>
                    <a:lnTo>
                      <a:pt x="36" y="187"/>
                    </a:lnTo>
                    <a:lnTo>
                      <a:pt x="36" y="183"/>
                    </a:lnTo>
                    <a:lnTo>
                      <a:pt x="37" y="181"/>
                    </a:lnTo>
                    <a:lnTo>
                      <a:pt x="37" y="179"/>
                    </a:lnTo>
                    <a:lnTo>
                      <a:pt x="37" y="178"/>
                    </a:lnTo>
                    <a:lnTo>
                      <a:pt x="37" y="177"/>
                    </a:lnTo>
                    <a:lnTo>
                      <a:pt x="37" y="174"/>
                    </a:lnTo>
                    <a:lnTo>
                      <a:pt x="37" y="173"/>
                    </a:lnTo>
                    <a:lnTo>
                      <a:pt x="37" y="170"/>
                    </a:lnTo>
                    <a:lnTo>
                      <a:pt x="37" y="166"/>
                    </a:lnTo>
                    <a:lnTo>
                      <a:pt x="37" y="161"/>
                    </a:lnTo>
                    <a:lnTo>
                      <a:pt x="37" y="154"/>
                    </a:lnTo>
                    <a:lnTo>
                      <a:pt x="37" y="147"/>
                    </a:lnTo>
                    <a:lnTo>
                      <a:pt x="37" y="138"/>
                    </a:lnTo>
                    <a:lnTo>
                      <a:pt x="37" y="130"/>
                    </a:lnTo>
                    <a:lnTo>
                      <a:pt x="38" y="120"/>
                    </a:lnTo>
                    <a:lnTo>
                      <a:pt x="38" y="112"/>
                    </a:lnTo>
                    <a:lnTo>
                      <a:pt x="38" y="102"/>
                    </a:lnTo>
                    <a:lnTo>
                      <a:pt x="38" y="95"/>
                    </a:lnTo>
                    <a:lnTo>
                      <a:pt x="38" y="88"/>
                    </a:lnTo>
                    <a:lnTo>
                      <a:pt x="38" y="80"/>
                    </a:lnTo>
                    <a:lnTo>
                      <a:pt x="38" y="76"/>
                    </a:lnTo>
                    <a:lnTo>
                      <a:pt x="38" y="71"/>
                    </a:lnTo>
                    <a:lnTo>
                      <a:pt x="38" y="66"/>
                    </a:lnTo>
                    <a:lnTo>
                      <a:pt x="38" y="62"/>
                    </a:lnTo>
                    <a:lnTo>
                      <a:pt x="38" y="59"/>
                    </a:lnTo>
                    <a:lnTo>
                      <a:pt x="38" y="56"/>
                    </a:lnTo>
                    <a:lnTo>
                      <a:pt x="38" y="53"/>
                    </a:lnTo>
                    <a:lnTo>
                      <a:pt x="38" y="49"/>
                    </a:lnTo>
                    <a:lnTo>
                      <a:pt x="39" y="45"/>
                    </a:lnTo>
                    <a:lnTo>
                      <a:pt x="39" y="41"/>
                    </a:lnTo>
                    <a:lnTo>
                      <a:pt x="39" y="37"/>
                    </a:lnTo>
                    <a:lnTo>
                      <a:pt x="39" y="32"/>
                    </a:lnTo>
                    <a:lnTo>
                      <a:pt x="39" y="29"/>
                    </a:lnTo>
                    <a:lnTo>
                      <a:pt x="39" y="24"/>
                    </a:lnTo>
                    <a:lnTo>
                      <a:pt x="39" y="20"/>
                    </a:lnTo>
                    <a:lnTo>
                      <a:pt x="39" y="15"/>
                    </a:lnTo>
                    <a:lnTo>
                      <a:pt x="39" y="12"/>
                    </a:lnTo>
                    <a:lnTo>
                      <a:pt x="39" y="8"/>
                    </a:lnTo>
                    <a:lnTo>
                      <a:pt x="39" y="6"/>
                    </a:lnTo>
                    <a:lnTo>
                      <a:pt x="39" y="3"/>
                    </a:lnTo>
                    <a:lnTo>
                      <a:pt x="39" y="1"/>
                    </a:lnTo>
                    <a:lnTo>
                      <a:pt x="41" y="0"/>
                    </a:lnTo>
                    <a:lnTo>
                      <a:pt x="41" y="1"/>
                    </a:lnTo>
                    <a:lnTo>
                      <a:pt x="41" y="2"/>
                    </a:lnTo>
                    <a:lnTo>
                      <a:pt x="41" y="6"/>
                    </a:lnTo>
                    <a:lnTo>
                      <a:pt x="41" y="9"/>
                    </a:lnTo>
                    <a:lnTo>
                      <a:pt x="41" y="14"/>
                    </a:lnTo>
                    <a:lnTo>
                      <a:pt x="41" y="20"/>
                    </a:lnTo>
                    <a:lnTo>
                      <a:pt x="41" y="26"/>
                    </a:lnTo>
                    <a:lnTo>
                      <a:pt x="41" y="32"/>
                    </a:lnTo>
                    <a:lnTo>
                      <a:pt x="41" y="39"/>
                    </a:lnTo>
                    <a:lnTo>
                      <a:pt x="41" y="47"/>
                    </a:lnTo>
                    <a:lnTo>
                      <a:pt x="41" y="53"/>
                    </a:lnTo>
                    <a:lnTo>
                      <a:pt x="42" y="59"/>
                    </a:lnTo>
                    <a:lnTo>
                      <a:pt x="42" y="65"/>
                    </a:lnTo>
                    <a:lnTo>
                      <a:pt x="42" y="70"/>
                    </a:lnTo>
                    <a:lnTo>
                      <a:pt x="42" y="74"/>
                    </a:lnTo>
                    <a:lnTo>
                      <a:pt x="42" y="78"/>
                    </a:lnTo>
                    <a:lnTo>
                      <a:pt x="42" y="82"/>
                    </a:lnTo>
                    <a:lnTo>
                      <a:pt x="42" y="84"/>
                    </a:lnTo>
                    <a:lnTo>
                      <a:pt x="42" y="85"/>
                    </a:lnTo>
                    <a:lnTo>
                      <a:pt x="42" y="84"/>
                    </a:lnTo>
                    <a:lnTo>
                      <a:pt x="42" y="83"/>
                    </a:lnTo>
                    <a:lnTo>
                      <a:pt x="43" y="80"/>
                    </a:lnTo>
                    <a:lnTo>
                      <a:pt x="43" y="79"/>
                    </a:lnTo>
                    <a:lnTo>
                      <a:pt x="43" y="78"/>
                    </a:lnTo>
                    <a:lnTo>
                      <a:pt x="43" y="77"/>
                    </a:lnTo>
                    <a:lnTo>
                      <a:pt x="43" y="78"/>
                    </a:lnTo>
                    <a:lnTo>
                      <a:pt x="43" y="82"/>
                    </a:lnTo>
                    <a:lnTo>
                      <a:pt x="43" y="85"/>
                    </a:lnTo>
                    <a:lnTo>
                      <a:pt x="43" y="91"/>
                    </a:lnTo>
                    <a:lnTo>
                      <a:pt x="43" y="97"/>
                    </a:lnTo>
                    <a:lnTo>
                      <a:pt x="43" y="105"/>
                    </a:lnTo>
                    <a:lnTo>
                      <a:pt x="43" y="113"/>
                    </a:lnTo>
                    <a:lnTo>
                      <a:pt x="43" y="121"/>
                    </a:lnTo>
                    <a:lnTo>
                      <a:pt x="44" y="129"/>
                    </a:lnTo>
                    <a:lnTo>
                      <a:pt x="44" y="137"/>
                    </a:lnTo>
                    <a:lnTo>
                      <a:pt x="44" y="144"/>
                    </a:lnTo>
                    <a:lnTo>
                      <a:pt x="44" y="150"/>
                    </a:lnTo>
                    <a:lnTo>
                      <a:pt x="44" y="156"/>
                    </a:lnTo>
                    <a:lnTo>
                      <a:pt x="44" y="161"/>
                    </a:lnTo>
                    <a:lnTo>
                      <a:pt x="44" y="164"/>
                    </a:lnTo>
                    <a:lnTo>
                      <a:pt x="44" y="166"/>
                    </a:lnTo>
                    <a:lnTo>
                      <a:pt x="44" y="167"/>
                    </a:lnTo>
                    <a:lnTo>
                      <a:pt x="44" y="168"/>
                    </a:lnTo>
                    <a:lnTo>
                      <a:pt x="45" y="168"/>
                    </a:lnTo>
                    <a:lnTo>
                      <a:pt x="45" y="167"/>
                    </a:lnTo>
                    <a:lnTo>
                      <a:pt x="45" y="166"/>
                    </a:lnTo>
                    <a:lnTo>
                      <a:pt x="45" y="165"/>
                    </a:lnTo>
                    <a:lnTo>
                      <a:pt x="45" y="162"/>
                    </a:lnTo>
                    <a:lnTo>
                      <a:pt x="45" y="159"/>
                    </a:lnTo>
                    <a:lnTo>
                      <a:pt x="45" y="155"/>
                    </a:lnTo>
                    <a:lnTo>
                      <a:pt x="45" y="152"/>
                    </a:lnTo>
                    <a:lnTo>
                      <a:pt x="45" y="147"/>
                    </a:lnTo>
                    <a:lnTo>
                      <a:pt x="45" y="142"/>
                    </a:lnTo>
                    <a:lnTo>
                      <a:pt x="47" y="137"/>
                    </a:lnTo>
                    <a:lnTo>
                      <a:pt x="47" y="133"/>
                    </a:lnTo>
                    <a:lnTo>
                      <a:pt x="47" y="130"/>
                    </a:lnTo>
                    <a:lnTo>
                      <a:pt x="47" y="126"/>
                    </a:lnTo>
                    <a:lnTo>
                      <a:pt x="47" y="125"/>
                    </a:lnTo>
                    <a:lnTo>
                      <a:pt x="47" y="124"/>
                    </a:lnTo>
                    <a:lnTo>
                      <a:pt x="47" y="125"/>
                    </a:lnTo>
                    <a:lnTo>
                      <a:pt x="47" y="127"/>
                    </a:lnTo>
                    <a:lnTo>
                      <a:pt x="47" y="130"/>
                    </a:lnTo>
                    <a:lnTo>
                      <a:pt x="47" y="132"/>
                    </a:lnTo>
                    <a:lnTo>
                      <a:pt x="47" y="135"/>
                    </a:lnTo>
                    <a:lnTo>
                      <a:pt x="47" y="137"/>
                    </a:lnTo>
                    <a:lnTo>
                      <a:pt x="48" y="138"/>
                    </a:lnTo>
                    <a:lnTo>
                      <a:pt x="48" y="136"/>
                    </a:lnTo>
                    <a:lnTo>
                      <a:pt x="48" y="132"/>
                    </a:lnTo>
                    <a:lnTo>
                      <a:pt x="48" y="129"/>
                    </a:lnTo>
                    <a:lnTo>
                      <a:pt x="48" y="123"/>
                    </a:lnTo>
                    <a:lnTo>
                      <a:pt x="48" y="118"/>
                    </a:lnTo>
                    <a:lnTo>
                      <a:pt x="48" y="113"/>
                    </a:lnTo>
                    <a:lnTo>
                      <a:pt x="48" y="108"/>
                    </a:lnTo>
                    <a:lnTo>
                      <a:pt x="48" y="105"/>
                    </a:lnTo>
                    <a:lnTo>
                      <a:pt x="48" y="101"/>
                    </a:lnTo>
                    <a:lnTo>
                      <a:pt x="48" y="99"/>
                    </a:lnTo>
                    <a:lnTo>
                      <a:pt x="48" y="97"/>
                    </a:lnTo>
                    <a:lnTo>
                      <a:pt x="49" y="96"/>
                    </a:lnTo>
                    <a:lnTo>
                      <a:pt x="49" y="97"/>
                    </a:lnTo>
                    <a:lnTo>
                      <a:pt x="49" y="99"/>
                    </a:lnTo>
                    <a:lnTo>
                      <a:pt x="49" y="100"/>
                    </a:lnTo>
                    <a:lnTo>
                      <a:pt x="49" y="101"/>
                    </a:lnTo>
                    <a:lnTo>
                      <a:pt x="49" y="102"/>
                    </a:lnTo>
                    <a:lnTo>
                      <a:pt x="49" y="105"/>
                    </a:lnTo>
                    <a:lnTo>
                      <a:pt x="49" y="106"/>
                    </a:lnTo>
                    <a:lnTo>
                      <a:pt x="49" y="107"/>
                    </a:lnTo>
                    <a:lnTo>
                      <a:pt x="49" y="109"/>
                    </a:lnTo>
                    <a:lnTo>
                      <a:pt x="49" y="112"/>
                    </a:lnTo>
                    <a:lnTo>
                      <a:pt x="49" y="115"/>
                    </a:lnTo>
                    <a:lnTo>
                      <a:pt x="50" y="118"/>
                    </a:lnTo>
                    <a:lnTo>
                      <a:pt x="50" y="121"/>
                    </a:lnTo>
                    <a:lnTo>
                      <a:pt x="50" y="126"/>
                    </a:lnTo>
                    <a:lnTo>
                      <a:pt x="50" y="130"/>
                    </a:lnTo>
                    <a:lnTo>
                      <a:pt x="50" y="135"/>
                    </a:lnTo>
                    <a:lnTo>
                      <a:pt x="50" y="140"/>
                    </a:lnTo>
                    <a:lnTo>
                      <a:pt x="50" y="146"/>
                    </a:lnTo>
                    <a:lnTo>
                      <a:pt x="50" y="150"/>
                    </a:lnTo>
                    <a:lnTo>
                      <a:pt x="50" y="156"/>
                    </a:lnTo>
                    <a:lnTo>
                      <a:pt x="50" y="162"/>
                    </a:lnTo>
                    <a:lnTo>
                      <a:pt x="50" y="167"/>
                    </a:lnTo>
                    <a:lnTo>
                      <a:pt x="50" y="173"/>
                    </a:lnTo>
                    <a:lnTo>
                      <a:pt x="50" y="178"/>
                    </a:lnTo>
                    <a:lnTo>
                      <a:pt x="50" y="183"/>
                    </a:lnTo>
                    <a:lnTo>
                      <a:pt x="51" y="188"/>
                    </a:lnTo>
                    <a:lnTo>
                      <a:pt x="51" y="191"/>
                    </a:lnTo>
                    <a:lnTo>
                      <a:pt x="51" y="194"/>
                    </a:lnTo>
                    <a:lnTo>
                      <a:pt x="51" y="196"/>
                    </a:lnTo>
                    <a:lnTo>
                      <a:pt x="51" y="197"/>
                    </a:lnTo>
                    <a:lnTo>
                      <a:pt x="51" y="199"/>
                    </a:lnTo>
                    <a:lnTo>
                      <a:pt x="51" y="197"/>
                    </a:lnTo>
                    <a:lnTo>
                      <a:pt x="51" y="196"/>
                    </a:lnTo>
                    <a:lnTo>
                      <a:pt x="51" y="194"/>
                    </a:lnTo>
                    <a:lnTo>
                      <a:pt x="51" y="191"/>
                    </a:lnTo>
                    <a:lnTo>
                      <a:pt x="51" y="189"/>
                    </a:lnTo>
                    <a:lnTo>
                      <a:pt x="51" y="187"/>
                    </a:lnTo>
                    <a:lnTo>
                      <a:pt x="53" y="185"/>
                    </a:lnTo>
                    <a:lnTo>
                      <a:pt x="53" y="183"/>
                    </a:lnTo>
                    <a:lnTo>
                      <a:pt x="53" y="182"/>
                    </a:lnTo>
                    <a:lnTo>
                      <a:pt x="53" y="181"/>
                    </a:lnTo>
                    <a:lnTo>
                      <a:pt x="53" y="182"/>
                    </a:lnTo>
                    <a:lnTo>
                      <a:pt x="53" y="183"/>
                    </a:lnTo>
                    <a:lnTo>
                      <a:pt x="53" y="184"/>
                    </a:lnTo>
                    <a:lnTo>
                      <a:pt x="53" y="187"/>
                    </a:lnTo>
                    <a:lnTo>
                      <a:pt x="53" y="189"/>
                    </a:lnTo>
                    <a:lnTo>
                      <a:pt x="53" y="191"/>
                    </a:lnTo>
                    <a:lnTo>
                      <a:pt x="53" y="194"/>
                    </a:lnTo>
                    <a:lnTo>
                      <a:pt x="54" y="196"/>
                    </a:lnTo>
                    <a:lnTo>
                      <a:pt x="54" y="197"/>
                    </a:lnTo>
                    <a:lnTo>
                      <a:pt x="54" y="199"/>
                    </a:lnTo>
                    <a:lnTo>
                      <a:pt x="54" y="197"/>
                    </a:lnTo>
                    <a:lnTo>
                      <a:pt x="54" y="196"/>
                    </a:lnTo>
                    <a:lnTo>
                      <a:pt x="54" y="193"/>
                    </a:lnTo>
                    <a:lnTo>
                      <a:pt x="54" y="189"/>
                    </a:lnTo>
                    <a:lnTo>
                      <a:pt x="54" y="183"/>
                    </a:lnTo>
                    <a:lnTo>
                      <a:pt x="54" y="177"/>
                    </a:lnTo>
                    <a:lnTo>
                      <a:pt x="54" y="170"/>
                    </a:lnTo>
                    <a:lnTo>
                      <a:pt x="54" y="161"/>
                    </a:lnTo>
                    <a:lnTo>
                      <a:pt x="54" y="154"/>
                    </a:lnTo>
                    <a:lnTo>
                      <a:pt x="54" y="146"/>
                    </a:lnTo>
                    <a:lnTo>
                      <a:pt x="55" y="138"/>
                    </a:lnTo>
                    <a:lnTo>
                      <a:pt x="55" y="131"/>
                    </a:lnTo>
                    <a:lnTo>
                      <a:pt x="55" y="125"/>
                    </a:lnTo>
                    <a:lnTo>
                      <a:pt x="55" y="120"/>
                    </a:lnTo>
                    <a:lnTo>
                      <a:pt x="55" y="117"/>
                    </a:lnTo>
                    <a:lnTo>
                      <a:pt x="55" y="114"/>
                    </a:lnTo>
                    <a:lnTo>
                      <a:pt x="55" y="113"/>
                    </a:lnTo>
                    <a:lnTo>
                      <a:pt x="55" y="115"/>
                    </a:lnTo>
                    <a:lnTo>
                      <a:pt x="55" y="118"/>
                    </a:lnTo>
                    <a:lnTo>
                      <a:pt x="55" y="121"/>
                    </a:lnTo>
                    <a:lnTo>
                      <a:pt x="55" y="125"/>
                    </a:lnTo>
                    <a:lnTo>
                      <a:pt x="55" y="129"/>
                    </a:lnTo>
                    <a:lnTo>
                      <a:pt x="56" y="133"/>
                    </a:lnTo>
                    <a:lnTo>
                      <a:pt x="56" y="137"/>
                    </a:lnTo>
                    <a:lnTo>
                      <a:pt x="56" y="141"/>
                    </a:lnTo>
                    <a:lnTo>
                      <a:pt x="56" y="143"/>
                    </a:lnTo>
                    <a:lnTo>
                      <a:pt x="56" y="144"/>
                    </a:lnTo>
                    <a:lnTo>
                      <a:pt x="56" y="146"/>
                    </a:lnTo>
                    <a:lnTo>
                      <a:pt x="56" y="144"/>
                    </a:lnTo>
                    <a:lnTo>
                      <a:pt x="56" y="143"/>
                    </a:lnTo>
                    <a:lnTo>
                      <a:pt x="56" y="141"/>
                    </a:lnTo>
                    <a:lnTo>
                      <a:pt x="56" y="137"/>
                    </a:lnTo>
                    <a:lnTo>
                      <a:pt x="56" y="133"/>
                    </a:lnTo>
                    <a:lnTo>
                      <a:pt x="56" y="129"/>
                    </a:lnTo>
                    <a:lnTo>
                      <a:pt x="56" y="125"/>
                    </a:lnTo>
                    <a:lnTo>
                      <a:pt x="56" y="121"/>
                    </a:lnTo>
                    <a:lnTo>
                      <a:pt x="58" y="119"/>
                    </a:lnTo>
                    <a:lnTo>
                      <a:pt x="58" y="117"/>
                    </a:lnTo>
                    <a:lnTo>
                      <a:pt x="58" y="115"/>
                    </a:lnTo>
                    <a:lnTo>
                      <a:pt x="58" y="114"/>
                    </a:lnTo>
                    <a:lnTo>
                      <a:pt x="58" y="115"/>
                    </a:lnTo>
                    <a:lnTo>
                      <a:pt x="58" y="117"/>
                    </a:lnTo>
                    <a:lnTo>
                      <a:pt x="58" y="119"/>
                    </a:lnTo>
                    <a:lnTo>
                      <a:pt x="58" y="120"/>
                    </a:lnTo>
                    <a:lnTo>
                      <a:pt x="58" y="121"/>
                    </a:lnTo>
                    <a:lnTo>
                      <a:pt x="58" y="123"/>
                    </a:lnTo>
                    <a:lnTo>
                      <a:pt x="58" y="124"/>
                    </a:lnTo>
                    <a:lnTo>
                      <a:pt x="59" y="123"/>
                    </a:lnTo>
                    <a:lnTo>
                      <a:pt x="59" y="121"/>
                    </a:lnTo>
                    <a:lnTo>
                      <a:pt x="59" y="119"/>
                    </a:lnTo>
                    <a:lnTo>
                      <a:pt x="59" y="118"/>
                    </a:lnTo>
                    <a:lnTo>
                      <a:pt x="59" y="117"/>
                    </a:lnTo>
                    <a:lnTo>
                      <a:pt x="59" y="115"/>
                    </a:lnTo>
                    <a:lnTo>
                      <a:pt x="59" y="117"/>
                    </a:lnTo>
                    <a:lnTo>
                      <a:pt x="59" y="119"/>
                    </a:lnTo>
                    <a:lnTo>
                      <a:pt x="59" y="123"/>
                    </a:lnTo>
                    <a:lnTo>
                      <a:pt x="59" y="127"/>
                    </a:lnTo>
                    <a:lnTo>
                      <a:pt x="59" y="133"/>
                    </a:lnTo>
                    <a:lnTo>
                      <a:pt x="59" y="140"/>
                    </a:lnTo>
                    <a:lnTo>
                      <a:pt x="60" y="147"/>
                    </a:lnTo>
                    <a:lnTo>
                      <a:pt x="60" y="155"/>
                    </a:lnTo>
                    <a:lnTo>
                      <a:pt x="60" y="162"/>
                    </a:lnTo>
                    <a:lnTo>
                      <a:pt x="60" y="170"/>
                    </a:lnTo>
                    <a:lnTo>
                      <a:pt x="60" y="176"/>
                    </a:lnTo>
                    <a:lnTo>
                      <a:pt x="60" y="181"/>
                    </a:lnTo>
                    <a:lnTo>
                      <a:pt x="60" y="184"/>
                    </a:lnTo>
                    <a:lnTo>
                      <a:pt x="60" y="185"/>
                    </a:lnTo>
                    <a:lnTo>
                      <a:pt x="60" y="183"/>
                    </a:lnTo>
                    <a:lnTo>
                      <a:pt x="60" y="182"/>
                    </a:lnTo>
                    <a:lnTo>
                      <a:pt x="60" y="179"/>
                    </a:lnTo>
                    <a:lnTo>
                      <a:pt x="61" y="178"/>
                    </a:lnTo>
                    <a:lnTo>
                      <a:pt x="61" y="177"/>
                    </a:lnTo>
                    <a:lnTo>
                      <a:pt x="61" y="178"/>
                    </a:lnTo>
                    <a:lnTo>
                      <a:pt x="61" y="179"/>
                    </a:lnTo>
                    <a:lnTo>
                      <a:pt x="61" y="182"/>
                    </a:lnTo>
                    <a:lnTo>
                      <a:pt x="61" y="184"/>
                    </a:lnTo>
                    <a:lnTo>
                      <a:pt x="61" y="187"/>
                    </a:lnTo>
                    <a:lnTo>
                      <a:pt x="61" y="189"/>
                    </a:lnTo>
                    <a:lnTo>
                      <a:pt x="61" y="191"/>
                    </a:lnTo>
                    <a:lnTo>
                      <a:pt x="61" y="190"/>
                    </a:lnTo>
                    <a:lnTo>
                      <a:pt x="61" y="188"/>
                    </a:lnTo>
                    <a:lnTo>
                      <a:pt x="61" y="183"/>
                    </a:lnTo>
                    <a:lnTo>
                      <a:pt x="61" y="177"/>
                    </a:lnTo>
                    <a:lnTo>
                      <a:pt x="62" y="168"/>
                    </a:lnTo>
                    <a:lnTo>
                      <a:pt x="62" y="161"/>
                    </a:lnTo>
                    <a:lnTo>
                      <a:pt x="62" y="152"/>
                    </a:lnTo>
                    <a:lnTo>
                      <a:pt x="62" y="144"/>
                    </a:lnTo>
                    <a:lnTo>
                      <a:pt x="62" y="136"/>
                    </a:lnTo>
                    <a:lnTo>
                      <a:pt x="62" y="129"/>
                    </a:lnTo>
                    <a:lnTo>
                      <a:pt x="62" y="124"/>
                    </a:lnTo>
                    <a:lnTo>
                      <a:pt x="62" y="120"/>
                    </a:lnTo>
                    <a:lnTo>
                      <a:pt x="62" y="118"/>
                    </a:lnTo>
                    <a:lnTo>
                      <a:pt x="62" y="120"/>
                    </a:lnTo>
                    <a:lnTo>
                      <a:pt x="62" y="124"/>
                    </a:lnTo>
                    <a:lnTo>
                      <a:pt x="64" y="127"/>
                    </a:lnTo>
                    <a:lnTo>
                      <a:pt x="64" y="132"/>
                    </a:lnTo>
                    <a:lnTo>
                      <a:pt x="64" y="137"/>
                    </a:lnTo>
                    <a:lnTo>
                      <a:pt x="64" y="142"/>
                    </a:lnTo>
                    <a:lnTo>
                      <a:pt x="64" y="147"/>
                    </a:lnTo>
                    <a:lnTo>
                      <a:pt x="64" y="150"/>
                    </a:lnTo>
                    <a:lnTo>
                      <a:pt x="64" y="155"/>
                    </a:lnTo>
                    <a:lnTo>
                      <a:pt x="64" y="159"/>
                    </a:lnTo>
                    <a:lnTo>
                      <a:pt x="64" y="161"/>
                    </a:lnTo>
                    <a:lnTo>
                      <a:pt x="64" y="165"/>
                    </a:lnTo>
                    <a:lnTo>
                      <a:pt x="64" y="167"/>
                    </a:lnTo>
                    <a:lnTo>
                      <a:pt x="64" y="170"/>
                    </a:lnTo>
                    <a:lnTo>
                      <a:pt x="64" y="173"/>
                    </a:lnTo>
                    <a:lnTo>
                      <a:pt x="64" y="176"/>
                    </a:lnTo>
                    <a:lnTo>
                      <a:pt x="65" y="178"/>
                    </a:lnTo>
                    <a:lnTo>
                      <a:pt x="65" y="181"/>
                    </a:lnTo>
                    <a:lnTo>
                      <a:pt x="65" y="184"/>
                    </a:lnTo>
                    <a:lnTo>
                      <a:pt x="65" y="187"/>
                    </a:lnTo>
                    <a:lnTo>
                      <a:pt x="65" y="190"/>
                    </a:lnTo>
                    <a:lnTo>
                      <a:pt x="65" y="193"/>
                    </a:lnTo>
                    <a:lnTo>
                      <a:pt x="65" y="196"/>
                    </a:lnTo>
                    <a:lnTo>
                      <a:pt x="65" y="197"/>
                    </a:lnTo>
                    <a:lnTo>
                      <a:pt x="65" y="200"/>
                    </a:lnTo>
                    <a:lnTo>
                      <a:pt x="65" y="199"/>
                    </a:lnTo>
                    <a:lnTo>
                      <a:pt x="65" y="197"/>
                    </a:lnTo>
                    <a:lnTo>
                      <a:pt x="65" y="194"/>
                    </a:lnTo>
                    <a:lnTo>
                      <a:pt x="66" y="189"/>
                    </a:lnTo>
                    <a:lnTo>
                      <a:pt x="66" y="184"/>
                    </a:lnTo>
                    <a:lnTo>
                      <a:pt x="66" y="178"/>
                    </a:lnTo>
                    <a:lnTo>
                      <a:pt x="66" y="171"/>
                    </a:lnTo>
                    <a:lnTo>
                      <a:pt x="66" y="165"/>
                    </a:lnTo>
                    <a:lnTo>
                      <a:pt x="66" y="159"/>
                    </a:lnTo>
                    <a:lnTo>
                      <a:pt x="66" y="153"/>
                    </a:lnTo>
                    <a:lnTo>
                      <a:pt x="66" y="149"/>
                    </a:lnTo>
                    <a:lnTo>
                      <a:pt x="66" y="146"/>
                    </a:lnTo>
                    <a:lnTo>
                      <a:pt x="66" y="144"/>
                    </a:lnTo>
                    <a:lnTo>
                      <a:pt x="66" y="147"/>
                    </a:lnTo>
                    <a:lnTo>
                      <a:pt x="66" y="150"/>
                    </a:lnTo>
                    <a:lnTo>
                      <a:pt x="66" y="154"/>
                    </a:lnTo>
                    <a:lnTo>
                      <a:pt x="67" y="159"/>
                    </a:lnTo>
                    <a:lnTo>
                      <a:pt x="67" y="164"/>
                    </a:lnTo>
                    <a:lnTo>
                      <a:pt x="67" y="168"/>
                    </a:lnTo>
                    <a:lnTo>
                      <a:pt x="67" y="172"/>
                    </a:lnTo>
                    <a:lnTo>
                      <a:pt x="67" y="176"/>
                    </a:lnTo>
                    <a:lnTo>
                      <a:pt x="67" y="178"/>
                    </a:lnTo>
                    <a:lnTo>
                      <a:pt x="67" y="179"/>
                    </a:lnTo>
                    <a:lnTo>
                      <a:pt x="67" y="178"/>
                    </a:lnTo>
                    <a:lnTo>
                      <a:pt x="67" y="177"/>
                    </a:lnTo>
                    <a:lnTo>
                      <a:pt x="67" y="173"/>
                    </a:lnTo>
                    <a:lnTo>
                      <a:pt x="67" y="170"/>
                    </a:lnTo>
                    <a:lnTo>
                      <a:pt x="67" y="165"/>
                    </a:lnTo>
                    <a:lnTo>
                      <a:pt x="67" y="159"/>
                    </a:lnTo>
                    <a:lnTo>
                      <a:pt x="68" y="153"/>
                    </a:lnTo>
                    <a:lnTo>
                      <a:pt x="68" y="147"/>
                    </a:lnTo>
                    <a:lnTo>
                      <a:pt x="68" y="142"/>
                    </a:lnTo>
                    <a:lnTo>
                      <a:pt x="68" y="137"/>
                    </a:lnTo>
                    <a:lnTo>
                      <a:pt x="68" y="135"/>
                    </a:lnTo>
                    <a:lnTo>
                      <a:pt x="68" y="132"/>
                    </a:lnTo>
                    <a:lnTo>
                      <a:pt x="68" y="133"/>
                    </a:lnTo>
                    <a:lnTo>
                      <a:pt x="68" y="136"/>
                    </a:lnTo>
                    <a:lnTo>
                      <a:pt x="68" y="141"/>
                    </a:lnTo>
                    <a:lnTo>
                      <a:pt x="68" y="147"/>
                    </a:lnTo>
                    <a:lnTo>
                      <a:pt x="68" y="154"/>
                    </a:lnTo>
                    <a:lnTo>
                      <a:pt x="68" y="162"/>
                    </a:lnTo>
                    <a:lnTo>
                      <a:pt x="68" y="170"/>
                    </a:lnTo>
                    <a:lnTo>
                      <a:pt x="70" y="178"/>
                    </a:lnTo>
                    <a:lnTo>
                      <a:pt x="70" y="184"/>
                    </a:lnTo>
                    <a:lnTo>
                      <a:pt x="70" y="190"/>
                    </a:lnTo>
                    <a:lnTo>
                      <a:pt x="70" y="194"/>
                    </a:lnTo>
                    <a:lnTo>
                      <a:pt x="70" y="195"/>
                    </a:lnTo>
                    <a:lnTo>
                      <a:pt x="70" y="193"/>
                    </a:lnTo>
                    <a:lnTo>
                      <a:pt x="70" y="189"/>
                    </a:lnTo>
                    <a:lnTo>
                      <a:pt x="70" y="183"/>
                    </a:lnTo>
                    <a:lnTo>
                      <a:pt x="70" y="178"/>
                    </a:lnTo>
                    <a:lnTo>
                      <a:pt x="70" y="172"/>
                    </a:lnTo>
                    <a:lnTo>
                      <a:pt x="70" y="166"/>
                    </a:lnTo>
                    <a:lnTo>
                      <a:pt x="70" y="161"/>
                    </a:lnTo>
                    <a:lnTo>
                      <a:pt x="71" y="158"/>
                    </a:lnTo>
                    <a:lnTo>
                      <a:pt x="71" y="155"/>
                    </a:lnTo>
                    <a:lnTo>
                      <a:pt x="71" y="154"/>
                    </a:lnTo>
                    <a:lnTo>
                      <a:pt x="71" y="155"/>
                    </a:lnTo>
                    <a:lnTo>
                      <a:pt x="71" y="156"/>
                    </a:lnTo>
                    <a:lnTo>
                      <a:pt x="71" y="160"/>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81" name="Freeform 113"/>
              <p:cNvSpPr>
                <a:spLocks/>
              </p:cNvSpPr>
              <p:nvPr/>
            </p:nvSpPr>
            <p:spPr bwMode="auto">
              <a:xfrm>
                <a:off x="2727" y="2069"/>
                <a:ext cx="70" cy="156"/>
              </a:xfrm>
              <a:custGeom>
                <a:avLst/>
                <a:gdLst>
                  <a:gd name="T0" fmla="*/ 1 w 70"/>
                  <a:gd name="T1" fmla="*/ 83 h 156"/>
                  <a:gd name="T2" fmla="*/ 2 w 70"/>
                  <a:gd name="T3" fmla="*/ 73 h 156"/>
                  <a:gd name="T4" fmla="*/ 4 w 70"/>
                  <a:gd name="T5" fmla="*/ 116 h 156"/>
                  <a:gd name="T6" fmla="*/ 5 w 70"/>
                  <a:gd name="T7" fmla="*/ 95 h 156"/>
                  <a:gd name="T8" fmla="*/ 6 w 70"/>
                  <a:gd name="T9" fmla="*/ 144 h 156"/>
                  <a:gd name="T10" fmla="*/ 6 w 70"/>
                  <a:gd name="T11" fmla="*/ 103 h 156"/>
                  <a:gd name="T12" fmla="*/ 7 w 70"/>
                  <a:gd name="T13" fmla="*/ 49 h 156"/>
                  <a:gd name="T14" fmla="*/ 8 w 70"/>
                  <a:gd name="T15" fmla="*/ 79 h 156"/>
                  <a:gd name="T16" fmla="*/ 10 w 70"/>
                  <a:gd name="T17" fmla="*/ 60 h 156"/>
                  <a:gd name="T18" fmla="*/ 11 w 70"/>
                  <a:gd name="T19" fmla="*/ 39 h 156"/>
                  <a:gd name="T20" fmla="*/ 12 w 70"/>
                  <a:gd name="T21" fmla="*/ 74 h 156"/>
                  <a:gd name="T22" fmla="*/ 13 w 70"/>
                  <a:gd name="T23" fmla="*/ 74 h 156"/>
                  <a:gd name="T24" fmla="*/ 14 w 70"/>
                  <a:gd name="T25" fmla="*/ 94 h 156"/>
                  <a:gd name="T26" fmla="*/ 16 w 70"/>
                  <a:gd name="T27" fmla="*/ 69 h 156"/>
                  <a:gd name="T28" fmla="*/ 17 w 70"/>
                  <a:gd name="T29" fmla="*/ 73 h 156"/>
                  <a:gd name="T30" fmla="*/ 18 w 70"/>
                  <a:gd name="T31" fmla="*/ 69 h 156"/>
                  <a:gd name="T32" fmla="*/ 19 w 70"/>
                  <a:gd name="T33" fmla="*/ 3 h 156"/>
                  <a:gd name="T34" fmla="*/ 21 w 70"/>
                  <a:gd name="T35" fmla="*/ 38 h 156"/>
                  <a:gd name="T36" fmla="*/ 22 w 70"/>
                  <a:gd name="T37" fmla="*/ 62 h 156"/>
                  <a:gd name="T38" fmla="*/ 22 w 70"/>
                  <a:gd name="T39" fmla="*/ 68 h 156"/>
                  <a:gd name="T40" fmla="*/ 23 w 70"/>
                  <a:gd name="T41" fmla="*/ 66 h 156"/>
                  <a:gd name="T42" fmla="*/ 24 w 70"/>
                  <a:gd name="T43" fmla="*/ 66 h 156"/>
                  <a:gd name="T44" fmla="*/ 25 w 70"/>
                  <a:gd name="T45" fmla="*/ 91 h 156"/>
                  <a:gd name="T46" fmla="*/ 27 w 70"/>
                  <a:gd name="T47" fmla="*/ 43 h 156"/>
                  <a:gd name="T48" fmla="*/ 28 w 70"/>
                  <a:gd name="T49" fmla="*/ 72 h 156"/>
                  <a:gd name="T50" fmla="*/ 29 w 70"/>
                  <a:gd name="T51" fmla="*/ 43 h 156"/>
                  <a:gd name="T52" fmla="*/ 30 w 70"/>
                  <a:gd name="T53" fmla="*/ 109 h 156"/>
                  <a:gd name="T54" fmla="*/ 30 w 70"/>
                  <a:gd name="T55" fmla="*/ 96 h 156"/>
                  <a:gd name="T56" fmla="*/ 31 w 70"/>
                  <a:gd name="T57" fmla="*/ 43 h 156"/>
                  <a:gd name="T58" fmla="*/ 33 w 70"/>
                  <a:gd name="T59" fmla="*/ 67 h 156"/>
                  <a:gd name="T60" fmla="*/ 34 w 70"/>
                  <a:gd name="T61" fmla="*/ 61 h 156"/>
                  <a:gd name="T62" fmla="*/ 35 w 70"/>
                  <a:gd name="T63" fmla="*/ 79 h 156"/>
                  <a:gd name="T64" fmla="*/ 36 w 70"/>
                  <a:gd name="T65" fmla="*/ 148 h 156"/>
                  <a:gd name="T66" fmla="*/ 38 w 70"/>
                  <a:gd name="T67" fmla="*/ 62 h 156"/>
                  <a:gd name="T68" fmla="*/ 38 w 70"/>
                  <a:gd name="T69" fmla="*/ 112 h 156"/>
                  <a:gd name="T70" fmla="*/ 39 w 70"/>
                  <a:gd name="T71" fmla="*/ 116 h 156"/>
                  <a:gd name="T72" fmla="*/ 40 w 70"/>
                  <a:gd name="T73" fmla="*/ 83 h 156"/>
                  <a:gd name="T74" fmla="*/ 41 w 70"/>
                  <a:gd name="T75" fmla="*/ 49 h 156"/>
                  <a:gd name="T76" fmla="*/ 42 w 70"/>
                  <a:gd name="T77" fmla="*/ 55 h 156"/>
                  <a:gd name="T78" fmla="*/ 44 w 70"/>
                  <a:gd name="T79" fmla="*/ 66 h 156"/>
                  <a:gd name="T80" fmla="*/ 45 w 70"/>
                  <a:gd name="T81" fmla="*/ 86 h 156"/>
                  <a:gd name="T82" fmla="*/ 46 w 70"/>
                  <a:gd name="T83" fmla="*/ 56 h 156"/>
                  <a:gd name="T84" fmla="*/ 47 w 70"/>
                  <a:gd name="T85" fmla="*/ 92 h 156"/>
                  <a:gd name="T86" fmla="*/ 48 w 70"/>
                  <a:gd name="T87" fmla="*/ 104 h 156"/>
                  <a:gd name="T88" fmla="*/ 48 w 70"/>
                  <a:gd name="T89" fmla="*/ 151 h 156"/>
                  <a:gd name="T90" fmla="*/ 50 w 70"/>
                  <a:gd name="T91" fmla="*/ 56 h 156"/>
                  <a:gd name="T92" fmla="*/ 51 w 70"/>
                  <a:gd name="T93" fmla="*/ 57 h 156"/>
                  <a:gd name="T94" fmla="*/ 52 w 70"/>
                  <a:gd name="T95" fmla="*/ 73 h 156"/>
                  <a:gd name="T96" fmla="*/ 53 w 70"/>
                  <a:gd name="T97" fmla="*/ 97 h 156"/>
                  <a:gd name="T98" fmla="*/ 55 w 70"/>
                  <a:gd name="T99" fmla="*/ 66 h 156"/>
                  <a:gd name="T100" fmla="*/ 56 w 70"/>
                  <a:gd name="T101" fmla="*/ 33 h 156"/>
                  <a:gd name="T102" fmla="*/ 57 w 70"/>
                  <a:gd name="T103" fmla="*/ 132 h 156"/>
                  <a:gd name="T104" fmla="*/ 58 w 70"/>
                  <a:gd name="T105" fmla="*/ 80 h 156"/>
                  <a:gd name="T106" fmla="*/ 61 w 70"/>
                  <a:gd name="T107" fmla="*/ 88 h 156"/>
                  <a:gd name="T108" fmla="*/ 61 w 70"/>
                  <a:gd name="T109" fmla="*/ 41 h 156"/>
                  <a:gd name="T110" fmla="*/ 62 w 70"/>
                  <a:gd name="T111" fmla="*/ 62 h 156"/>
                  <a:gd name="T112" fmla="*/ 63 w 70"/>
                  <a:gd name="T113" fmla="*/ 101 h 156"/>
                  <a:gd name="T114" fmla="*/ 64 w 70"/>
                  <a:gd name="T115" fmla="*/ 119 h 156"/>
                  <a:gd name="T116" fmla="*/ 65 w 70"/>
                  <a:gd name="T117" fmla="*/ 82 h 156"/>
                  <a:gd name="T118" fmla="*/ 67 w 70"/>
                  <a:gd name="T119" fmla="*/ 66 h 156"/>
                  <a:gd name="T120" fmla="*/ 68 w 70"/>
                  <a:gd name="T121" fmla="*/ 85 h 156"/>
                  <a:gd name="T122" fmla="*/ 69 w 70"/>
                  <a:gd name="T123" fmla="*/ 114 h 156"/>
                  <a:gd name="T124" fmla="*/ 69 w 70"/>
                  <a:gd name="T125" fmla="*/ 86 h 1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0"/>
                  <a:gd name="T190" fmla="*/ 0 h 156"/>
                  <a:gd name="T191" fmla="*/ 70 w 70"/>
                  <a:gd name="T192" fmla="*/ 156 h 1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0" h="156">
                    <a:moveTo>
                      <a:pt x="0" y="61"/>
                    </a:moveTo>
                    <a:lnTo>
                      <a:pt x="0" y="63"/>
                    </a:lnTo>
                    <a:lnTo>
                      <a:pt x="0" y="67"/>
                    </a:lnTo>
                    <a:lnTo>
                      <a:pt x="0" y="71"/>
                    </a:lnTo>
                    <a:lnTo>
                      <a:pt x="0" y="73"/>
                    </a:lnTo>
                    <a:lnTo>
                      <a:pt x="0" y="77"/>
                    </a:lnTo>
                    <a:lnTo>
                      <a:pt x="0" y="78"/>
                    </a:lnTo>
                    <a:lnTo>
                      <a:pt x="0" y="79"/>
                    </a:lnTo>
                    <a:lnTo>
                      <a:pt x="1" y="80"/>
                    </a:lnTo>
                    <a:lnTo>
                      <a:pt x="1" y="82"/>
                    </a:lnTo>
                    <a:lnTo>
                      <a:pt x="1" y="83"/>
                    </a:lnTo>
                    <a:lnTo>
                      <a:pt x="1" y="84"/>
                    </a:lnTo>
                    <a:lnTo>
                      <a:pt x="1" y="85"/>
                    </a:lnTo>
                    <a:lnTo>
                      <a:pt x="1" y="86"/>
                    </a:lnTo>
                    <a:lnTo>
                      <a:pt x="1" y="85"/>
                    </a:lnTo>
                    <a:lnTo>
                      <a:pt x="1" y="84"/>
                    </a:lnTo>
                    <a:lnTo>
                      <a:pt x="1" y="83"/>
                    </a:lnTo>
                    <a:lnTo>
                      <a:pt x="2" y="80"/>
                    </a:lnTo>
                    <a:lnTo>
                      <a:pt x="2" y="78"/>
                    </a:lnTo>
                    <a:lnTo>
                      <a:pt x="2" y="77"/>
                    </a:lnTo>
                    <a:lnTo>
                      <a:pt x="2" y="74"/>
                    </a:lnTo>
                    <a:lnTo>
                      <a:pt x="2" y="73"/>
                    </a:lnTo>
                    <a:lnTo>
                      <a:pt x="2" y="72"/>
                    </a:lnTo>
                    <a:lnTo>
                      <a:pt x="2" y="73"/>
                    </a:lnTo>
                    <a:lnTo>
                      <a:pt x="2" y="75"/>
                    </a:lnTo>
                    <a:lnTo>
                      <a:pt x="2" y="79"/>
                    </a:lnTo>
                    <a:lnTo>
                      <a:pt x="2" y="84"/>
                    </a:lnTo>
                    <a:lnTo>
                      <a:pt x="2" y="89"/>
                    </a:lnTo>
                    <a:lnTo>
                      <a:pt x="2" y="95"/>
                    </a:lnTo>
                    <a:lnTo>
                      <a:pt x="4" y="101"/>
                    </a:lnTo>
                    <a:lnTo>
                      <a:pt x="4" y="107"/>
                    </a:lnTo>
                    <a:lnTo>
                      <a:pt x="4" y="112"/>
                    </a:lnTo>
                    <a:lnTo>
                      <a:pt x="4" y="116"/>
                    </a:lnTo>
                    <a:lnTo>
                      <a:pt x="4" y="119"/>
                    </a:lnTo>
                    <a:lnTo>
                      <a:pt x="4" y="121"/>
                    </a:lnTo>
                    <a:lnTo>
                      <a:pt x="4" y="119"/>
                    </a:lnTo>
                    <a:lnTo>
                      <a:pt x="4" y="116"/>
                    </a:lnTo>
                    <a:lnTo>
                      <a:pt x="4" y="113"/>
                    </a:lnTo>
                    <a:lnTo>
                      <a:pt x="4" y="108"/>
                    </a:lnTo>
                    <a:lnTo>
                      <a:pt x="4" y="104"/>
                    </a:lnTo>
                    <a:lnTo>
                      <a:pt x="4" y="101"/>
                    </a:lnTo>
                    <a:lnTo>
                      <a:pt x="5" y="97"/>
                    </a:lnTo>
                    <a:lnTo>
                      <a:pt x="5" y="96"/>
                    </a:lnTo>
                    <a:lnTo>
                      <a:pt x="5" y="95"/>
                    </a:lnTo>
                    <a:lnTo>
                      <a:pt x="5" y="96"/>
                    </a:lnTo>
                    <a:lnTo>
                      <a:pt x="5" y="100"/>
                    </a:lnTo>
                    <a:lnTo>
                      <a:pt x="5" y="103"/>
                    </a:lnTo>
                    <a:lnTo>
                      <a:pt x="5" y="108"/>
                    </a:lnTo>
                    <a:lnTo>
                      <a:pt x="5" y="114"/>
                    </a:lnTo>
                    <a:lnTo>
                      <a:pt x="5" y="120"/>
                    </a:lnTo>
                    <a:lnTo>
                      <a:pt x="5" y="126"/>
                    </a:lnTo>
                    <a:lnTo>
                      <a:pt x="5" y="132"/>
                    </a:lnTo>
                    <a:lnTo>
                      <a:pt x="5" y="137"/>
                    </a:lnTo>
                    <a:lnTo>
                      <a:pt x="6" y="142"/>
                    </a:lnTo>
                    <a:lnTo>
                      <a:pt x="6" y="144"/>
                    </a:lnTo>
                    <a:lnTo>
                      <a:pt x="6" y="147"/>
                    </a:lnTo>
                    <a:lnTo>
                      <a:pt x="6" y="148"/>
                    </a:lnTo>
                    <a:lnTo>
                      <a:pt x="6" y="147"/>
                    </a:lnTo>
                    <a:lnTo>
                      <a:pt x="6" y="144"/>
                    </a:lnTo>
                    <a:lnTo>
                      <a:pt x="6" y="141"/>
                    </a:lnTo>
                    <a:lnTo>
                      <a:pt x="6" y="137"/>
                    </a:lnTo>
                    <a:lnTo>
                      <a:pt x="6" y="131"/>
                    </a:lnTo>
                    <a:lnTo>
                      <a:pt x="6" y="125"/>
                    </a:lnTo>
                    <a:lnTo>
                      <a:pt x="6" y="119"/>
                    </a:lnTo>
                    <a:lnTo>
                      <a:pt x="6" y="112"/>
                    </a:lnTo>
                    <a:lnTo>
                      <a:pt x="6" y="103"/>
                    </a:lnTo>
                    <a:lnTo>
                      <a:pt x="7" y="95"/>
                    </a:lnTo>
                    <a:lnTo>
                      <a:pt x="7" y="85"/>
                    </a:lnTo>
                    <a:lnTo>
                      <a:pt x="7" y="75"/>
                    </a:lnTo>
                    <a:lnTo>
                      <a:pt x="7" y="67"/>
                    </a:lnTo>
                    <a:lnTo>
                      <a:pt x="7" y="59"/>
                    </a:lnTo>
                    <a:lnTo>
                      <a:pt x="7" y="51"/>
                    </a:lnTo>
                    <a:lnTo>
                      <a:pt x="7" y="45"/>
                    </a:lnTo>
                    <a:lnTo>
                      <a:pt x="7" y="42"/>
                    </a:lnTo>
                    <a:lnTo>
                      <a:pt x="7" y="41"/>
                    </a:lnTo>
                    <a:lnTo>
                      <a:pt x="7" y="44"/>
                    </a:lnTo>
                    <a:lnTo>
                      <a:pt x="7" y="49"/>
                    </a:lnTo>
                    <a:lnTo>
                      <a:pt x="7" y="55"/>
                    </a:lnTo>
                    <a:lnTo>
                      <a:pt x="8" y="63"/>
                    </a:lnTo>
                    <a:lnTo>
                      <a:pt x="8" y="72"/>
                    </a:lnTo>
                    <a:lnTo>
                      <a:pt x="8" y="79"/>
                    </a:lnTo>
                    <a:lnTo>
                      <a:pt x="8" y="86"/>
                    </a:lnTo>
                    <a:lnTo>
                      <a:pt x="8" y="92"/>
                    </a:lnTo>
                    <a:lnTo>
                      <a:pt x="8" y="96"/>
                    </a:lnTo>
                    <a:lnTo>
                      <a:pt x="8" y="95"/>
                    </a:lnTo>
                    <a:lnTo>
                      <a:pt x="8" y="91"/>
                    </a:lnTo>
                    <a:lnTo>
                      <a:pt x="8" y="86"/>
                    </a:lnTo>
                    <a:lnTo>
                      <a:pt x="8" y="79"/>
                    </a:lnTo>
                    <a:lnTo>
                      <a:pt x="8" y="72"/>
                    </a:lnTo>
                    <a:lnTo>
                      <a:pt x="8" y="63"/>
                    </a:lnTo>
                    <a:lnTo>
                      <a:pt x="8" y="57"/>
                    </a:lnTo>
                    <a:lnTo>
                      <a:pt x="10" y="51"/>
                    </a:lnTo>
                    <a:lnTo>
                      <a:pt x="10" y="48"/>
                    </a:lnTo>
                    <a:lnTo>
                      <a:pt x="10" y="45"/>
                    </a:lnTo>
                    <a:lnTo>
                      <a:pt x="10" y="48"/>
                    </a:lnTo>
                    <a:lnTo>
                      <a:pt x="10" y="50"/>
                    </a:lnTo>
                    <a:lnTo>
                      <a:pt x="10" y="54"/>
                    </a:lnTo>
                    <a:lnTo>
                      <a:pt x="10" y="57"/>
                    </a:lnTo>
                    <a:lnTo>
                      <a:pt x="10" y="60"/>
                    </a:lnTo>
                    <a:lnTo>
                      <a:pt x="10" y="62"/>
                    </a:lnTo>
                    <a:lnTo>
                      <a:pt x="10" y="63"/>
                    </a:lnTo>
                    <a:lnTo>
                      <a:pt x="10" y="61"/>
                    </a:lnTo>
                    <a:lnTo>
                      <a:pt x="11" y="59"/>
                    </a:lnTo>
                    <a:lnTo>
                      <a:pt x="11" y="54"/>
                    </a:lnTo>
                    <a:lnTo>
                      <a:pt x="11" y="50"/>
                    </a:lnTo>
                    <a:lnTo>
                      <a:pt x="11" y="45"/>
                    </a:lnTo>
                    <a:lnTo>
                      <a:pt x="11" y="42"/>
                    </a:lnTo>
                    <a:lnTo>
                      <a:pt x="11" y="39"/>
                    </a:lnTo>
                    <a:lnTo>
                      <a:pt x="11" y="38"/>
                    </a:lnTo>
                    <a:lnTo>
                      <a:pt x="11" y="39"/>
                    </a:lnTo>
                    <a:lnTo>
                      <a:pt x="11" y="42"/>
                    </a:lnTo>
                    <a:lnTo>
                      <a:pt x="11" y="45"/>
                    </a:lnTo>
                    <a:lnTo>
                      <a:pt x="11" y="50"/>
                    </a:lnTo>
                    <a:lnTo>
                      <a:pt x="11" y="56"/>
                    </a:lnTo>
                    <a:lnTo>
                      <a:pt x="11" y="61"/>
                    </a:lnTo>
                    <a:lnTo>
                      <a:pt x="12" y="66"/>
                    </a:lnTo>
                    <a:lnTo>
                      <a:pt x="12" y="69"/>
                    </a:lnTo>
                    <a:lnTo>
                      <a:pt x="12" y="73"/>
                    </a:lnTo>
                    <a:lnTo>
                      <a:pt x="12" y="74"/>
                    </a:lnTo>
                    <a:lnTo>
                      <a:pt x="12" y="75"/>
                    </a:lnTo>
                    <a:lnTo>
                      <a:pt x="12" y="74"/>
                    </a:lnTo>
                    <a:lnTo>
                      <a:pt x="12" y="72"/>
                    </a:lnTo>
                    <a:lnTo>
                      <a:pt x="12" y="71"/>
                    </a:lnTo>
                    <a:lnTo>
                      <a:pt x="12" y="68"/>
                    </a:lnTo>
                    <a:lnTo>
                      <a:pt x="12" y="67"/>
                    </a:lnTo>
                    <a:lnTo>
                      <a:pt x="12" y="66"/>
                    </a:lnTo>
                    <a:lnTo>
                      <a:pt x="13" y="66"/>
                    </a:lnTo>
                    <a:lnTo>
                      <a:pt x="13" y="67"/>
                    </a:lnTo>
                    <a:lnTo>
                      <a:pt x="13" y="68"/>
                    </a:lnTo>
                    <a:lnTo>
                      <a:pt x="13" y="71"/>
                    </a:lnTo>
                    <a:lnTo>
                      <a:pt x="13" y="73"/>
                    </a:lnTo>
                    <a:lnTo>
                      <a:pt x="13" y="74"/>
                    </a:lnTo>
                    <a:lnTo>
                      <a:pt x="13" y="77"/>
                    </a:lnTo>
                    <a:lnTo>
                      <a:pt x="13" y="79"/>
                    </a:lnTo>
                    <a:lnTo>
                      <a:pt x="13" y="80"/>
                    </a:lnTo>
                    <a:lnTo>
                      <a:pt x="13" y="82"/>
                    </a:lnTo>
                    <a:lnTo>
                      <a:pt x="13" y="83"/>
                    </a:lnTo>
                    <a:lnTo>
                      <a:pt x="13" y="85"/>
                    </a:lnTo>
                    <a:lnTo>
                      <a:pt x="13" y="86"/>
                    </a:lnTo>
                    <a:lnTo>
                      <a:pt x="14" y="88"/>
                    </a:lnTo>
                    <a:lnTo>
                      <a:pt x="14" y="90"/>
                    </a:lnTo>
                    <a:lnTo>
                      <a:pt x="14" y="91"/>
                    </a:lnTo>
                    <a:lnTo>
                      <a:pt x="14" y="94"/>
                    </a:lnTo>
                    <a:lnTo>
                      <a:pt x="14" y="95"/>
                    </a:lnTo>
                    <a:lnTo>
                      <a:pt x="14" y="96"/>
                    </a:lnTo>
                    <a:lnTo>
                      <a:pt x="14" y="95"/>
                    </a:lnTo>
                    <a:lnTo>
                      <a:pt x="14" y="92"/>
                    </a:lnTo>
                    <a:lnTo>
                      <a:pt x="14" y="90"/>
                    </a:lnTo>
                    <a:lnTo>
                      <a:pt x="14" y="86"/>
                    </a:lnTo>
                    <a:lnTo>
                      <a:pt x="14" y="82"/>
                    </a:lnTo>
                    <a:lnTo>
                      <a:pt x="14" y="78"/>
                    </a:lnTo>
                    <a:lnTo>
                      <a:pt x="16" y="74"/>
                    </a:lnTo>
                    <a:lnTo>
                      <a:pt x="16" y="72"/>
                    </a:lnTo>
                    <a:lnTo>
                      <a:pt x="16" y="69"/>
                    </a:lnTo>
                    <a:lnTo>
                      <a:pt x="16" y="68"/>
                    </a:lnTo>
                    <a:lnTo>
                      <a:pt x="16" y="71"/>
                    </a:lnTo>
                    <a:lnTo>
                      <a:pt x="16" y="72"/>
                    </a:lnTo>
                    <a:lnTo>
                      <a:pt x="16" y="74"/>
                    </a:lnTo>
                    <a:lnTo>
                      <a:pt x="16" y="77"/>
                    </a:lnTo>
                    <a:lnTo>
                      <a:pt x="16" y="78"/>
                    </a:lnTo>
                    <a:lnTo>
                      <a:pt x="17" y="78"/>
                    </a:lnTo>
                    <a:lnTo>
                      <a:pt x="17" y="77"/>
                    </a:lnTo>
                    <a:lnTo>
                      <a:pt x="17" y="75"/>
                    </a:lnTo>
                    <a:lnTo>
                      <a:pt x="17" y="74"/>
                    </a:lnTo>
                    <a:lnTo>
                      <a:pt x="17" y="73"/>
                    </a:lnTo>
                    <a:lnTo>
                      <a:pt x="17" y="74"/>
                    </a:lnTo>
                    <a:lnTo>
                      <a:pt x="17" y="77"/>
                    </a:lnTo>
                    <a:lnTo>
                      <a:pt x="17" y="78"/>
                    </a:lnTo>
                    <a:lnTo>
                      <a:pt x="17" y="80"/>
                    </a:lnTo>
                    <a:lnTo>
                      <a:pt x="17" y="82"/>
                    </a:lnTo>
                    <a:lnTo>
                      <a:pt x="17" y="83"/>
                    </a:lnTo>
                    <a:lnTo>
                      <a:pt x="18" y="83"/>
                    </a:lnTo>
                    <a:lnTo>
                      <a:pt x="18" y="82"/>
                    </a:lnTo>
                    <a:lnTo>
                      <a:pt x="18" y="79"/>
                    </a:lnTo>
                    <a:lnTo>
                      <a:pt x="18" y="74"/>
                    </a:lnTo>
                    <a:lnTo>
                      <a:pt x="18" y="69"/>
                    </a:lnTo>
                    <a:lnTo>
                      <a:pt x="18" y="63"/>
                    </a:lnTo>
                    <a:lnTo>
                      <a:pt x="18" y="56"/>
                    </a:lnTo>
                    <a:lnTo>
                      <a:pt x="18" y="49"/>
                    </a:lnTo>
                    <a:lnTo>
                      <a:pt x="18" y="42"/>
                    </a:lnTo>
                    <a:lnTo>
                      <a:pt x="18" y="34"/>
                    </a:lnTo>
                    <a:lnTo>
                      <a:pt x="18" y="27"/>
                    </a:lnTo>
                    <a:lnTo>
                      <a:pt x="18" y="21"/>
                    </a:lnTo>
                    <a:lnTo>
                      <a:pt x="18" y="15"/>
                    </a:lnTo>
                    <a:lnTo>
                      <a:pt x="19" y="10"/>
                    </a:lnTo>
                    <a:lnTo>
                      <a:pt x="19" y="6"/>
                    </a:lnTo>
                    <a:lnTo>
                      <a:pt x="19" y="3"/>
                    </a:lnTo>
                    <a:lnTo>
                      <a:pt x="19" y="1"/>
                    </a:lnTo>
                    <a:lnTo>
                      <a:pt x="19" y="0"/>
                    </a:lnTo>
                    <a:lnTo>
                      <a:pt x="19" y="1"/>
                    </a:lnTo>
                    <a:lnTo>
                      <a:pt x="19" y="2"/>
                    </a:lnTo>
                    <a:lnTo>
                      <a:pt x="19" y="6"/>
                    </a:lnTo>
                    <a:lnTo>
                      <a:pt x="19" y="9"/>
                    </a:lnTo>
                    <a:lnTo>
                      <a:pt x="19" y="14"/>
                    </a:lnTo>
                    <a:lnTo>
                      <a:pt x="19" y="20"/>
                    </a:lnTo>
                    <a:lnTo>
                      <a:pt x="19" y="26"/>
                    </a:lnTo>
                    <a:lnTo>
                      <a:pt x="19" y="32"/>
                    </a:lnTo>
                    <a:lnTo>
                      <a:pt x="21" y="38"/>
                    </a:lnTo>
                    <a:lnTo>
                      <a:pt x="21" y="45"/>
                    </a:lnTo>
                    <a:lnTo>
                      <a:pt x="21" y="51"/>
                    </a:lnTo>
                    <a:lnTo>
                      <a:pt x="21" y="56"/>
                    </a:lnTo>
                    <a:lnTo>
                      <a:pt x="21" y="62"/>
                    </a:lnTo>
                    <a:lnTo>
                      <a:pt x="21" y="66"/>
                    </a:lnTo>
                    <a:lnTo>
                      <a:pt x="21" y="68"/>
                    </a:lnTo>
                    <a:lnTo>
                      <a:pt x="21" y="71"/>
                    </a:lnTo>
                    <a:lnTo>
                      <a:pt x="21" y="69"/>
                    </a:lnTo>
                    <a:lnTo>
                      <a:pt x="21" y="68"/>
                    </a:lnTo>
                    <a:lnTo>
                      <a:pt x="21" y="66"/>
                    </a:lnTo>
                    <a:lnTo>
                      <a:pt x="22" y="62"/>
                    </a:lnTo>
                    <a:lnTo>
                      <a:pt x="22" y="60"/>
                    </a:lnTo>
                    <a:lnTo>
                      <a:pt x="22" y="57"/>
                    </a:lnTo>
                    <a:lnTo>
                      <a:pt x="22" y="55"/>
                    </a:lnTo>
                    <a:lnTo>
                      <a:pt x="22" y="54"/>
                    </a:lnTo>
                    <a:lnTo>
                      <a:pt x="22" y="53"/>
                    </a:lnTo>
                    <a:lnTo>
                      <a:pt x="22" y="54"/>
                    </a:lnTo>
                    <a:lnTo>
                      <a:pt x="22" y="55"/>
                    </a:lnTo>
                    <a:lnTo>
                      <a:pt x="22" y="57"/>
                    </a:lnTo>
                    <a:lnTo>
                      <a:pt x="22" y="61"/>
                    </a:lnTo>
                    <a:lnTo>
                      <a:pt x="22" y="65"/>
                    </a:lnTo>
                    <a:lnTo>
                      <a:pt x="22" y="68"/>
                    </a:lnTo>
                    <a:lnTo>
                      <a:pt x="22" y="73"/>
                    </a:lnTo>
                    <a:lnTo>
                      <a:pt x="23" y="77"/>
                    </a:lnTo>
                    <a:lnTo>
                      <a:pt x="23" y="79"/>
                    </a:lnTo>
                    <a:lnTo>
                      <a:pt x="23" y="82"/>
                    </a:lnTo>
                    <a:lnTo>
                      <a:pt x="23" y="83"/>
                    </a:lnTo>
                    <a:lnTo>
                      <a:pt x="23" y="82"/>
                    </a:lnTo>
                    <a:lnTo>
                      <a:pt x="23" y="80"/>
                    </a:lnTo>
                    <a:lnTo>
                      <a:pt x="23" y="78"/>
                    </a:lnTo>
                    <a:lnTo>
                      <a:pt x="23" y="74"/>
                    </a:lnTo>
                    <a:lnTo>
                      <a:pt x="23" y="71"/>
                    </a:lnTo>
                    <a:lnTo>
                      <a:pt x="23" y="66"/>
                    </a:lnTo>
                    <a:lnTo>
                      <a:pt x="23" y="62"/>
                    </a:lnTo>
                    <a:lnTo>
                      <a:pt x="23" y="57"/>
                    </a:lnTo>
                    <a:lnTo>
                      <a:pt x="23" y="54"/>
                    </a:lnTo>
                    <a:lnTo>
                      <a:pt x="24" y="51"/>
                    </a:lnTo>
                    <a:lnTo>
                      <a:pt x="24" y="49"/>
                    </a:lnTo>
                    <a:lnTo>
                      <a:pt x="24" y="50"/>
                    </a:lnTo>
                    <a:lnTo>
                      <a:pt x="24" y="53"/>
                    </a:lnTo>
                    <a:lnTo>
                      <a:pt x="24" y="55"/>
                    </a:lnTo>
                    <a:lnTo>
                      <a:pt x="24" y="59"/>
                    </a:lnTo>
                    <a:lnTo>
                      <a:pt x="24" y="62"/>
                    </a:lnTo>
                    <a:lnTo>
                      <a:pt x="24" y="66"/>
                    </a:lnTo>
                    <a:lnTo>
                      <a:pt x="24" y="69"/>
                    </a:lnTo>
                    <a:lnTo>
                      <a:pt x="24" y="73"/>
                    </a:lnTo>
                    <a:lnTo>
                      <a:pt x="24" y="77"/>
                    </a:lnTo>
                    <a:lnTo>
                      <a:pt x="25" y="80"/>
                    </a:lnTo>
                    <a:lnTo>
                      <a:pt x="25" y="84"/>
                    </a:lnTo>
                    <a:lnTo>
                      <a:pt x="25" y="88"/>
                    </a:lnTo>
                    <a:lnTo>
                      <a:pt x="25" y="90"/>
                    </a:lnTo>
                    <a:lnTo>
                      <a:pt x="25" y="92"/>
                    </a:lnTo>
                    <a:lnTo>
                      <a:pt x="25" y="95"/>
                    </a:lnTo>
                    <a:lnTo>
                      <a:pt x="25" y="94"/>
                    </a:lnTo>
                    <a:lnTo>
                      <a:pt x="25" y="91"/>
                    </a:lnTo>
                    <a:lnTo>
                      <a:pt x="25" y="89"/>
                    </a:lnTo>
                    <a:lnTo>
                      <a:pt x="25" y="84"/>
                    </a:lnTo>
                    <a:lnTo>
                      <a:pt x="25" y="79"/>
                    </a:lnTo>
                    <a:lnTo>
                      <a:pt x="25" y="74"/>
                    </a:lnTo>
                    <a:lnTo>
                      <a:pt x="27" y="68"/>
                    </a:lnTo>
                    <a:lnTo>
                      <a:pt x="27" y="62"/>
                    </a:lnTo>
                    <a:lnTo>
                      <a:pt x="27" y="57"/>
                    </a:lnTo>
                    <a:lnTo>
                      <a:pt x="27" y="53"/>
                    </a:lnTo>
                    <a:lnTo>
                      <a:pt x="27" y="48"/>
                    </a:lnTo>
                    <a:lnTo>
                      <a:pt x="27" y="45"/>
                    </a:lnTo>
                    <a:lnTo>
                      <a:pt x="27" y="43"/>
                    </a:lnTo>
                    <a:lnTo>
                      <a:pt x="27" y="44"/>
                    </a:lnTo>
                    <a:lnTo>
                      <a:pt x="27" y="47"/>
                    </a:lnTo>
                    <a:lnTo>
                      <a:pt x="27" y="50"/>
                    </a:lnTo>
                    <a:lnTo>
                      <a:pt x="27" y="54"/>
                    </a:lnTo>
                    <a:lnTo>
                      <a:pt x="28" y="59"/>
                    </a:lnTo>
                    <a:lnTo>
                      <a:pt x="28" y="62"/>
                    </a:lnTo>
                    <a:lnTo>
                      <a:pt x="28" y="67"/>
                    </a:lnTo>
                    <a:lnTo>
                      <a:pt x="28" y="69"/>
                    </a:lnTo>
                    <a:lnTo>
                      <a:pt x="28" y="72"/>
                    </a:lnTo>
                    <a:lnTo>
                      <a:pt x="28" y="73"/>
                    </a:lnTo>
                    <a:lnTo>
                      <a:pt x="28" y="72"/>
                    </a:lnTo>
                    <a:lnTo>
                      <a:pt x="28" y="68"/>
                    </a:lnTo>
                    <a:lnTo>
                      <a:pt x="28" y="65"/>
                    </a:lnTo>
                    <a:lnTo>
                      <a:pt x="28" y="60"/>
                    </a:lnTo>
                    <a:lnTo>
                      <a:pt x="28" y="55"/>
                    </a:lnTo>
                    <a:lnTo>
                      <a:pt x="28" y="50"/>
                    </a:lnTo>
                    <a:lnTo>
                      <a:pt x="28" y="45"/>
                    </a:lnTo>
                    <a:lnTo>
                      <a:pt x="29" y="41"/>
                    </a:lnTo>
                    <a:lnTo>
                      <a:pt x="29" y="39"/>
                    </a:lnTo>
                    <a:lnTo>
                      <a:pt x="29" y="38"/>
                    </a:lnTo>
                    <a:lnTo>
                      <a:pt x="29" y="39"/>
                    </a:lnTo>
                    <a:lnTo>
                      <a:pt x="29" y="43"/>
                    </a:lnTo>
                    <a:lnTo>
                      <a:pt x="29" y="48"/>
                    </a:lnTo>
                    <a:lnTo>
                      <a:pt x="29" y="55"/>
                    </a:lnTo>
                    <a:lnTo>
                      <a:pt x="29" y="62"/>
                    </a:lnTo>
                    <a:lnTo>
                      <a:pt x="29" y="71"/>
                    </a:lnTo>
                    <a:lnTo>
                      <a:pt x="29" y="79"/>
                    </a:lnTo>
                    <a:lnTo>
                      <a:pt x="29" y="88"/>
                    </a:lnTo>
                    <a:lnTo>
                      <a:pt x="29" y="95"/>
                    </a:lnTo>
                    <a:lnTo>
                      <a:pt x="29" y="101"/>
                    </a:lnTo>
                    <a:lnTo>
                      <a:pt x="30" y="106"/>
                    </a:lnTo>
                    <a:lnTo>
                      <a:pt x="30" y="108"/>
                    </a:lnTo>
                    <a:lnTo>
                      <a:pt x="30" y="109"/>
                    </a:lnTo>
                    <a:lnTo>
                      <a:pt x="30" y="110"/>
                    </a:lnTo>
                    <a:lnTo>
                      <a:pt x="30" y="109"/>
                    </a:lnTo>
                    <a:lnTo>
                      <a:pt x="30" y="108"/>
                    </a:lnTo>
                    <a:lnTo>
                      <a:pt x="30" y="107"/>
                    </a:lnTo>
                    <a:lnTo>
                      <a:pt x="30" y="106"/>
                    </a:lnTo>
                    <a:lnTo>
                      <a:pt x="30" y="104"/>
                    </a:lnTo>
                    <a:lnTo>
                      <a:pt x="30" y="103"/>
                    </a:lnTo>
                    <a:lnTo>
                      <a:pt x="30" y="101"/>
                    </a:lnTo>
                    <a:lnTo>
                      <a:pt x="30" y="100"/>
                    </a:lnTo>
                    <a:lnTo>
                      <a:pt x="30" y="98"/>
                    </a:lnTo>
                    <a:lnTo>
                      <a:pt x="30" y="96"/>
                    </a:lnTo>
                    <a:lnTo>
                      <a:pt x="31" y="94"/>
                    </a:lnTo>
                    <a:lnTo>
                      <a:pt x="31" y="90"/>
                    </a:lnTo>
                    <a:lnTo>
                      <a:pt x="31" y="86"/>
                    </a:lnTo>
                    <a:lnTo>
                      <a:pt x="31" y="82"/>
                    </a:lnTo>
                    <a:lnTo>
                      <a:pt x="31" y="75"/>
                    </a:lnTo>
                    <a:lnTo>
                      <a:pt x="31" y="69"/>
                    </a:lnTo>
                    <a:lnTo>
                      <a:pt x="31" y="63"/>
                    </a:lnTo>
                    <a:lnTo>
                      <a:pt x="31" y="57"/>
                    </a:lnTo>
                    <a:lnTo>
                      <a:pt x="31" y="53"/>
                    </a:lnTo>
                    <a:lnTo>
                      <a:pt x="31" y="47"/>
                    </a:lnTo>
                    <a:lnTo>
                      <a:pt x="31" y="43"/>
                    </a:lnTo>
                    <a:lnTo>
                      <a:pt x="31" y="39"/>
                    </a:lnTo>
                    <a:lnTo>
                      <a:pt x="31" y="38"/>
                    </a:lnTo>
                    <a:lnTo>
                      <a:pt x="33" y="37"/>
                    </a:lnTo>
                    <a:lnTo>
                      <a:pt x="33" y="38"/>
                    </a:lnTo>
                    <a:lnTo>
                      <a:pt x="33" y="41"/>
                    </a:lnTo>
                    <a:lnTo>
                      <a:pt x="33" y="44"/>
                    </a:lnTo>
                    <a:lnTo>
                      <a:pt x="33" y="48"/>
                    </a:lnTo>
                    <a:lnTo>
                      <a:pt x="33" y="53"/>
                    </a:lnTo>
                    <a:lnTo>
                      <a:pt x="33" y="56"/>
                    </a:lnTo>
                    <a:lnTo>
                      <a:pt x="33" y="62"/>
                    </a:lnTo>
                    <a:lnTo>
                      <a:pt x="33" y="67"/>
                    </a:lnTo>
                    <a:lnTo>
                      <a:pt x="33" y="71"/>
                    </a:lnTo>
                    <a:lnTo>
                      <a:pt x="33" y="75"/>
                    </a:lnTo>
                    <a:lnTo>
                      <a:pt x="33" y="78"/>
                    </a:lnTo>
                    <a:lnTo>
                      <a:pt x="33" y="80"/>
                    </a:lnTo>
                    <a:lnTo>
                      <a:pt x="34" y="83"/>
                    </a:lnTo>
                    <a:lnTo>
                      <a:pt x="34" y="82"/>
                    </a:lnTo>
                    <a:lnTo>
                      <a:pt x="34" y="79"/>
                    </a:lnTo>
                    <a:lnTo>
                      <a:pt x="34" y="77"/>
                    </a:lnTo>
                    <a:lnTo>
                      <a:pt x="34" y="72"/>
                    </a:lnTo>
                    <a:lnTo>
                      <a:pt x="34" y="67"/>
                    </a:lnTo>
                    <a:lnTo>
                      <a:pt x="34" y="61"/>
                    </a:lnTo>
                    <a:lnTo>
                      <a:pt x="34" y="56"/>
                    </a:lnTo>
                    <a:lnTo>
                      <a:pt x="34" y="50"/>
                    </a:lnTo>
                    <a:lnTo>
                      <a:pt x="34" y="47"/>
                    </a:lnTo>
                    <a:lnTo>
                      <a:pt x="34" y="43"/>
                    </a:lnTo>
                    <a:lnTo>
                      <a:pt x="34" y="42"/>
                    </a:lnTo>
                    <a:lnTo>
                      <a:pt x="35" y="43"/>
                    </a:lnTo>
                    <a:lnTo>
                      <a:pt x="35" y="47"/>
                    </a:lnTo>
                    <a:lnTo>
                      <a:pt x="35" y="51"/>
                    </a:lnTo>
                    <a:lnTo>
                      <a:pt x="35" y="59"/>
                    </a:lnTo>
                    <a:lnTo>
                      <a:pt x="35" y="68"/>
                    </a:lnTo>
                    <a:lnTo>
                      <a:pt x="35" y="79"/>
                    </a:lnTo>
                    <a:lnTo>
                      <a:pt x="35" y="91"/>
                    </a:lnTo>
                    <a:lnTo>
                      <a:pt x="35" y="104"/>
                    </a:lnTo>
                    <a:lnTo>
                      <a:pt x="35" y="116"/>
                    </a:lnTo>
                    <a:lnTo>
                      <a:pt x="35" y="129"/>
                    </a:lnTo>
                    <a:lnTo>
                      <a:pt x="35" y="138"/>
                    </a:lnTo>
                    <a:lnTo>
                      <a:pt x="35" y="147"/>
                    </a:lnTo>
                    <a:lnTo>
                      <a:pt x="35" y="153"/>
                    </a:lnTo>
                    <a:lnTo>
                      <a:pt x="35" y="156"/>
                    </a:lnTo>
                    <a:lnTo>
                      <a:pt x="36" y="156"/>
                    </a:lnTo>
                    <a:lnTo>
                      <a:pt x="36" y="154"/>
                    </a:lnTo>
                    <a:lnTo>
                      <a:pt x="36" y="148"/>
                    </a:lnTo>
                    <a:lnTo>
                      <a:pt x="36" y="141"/>
                    </a:lnTo>
                    <a:lnTo>
                      <a:pt x="36" y="131"/>
                    </a:lnTo>
                    <a:lnTo>
                      <a:pt x="36" y="120"/>
                    </a:lnTo>
                    <a:lnTo>
                      <a:pt x="36" y="109"/>
                    </a:lnTo>
                    <a:lnTo>
                      <a:pt x="36" y="97"/>
                    </a:lnTo>
                    <a:lnTo>
                      <a:pt x="36" y="88"/>
                    </a:lnTo>
                    <a:lnTo>
                      <a:pt x="36" y="78"/>
                    </a:lnTo>
                    <a:lnTo>
                      <a:pt x="36" y="71"/>
                    </a:lnTo>
                    <a:lnTo>
                      <a:pt x="36" y="66"/>
                    </a:lnTo>
                    <a:lnTo>
                      <a:pt x="36" y="62"/>
                    </a:lnTo>
                    <a:lnTo>
                      <a:pt x="38" y="62"/>
                    </a:lnTo>
                    <a:lnTo>
                      <a:pt x="38" y="63"/>
                    </a:lnTo>
                    <a:lnTo>
                      <a:pt x="38" y="67"/>
                    </a:lnTo>
                    <a:lnTo>
                      <a:pt x="38" y="73"/>
                    </a:lnTo>
                    <a:lnTo>
                      <a:pt x="38" y="79"/>
                    </a:lnTo>
                    <a:lnTo>
                      <a:pt x="38" y="85"/>
                    </a:lnTo>
                    <a:lnTo>
                      <a:pt x="38" y="91"/>
                    </a:lnTo>
                    <a:lnTo>
                      <a:pt x="38" y="98"/>
                    </a:lnTo>
                    <a:lnTo>
                      <a:pt x="38" y="103"/>
                    </a:lnTo>
                    <a:lnTo>
                      <a:pt x="38" y="107"/>
                    </a:lnTo>
                    <a:lnTo>
                      <a:pt x="38" y="110"/>
                    </a:lnTo>
                    <a:lnTo>
                      <a:pt x="38" y="112"/>
                    </a:lnTo>
                    <a:lnTo>
                      <a:pt x="38" y="113"/>
                    </a:lnTo>
                    <a:lnTo>
                      <a:pt x="39" y="112"/>
                    </a:lnTo>
                    <a:lnTo>
                      <a:pt x="39" y="109"/>
                    </a:lnTo>
                    <a:lnTo>
                      <a:pt x="39" y="108"/>
                    </a:lnTo>
                    <a:lnTo>
                      <a:pt x="39" y="107"/>
                    </a:lnTo>
                    <a:lnTo>
                      <a:pt x="39" y="106"/>
                    </a:lnTo>
                    <a:lnTo>
                      <a:pt x="39" y="107"/>
                    </a:lnTo>
                    <a:lnTo>
                      <a:pt x="39" y="109"/>
                    </a:lnTo>
                    <a:lnTo>
                      <a:pt x="39" y="112"/>
                    </a:lnTo>
                    <a:lnTo>
                      <a:pt x="39" y="114"/>
                    </a:lnTo>
                    <a:lnTo>
                      <a:pt x="39" y="116"/>
                    </a:lnTo>
                    <a:lnTo>
                      <a:pt x="39" y="119"/>
                    </a:lnTo>
                    <a:lnTo>
                      <a:pt x="40" y="121"/>
                    </a:lnTo>
                    <a:lnTo>
                      <a:pt x="40" y="123"/>
                    </a:lnTo>
                    <a:lnTo>
                      <a:pt x="40" y="121"/>
                    </a:lnTo>
                    <a:lnTo>
                      <a:pt x="40" y="119"/>
                    </a:lnTo>
                    <a:lnTo>
                      <a:pt x="40" y="115"/>
                    </a:lnTo>
                    <a:lnTo>
                      <a:pt x="40" y="110"/>
                    </a:lnTo>
                    <a:lnTo>
                      <a:pt x="40" y="106"/>
                    </a:lnTo>
                    <a:lnTo>
                      <a:pt x="40" y="98"/>
                    </a:lnTo>
                    <a:lnTo>
                      <a:pt x="40" y="91"/>
                    </a:lnTo>
                    <a:lnTo>
                      <a:pt x="40" y="83"/>
                    </a:lnTo>
                    <a:lnTo>
                      <a:pt x="40" y="75"/>
                    </a:lnTo>
                    <a:lnTo>
                      <a:pt x="40" y="67"/>
                    </a:lnTo>
                    <a:lnTo>
                      <a:pt x="41" y="60"/>
                    </a:lnTo>
                    <a:lnTo>
                      <a:pt x="41" y="54"/>
                    </a:lnTo>
                    <a:lnTo>
                      <a:pt x="41" y="48"/>
                    </a:lnTo>
                    <a:lnTo>
                      <a:pt x="41" y="44"/>
                    </a:lnTo>
                    <a:lnTo>
                      <a:pt x="41" y="42"/>
                    </a:lnTo>
                    <a:lnTo>
                      <a:pt x="41" y="41"/>
                    </a:lnTo>
                    <a:lnTo>
                      <a:pt x="41" y="43"/>
                    </a:lnTo>
                    <a:lnTo>
                      <a:pt x="41" y="45"/>
                    </a:lnTo>
                    <a:lnTo>
                      <a:pt x="41" y="49"/>
                    </a:lnTo>
                    <a:lnTo>
                      <a:pt x="41" y="54"/>
                    </a:lnTo>
                    <a:lnTo>
                      <a:pt x="41" y="57"/>
                    </a:lnTo>
                    <a:lnTo>
                      <a:pt x="41" y="62"/>
                    </a:lnTo>
                    <a:lnTo>
                      <a:pt x="41" y="65"/>
                    </a:lnTo>
                    <a:lnTo>
                      <a:pt x="42" y="67"/>
                    </a:lnTo>
                    <a:lnTo>
                      <a:pt x="42" y="68"/>
                    </a:lnTo>
                    <a:lnTo>
                      <a:pt x="42" y="67"/>
                    </a:lnTo>
                    <a:lnTo>
                      <a:pt x="42" y="65"/>
                    </a:lnTo>
                    <a:lnTo>
                      <a:pt x="42" y="62"/>
                    </a:lnTo>
                    <a:lnTo>
                      <a:pt x="42" y="59"/>
                    </a:lnTo>
                    <a:lnTo>
                      <a:pt x="42" y="55"/>
                    </a:lnTo>
                    <a:lnTo>
                      <a:pt x="42" y="51"/>
                    </a:lnTo>
                    <a:lnTo>
                      <a:pt x="42" y="49"/>
                    </a:lnTo>
                    <a:lnTo>
                      <a:pt x="42" y="47"/>
                    </a:lnTo>
                    <a:lnTo>
                      <a:pt x="42" y="45"/>
                    </a:lnTo>
                    <a:lnTo>
                      <a:pt x="44" y="47"/>
                    </a:lnTo>
                    <a:lnTo>
                      <a:pt x="44" y="48"/>
                    </a:lnTo>
                    <a:lnTo>
                      <a:pt x="44" y="50"/>
                    </a:lnTo>
                    <a:lnTo>
                      <a:pt x="44" y="54"/>
                    </a:lnTo>
                    <a:lnTo>
                      <a:pt x="44" y="57"/>
                    </a:lnTo>
                    <a:lnTo>
                      <a:pt x="44" y="61"/>
                    </a:lnTo>
                    <a:lnTo>
                      <a:pt x="44" y="66"/>
                    </a:lnTo>
                    <a:lnTo>
                      <a:pt x="44" y="69"/>
                    </a:lnTo>
                    <a:lnTo>
                      <a:pt x="44" y="73"/>
                    </a:lnTo>
                    <a:lnTo>
                      <a:pt x="44" y="77"/>
                    </a:lnTo>
                    <a:lnTo>
                      <a:pt x="44" y="79"/>
                    </a:lnTo>
                    <a:lnTo>
                      <a:pt x="44" y="83"/>
                    </a:lnTo>
                    <a:lnTo>
                      <a:pt x="44" y="84"/>
                    </a:lnTo>
                    <a:lnTo>
                      <a:pt x="44" y="86"/>
                    </a:lnTo>
                    <a:lnTo>
                      <a:pt x="45" y="88"/>
                    </a:lnTo>
                    <a:lnTo>
                      <a:pt x="45" y="89"/>
                    </a:lnTo>
                    <a:lnTo>
                      <a:pt x="45" y="88"/>
                    </a:lnTo>
                    <a:lnTo>
                      <a:pt x="45" y="86"/>
                    </a:lnTo>
                    <a:lnTo>
                      <a:pt x="45" y="85"/>
                    </a:lnTo>
                    <a:lnTo>
                      <a:pt x="45" y="83"/>
                    </a:lnTo>
                    <a:lnTo>
                      <a:pt x="45" y="80"/>
                    </a:lnTo>
                    <a:lnTo>
                      <a:pt x="45" y="77"/>
                    </a:lnTo>
                    <a:lnTo>
                      <a:pt x="45" y="73"/>
                    </a:lnTo>
                    <a:lnTo>
                      <a:pt x="45" y="69"/>
                    </a:lnTo>
                    <a:lnTo>
                      <a:pt x="45" y="66"/>
                    </a:lnTo>
                    <a:lnTo>
                      <a:pt x="46" y="62"/>
                    </a:lnTo>
                    <a:lnTo>
                      <a:pt x="46" y="60"/>
                    </a:lnTo>
                    <a:lnTo>
                      <a:pt x="46" y="57"/>
                    </a:lnTo>
                    <a:lnTo>
                      <a:pt x="46" y="56"/>
                    </a:lnTo>
                    <a:lnTo>
                      <a:pt x="46" y="55"/>
                    </a:lnTo>
                    <a:lnTo>
                      <a:pt x="46" y="56"/>
                    </a:lnTo>
                    <a:lnTo>
                      <a:pt x="46" y="59"/>
                    </a:lnTo>
                    <a:lnTo>
                      <a:pt x="46" y="62"/>
                    </a:lnTo>
                    <a:lnTo>
                      <a:pt x="46" y="66"/>
                    </a:lnTo>
                    <a:lnTo>
                      <a:pt x="46" y="71"/>
                    </a:lnTo>
                    <a:lnTo>
                      <a:pt x="46" y="77"/>
                    </a:lnTo>
                    <a:lnTo>
                      <a:pt x="46" y="82"/>
                    </a:lnTo>
                    <a:lnTo>
                      <a:pt x="46" y="85"/>
                    </a:lnTo>
                    <a:lnTo>
                      <a:pt x="47" y="89"/>
                    </a:lnTo>
                    <a:lnTo>
                      <a:pt x="47" y="92"/>
                    </a:lnTo>
                    <a:lnTo>
                      <a:pt x="47" y="94"/>
                    </a:lnTo>
                    <a:lnTo>
                      <a:pt x="47" y="92"/>
                    </a:lnTo>
                    <a:lnTo>
                      <a:pt x="47" y="91"/>
                    </a:lnTo>
                    <a:lnTo>
                      <a:pt x="47" y="90"/>
                    </a:lnTo>
                    <a:lnTo>
                      <a:pt x="47" y="89"/>
                    </a:lnTo>
                    <a:lnTo>
                      <a:pt x="47" y="88"/>
                    </a:lnTo>
                    <a:lnTo>
                      <a:pt x="47" y="89"/>
                    </a:lnTo>
                    <a:lnTo>
                      <a:pt x="47" y="91"/>
                    </a:lnTo>
                    <a:lnTo>
                      <a:pt x="47" y="95"/>
                    </a:lnTo>
                    <a:lnTo>
                      <a:pt x="48" y="100"/>
                    </a:lnTo>
                    <a:lnTo>
                      <a:pt x="48" y="104"/>
                    </a:lnTo>
                    <a:lnTo>
                      <a:pt x="48" y="112"/>
                    </a:lnTo>
                    <a:lnTo>
                      <a:pt x="48" y="118"/>
                    </a:lnTo>
                    <a:lnTo>
                      <a:pt x="48" y="125"/>
                    </a:lnTo>
                    <a:lnTo>
                      <a:pt x="48" y="132"/>
                    </a:lnTo>
                    <a:lnTo>
                      <a:pt x="48" y="139"/>
                    </a:lnTo>
                    <a:lnTo>
                      <a:pt x="48" y="144"/>
                    </a:lnTo>
                    <a:lnTo>
                      <a:pt x="48" y="150"/>
                    </a:lnTo>
                    <a:lnTo>
                      <a:pt x="48" y="153"/>
                    </a:lnTo>
                    <a:lnTo>
                      <a:pt x="48" y="155"/>
                    </a:lnTo>
                    <a:lnTo>
                      <a:pt x="48" y="154"/>
                    </a:lnTo>
                    <a:lnTo>
                      <a:pt x="48" y="151"/>
                    </a:lnTo>
                    <a:lnTo>
                      <a:pt x="50" y="147"/>
                    </a:lnTo>
                    <a:lnTo>
                      <a:pt x="50" y="141"/>
                    </a:lnTo>
                    <a:lnTo>
                      <a:pt x="50" y="133"/>
                    </a:lnTo>
                    <a:lnTo>
                      <a:pt x="50" y="124"/>
                    </a:lnTo>
                    <a:lnTo>
                      <a:pt x="50" y="113"/>
                    </a:lnTo>
                    <a:lnTo>
                      <a:pt x="50" y="103"/>
                    </a:lnTo>
                    <a:lnTo>
                      <a:pt x="50" y="92"/>
                    </a:lnTo>
                    <a:lnTo>
                      <a:pt x="50" y="82"/>
                    </a:lnTo>
                    <a:lnTo>
                      <a:pt x="50" y="73"/>
                    </a:lnTo>
                    <a:lnTo>
                      <a:pt x="50" y="63"/>
                    </a:lnTo>
                    <a:lnTo>
                      <a:pt x="50" y="56"/>
                    </a:lnTo>
                    <a:lnTo>
                      <a:pt x="50" y="51"/>
                    </a:lnTo>
                    <a:lnTo>
                      <a:pt x="50" y="47"/>
                    </a:lnTo>
                    <a:lnTo>
                      <a:pt x="50" y="43"/>
                    </a:lnTo>
                    <a:lnTo>
                      <a:pt x="51" y="41"/>
                    </a:lnTo>
                    <a:lnTo>
                      <a:pt x="51" y="39"/>
                    </a:lnTo>
                    <a:lnTo>
                      <a:pt x="51" y="42"/>
                    </a:lnTo>
                    <a:lnTo>
                      <a:pt x="51" y="43"/>
                    </a:lnTo>
                    <a:lnTo>
                      <a:pt x="51" y="47"/>
                    </a:lnTo>
                    <a:lnTo>
                      <a:pt x="51" y="49"/>
                    </a:lnTo>
                    <a:lnTo>
                      <a:pt x="51" y="54"/>
                    </a:lnTo>
                    <a:lnTo>
                      <a:pt x="51" y="57"/>
                    </a:lnTo>
                    <a:lnTo>
                      <a:pt x="51" y="61"/>
                    </a:lnTo>
                    <a:lnTo>
                      <a:pt x="51" y="65"/>
                    </a:lnTo>
                    <a:lnTo>
                      <a:pt x="51" y="68"/>
                    </a:lnTo>
                    <a:lnTo>
                      <a:pt x="52" y="71"/>
                    </a:lnTo>
                    <a:lnTo>
                      <a:pt x="52" y="72"/>
                    </a:lnTo>
                    <a:lnTo>
                      <a:pt x="52" y="73"/>
                    </a:lnTo>
                    <a:lnTo>
                      <a:pt x="52" y="72"/>
                    </a:lnTo>
                    <a:lnTo>
                      <a:pt x="52" y="71"/>
                    </a:lnTo>
                    <a:lnTo>
                      <a:pt x="52" y="69"/>
                    </a:lnTo>
                    <a:lnTo>
                      <a:pt x="52" y="72"/>
                    </a:lnTo>
                    <a:lnTo>
                      <a:pt x="52" y="73"/>
                    </a:lnTo>
                    <a:lnTo>
                      <a:pt x="52" y="77"/>
                    </a:lnTo>
                    <a:lnTo>
                      <a:pt x="53" y="80"/>
                    </a:lnTo>
                    <a:lnTo>
                      <a:pt x="53" y="84"/>
                    </a:lnTo>
                    <a:lnTo>
                      <a:pt x="53" y="88"/>
                    </a:lnTo>
                    <a:lnTo>
                      <a:pt x="53" y="91"/>
                    </a:lnTo>
                    <a:lnTo>
                      <a:pt x="53" y="95"/>
                    </a:lnTo>
                    <a:lnTo>
                      <a:pt x="53" y="97"/>
                    </a:lnTo>
                    <a:lnTo>
                      <a:pt x="53" y="98"/>
                    </a:lnTo>
                    <a:lnTo>
                      <a:pt x="53" y="100"/>
                    </a:lnTo>
                    <a:lnTo>
                      <a:pt x="53" y="98"/>
                    </a:lnTo>
                    <a:lnTo>
                      <a:pt x="53" y="97"/>
                    </a:lnTo>
                    <a:lnTo>
                      <a:pt x="53" y="96"/>
                    </a:lnTo>
                    <a:lnTo>
                      <a:pt x="55" y="95"/>
                    </a:lnTo>
                    <a:lnTo>
                      <a:pt x="55" y="94"/>
                    </a:lnTo>
                    <a:lnTo>
                      <a:pt x="55" y="91"/>
                    </a:lnTo>
                    <a:lnTo>
                      <a:pt x="55" y="90"/>
                    </a:lnTo>
                    <a:lnTo>
                      <a:pt x="55" y="89"/>
                    </a:lnTo>
                    <a:lnTo>
                      <a:pt x="55" y="85"/>
                    </a:lnTo>
                    <a:lnTo>
                      <a:pt x="55" y="83"/>
                    </a:lnTo>
                    <a:lnTo>
                      <a:pt x="55" y="78"/>
                    </a:lnTo>
                    <a:lnTo>
                      <a:pt x="55" y="73"/>
                    </a:lnTo>
                    <a:lnTo>
                      <a:pt x="55" y="66"/>
                    </a:lnTo>
                    <a:lnTo>
                      <a:pt x="55" y="60"/>
                    </a:lnTo>
                    <a:lnTo>
                      <a:pt x="55" y="53"/>
                    </a:lnTo>
                    <a:lnTo>
                      <a:pt x="55" y="45"/>
                    </a:lnTo>
                    <a:lnTo>
                      <a:pt x="56" y="38"/>
                    </a:lnTo>
                    <a:lnTo>
                      <a:pt x="56" y="31"/>
                    </a:lnTo>
                    <a:lnTo>
                      <a:pt x="56" y="26"/>
                    </a:lnTo>
                    <a:lnTo>
                      <a:pt x="56" y="22"/>
                    </a:lnTo>
                    <a:lnTo>
                      <a:pt x="56" y="19"/>
                    </a:lnTo>
                    <a:lnTo>
                      <a:pt x="56" y="22"/>
                    </a:lnTo>
                    <a:lnTo>
                      <a:pt x="56" y="27"/>
                    </a:lnTo>
                    <a:lnTo>
                      <a:pt x="56" y="33"/>
                    </a:lnTo>
                    <a:lnTo>
                      <a:pt x="56" y="42"/>
                    </a:lnTo>
                    <a:lnTo>
                      <a:pt x="56" y="50"/>
                    </a:lnTo>
                    <a:lnTo>
                      <a:pt x="56" y="61"/>
                    </a:lnTo>
                    <a:lnTo>
                      <a:pt x="57" y="72"/>
                    </a:lnTo>
                    <a:lnTo>
                      <a:pt x="57" y="83"/>
                    </a:lnTo>
                    <a:lnTo>
                      <a:pt x="57" y="94"/>
                    </a:lnTo>
                    <a:lnTo>
                      <a:pt x="57" y="104"/>
                    </a:lnTo>
                    <a:lnTo>
                      <a:pt x="57" y="113"/>
                    </a:lnTo>
                    <a:lnTo>
                      <a:pt x="57" y="121"/>
                    </a:lnTo>
                    <a:lnTo>
                      <a:pt x="57" y="127"/>
                    </a:lnTo>
                    <a:lnTo>
                      <a:pt x="57" y="132"/>
                    </a:lnTo>
                    <a:lnTo>
                      <a:pt x="57" y="133"/>
                    </a:lnTo>
                    <a:lnTo>
                      <a:pt x="57" y="131"/>
                    </a:lnTo>
                    <a:lnTo>
                      <a:pt x="57" y="127"/>
                    </a:lnTo>
                    <a:lnTo>
                      <a:pt x="57" y="123"/>
                    </a:lnTo>
                    <a:lnTo>
                      <a:pt x="58" y="115"/>
                    </a:lnTo>
                    <a:lnTo>
                      <a:pt x="58" y="108"/>
                    </a:lnTo>
                    <a:lnTo>
                      <a:pt x="58" y="101"/>
                    </a:lnTo>
                    <a:lnTo>
                      <a:pt x="58" y="95"/>
                    </a:lnTo>
                    <a:lnTo>
                      <a:pt x="58" y="89"/>
                    </a:lnTo>
                    <a:lnTo>
                      <a:pt x="58" y="84"/>
                    </a:lnTo>
                    <a:lnTo>
                      <a:pt x="58" y="80"/>
                    </a:lnTo>
                    <a:lnTo>
                      <a:pt x="58" y="79"/>
                    </a:lnTo>
                    <a:lnTo>
                      <a:pt x="58" y="82"/>
                    </a:lnTo>
                    <a:lnTo>
                      <a:pt x="58" y="84"/>
                    </a:lnTo>
                    <a:lnTo>
                      <a:pt x="58" y="85"/>
                    </a:lnTo>
                    <a:lnTo>
                      <a:pt x="58" y="88"/>
                    </a:lnTo>
                    <a:lnTo>
                      <a:pt x="59" y="90"/>
                    </a:lnTo>
                    <a:lnTo>
                      <a:pt x="59" y="91"/>
                    </a:lnTo>
                    <a:lnTo>
                      <a:pt x="59" y="90"/>
                    </a:lnTo>
                    <a:lnTo>
                      <a:pt x="59" y="89"/>
                    </a:lnTo>
                    <a:lnTo>
                      <a:pt x="61" y="89"/>
                    </a:lnTo>
                    <a:lnTo>
                      <a:pt x="61" y="88"/>
                    </a:lnTo>
                    <a:lnTo>
                      <a:pt x="61" y="86"/>
                    </a:lnTo>
                    <a:lnTo>
                      <a:pt x="61" y="84"/>
                    </a:lnTo>
                    <a:lnTo>
                      <a:pt x="61" y="82"/>
                    </a:lnTo>
                    <a:lnTo>
                      <a:pt x="61" y="78"/>
                    </a:lnTo>
                    <a:lnTo>
                      <a:pt x="61" y="73"/>
                    </a:lnTo>
                    <a:lnTo>
                      <a:pt x="61" y="67"/>
                    </a:lnTo>
                    <a:lnTo>
                      <a:pt x="61" y="62"/>
                    </a:lnTo>
                    <a:lnTo>
                      <a:pt x="61" y="56"/>
                    </a:lnTo>
                    <a:lnTo>
                      <a:pt x="61" y="50"/>
                    </a:lnTo>
                    <a:lnTo>
                      <a:pt x="61" y="45"/>
                    </a:lnTo>
                    <a:lnTo>
                      <a:pt x="61" y="41"/>
                    </a:lnTo>
                    <a:lnTo>
                      <a:pt x="61" y="37"/>
                    </a:lnTo>
                    <a:lnTo>
                      <a:pt x="62" y="34"/>
                    </a:lnTo>
                    <a:lnTo>
                      <a:pt x="62" y="32"/>
                    </a:lnTo>
                    <a:lnTo>
                      <a:pt x="62" y="33"/>
                    </a:lnTo>
                    <a:lnTo>
                      <a:pt x="62" y="36"/>
                    </a:lnTo>
                    <a:lnTo>
                      <a:pt x="62" y="38"/>
                    </a:lnTo>
                    <a:lnTo>
                      <a:pt x="62" y="42"/>
                    </a:lnTo>
                    <a:lnTo>
                      <a:pt x="62" y="47"/>
                    </a:lnTo>
                    <a:lnTo>
                      <a:pt x="62" y="51"/>
                    </a:lnTo>
                    <a:lnTo>
                      <a:pt x="62" y="56"/>
                    </a:lnTo>
                    <a:lnTo>
                      <a:pt x="62" y="62"/>
                    </a:lnTo>
                    <a:lnTo>
                      <a:pt x="62" y="67"/>
                    </a:lnTo>
                    <a:lnTo>
                      <a:pt x="62" y="72"/>
                    </a:lnTo>
                    <a:lnTo>
                      <a:pt x="63" y="77"/>
                    </a:lnTo>
                    <a:lnTo>
                      <a:pt x="63" y="80"/>
                    </a:lnTo>
                    <a:lnTo>
                      <a:pt x="63" y="84"/>
                    </a:lnTo>
                    <a:lnTo>
                      <a:pt x="63" y="88"/>
                    </a:lnTo>
                    <a:lnTo>
                      <a:pt x="63" y="91"/>
                    </a:lnTo>
                    <a:lnTo>
                      <a:pt x="63" y="94"/>
                    </a:lnTo>
                    <a:lnTo>
                      <a:pt x="63" y="96"/>
                    </a:lnTo>
                    <a:lnTo>
                      <a:pt x="63" y="98"/>
                    </a:lnTo>
                    <a:lnTo>
                      <a:pt x="63" y="101"/>
                    </a:lnTo>
                    <a:lnTo>
                      <a:pt x="63" y="103"/>
                    </a:lnTo>
                    <a:lnTo>
                      <a:pt x="63" y="106"/>
                    </a:lnTo>
                    <a:lnTo>
                      <a:pt x="63" y="107"/>
                    </a:lnTo>
                    <a:lnTo>
                      <a:pt x="63" y="109"/>
                    </a:lnTo>
                    <a:lnTo>
                      <a:pt x="63" y="110"/>
                    </a:lnTo>
                    <a:lnTo>
                      <a:pt x="64" y="112"/>
                    </a:lnTo>
                    <a:lnTo>
                      <a:pt x="64" y="114"/>
                    </a:lnTo>
                    <a:lnTo>
                      <a:pt x="64" y="115"/>
                    </a:lnTo>
                    <a:lnTo>
                      <a:pt x="64" y="116"/>
                    </a:lnTo>
                    <a:lnTo>
                      <a:pt x="64" y="118"/>
                    </a:lnTo>
                    <a:lnTo>
                      <a:pt x="64" y="119"/>
                    </a:lnTo>
                    <a:lnTo>
                      <a:pt x="64" y="120"/>
                    </a:lnTo>
                    <a:lnTo>
                      <a:pt x="64" y="119"/>
                    </a:lnTo>
                    <a:lnTo>
                      <a:pt x="64" y="118"/>
                    </a:lnTo>
                    <a:lnTo>
                      <a:pt x="64" y="115"/>
                    </a:lnTo>
                    <a:lnTo>
                      <a:pt x="65" y="112"/>
                    </a:lnTo>
                    <a:lnTo>
                      <a:pt x="65" y="109"/>
                    </a:lnTo>
                    <a:lnTo>
                      <a:pt x="65" y="104"/>
                    </a:lnTo>
                    <a:lnTo>
                      <a:pt x="65" y="100"/>
                    </a:lnTo>
                    <a:lnTo>
                      <a:pt x="65" y="94"/>
                    </a:lnTo>
                    <a:lnTo>
                      <a:pt x="65" y="88"/>
                    </a:lnTo>
                    <a:lnTo>
                      <a:pt x="65" y="82"/>
                    </a:lnTo>
                    <a:lnTo>
                      <a:pt x="65" y="74"/>
                    </a:lnTo>
                    <a:lnTo>
                      <a:pt x="65" y="68"/>
                    </a:lnTo>
                    <a:lnTo>
                      <a:pt x="65" y="62"/>
                    </a:lnTo>
                    <a:lnTo>
                      <a:pt x="65" y="57"/>
                    </a:lnTo>
                    <a:lnTo>
                      <a:pt x="65" y="54"/>
                    </a:lnTo>
                    <a:lnTo>
                      <a:pt x="65" y="53"/>
                    </a:lnTo>
                    <a:lnTo>
                      <a:pt x="67" y="51"/>
                    </a:lnTo>
                    <a:lnTo>
                      <a:pt x="67" y="53"/>
                    </a:lnTo>
                    <a:lnTo>
                      <a:pt x="67" y="56"/>
                    </a:lnTo>
                    <a:lnTo>
                      <a:pt x="67" y="60"/>
                    </a:lnTo>
                    <a:lnTo>
                      <a:pt x="67" y="66"/>
                    </a:lnTo>
                    <a:lnTo>
                      <a:pt x="67" y="72"/>
                    </a:lnTo>
                    <a:lnTo>
                      <a:pt x="67" y="79"/>
                    </a:lnTo>
                    <a:lnTo>
                      <a:pt x="67" y="85"/>
                    </a:lnTo>
                    <a:lnTo>
                      <a:pt x="67" y="90"/>
                    </a:lnTo>
                    <a:lnTo>
                      <a:pt x="67" y="95"/>
                    </a:lnTo>
                    <a:lnTo>
                      <a:pt x="67" y="97"/>
                    </a:lnTo>
                    <a:lnTo>
                      <a:pt x="67" y="98"/>
                    </a:lnTo>
                    <a:lnTo>
                      <a:pt x="67" y="97"/>
                    </a:lnTo>
                    <a:lnTo>
                      <a:pt x="68" y="94"/>
                    </a:lnTo>
                    <a:lnTo>
                      <a:pt x="68" y="90"/>
                    </a:lnTo>
                    <a:lnTo>
                      <a:pt x="68" y="85"/>
                    </a:lnTo>
                    <a:lnTo>
                      <a:pt x="68" y="82"/>
                    </a:lnTo>
                    <a:lnTo>
                      <a:pt x="68" y="78"/>
                    </a:lnTo>
                    <a:lnTo>
                      <a:pt x="68" y="75"/>
                    </a:lnTo>
                    <a:lnTo>
                      <a:pt x="68" y="77"/>
                    </a:lnTo>
                    <a:lnTo>
                      <a:pt x="68" y="79"/>
                    </a:lnTo>
                    <a:lnTo>
                      <a:pt x="68" y="83"/>
                    </a:lnTo>
                    <a:lnTo>
                      <a:pt x="68" y="89"/>
                    </a:lnTo>
                    <a:lnTo>
                      <a:pt x="68" y="95"/>
                    </a:lnTo>
                    <a:lnTo>
                      <a:pt x="68" y="101"/>
                    </a:lnTo>
                    <a:lnTo>
                      <a:pt x="69" y="108"/>
                    </a:lnTo>
                    <a:lnTo>
                      <a:pt x="69" y="114"/>
                    </a:lnTo>
                    <a:lnTo>
                      <a:pt x="69" y="119"/>
                    </a:lnTo>
                    <a:lnTo>
                      <a:pt x="69" y="123"/>
                    </a:lnTo>
                    <a:lnTo>
                      <a:pt x="69" y="125"/>
                    </a:lnTo>
                    <a:lnTo>
                      <a:pt x="69" y="124"/>
                    </a:lnTo>
                    <a:lnTo>
                      <a:pt x="69" y="120"/>
                    </a:lnTo>
                    <a:lnTo>
                      <a:pt x="69" y="115"/>
                    </a:lnTo>
                    <a:lnTo>
                      <a:pt x="69" y="110"/>
                    </a:lnTo>
                    <a:lnTo>
                      <a:pt x="69" y="104"/>
                    </a:lnTo>
                    <a:lnTo>
                      <a:pt x="69" y="97"/>
                    </a:lnTo>
                    <a:lnTo>
                      <a:pt x="69" y="91"/>
                    </a:lnTo>
                    <a:lnTo>
                      <a:pt x="69" y="86"/>
                    </a:lnTo>
                    <a:lnTo>
                      <a:pt x="70" y="82"/>
                    </a:lnTo>
                    <a:lnTo>
                      <a:pt x="70" y="78"/>
                    </a:lnTo>
                    <a:lnTo>
                      <a:pt x="70" y="75"/>
                    </a:lnTo>
                    <a:lnTo>
                      <a:pt x="70" y="74"/>
                    </a:lnTo>
                    <a:lnTo>
                      <a:pt x="70" y="75"/>
                    </a:lnTo>
                    <a:lnTo>
                      <a:pt x="70" y="77"/>
                    </a:lnTo>
                    <a:lnTo>
                      <a:pt x="70" y="79"/>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82" name="Freeform 114"/>
              <p:cNvSpPr>
                <a:spLocks/>
              </p:cNvSpPr>
              <p:nvPr/>
            </p:nvSpPr>
            <p:spPr bwMode="auto">
              <a:xfrm>
                <a:off x="2797" y="2020"/>
                <a:ext cx="71" cy="225"/>
              </a:xfrm>
              <a:custGeom>
                <a:avLst/>
                <a:gdLst>
                  <a:gd name="T0" fmla="*/ 2 w 71"/>
                  <a:gd name="T1" fmla="*/ 145 h 225"/>
                  <a:gd name="T2" fmla="*/ 3 w 71"/>
                  <a:gd name="T3" fmla="*/ 129 h 225"/>
                  <a:gd name="T4" fmla="*/ 4 w 71"/>
                  <a:gd name="T5" fmla="*/ 116 h 225"/>
                  <a:gd name="T6" fmla="*/ 5 w 71"/>
                  <a:gd name="T7" fmla="*/ 133 h 225"/>
                  <a:gd name="T8" fmla="*/ 6 w 71"/>
                  <a:gd name="T9" fmla="*/ 158 h 225"/>
                  <a:gd name="T10" fmla="*/ 8 w 71"/>
                  <a:gd name="T11" fmla="*/ 133 h 225"/>
                  <a:gd name="T12" fmla="*/ 9 w 71"/>
                  <a:gd name="T13" fmla="*/ 120 h 225"/>
                  <a:gd name="T14" fmla="*/ 10 w 71"/>
                  <a:gd name="T15" fmla="*/ 143 h 225"/>
                  <a:gd name="T16" fmla="*/ 11 w 71"/>
                  <a:gd name="T17" fmla="*/ 175 h 225"/>
                  <a:gd name="T18" fmla="*/ 11 w 71"/>
                  <a:gd name="T19" fmla="*/ 176 h 225"/>
                  <a:gd name="T20" fmla="*/ 12 w 71"/>
                  <a:gd name="T21" fmla="*/ 87 h 225"/>
                  <a:gd name="T22" fmla="*/ 14 w 71"/>
                  <a:gd name="T23" fmla="*/ 74 h 225"/>
                  <a:gd name="T24" fmla="*/ 15 w 71"/>
                  <a:gd name="T25" fmla="*/ 172 h 225"/>
                  <a:gd name="T26" fmla="*/ 16 w 71"/>
                  <a:gd name="T27" fmla="*/ 155 h 225"/>
                  <a:gd name="T28" fmla="*/ 17 w 71"/>
                  <a:gd name="T29" fmla="*/ 131 h 225"/>
                  <a:gd name="T30" fmla="*/ 17 w 71"/>
                  <a:gd name="T31" fmla="*/ 182 h 225"/>
                  <a:gd name="T32" fmla="*/ 18 w 71"/>
                  <a:gd name="T33" fmla="*/ 115 h 225"/>
                  <a:gd name="T34" fmla="*/ 20 w 71"/>
                  <a:gd name="T35" fmla="*/ 97 h 225"/>
                  <a:gd name="T36" fmla="*/ 21 w 71"/>
                  <a:gd name="T37" fmla="*/ 198 h 225"/>
                  <a:gd name="T38" fmla="*/ 22 w 71"/>
                  <a:gd name="T39" fmla="*/ 104 h 225"/>
                  <a:gd name="T40" fmla="*/ 23 w 71"/>
                  <a:gd name="T41" fmla="*/ 106 h 225"/>
                  <a:gd name="T42" fmla="*/ 25 w 71"/>
                  <a:gd name="T43" fmla="*/ 145 h 225"/>
                  <a:gd name="T44" fmla="*/ 26 w 71"/>
                  <a:gd name="T45" fmla="*/ 118 h 225"/>
                  <a:gd name="T46" fmla="*/ 27 w 71"/>
                  <a:gd name="T47" fmla="*/ 141 h 225"/>
                  <a:gd name="T48" fmla="*/ 28 w 71"/>
                  <a:gd name="T49" fmla="*/ 146 h 225"/>
                  <a:gd name="T50" fmla="*/ 29 w 71"/>
                  <a:gd name="T51" fmla="*/ 123 h 225"/>
                  <a:gd name="T52" fmla="*/ 31 w 71"/>
                  <a:gd name="T53" fmla="*/ 120 h 225"/>
                  <a:gd name="T54" fmla="*/ 32 w 71"/>
                  <a:gd name="T55" fmla="*/ 222 h 225"/>
                  <a:gd name="T56" fmla="*/ 32 w 71"/>
                  <a:gd name="T57" fmla="*/ 150 h 225"/>
                  <a:gd name="T58" fmla="*/ 33 w 71"/>
                  <a:gd name="T59" fmla="*/ 162 h 225"/>
                  <a:gd name="T60" fmla="*/ 34 w 71"/>
                  <a:gd name="T61" fmla="*/ 114 h 225"/>
                  <a:gd name="T62" fmla="*/ 35 w 71"/>
                  <a:gd name="T63" fmla="*/ 103 h 225"/>
                  <a:gd name="T64" fmla="*/ 37 w 71"/>
                  <a:gd name="T65" fmla="*/ 170 h 225"/>
                  <a:gd name="T66" fmla="*/ 38 w 71"/>
                  <a:gd name="T67" fmla="*/ 121 h 225"/>
                  <a:gd name="T68" fmla="*/ 39 w 71"/>
                  <a:gd name="T69" fmla="*/ 96 h 225"/>
                  <a:gd name="T70" fmla="*/ 40 w 71"/>
                  <a:gd name="T71" fmla="*/ 172 h 225"/>
                  <a:gd name="T72" fmla="*/ 42 w 71"/>
                  <a:gd name="T73" fmla="*/ 131 h 225"/>
                  <a:gd name="T74" fmla="*/ 43 w 71"/>
                  <a:gd name="T75" fmla="*/ 120 h 225"/>
                  <a:gd name="T76" fmla="*/ 43 w 71"/>
                  <a:gd name="T77" fmla="*/ 163 h 225"/>
                  <a:gd name="T78" fmla="*/ 44 w 71"/>
                  <a:gd name="T79" fmla="*/ 141 h 225"/>
                  <a:gd name="T80" fmla="*/ 45 w 71"/>
                  <a:gd name="T81" fmla="*/ 134 h 225"/>
                  <a:gd name="T82" fmla="*/ 46 w 71"/>
                  <a:gd name="T83" fmla="*/ 139 h 225"/>
                  <a:gd name="T84" fmla="*/ 48 w 71"/>
                  <a:gd name="T85" fmla="*/ 139 h 225"/>
                  <a:gd name="T86" fmla="*/ 49 w 71"/>
                  <a:gd name="T87" fmla="*/ 135 h 225"/>
                  <a:gd name="T88" fmla="*/ 50 w 71"/>
                  <a:gd name="T89" fmla="*/ 93 h 225"/>
                  <a:gd name="T90" fmla="*/ 51 w 71"/>
                  <a:gd name="T91" fmla="*/ 149 h 225"/>
                  <a:gd name="T92" fmla="*/ 52 w 71"/>
                  <a:gd name="T93" fmla="*/ 100 h 225"/>
                  <a:gd name="T94" fmla="*/ 52 w 71"/>
                  <a:gd name="T95" fmla="*/ 115 h 225"/>
                  <a:gd name="T96" fmla="*/ 54 w 71"/>
                  <a:gd name="T97" fmla="*/ 128 h 225"/>
                  <a:gd name="T98" fmla="*/ 55 w 71"/>
                  <a:gd name="T99" fmla="*/ 73 h 225"/>
                  <a:gd name="T100" fmla="*/ 56 w 71"/>
                  <a:gd name="T101" fmla="*/ 118 h 225"/>
                  <a:gd name="T102" fmla="*/ 57 w 71"/>
                  <a:gd name="T103" fmla="*/ 133 h 225"/>
                  <a:gd name="T104" fmla="*/ 59 w 71"/>
                  <a:gd name="T105" fmla="*/ 157 h 225"/>
                  <a:gd name="T106" fmla="*/ 60 w 71"/>
                  <a:gd name="T107" fmla="*/ 111 h 225"/>
                  <a:gd name="T108" fmla="*/ 61 w 71"/>
                  <a:gd name="T109" fmla="*/ 124 h 225"/>
                  <a:gd name="T110" fmla="*/ 62 w 71"/>
                  <a:gd name="T111" fmla="*/ 103 h 225"/>
                  <a:gd name="T112" fmla="*/ 63 w 71"/>
                  <a:gd name="T113" fmla="*/ 98 h 225"/>
                  <a:gd name="T114" fmla="*/ 65 w 71"/>
                  <a:gd name="T115" fmla="*/ 104 h 225"/>
                  <a:gd name="T116" fmla="*/ 66 w 71"/>
                  <a:gd name="T117" fmla="*/ 87 h 225"/>
                  <a:gd name="T118" fmla="*/ 67 w 71"/>
                  <a:gd name="T119" fmla="*/ 56 h 225"/>
                  <a:gd name="T120" fmla="*/ 67 w 71"/>
                  <a:gd name="T121" fmla="*/ 121 h 225"/>
                  <a:gd name="T122" fmla="*/ 68 w 71"/>
                  <a:gd name="T123" fmla="*/ 83 h 225"/>
                  <a:gd name="T124" fmla="*/ 69 w 71"/>
                  <a:gd name="T125" fmla="*/ 49 h 22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
                  <a:gd name="T190" fmla="*/ 0 h 225"/>
                  <a:gd name="T191" fmla="*/ 71 w 71"/>
                  <a:gd name="T192" fmla="*/ 225 h 22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 h="225">
                    <a:moveTo>
                      <a:pt x="0" y="128"/>
                    </a:moveTo>
                    <a:lnTo>
                      <a:pt x="0" y="132"/>
                    </a:lnTo>
                    <a:lnTo>
                      <a:pt x="0" y="135"/>
                    </a:lnTo>
                    <a:lnTo>
                      <a:pt x="0" y="139"/>
                    </a:lnTo>
                    <a:lnTo>
                      <a:pt x="0" y="143"/>
                    </a:lnTo>
                    <a:lnTo>
                      <a:pt x="0" y="145"/>
                    </a:lnTo>
                    <a:lnTo>
                      <a:pt x="0" y="147"/>
                    </a:lnTo>
                    <a:lnTo>
                      <a:pt x="2" y="150"/>
                    </a:lnTo>
                    <a:lnTo>
                      <a:pt x="2" y="149"/>
                    </a:lnTo>
                    <a:lnTo>
                      <a:pt x="2" y="146"/>
                    </a:lnTo>
                    <a:lnTo>
                      <a:pt x="2" y="145"/>
                    </a:lnTo>
                    <a:lnTo>
                      <a:pt x="2" y="144"/>
                    </a:lnTo>
                    <a:lnTo>
                      <a:pt x="2" y="143"/>
                    </a:lnTo>
                    <a:lnTo>
                      <a:pt x="2" y="141"/>
                    </a:lnTo>
                    <a:lnTo>
                      <a:pt x="2" y="143"/>
                    </a:lnTo>
                    <a:lnTo>
                      <a:pt x="3" y="143"/>
                    </a:lnTo>
                    <a:lnTo>
                      <a:pt x="3" y="141"/>
                    </a:lnTo>
                    <a:lnTo>
                      <a:pt x="3" y="140"/>
                    </a:lnTo>
                    <a:lnTo>
                      <a:pt x="3" y="139"/>
                    </a:lnTo>
                    <a:lnTo>
                      <a:pt x="3" y="135"/>
                    </a:lnTo>
                    <a:lnTo>
                      <a:pt x="3" y="133"/>
                    </a:lnTo>
                    <a:lnTo>
                      <a:pt x="3" y="129"/>
                    </a:lnTo>
                    <a:lnTo>
                      <a:pt x="3" y="126"/>
                    </a:lnTo>
                    <a:lnTo>
                      <a:pt x="3" y="122"/>
                    </a:lnTo>
                    <a:lnTo>
                      <a:pt x="3" y="118"/>
                    </a:lnTo>
                    <a:lnTo>
                      <a:pt x="3" y="115"/>
                    </a:lnTo>
                    <a:lnTo>
                      <a:pt x="4" y="112"/>
                    </a:lnTo>
                    <a:lnTo>
                      <a:pt x="4" y="110"/>
                    </a:lnTo>
                    <a:lnTo>
                      <a:pt x="4" y="109"/>
                    </a:lnTo>
                    <a:lnTo>
                      <a:pt x="4" y="110"/>
                    </a:lnTo>
                    <a:lnTo>
                      <a:pt x="4" y="112"/>
                    </a:lnTo>
                    <a:lnTo>
                      <a:pt x="4" y="114"/>
                    </a:lnTo>
                    <a:lnTo>
                      <a:pt x="4" y="116"/>
                    </a:lnTo>
                    <a:lnTo>
                      <a:pt x="4" y="117"/>
                    </a:lnTo>
                    <a:lnTo>
                      <a:pt x="4" y="118"/>
                    </a:lnTo>
                    <a:lnTo>
                      <a:pt x="4" y="121"/>
                    </a:lnTo>
                    <a:lnTo>
                      <a:pt x="5" y="122"/>
                    </a:lnTo>
                    <a:lnTo>
                      <a:pt x="5" y="123"/>
                    </a:lnTo>
                    <a:lnTo>
                      <a:pt x="5" y="124"/>
                    </a:lnTo>
                    <a:lnTo>
                      <a:pt x="5" y="126"/>
                    </a:lnTo>
                    <a:lnTo>
                      <a:pt x="5" y="127"/>
                    </a:lnTo>
                    <a:lnTo>
                      <a:pt x="5" y="128"/>
                    </a:lnTo>
                    <a:lnTo>
                      <a:pt x="5" y="131"/>
                    </a:lnTo>
                    <a:lnTo>
                      <a:pt x="5" y="133"/>
                    </a:lnTo>
                    <a:lnTo>
                      <a:pt x="5" y="135"/>
                    </a:lnTo>
                    <a:lnTo>
                      <a:pt x="5" y="138"/>
                    </a:lnTo>
                    <a:lnTo>
                      <a:pt x="5" y="140"/>
                    </a:lnTo>
                    <a:lnTo>
                      <a:pt x="5" y="144"/>
                    </a:lnTo>
                    <a:lnTo>
                      <a:pt x="5" y="146"/>
                    </a:lnTo>
                    <a:lnTo>
                      <a:pt x="5" y="150"/>
                    </a:lnTo>
                    <a:lnTo>
                      <a:pt x="6" y="152"/>
                    </a:lnTo>
                    <a:lnTo>
                      <a:pt x="6" y="155"/>
                    </a:lnTo>
                    <a:lnTo>
                      <a:pt x="6" y="156"/>
                    </a:lnTo>
                    <a:lnTo>
                      <a:pt x="6" y="157"/>
                    </a:lnTo>
                    <a:lnTo>
                      <a:pt x="6" y="158"/>
                    </a:lnTo>
                    <a:lnTo>
                      <a:pt x="6" y="157"/>
                    </a:lnTo>
                    <a:lnTo>
                      <a:pt x="6" y="156"/>
                    </a:lnTo>
                    <a:lnTo>
                      <a:pt x="6" y="155"/>
                    </a:lnTo>
                    <a:lnTo>
                      <a:pt x="6" y="153"/>
                    </a:lnTo>
                    <a:lnTo>
                      <a:pt x="6" y="152"/>
                    </a:lnTo>
                    <a:lnTo>
                      <a:pt x="6" y="150"/>
                    </a:lnTo>
                    <a:lnTo>
                      <a:pt x="8" y="147"/>
                    </a:lnTo>
                    <a:lnTo>
                      <a:pt x="8" y="145"/>
                    </a:lnTo>
                    <a:lnTo>
                      <a:pt x="8" y="141"/>
                    </a:lnTo>
                    <a:lnTo>
                      <a:pt x="8" y="138"/>
                    </a:lnTo>
                    <a:lnTo>
                      <a:pt x="8" y="133"/>
                    </a:lnTo>
                    <a:lnTo>
                      <a:pt x="8" y="128"/>
                    </a:lnTo>
                    <a:lnTo>
                      <a:pt x="8" y="123"/>
                    </a:lnTo>
                    <a:lnTo>
                      <a:pt x="8" y="118"/>
                    </a:lnTo>
                    <a:lnTo>
                      <a:pt x="8" y="114"/>
                    </a:lnTo>
                    <a:lnTo>
                      <a:pt x="8" y="110"/>
                    </a:lnTo>
                    <a:lnTo>
                      <a:pt x="8" y="108"/>
                    </a:lnTo>
                    <a:lnTo>
                      <a:pt x="8" y="105"/>
                    </a:lnTo>
                    <a:lnTo>
                      <a:pt x="8" y="108"/>
                    </a:lnTo>
                    <a:lnTo>
                      <a:pt x="9" y="110"/>
                    </a:lnTo>
                    <a:lnTo>
                      <a:pt x="9" y="114"/>
                    </a:lnTo>
                    <a:lnTo>
                      <a:pt x="9" y="120"/>
                    </a:lnTo>
                    <a:lnTo>
                      <a:pt x="9" y="124"/>
                    </a:lnTo>
                    <a:lnTo>
                      <a:pt x="9" y="131"/>
                    </a:lnTo>
                    <a:lnTo>
                      <a:pt x="9" y="135"/>
                    </a:lnTo>
                    <a:lnTo>
                      <a:pt x="9" y="140"/>
                    </a:lnTo>
                    <a:lnTo>
                      <a:pt x="9" y="144"/>
                    </a:lnTo>
                    <a:lnTo>
                      <a:pt x="9" y="147"/>
                    </a:lnTo>
                    <a:lnTo>
                      <a:pt x="9" y="149"/>
                    </a:lnTo>
                    <a:lnTo>
                      <a:pt x="9" y="147"/>
                    </a:lnTo>
                    <a:lnTo>
                      <a:pt x="10" y="145"/>
                    </a:lnTo>
                    <a:lnTo>
                      <a:pt x="10" y="144"/>
                    </a:lnTo>
                    <a:lnTo>
                      <a:pt x="10" y="143"/>
                    </a:lnTo>
                    <a:lnTo>
                      <a:pt x="10" y="141"/>
                    </a:lnTo>
                    <a:lnTo>
                      <a:pt x="10" y="143"/>
                    </a:lnTo>
                    <a:lnTo>
                      <a:pt x="10" y="144"/>
                    </a:lnTo>
                    <a:lnTo>
                      <a:pt x="10" y="146"/>
                    </a:lnTo>
                    <a:lnTo>
                      <a:pt x="10" y="150"/>
                    </a:lnTo>
                    <a:lnTo>
                      <a:pt x="10" y="153"/>
                    </a:lnTo>
                    <a:lnTo>
                      <a:pt x="10" y="158"/>
                    </a:lnTo>
                    <a:lnTo>
                      <a:pt x="10" y="162"/>
                    </a:lnTo>
                    <a:lnTo>
                      <a:pt x="10" y="167"/>
                    </a:lnTo>
                    <a:lnTo>
                      <a:pt x="11" y="172"/>
                    </a:lnTo>
                    <a:lnTo>
                      <a:pt x="11" y="175"/>
                    </a:lnTo>
                    <a:lnTo>
                      <a:pt x="11" y="180"/>
                    </a:lnTo>
                    <a:lnTo>
                      <a:pt x="11" y="184"/>
                    </a:lnTo>
                    <a:lnTo>
                      <a:pt x="11" y="187"/>
                    </a:lnTo>
                    <a:lnTo>
                      <a:pt x="11" y="190"/>
                    </a:lnTo>
                    <a:lnTo>
                      <a:pt x="11" y="192"/>
                    </a:lnTo>
                    <a:lnTo>
                      <a:pt x="11" y="193"/>
                    </a:lnTo>
                    <a:lnTo>
                      <a:pt x="11" y="192"/>
                    </a:lnTo>
                    <a:lnTo>
                      <a:pt x="11" y="190"/>
                    </a:lnTo>
                    <a:lnTo>
                      <a:pt x="11" y="187"/>
                    </a:lnTo>
                    <a:lnTo>
                      <a:pt x="11" y="182"/>
                    </a:lnTo>
                    <a:lnTo>
                      <a:pt x="11" y="176"/>
                    </a:lnTo>
                    <a:lnTo>
                      <a:pt x="12" y="170"/>
                    </a:lnTo>
                    <a:lnTo>
                      <a:pt x="12" y="162"/>
                    </a:lnTo>
                    <a:lnTo>
                      <a:pt x="12" y="155"/>
                    </a:lnTo>
                    <a:lnTo>
                      <a:pt x="12" y="146"/>
                    </a:lnTo>
                    <a:lnTo>
                      <a:pt x="12" y="137"/>
                    </a:lnTo>
                    <a:lnTo>
                      <a:pt x="12" y="128"/>
                    </a:lnTo>
                    <a:lnTo>
                      <a:pt x="12" y="120"/>
                    </a:lnTo>
                    <a:lnTo>
                      <a:pt x="12" y="111"/>
                    </a:lnTo>
                    <a:lnTo>
                      <a:pt x="12" y="103"/>
                    </a:lnTo>
                    <a:lnTo>
                      <a:pt x="12" y="94"/>
                    </a:lnTo>
                    <a:lnTo>
                      <a:pt x="12" y="87"/>
                    </a:lnTo>
                    <a:lnTo>
                      <a:pt x="12" y="80"/>
                    </a:lnTo>
                    <a:lnTo>
                      <a:pt x="12" y="74"/>
                    </a:lnTo>
                    <a:lnTo>
                      <a:pt x="14" y="68"/>
                    </a:lnTo>
                    <a:lnTo>
                      <a:pt x="14" y="64"/>
                    </a:lnTo>
                    <a:lnTo>
                      <a:pt x="14" y="61"/>
                    </a:lnTo>
                    <a:lnTo>
                      <a:pt x="14" y="58"/>
                    </a:lnTo>
                    <a:lnTo>
                      <a:pt x="14" y="57"/>
                    </a:lnTo>
                    <a:lnTo>
                      <a:pt x="14" y="59"/>
                    </a:lnTo>
                    <a:lnTo>
                      <a:pt x="14" y="63"/>
                    </a:lnTo>
                    <a:lnTo>
                      <a:pt x="14" y="68"/>
                    </a:lnTo>
                    <a:lnTo>
                      <a:pt x="14" y="74"/>
                    </a:lnTo>
                    <a:lnTo>
                      <a:pt x="14" y="82"/>
                    </a:lnTo>
                    <a:lnTo>
                      <a:pt x="14" y="91"/>
                    </a:lnTo>
                    <a:lnTo>
                      <a:pt x="14" y="100"/>
                    </a:lnTo>
                    <a:lnTo>
                      <a:pt x="14" y="110"/>
                    </a:lnTo>
                    <a:lnTo>
                      <a:pt x="15" y="120"/>
                    </a:lnTo>
                    <a:lnTo>
                      <a:pt x="15" y="129"/>
                    </a:lnTo>
                    <a:lnTo>
                      <a:pt x="15" y="139"/>
                    </a:lnTo>
                    <a:lnTo>
                      <a:pt x="15" y="149"/>
                    </a:lnTo>
                    <a:lnTo>
                      <a:pt x="15" y="157"/>
                    </a:lnTo>
                    <a:lnTo>
                      <a:pt x="15" y="165"/>
                    </a:lnTo>
                    <a:lnTo>
                      <a:pt x="15" y="172"/>
                    </a:lnTo>
                    <a:lnTo>
                      <a:pt x="15" y="178"/>
                    </a:lnTo>
                    <a:lnTo>
                      <a:pt x="15" y="181"/>
                    </a:lnTo>
                    <a:lnTo>
                      <a:pt x="15" y="184"/>
                    </a:lnTo>
                    <a:lnTo>
                      <a:pt x="15" y="185"/>
                    </a:lnTo>
                    <a:lnTo>
                      <a:pt x="15" y="184"/>
                    </a:lnTo>
                    <a:lnTo>
                      <a:pt x="15" y="181"/>
                    </a:lnTo>
                    <a:lnTo>
                      <a:pt x="16" y="178"/>
                    </a:lnTo>
                    <a:lnTo>
                      <a:pt x="16" y="173"/>
                    </a:lnTo>
                    <a:lnTo>
                      <a:pt x="16" y="167"/>
                    </a:lnTo>
                    <a:lnTo>
                      <a:pt x="16" y="161"/>
                    </a:lnTo>
                    <a:lnTo>
                      <a:pt x="16" y="155"/>
                    </a:lnTo>
                    <a:lnTo>
                      <a:pt x="16" y="149"/>
                    </a:lnTo>
                    <a:lnTo>
                      <a:pt x="16" y="144"/>
                    </a:lnTo>
                    <a:lnTo>
                      <a:pt x="16" y="139"/>
                    </a:lnTo>
                    <a:lnTo>
                      <a:pt x="16" y="134"/>
                    </a:lnTo>
                    <a:lnTo>
                      <a:pt x="16" y="132"/>
                    </a:lnTo>
                    <a:lnTo>
                      <a:pt x="16" y="129"/>
                    </a:lnTo>
                    <a:lnTo>
                      <a:pt x="16" y="128"/>
                    </a:lnTo>
                    <a:lnTo>
                      <a:pt x="16" y="127"/>
                    </a:lnTo>
                    <a:lnTo>
                      <a:pt x="16" y="128"/>
                    </a:lnTo>
                    <a:lnTo>
                      <a:pt x="17" y="128"/>
                    </a:lnTo>
                    <a:lnTo>
                      <a:pt x="17" y="131"/>
                    </a:lnTo>
                    <a:lnTo>
                      <a:pt x="17" y="132"/>
                    </a:lnTo>
                    <a:lnTo>
                      <a:pt x="17" y="134"/>
                    </a:lnTo>
                    <a:lnTo>
                      <a:pt x="17" y="138"/>
                    </a:lnTo>
                    <a:lnTo>
                      <a:pt x="17" y="141"/>
                    </a:lnTo>
                    <a:lnTo>
                      <a:pt x="17" y="146"/>
                    </a:lnTo>
                    <a:lnTo>
                      <a:pt x="17" y="152"/>
                    </a:lnTo>
                    <a:lnTo>
                      <a:pt x="17" y="158"/>
                    </a:lnTo>
                    <a:lnTo>
                      <a:pt x="17" y="164"/>
                    </a:lnTo>
                    <a:lnTo>
                      <a:pt x="17" y="172"/>
                    </a:lnTo>
                    <a:lnTo>
                      <a:pt x="17" y="178"/>
                    </a:lnTo>
                    <a:lnTo>
                      <a:pt x="17" y="182"/>
                    </a:lnTo>
                    <a:lnTo>
                      <a:pt x="18" y="187"/>
                    </a:lnTo>
                    <a:lnTo>
                      <a:pt x="18" y="191"/>
                    </a:lnTo>
                    <a:lnTo>
                      <a:pt x="18" y="190"/>
                    </a:lnTo>
                    <a:lnTo>
                      <a:pt x="18" y="187"/>
                    </a:lnTo>
                    <a:lnTo>
                      <a:pt x="18" y="181"/>
                    </a:lnTo>
                    <a:lnTo>
                      <a:pt x="18" y="173"/>
                    </a:lnTo>
                    <a:lnTo>
                      <a:pt x="18" y="163"/>
                    </a:lnTo>
                    <a:lnTo>
                      <a:pt x="18" y="152"/>
                    </a:lnTo>
                    <a:lnTo>
                      <a:pt x="18" y="140"/>
                    </a:lnTo>
                    <a:lnTo>
                      <a:pt x="18" y="127"/>
                    </a:lnTo>
                    <a:lnTo>
                      <a:pt x="18" y="115"/>
                    </a:lnTo>
                    <a:lnTo>
                      <a:pt x="18" y="103"/>
                    </a:lnTo>
                    <a:lnTo>
                      <a:pt x="20" y="93"/>
                    </a:lnTo>
                    <a:lnTo>
                      <a:pt x="20" y="83"/>
                    </a:lnTo>
                    <a:lnTo>
                      <a:pt x="20" y="77"/>
                    </a:lnTo>
                    <a:lnTo>
                      <a:pt x="20" y="73"/>
                    </a:lnTo>
                    <a:lnTo>
                      <a:pt x="20" y="70"/>
                    </a:lnTo>
                    <a:lnTo>
                      <a:pt x="20" y="71"/>
                    </a:lnTo>
                    <a:lnTo>
                      <a:pt x="20" y="75"/>
                    </a:lnTo>
                    <a:lnTo>
                      <a:pt x="20" y="81"/>
                    </a:lnTo>
                    <a:lnTo>
                      <a:pt x="20" y="88"/>
                    </a:lnTo>
                    <a:lnTo>
                      <a:pt x="20" y="97"/>
                    </a:lnTo>
                    <a:lnTo>
                      <a:pt x="20" y="106"/>
                    </a:lnTo>
                    <a:lnTo>
                      <a:pt x="20" y="116"/>
                    </a:lnTo>
                    <a:lnTo>
                      <a:pt x="20" y="128"/>
                    </a:lnTo>
                    <a:lnTo>
                      <a:pt x="21" y="139"/>
                    </a:lnTo>
                    <a:lnTo>
                      <a:pt x="21" y="150"/>
                    </a:lnTo>
                    <a:lnTo>
                      <a:pt x="21" y="161"/>
                    </a:lnTo>
                    <a:lnTo>
                      <a:pt x="21" y="170"/>
                    </a:lnTo>
                    <a:lnTo>
                      <a:pt x="21" y="180"/>
                    </a:lnTo>
                    <a:lnTo>
                      <a:pt x="21" y="187"/>
                    </a:lnTo>
                    <a:lnTo>
                      <a:pt x="21" y="193"/>
                    </a:lnTo>
                    <a:lnTo>
                      <a:pt x="21" y="198"/>
                    </a:lnTo>
                    <a:lnTo>
                      <a:pt x="21" y="200"/>
                    </a:lnTo>
                    <a:lnTo>
                      <a:pt x="21" y="198"/>
                    </a:lnTo>
                    <a:lnTo>
                      <a:pt x="21" y="193"/>
                    </a:lnTo>
                    <a:lnTo>
                      <a:pt x="21" y="186"/>
                    </a:lnTo>
                    <a:lnTo>
                      <a:pt x="22" y="178"/>
                    </a:lnTo>
                    <a:lnTo>
                      <a:pt x="22" y="167"/>
                    </a:lnTo>
                    <a:lnTo>
                      <a:pt x="22" y="155"/>
                    </a:lnTo>
                    <a:lnTo>
                      <a:pt x="22" y="141"/>
                    </a:lnTo>
                    <a:lnTo>
                      <a:pt x="22" y="128"/>
                    </a:lnTo>
                    <a:lnTo>
                      <a:pt x="22" y="116"/>
                    </a:lnTo>
                    <a:lnTo>
                      <a:pt x="22" y="104"/>
                    </a:lnTo>
                    <a:lnTo>
                      <a:pt x="22" y="94"/>
                    </a:lnTo>
                    <a:lnTo>
                      <a:pt x="22" y="86"/>
                    </a:lnTo>
                    <a:lnTo>
                      <a:pt x="22" y="80"/>
                    </a:lnTo>
                    <a:lnTo>
                      <a:pt x="22" y="77"/>
                    </a:lnTo>
                    <a:lnTo>
                      <a:pt x="22" y="76"/>
                    </a:lnTo>
                    <a:lnTo>
                      <a:pt x="22" y="77"/>
                    </a:lnTo>
                    <a:lnTo>
                      <a:pt x="22" y="81"/>
                    </a:lnTo>
                    <a:lnTo>
                      <a:pt x="23" y="86"/>
                    </a:lnTo>
                    <a:lnTo>
                      <a:pt x="23" y="92"/>
                    </a:lnTo>
                    <a:lnTo>
                      <a:pt x="23" y="99"/>
                    </a:lnTo>
                    <a:lnTo>
                      <a:pt x="23" y="106"/>
                    </a:lnTo>
                    <a:lnTo>
                      <a:pt x="23" y="115"/>
                    </a:lnTo>
                    <a:lnTo>
                      <a:pt x="23" y="122"/>
                    </a:lnTo>
                    <a:lnTo>
                      <a:pt x="23" y="128"/>
                    </a:lnTo>
                    <a:lnTo>
                      <a:pt x="23" y="133"/>
                    </a:lnTo>
                    <a:lnTo>
                      <a:pt x="23" y="138"/>
                    </a:lnTo>
                    <a:lnTo>
                      <a:pt x="23" y="141"/>
                    </a:lnTo>
                    <a:lnTo>
                      <a:pt x="23" y="144"/>
                    </a:lnTo>
                    <a:lnTo>
                      <a:pt x="23" y="145"/>
                    </a:lnTo>
                    <a:lnTo>
                      <a:pt x="23" y="146"/>
                    </a:lnTo>
                    <a:lnTo>
                      <a:pt x="25" y="146"/>
                    </a:lnTo>
                    <a:lnTo>
                      <a:pt x="25" y="145"/>
                    </a:lnTo>
                    <a:lnTo>
                      <a:pt x="25" y="144"/>
                    </a:lnTo>
                    <a:lnTo>
                      <a:pt x="25" y="143"/>
                    </a:lnTo>
                    <a:lnTo>
                      <a:pt x="25" y="141"/>
                    </a:lnTo>
                    <a:lnTo>
                      <a:pt x="26" y="140"/>
                    </a:lnTo>
                    <a:lnTo>
                      <a:pt x="26" y="139"/>
                    </a:lnTo>
                    <a:lnTo>
                      <a:pt x="26" y="137"/>
                    </a:lnTo>
                    <a:lnTo>
                      <a:pt x="26" y="133"/>
                    </a:lnTo>
                    <a:lnTo>
                      <a:pt x="26" y="129"/>
                    </a:lnTo>
                    <a:lnTo>
                      <a:pt x="26" y="126"/>
                    </a:lnTo>
                    <a:lnTo>
                      <a:pt x="26" y="122"/>
                    </a:lnTo>
                    <a:lnTo>
                      <a:pt x="26" y="118"/>
                    </a:lnTo>
                    <a:lnTo>
                      <a:pt x="26" y="115"/>
                    </a:lnTo>
                    <a:lnTo>
                      <a:pt x="26" y="112"/>
                    </a:lnTo>
                    <a:lnTo>
                      <a:pt x="26" y="111"/>
                    </a:lnTo>
                    <a:lnTo>
                      <a:pt x="26" y="112"/>
                    </a:lnTo>
                    <a:lnTo>
                      <a:pt x="26" y="115"/>
                    </a:lnTo>
                    <a:lnTo>
                      <a:pt x="27" y="118"/>
                    </a:lnTo>
                    <a:lnTo>
                      <a:pt x="27" y="122"/>
                    </a:lnTo>
                    <a:lnTo>
                      <a:pt x="27" y="127"/>
                    </a:lnTo>
                    <a:lnTo>
                      <a:pt x="27" y="132"/>
                    </a:lnTo>
                    <a:lnTo>
                      <a:pt x="27" y="137"/>
                    </a:lnTo>
                    <a:lnTo>
                      <a:pt x="27" y="141"/>
                    </a:lnTo>
                    <a:lnTo>
                      <a:pt x="27" y="146"/>
                    </a:lnTo>
                    <a:lnTo>
                      <a:pt x="27" y="150"/>
                    </a:lnTo>
                    <a:lnTo>
                      <a:pt x="27" y="153"/>
                    </a:lnTo>
                    <a:lnTo>
                      <a:pt x="27" y="155"/>
                    </a:lnTo>
                    <a:lnTo>
                      <a:pt x="27" y="156"/>
                    </a:lnTo>
                    <a:lnTo>
                      <a:pt x="27" y="157"/>
                    </a:lnTo>
                    <a:lnTo>
                      <a:pt x="27" y="156"/>
                    </a:lnTo>
                    <a:lnTo>
                      <a:pt x="28" y="155"/>
                    </a:lnTo>
                    <a:lnTo>
                      <a:pt x="28" y="152"/>
                    </a:lnTo>
                    <a:lnTo>
                      <a:pt x="28" y="150"/>
                    </a:lnTo>
                    <a:lnTo>
                      <a:pt x="28" y="146"/>
                    </a:lnTo>
                    <a:lnTo>
                      <a:pt x="28" y="144"/>
                    </a:lnTo>
                    <a:lnTo>
                      <a:pt x="28" y="139"/>
                    </a:lnTo>
                    <a:lnTo>
                      <a:pt x="28" y="135"/>
                    </a:lnTo>
                    <a:lnTo>
                      <a:pt x="28" y="133"/>
                    </a:lnTo>
                    <a:lnTo>
                      <a:pt x="28" y="129"/>
                    </a:lnTo>
                    <a:lnTo>
                      <a:pt x="28" y="127"/>
                    </a:lnTo>
                    <a:lnTo>
                      <a:pt x="28" y="124"/>
                    </a:lnTo>
                    <a:lnTo>
                      <a:pt x="28" y="123"/>
                    </a:lnTo>
                    <a:lnTo>
                      <a:pt x="29" y="123"/>
                    </a:lnTo>
                    <a:lnTo>
                      <a:pt x="29" y="124"/>
                    </a:lnTo>
                    <a:lnTo>
                      <a:pt x="29" y="123"/>
                    </a:lnTo>
                    <a:lnTo>
                      <a:pt x="29" y="121"/>
                    </a:lnTo>
                    <a:lnTo>
                      <a:pt x="29" y="118"/>
                    </a:lnTo>
                    <a:lnTo>
                      <a:pt x="29" y="116"/>
                    </a:lnTo>
                    <a:lnTo>
                      <a:pt x="29" y="114"/>
                    </a:lnTo>
                    <a:lnTo>
                      <a:pt x="29" y="111"/>
                    </a:lnTo>
                    <a:lnTo>
                      <a:pt x="29" y="109"/>
                    </a:lnTo>
                    <a:lnTo>
                      <a:pt x="31" y="108"/>
                    </a:lnTo>
                    <a:lnTo>
                      <a:pt x="31" y="109"/>
                    </a:lnTo>
                    <a:lnTo>
                      <a:pt x="31" y="110"/>
                    </a:lnTo>
                    <a:lnTo>
                      <a:pt x="31" y="114"/>
                    </a:lnTo>
                    <a:lnTo>
                      <a:pt x="31" y="120"/>
                    </a:lnTo>
                    <a:lnTo>
                      <a:pt x="31" y="127"/>
                    </a:lnTo>
                    <a:lnTo>
                      <a:pt x="31" y="137"/>
                    </a:lnTo>
                    <a:lnTo>
                      <a:pt x="31" y="147"/>
                    </a:lnTo>
                    <a:lnTo>
                      <a:pt x="31" y="158"/>
                    </a:lnTo>
                    <a:lnTo>
                      <a:pt x="31" y="170"/>
                    </a:lnTo>
                    <a:lnTo>
                      <a:pt x="31" y="182"/>
                    </a:lnTo>
                    <a:lnTo>
                      <a:pt x="31" y="193"/>
                    </a:lnTo>
                    <a:lnTo>
                      <a:pt x="31" y="204"/>
                    </a:lnTo>
                    <a:lnTo>
                      <a:pt x="31" y="213"/>
                    </a:lnTo>
                    <a:lnTo>
                      <a:pt x="32" y="219"/>
                    </a:lnTo>
                    <a:lnTo>
                      <a:pt x="32" y="222"/>
                    </a:lnTo>
                    <a:lnTo>
                      <a:pt x="32" y="225"/>
                    </a:lnTo>
                    <a:lnTo>
                      <a:pt x="32" y="223"/>
                    </a:lnTo>
                    <a:lnTo>
                      <a:pt x="32" y="220"/>
                    </a:lnTo>
                    <a:lnTo>
                      <a:pt x="32" y="215"/>
                    </a:lnTo>
                    <a:lnTo>
                      <a:pt x="32" y="206"/>
                    </a:lnTo>
                    <a:lnTo>
                      <a:pt x="32" y="198"/>
                    </a:lnTo>
                    <a:lnTo>
                      <a:pt x="32" y="188"/>
                    </a:lnTo>
                    <a:lnTo>
                      <a:pt x="32" y="178"/>
                    </a:lnTo>
                    <a:lnTo>
                      <a:pt x="32" y="168"/>
                    </a:lnTo>
                    <a:lnTo>
                      <a:pt x="32" y="158"/>
                    </a:lnTo>
                    <a:lnTo>
                      <a:pt x="32" y="150"/>
                    </a:lnTo>
                    <a:lnTo>
                      <a:pt x="33" y="144"/>
                    </a:lnTo>
                    <a:lnTo>
                      <a:pt x="33" y="139"/>
                    </a:lnTo>
                    <a:lnTo>
                      <a:pt x="33" y="135"/>
                    </a:lnTo>
                    <a:lnTo>
                      <a:pt x="33" y="134"/>
                    </a:lnTo>
                    <a:lnTo>
                      <a:pt x="33" y="135"/>
                    </a:lnTo>
                    <a:lnTo>
                      <a:pt x="33" y="138"/>
                    </a:lnTo>
                    <a:lnTo>
                      <a:pt x="33" y="141"/>
                    </a:lnTo>
                    <a:lnTo>
                      <a:pt x="33" y="146"/>
                    </a:lnTo>
                    <a:lnTo>
                      <a:pt x="33" y="152"/>
                    </a:lnTo>
                    <a:lnTo>
                      <a:pt x="33" y="157"/>
                    </a:lnTo>
                    <a:lnTo>
                      <a:pt x="33" y="162"/>
                    </a:lnTo>
                    <a:lnTo>
                      <a:pt x="33" y="165"/>
                    </a:lnTo>
                    <a:lnTo>
                      <a:pt x="33" y="168"/>
                    </a:lnTo>
                    <a:lnTo>
                      <a:pt x="34" y="168"/>
                    </a:lnTo>
                    <a:lnTo>
                      <a:pt x="34" y="167"/>
                    </a:lnTo>
                    <a:lnTo>
                      <a:pt x="34" y="164"/>
                    </a:lnTo>
                    <a:lnTo>
                      <a:pt x="34" y="158"/>
                    </a:lnTo>
                    <a:lnTo>
                      <a:pt x="34" y="152"/>
                    </a:lnTo>
                    <a:lnTo>
                      <a:pt x="34" y="144"/>
                    </a:lnTo>
                    <a:lnTo>
                      <a:pt x="34" y="134"/>
                    </a:lnTo>
                    <a:lnTo>
                      <a:pt x="34" y="124"/>
                    </a:lnTo>
                    <a:lnTo>
                      <a:pt x="34" y="114"/>
                    </a:lnTo>
                    <a:lnTo>
                      <a:pt x="34" y="103"/>
                    </a:lnTo>
                    <a:lnTo>
                      <a:pt x="34" y="93"/>
                    </a:lnTo>
                    <a:lnTo>
                      <a:pt x="34" y="85"/>
                    </a:lnTo>
                    <a:lnTo>
                      <a:pt x="34" y="77"/>
                    </a:lnTo>
                    <a:lnTo>
                      <a:pt x="34" y="73"/>
                    </a:lnTo>
                    <a:lnTo>
                      <a:pt x="35" y="70"/>
                    </a:lnTo>
                    <a:lnTo>
                      <a:pt x="35" y="71"/>
                    </a:lnTo>
                    <a:lnTo>
                      <a:pt x="35" y="76"/>
                    </a:lnTo>
                    <a:lnTo>
                      <a:pt x="35" y="83"/>
                    </a:lnTo>
                    <a:lnTo>
                      <a:pt x="35" y="92"/>
                    </a:lnTo>
                    <a:lnTo>
                      <a:pt x="35" y="103"/>
                    </a:lnTo>
                    <a:lnTo>
                      <a:pt x="35" y="114"/>
                    </a:lnTo>
                    <a:lnTo>
                      <a:pt x="35" y="124"/>
                    </a:lnTo>
                    <a:lnTo>
                      <a:pt x="35" y="137"/>
                    </a:lnTo>
                    <a:lnTo>
                      <a:pt x="35" y="147"/>
                    </a:lnTo>
                    <a:lnTo>
                      <a:pt x="35" y="156"/>
                    </a:lnTo>
                    <a:lnTo>
                      <a:pt x="35" y="164"/>
                    </a:lnTo>
                    <a:lnTo>
                      <a:pt x="37" y="170"/>
                    </a:lnTo>
                    <a:lnTo>
                      <a:pt x="37" y="174"/>
                    </a:lnTo>
                    <a:lnTo>
                      <a:pt x="37" y="176"/>
                    </a:lnTo>
                    <a:lnTo>
                      <a:pt x="37" y="174"/>
                    </a:lnTo>
                    <a:lnTo>
                      <a:pt x="37" y="170"/>
                    </a:lnTo>
                    <a:lnTo>
                      <a:pt x="37" y="165"/>
                    </a:lnTo>
                    <a:lnTo>
                      <a:pt x="37" y="159"/>
                    </a:lnTo>
                    <a:lnTo>
                      <a:pt x="37" y="152"/>
                    </a:lnTo>
                    <a:lnTo>
                      <a:pt x="37" y="146"/>
                    </a:lnTo>
                    <a:lnTo>
                      <a:pt x="37" y="140"/>
                    </a:lnTo>
                    <a:lnTo>
                      <a:pt x="37" y="134"/>
                    </a:lnTo>
                    <a:lnTo>
                      <a:pt x="37" y="131"/>
                    </a:lnTo>
                    <a:lnTo>
                      <a:pt x="37" y="127"/>
                    </a:lnTo>
                    <a:lnTo>
                      <a:pt x="38" y="123"/>
                    </a:lnTo>
                    <a:lnTo>
                      <a:pt x="38" y="122"/>
                    </a:lnTo>
                    <a:lnTo>
                      <a:pt x="38" y="121"/>
                    </a:lnTo>
                    <a:lnTo>
                      <a:pt x="38" y="120"/>
                    </a:lnTo>
                    <a:lnTo>
                      <a:pt x="38" y="117"/>
                    </a:lnTo>
                    <a:lnTo>
                      <a:pt x="38" y="116"/>
                    </a:lnTo>
                    <a:lnTo>
                      <a:pt x="38" y="112"/>
                    </a:lnTo>
                    <a:lnTo>
                      <a:pt x="38" y="109"/>
                    </a:lnTo>
                    <a:lnTo>
                      <a:pt x="38" y="104"/>
                    </a:lnTo>
                    <a:lnTo>
                      <a:pt x="38" y="100"/>
                    </a:lnTo>
                    <a:lnTo>
                      <a:pt x="39" y="97"/>
                    </a:lnTo>
                    <a:lnTo>
                      <a:pt x="39" y="94"/>
                    </a:lnTo>
                    <a:lnTo>
                      <a:pt x="39" y="93"/>
                    </a:lnTo>
                    <a:lnTo>
                      <a:pt x="39" y="96"/>
                    </a:lnTo>
                    <a:lnTo>
                      <a:pt x="39" y="100"/>
                    </a:lnTo>
                    <a:lnTo>
                      <a:pt x="39" y="106"/>
                    </a:lnTo>
                    <a:lnTo>
                      <a:pt x="39" y="115"/>
                    </a:lnTo>
                    <a:lnTo>
                      <a:pt x="39" y="124"/>
                    </a:lnTo>
                    <a:lnTo>
                      <a:pt x="39" y="134"/>
                    </a:lnTo>
                    <a:lnTo>
                      <a:pt x="39" y="144"/>
                    </a:lnTo>
                    <a:lnTo>
                      <a:pt x="39" y="152"/>
                    </a:lnTo>
                    <a:lnTo>
                      <a:pt x="39" y="161"/>
                    </a:lnTo>
                    <a:lnTo>
                      <a:pt x="40" y="167"/>
                    </a:lnTo>
                    <a:lnTo>
                      <a:pt x="40" y="170"/>
                    </a:lnTo>
                    <a:lnTo>
                      <a:pt x="40" y="172"/>
                    </a:lnTo>
                    <a:lnTo>
                      <a:pt x="40" y="170"/>
                    </a:lnTo>
                    <a:lnTo>
                      <a:pt x="40" y="167"/>
                    </a:lnTo>
                    <a:lnTo>
                      <a:pt x="40" y="162"/>
                    </a:lnTo>
                    <a:lnTo>
                      <a:pt x="40" y="157"/>
                    </a:lnTo>
                    <a:lnTo>
                      <a:pt x="40" y="152"/>
                    </a:lnTo>
                    <a:lnTo>
                      <a:pt x="40" y="147"/>
                    </a:lnTo>
                    <a:lnTo>
                      <a:pt x="40" y="143"/>
                    </a:lnTo>
                    <a:lnTo>
                      <a:pt x="40" y="139"/>
                    </a:lnTo>
                    <a:lnTo>
                      <a:pt x="40" y="135"/>
                    </a:lnTo>
                    <a:lnTo>
                      <a:pt x="40" y="132"/>
                    </a:lnTo>
                    <a:lnTo>
                      <a:pt x="42" y="131"/>
                    </a:lnTo>
                    <a:lnTo>
                      <a:pt x="42" y="128"/>
                    </a:lnTo>
                    <a:lnTo>
                      <a:pt x="42" y="127"/>
                    </a:lnTo>
                    <a:lnTo>
                      <a:pt x="42" y="126"/>
                    </a:lnTo>
                    <a:lnTo>
                      <a:pt x="42" y="124"/>
                    </a:lnTo>
                    <a:lnTo>
                      <a:pt x="42" y="123"/>
                    </a:lnTo>
                    <a:lnTo>
                      <a:pt x="42" y="122"/>
                    </a:lnTo>
                    <a:lnTo>
                      <a:pt x="42" y="121"/>
                    </a:lnTo>
                    <a:lnTo>
                      <a:pt x="42" y="120"/>
                    </a:lnTo>
                    <a:lnTo>
                      <a:pt x="42" y="118"/>
                    </a:lnTo>
                    <a:lnTo>
                      <a:pt x="43" y="118"/>
                    </a:lnTo>
                    <a:lnTo>
                      <a:pt x="43" y="120"/>
                    </a:lnTo>
                    <a:lnTo>
                      <a:pt x="43" y="121"/>
                    </a:lnTo>
                    <a:lnTo>
                      <a:pt x="43" y="122"/>
                    </a:lnTo>
                    <a:lnTo>
                      <a:pt x="43" y="124"/>
                    </a:lnTo>
                    <a:lnTo>
                      <a:pt x="43" y="128"/>
                    </a:lnTo>
                    <a:lnTo>
                      <a:pt x="43" y="132"/>
                    </a:lnTo>
                    <a:lnTo>
                      <a:pt x="43" y="135"/>
                    </a:lnTo>
                    <a:lnTo>
                      <a:pt x="43" y="140"/>
                    </a:lnTo>
                    <a:lnTo>
                      <a:pt x="43" y="146"/>
                    </a:lnTo>
                    <a:lnTo>
                      <a:pt x="43" y="152"/>
                    </a:lnTo>
                    <a:lnTo>
                      <a:pt x="43" y="157"/>
                    </a:lnTo>
                    <a:lnTo>
                      <a:pt x="43" y="163"/>
                    </a:lnTo>
                    <a:lnTo>
                      <a:pt x="44" y="168"/>
                    </a:lnTo>
                    <a:lnTo>
                      <a:pt x="44" y="172"/>
                    </a:lnTo>
                    <a:lnTo>
                      <a:pt x="44" y="173"/>
                    </a:lnTo>
                    <a:lnTo>
                      <a:pt x="44" y="174"/>
                    </a:lnTo>
                    <a:lnTo>
                      <a:pt x="44" y="173"/>
                    </a:lnTo>
                    <a:lnTo>
                      <a:pt x="44" y="170"/>
                    </a:lnTo>
                    <a:lnTo>
                      <a:pt x="44" y="167"/>
                    </a:lnTo>
                    <a:lnTo>
                      <a:pt x="44" y="161"/>
                    </a:lnTo>
                    <a:lnTo>
                      <a:pt x="44" y="155"/>
                    </a:lnTo>
                    <a:lnTo>
                      <a:pt x="44" y="149"/>
                    </a:lnTo>
                    <a:lnTo>
                      <a:pt x="44" y="141"/>
                    </a:lnTo>
                    <a:lnTo>
                      <a:pt x="44" y="135"/>
                    </a:lnTo>
                    <a:lnTo>
                      <a:pt x="44" y="129"/>
                    </a:lnTo>
                    <a:lnTo>
                      <a:pt x="45" y="124"/>
                    </a:lnTo>
                    <a:lnTo>
                      <a:pt x="45" y="121"/>
                    </a:lnTo>
                    <a:lnTo>
                      <a:pt x="45" y="118"/>
                    </a:lnTo>
                    <a:lnTo>
                      <a:pt x="45" y="117"/>
                    </a:lnTo>
                    <a:lnTo>
                      <a:pt x="45" y="120"/>
                    </a:lnTo>
                    <a:lnTo>
                      <a:pt x="45" y="123"/>
                    </a:lnTo>
                    <a:lnTo>
                      <a:pt x="45" y="127"/>
                    </a:lnTo>
                    <a:lnTo>
                      <a:pt x="45" y="131"/>
                    </a:lnTo>
                    <a:lnTo>
                      <a:pt x="45" y="134"/>
                    </a:lnTo>
                    <a:lnTo>
                      <a:pt x="45" y="138"/>
                    </a:lnTo>
                    <a:lnTo>
                      <a:pt x="45" y="141"/>
                    </a:lnTo>
                    <a:lnTo>
                      <a:pt x="46" y="144"/>
                    </a:lnTo>
                    <a:lnTo>
                      <a:pt x="46" y="147"/>
                    </a:lnTo>
                    <a:lnTo>
                      <a:pt x="46" y="149"/>
                    </a:lnTo>
                    <a:lnTo>
                      <a:pt x="46" y="150"/>
                    </a:lnTo>
                    <a:lnTo>
                      <a:pt x="46" y="149"/>
                    </a:lnTo>
                    <a:lnTo>
                      <a:pt x="46" y="147"/>
                    </a:lnTo>
                    <a:lnTo>
                      <a:pt x="46" y="145"/>
                    </a:lnTo>
                    <a:lnTo>
                      <a:pt x="46" y="143"/>
                    </a:lnTo>
                    <a:lnTo>
                      <a:pt x="46" y="139"/>
                    </a:lnTo>
                    <a:lnTo>
                      <a:pt x="46" y="135"/>
                    </a:lnTo>
                    <a:lnTo>
                      <a:pt x="46" y="132"/>
                    </a:lnTo>
                    <a:lnTo>
                      <a:pt x="46" y="129"/>
                    </a:lnTo>
                    <a:lnTo>
                      <a:pt x="48" y="127"/>
                    </a:lnTo>
                    <a:lnTo>
                      <a:pt x="48" y="126"/>
                    </a:lnTo>
                    <a:lnTo>
                      <a:pt x="48" y="124"/>
                    </a:lnTo>
                    <a:lnTo>
                      <a:pt x="48" y="126"/>
                    </a:lnTo>
                    <a:lnTo>
                      <a:pt x="48" y="127"/>
                    </a:lnTo>
                    <a:lnTo>
                      <a:pt x="48" y="131"/>
                    </a:lnTo>
                    <a:lnTo>
                      <a:pt x="48" y="134"/>
                    </a:lnTo>
                    <a:lnTo>
                      <a:pt x="48" y="139"/>
                    </a:lnTo>
                    <a:lnTo>
                      <a:pt x="48" y="145"/>
                    </a:lnTo>
                    <a:lnTo>
                      <a:pt x="48" y="150"/>
                    </a:lnTo>
                    <a:lnTo>
                      <a:pt x="48" y="156"/>
                    </a:lnTo>
                    <a:lnTo>
                      <a:pt x="48" y="159"/>
                    </a:lnTo>
                    <a:lnTo>
                      <a:pt x="48" y="163"/>
                    </a:lnTo>
                    <a:lnTo>
                      <a:pt x="49" y="164"/>
                    </a:lnTo>
                    <a:lnTo>
                      <a:pt x="49" y="162"/>
                    </a:lnTo>
                    <a:lnTo>
                      <a:pt x="49" y="157"/>
                    </a:lnTo>
                    <a:lnTo>
                      <a:pt x="49" y="151"/>
                    </a:lnTo>
                    <a:lnTo>
                      <a:pt x="49" y="144"/>
                    </a:lnTo>
                    <a:lnTo>
                      <a:pt x="49" y="135"/>
                    </a:lnTo>
                    <a:lnTo>
                      <a:pt x="49" y="126"/>
                    </a:lnTo>
                    <a:lnTo>
                      <a:pt x="49" y="117"/>
                    </a:lnTo>
                    <a:lnTo>
                      <a:pt x="49" y="109"/>
                    </a:lnTo>
                    <a:lnTo>
                      <a:pt x="49" y="100"/>
                    </a:lnTo>
                    <a:lnTo>
                      <a:pt x="49" y="94"/>
                    </a:lnTo>
                    <a:lnTo>
                      <a:pt x="49" y="90"/>
                    </a:lnTo>
                    <a:lnTo>
                      <a:pt x="49" y="87"/>
                    </a:lnTo>
                    <a:lnTo>
                      <a:pt x="50" y="86"/>
                    </a:lnTo>
                    <a:lnTo>
                      <a:pt x="50" y="87"/>
                    </a:lnTo>
                    <a:lnTo>
                      <a:pt x="50" y="90"/>
                    </a:lnTo>
                    <a:lnTo>
                      <a:pt x="50" y="93"/>
                    </a:lnTo>
                    <a:lnTo>
                      <a:pt x="50" y="98"/>
                    </a:lnTo>
                    <a:lnTo>
                      <a:pt x="50" y="104"/>
                    </a:lnTo>
                    <a:lnTo>
                      <a:pt x="50" y="109"/>
                    </a:lnTo>
                    <a:lnTo>
                      <a:pt x="50" y="115"/>
                    </a:lnTo>
                    <a:lnTo>
                      <a:pt x="50" y="121"/>
                    </a:lnTo>
                    <a:lnTo>
                      <a:pt x="50" y="127"/>
                    </a:lnTo>
                    <a:lnTo>
                      <a:pt x="50" y="132"/>
                    </a:lnTo>
                    <a:lnTo>
                      <a:pt x="50" y="137"/>
                    </a:lnTo>
                    <a:lnTo>
                      <a:pt x="50" y="141"/>
                    </a:lnTo>
                    <a:lnTo>
                      <a:pt x="51" y="146"/>
                    </a:lnTo>
                    <a:lnTo>
                      <a:pt x="51" y="149"/>
                    </a:lnTo>
                    <a:lnTo>
                      <a:pt x="51" y="152"/>
                    </a:lnTo>
                    <a:lnTo>
                      <a:pt x="51" y="153"/>
                    </a:lnTo>
                    <a:lnTo>
                      <a:pt x="51" y="151"/>
                    </a:lnTo>
                    <a:lnTo>
                      <a:pt x="51" y="147"/>
                    </a:lnTo>
                    <a:lnTo>
                      <a:pt x="51" y="143"/>
                    </a:lnTo>
                    <a:lnTo>
                      <a:pt x="51" y="137"/>
                    </a:lnTo>
                    <a:lnTo>
                      <a:pt x="51" y="129"/>
                    </a:lnTo>
                    <a:lnTo>
                      <a:pt x="51" y="122"/>
                    </a:lnTo>
                    <a:lnTo>
                      <a:pt x="51" y="115"/>
                    </a:lnTo>
                    <a:lnTo>
                      <a:pt x="52" y="108"/>
                    </a:lnTo>
                    <a:lnTo>
                      <a:pt x="52" y="100"/>
                    </a:lnTo>
                    <a:lnTo>
                      <a:pt x="52" y="96"/>
                    </a:lnTo>
                    <a:lnTo>
                      <a:pt x="52" y="92"/>
                    </a:lnTo>
                    <a:lnTo>
                      <a:pt x="52" y="90"/>
                    </a:lnTo>
                    <a:lnTo>
                      <a:pt x="52" y="88"/>
                    </a:lnTo>
                    <a:lnTo>
                      <a:pt x="52" y="90"/>
                    </a:lnTo>
                    <a:lnTo>
                      <a:pt x="52" y="92"/>
                    </a:lnTo>
                    <a:lnTo>
                      <a:pt x="52" y="96"/>
                    </a:lnTo>
                    <a:lnTo>
                      <a:pt x="52" y="100"/>
                    </a:lnTo>
                    <a:lnTo>
                      <a:pt x="52" y="105"/>
                    </a:lnTo>
                    <a:lnTo>
                      <a:pt x="52" y="110"/>
                    </a:lnTo>
                    <a:lnTo>
                      <a:pt x="52" y="115"/>
                    </a:lnTo>
                    <a:lnTo>
                      <a:pt x="52" y="120"/>
                    </a:lnTo>
                    <a:lnTo>
                      <a:pt x="54" y="123"/>
                    </a:lnTo>
                    <a:lnTo>
                      <a:pt x="54" y="127"/>
                    </a:lnTo>
                    <a:lnTo>
                      <a:pt x="54" y="131"/>
                    </a:lnTo>
                    <a:lnTo>
                      <a:pt x="54" y="133"/>
                    </a:lnTo>
                    <a:lnTo>
                      <a:pt x="54" y="134"/>
                    </a:lnTo>
                    <a:lnTo>
                      <a:pt x="54" y="135"/>
                    </a:lnTo>
                    <a:lnTo>
                      <a:pt x="54" y="137"/>
                    </a:lnTo>
                    <a:lnTo>
                      <a:pt x="54" y="134"/>
                    </a:lnTo>
                    <a:lnTo>
                      <a:pt x="54" y="132"/>
                    </a:lnTo>
                    <a:lnTo>
                      <a:pt x="54" y="128"/>
                    </a:lnTo>
                    <a:lnTo>
                      <a:pt x="54" y="123"/>
                    </a:lnTo>
                    <a:lnTo>
                      <a:pt x="54" y="118"/>
                    </a:lnTo>
                    <a:lnTo>
                      <a:pt x="55" y="111"/>
                    </a:lnTo>
                    <a:lnTo>
                      <a:pt x="55" y="105"/>
                    </a:lnTo>
                    <a:lnTo>
                      <a:pt x="55" y="98"/>
                    </a:lnTo>
                    <a:lnTo>
                      <a:pt x="55" y="91"/>
                    </a:lnTo>
                    <a:lnTo>
                      <a:pt x="55" y="85"/>
                    </a:lnTo>
                    <a:lnTo>
                      <a:pt x="55" y="80"/>
                    </a:lnTo>
                    <a:lnTo>
                      <a:pt x="55" y="76"/>
                    </a:lnTo>
                    <a:lnTo>
                      <a:pt x="55" y="74"/>
                    </a:lnTo>
                    <a:lnTo>
                      <a:pt x="55" y="73"/>
                    </a:lnTo>
                    <a:lnTo>
                      <a:pt x="55" y="74"/>
                    </a:lnTo>
                    <a:lnTo>
                      <a:pt x="55" y="76"/>
                    </a:lnTo>
                    <a:lnTo>
                      <a:pt x="55" y="79"/>
                    </a:lnTo>
                    <a:lnTo>
                      <a:pt x="55" y="83"/>
                    </a:lnTo>
                    <a:lnTo>
                      <a:pt x="55" y="88"/>
                    </a:lnTo>
                    <a:lnTo>
                      <a:pt x="56" y="94"/>
                    </a:lnTo>
                    <a:lnTo>
                      <a:pt x="56" y="99"/>
                    </a:lnTo>
                    <a:lnTo>
                      <a:pt x="56" y="105"/>
                    </a:lnTo>
                    <a:lnTo>
                      <a:pt x="56" y="110"/>
                    </a:lnTo>
                    <a:lnTo>
                      <a:pt x="56" y="115"/>
                    </a:lnTo>
                    <a:lnTo>
                      <a:pt x="56" y="118"/>
                    </a:lnTo>
                    <a:lnTo>
                      <a:pt x="56" y="122"/>
                    </a:lnTo>
                    <a:lnTo>
                      <a:pt x="56" y="126"/>
                    </a:lnTo>
                    <a:lnTo>
                      <a:pt x="56" y="128"/>
                    </a:lnTo>
                    <a:lnTo>
                      <a:pt x="56" y="131"/>
                    </a:lnTo>
                    <a:lnTo>
                      <a:pt x="56" y="133"/>
                    </a:lnTo>
                    <a:lnTo>
                      <a:pt x="56" y="134"/>
                    </a:lnTo>
                    <a:lnTo>
                      <a:pt x="57" y="135"/>
                    </a:lnTo>
                    <a:lnTo>
                      <a:pt x="57" y="134"/>
                    </a:lnTo>
                    <a:lnTo>
                      <a:pt x="57" y="133"/>
                    </a:lnTo>
                    <a:lnTo>
                      <a:pt x="57" y="132"/>
                    </a:lnTo>
                    <a:lnTo>
                      <a:pt x="57" y="133"/>
                    </a:lnTo>
                    <a:lnTo>
                      <a:pt x="57" y="134"/>
                    </a:lnTo>
                    <a:lnTo>
                      <a:pt x="57" y="135"/>
                    </a:lnTo>
                    <a:lnTo>
                      <a:pt x="59" y="139"/>
                    </a:lnTo>
                    <a:lnTo>
                      <a:pt x="59" y="141"/>
                    </a:lnTo>
                    <a:lnTo>
                      <a:pt x="59" y="145"/>
                    </a:lnTo>
                    <a:lnTo>
                      <a:pt x="59" y="149"/>
                    </a:lnTo>
                    <a:lnTo>
                      <a:pt x="59" y="152"/>
                    </a:lnTo>
                    <a:lnTo>
                      <a:pt x="59" y="156"/>
                    </a:lnTo>
                    <a:lnTo>
                      <a:pt x="59" y="157"/>
                    </a:lnTo>
                    <a:lnTo>
                      <a:pt x="59" y="158"/>
                    </a:lnTo>
                    <a:lnTo>
                      <a:pt x="59" y="157"/>
                    </a:lnTo>
                    <a:lnTo>
                      <a:pt x="59" y="155"/>
                    </a:lnTo>
                    <a:lnTo>
                      <a:pt x="59" y="151"/>
                    </a:lnTo>
                    <a:lnTo>
                      <a:pt x="59" y="146"/>
                    </a:lnTo>
                    <a:lnTo>
                      <a:pt x="59" y="140"/>
                    </a:lnTo>
                    <a:lnTo>
                      <a:pt x="59" y="133"/>
                    </a:lnTo>
                    <a:lnTo>
                      <a:pt x="60" y="127"/>
                    </a:lnTo>
                    <a:lnTo>
                      <a:pt x="60" y="121"/>
                    </a:lnTo>
                    <a:lnTo>
                      <a:pt x="60" y="115"/>
                    </a:lnTo>
                    <a:lnTo>
                      <a:pt x="60" y="111"/>
                    </a:lnTo>
                    <a:lnTo>
                      <a:pt x="60" y="110"/>
                    </a:lnTo>
                    <a:lnTo>
                      <a:pt x="60" y="111"/>
                    </a:lnTo>
                    <a:lnTo>
                      <a:pt x="60" y="114"/>
                    </a:lnTo>
                    <a:lnTo>
                      <a:pt x="60" y="117"/>
                    </a:lnTo>
                    <a:lnTo>
                      <a:pt x="60" y="122"/>
                    </a:lnTo>
                    <a:lnTo>
                      <a:pt x="60" y="126"/>
                    </a:lnTo>
                    <a:lnTo>
                      <a:pt x="60" y="129"/>
                    </a:lnTo>
                    <a:lnTo>
                      <a:pt x="60" y="132"/>
                    </a:lnTo>
                    <a:lnTo>
                      <a:pt x="61" y="133"/>
                    </a:lnTo>
                    <a:lnTo>
                      <a:pt x="61" y="132"/>
                    </a:lnTo>
                    <a:lnTo>
                      <a:pt x="61" y="129"/>
                    </a:lnTo>
                    <a:lnTo>
                      <a:pt x="61" y="127"/>
                    </a:lnTo>
                    <a:lnTo>
                      <a:pt x="61" y="124"/>
                    </a:lnTo>
                    <a:lnTo>
                      <a:pt x="61" y="121"/>
                    </a:lnTo>
                    <a:lnTo>
                      <a:pt x="61" y="118"/>
                    </a:lnTo>
                    <a:lnTo>
                      <a:pt x="61" y="116"/>
                    </a:lnTo>
                    <a:lnTo>
                      <a:pt x="61" y="115"/>
                    </a:lnTo>
                    <a:lnTo>
                      <a:pt x="61" y="114"/>
                    </a:lnTo>
                    <a:lnTo>
                      <a:pt x="61" y="112"/>
                    </a:lnTo>
                    <a:lnTo>
                      <a:pt x="62" y="112"/>
                    </a:lnTo>
                    <a:lnTo>
                      <a:pt x="62" y="111"/>
                    </a:lnTo>
                    <a:lnTo>
                      <a:pt x="62" y="109"/>
                    </a:lnTo>
                    <a:lnTo>
                      <a:pt x="62" y="106"/>
                    </a:lnTo>
                    <a:lnTo>
                      <a:pt x="62" y="103"/>
                    </a:lnTo>
                    <a:lnTo>
                      <a:pt x="62" y="99"/>
                    </a:lnTo>
                    <a:lnTo>
                      <a:pt x="62" y="94"/>
                    </a:lnTo>
                    <a:lnTo>
                      <a:pt x="62" y="91"/>
                    </a:lnTo>
                    <a:lnTo>
                      <a:pt x="62" y="87"/>
                    </a:lnTo>
                    <a:lnTo>
                      <a:pt x="62" y="85"/>
                    </a:lnTo>
                    <a:lnTo>
                      <a:pt x="62" y="82"/>
                    </a:lnTo>
                    <a:lnTo>
                      <a:pt x="62" y="83"/>
                    </a:lnTo>
                    <a:lnTo>
                      <a:pt x="63" y="86"/>
                    </a:lnTo>
                    <a:lnTo>
                      <a:pt x="63" y="88"/>
                    </a:lnTo>
                    <a:lnTo>
                      <a:pt x="63" y="93"/>
                    </a:lnTo>
                    <a:lnTo>
                      <a:pt x="63" y="98"/>
                    </a:lnTo>
                    <a:lnTo>
                      <a:pt x="63" y="103"/>
                    </a:lnTo>
                    <a:lnTo>
                      <a:pt x="63" y="108"/>
                    </a:lnTo>
                    <a:lnTo>
                      <a:pt x="63" y="111"/>
                    </a:lnTo>
                    <a:lnTo>
                      <a:pt x="63" y="115"/>
                    </a:lnTo>
                    <a:lnTo>
                      <a:pt x="63" y="116"/>
                    </a:lnTo>
                    <a:lnTo>
                      <a:pt x="63" y="117"/>
                    </a:lnTo>
                    <a:lnTo>
                      <a:pt x="63" y="116"/>
                    </a:lnTo>
                    <a:lnTo>
                      <a:pt x="63" y="114"/>
                    </a:lnTo>
                    <a:lnTo>
                      <a:pt x="65" y="111"/>
                    </a:lnTo>
                    <a:lnTo>
                      <a:pt x="65" y="108"/>
                    </a:lnTo>
                    <a:lnTo>
                      <a:pt x="65" y="104"/>
                    </a:lnTo>
                    <a:lnTo>
                      <a:pt x="65" y="100"/>
                    </a:lnTo>
                    <a:lnTo>
                      <a:pt x="65" y="97"/>
                    </a:lnTo>
                    <a:lnTo>
                      <a:pt x="65" y="93"/>
                    </a:lnTo>
                    <a:lnTo>
                      <a:pt x="65" y="92"/>
                    </a:lnTo>
                    <a:lnTo>
                      <a:pt x="65" y="90"/>
                    </a:lnTo>
                    <a:lnTo>
                      <a:pt x="65" y="91"/>
                    </a:lnTo>
                    <a:lnTo>
                      <a:pt x="65" y="92"/>
                    </a:lnTo>
                    <a:lnTo>
                      <a:pt x="66" y="93"/>
                    </a:lnTo>
                    <a:lnTo>
                      <a:pt x="66" y="92"/>
                    </a:lnTo>
                    <a:lnTo>
                      <a:pt x="66" y="91"/>
                    </a:lnTo>
                    <a:lnTo>
                      <a:pt x="66" y="87"/>
                    </a:lnTo>
                    <a:lnTo>
                      <a:pt x="66" y="83"/>
                    </a:lnTo>
                    <a:lnTo>
                      <a:pt x="66" y="79"/>
                    </a:lnTo>
                    <a:lnTo>
                      <a:pt x="66" y="74"/>
                    </a:lnTo>
                    <a:lnTo>
                      <a:pt x="66" y="68"/>
                    </a:lnTo>
                    <a:lnTo>
                      <a:pt x="66" y="63"/>
                    </a:lnTo>
                    <a:lnTo>
                      <a:pt x="66" y="58"/>
                    </a:lnTo>
                    <a:lnTo>
                      <a:pt x="66" y="55"/>
                    </a:lnTo>
                    <a:lnTo>
                      <a:pt x="66" y="52"/>
                    </a:lnTo>
                    <a:lnTo>
                      <a:pt x="66" y="51"/>
                    </a:lnTo>
                    <a:lnTo>
                      <a:pt x="67" y="53"/>
                    </a:lnTo>
                    <a:lnTo>
                      <a:pt x="67" y="56"/>
                    </a:lnTo>
                    <a:lnTo>
                      <a:pt x="67" y="62"/>
                    </a:lnTo>
                    <a:lnTo>
                      <a:pt x="67" y="68"/>
                    </a:lnTo>
                    <a:lnTo>
                      <a:pt x="67" y="75"/>
                    </a:lnTo>
                    <a:lnTo>
                      <a:pt x="67" y="83"/>
                    </a:lnTo>
                    <a:lnTo>
                      <a:pt x="67" y="91"/>
                    </a:lnTo>
                    <a:lnTo>
                      <a:pt x="67" y="99"/>
                    </a:lnTo>
                    <a:lnTo>
                      <a:pt x="67" y="105"/>
                    </a:lnTo>
                    <a:lnTo>
                      <a:pt x="67" y="111"/>
                    </a:lnTo>
                    <a:lnTo>
                      <a:pt x="67" y="116"/>
                    </a:lnTo>
                    <a:lnTo>
                      <a:pt x="67" y="118"/>
                    </a:lnTo>
                    <a:lnTo>
                      <a:pt x="67" y="121"/>
                    </a:lnTo>
                    <a:lnTo>
                      <a:pt x="67" y="122"/>
                    </a:lnTo>
                    <a:lnTo>
                      <a:pt x="68" y="121"/>
                    </a:lnTo>
                    <a:lnTo>
                      <a:pt x="68" y="120"/>
                    </a:lnTo>
                    <a:lnTo>
                      <a:pt x="68" y="117"/>
                    </a:lnTo>
                    <a:lnTo>
                      <a:pt x="68" y="114"/>
                    </a:lnTo>
                    <a:lnTo>
                      <a:pt x="68" y="110"/>
                    </a:lnTo>
                    <a:lnTo>
                      <a:pt x="68" y="105"/>
                    </a:lnTo>
                    <a:lnTo>
                      <a:pt x="68" y="100"/>
                    </a:lnTo>
                    <a:lnTo>
                      <a:pt x="68" y="96"/>
                    </a:lnTo>
                    <a:lnTo>
                      <a:pt x="68" y="90"/>
                    </a:lnTo>
                    <a:lnTo>
                      <a:pt x="68" y="83"/>
                    </a:lnTo>
                    <a:lnTo>
                      <a:pt x="68" y="79"/>
                    </a:lnTo>
                    <a:lnTo>
                      <a:pt x="68" y="73"/>
                    </a:lnTo>
                    <a:lnTo>
                      <a:pt x="68" y="68"/>
                    </a:lnTo>
                    <a:lnTo>
                      <a:pt x="69" y="63"/>
                    </a:lnTo>
                    <a:lnTo>
                      <a:pt x="69" y="59"/>
                    </a:lnTo>
                    <a:lnTo>
                      <a:pt x="69" y="57"/>
                    </a:lnTo>
                    <a:lnTo>
                      <a:pt x="69" y="55"/>
                    </a:lnTo>
                    <a:lnTo>
                      <a:pt x="69" y="53"/>
                    </a:lnTo>
                    <a:lnTo>
                      <a:pt x="69" y="52"/>
                    </a:lnTo>
                    <a:lnTo>
                      <a:pt x="69" y="51"/>
                    </a:lnTo>
                    <a:lnTo>
                      <a:pt x="69" y="49"/>
                    </a:lnTo>
                    <a:lnTo>
                      <a:pt x="71" y="45"/>
                    </a:lnTo>
                    <a:lnTo>
                      <a:pt x="71" y="40"/>
                    </a:lnTo>
                    <a:lnTo>
                      <a:pt x="71" y="34"/>
                    </a:lnTo>
                    <a:lnTo>
                      <a:pt x="71" y="27"/>
                    </a:lnTo>
                    <a:lnTo>
                      <a:pt x="71" y="20"/>
                    </a:lnTo>
                    <a:lnTo>
                      <a:pt x="71" y="10"/>
                    </a:lnTo>
                    <a:lnTo>
                      <a:pt x="71" y="0"/>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83" name="Freeform 115"/>
              <p:cNvSpPr>
                <a:spLocks/>
              </p:cNvSpPr>
              <p:nvPr/>
            </p:nvSpPr>
            <p:spPr bwMode="auto">
              <a:xfrm>
                <a:off x="2868" y="1133"/>
                <a:ext cx="68" cy="887"/>
              </a:xfrm>
              <a:custGeom>
                <a:avLst/>
                <a:gdLst>
                  <a:gd name="T0" fmla="*/ 1 w 68"/>
                  <a:gd name="T1" fmla="*/ 807 h 887"/>
                  <a:gd name="T2" fmla="*/ 2 w 68"/>
                  <a:gd name="T3" fmla="*/ 702 h 887"/>
                  <a:gd name="T4" fmla="*/ 2 w 68"/>
                  <a:gd name="T5" fmla="*/ 453 h 887"/>
                  <a:gd name="T6" fmla="*/ 3 w 68"/>
                  <a:gd name="T7" fmla="*/ 196 h 887"/>
                  <a:gd name="T8" fmla="*/ 5 w 68"/>
                  <a:gd name="T9" fmla="*/ 24 h 887"/>
                  <a:gd name="T10" fmla="*/ 6 w 68"/>
                  <a:gd name="T11" fmla="*/ 12 h 887"/>
                  <a:gd name="T12" fmla="*/ 7 w 68"/>
                  <a:gd name="T13" fmla="*/ 177 h 887"/>
                  <a:gd name="T14" fmla="*/ 8 w 68"/>
                  <a:gd name="T15" fmla="*/ 248 h 887"/>
                  <a:gd name="T16" fmla="*/ 8 w 68"/>
                  <a:gd name="T17" fmla="*/ 387 h 887"/>
                  <a:gd name="T18" fmla="*/ 9 w 68"/>
                  <a:gd name="T19" fmla="*/ 617 h 887"/>
                  <a:gd name="T20" fmla="*/ 11 w 68"/>
                  <a:gd name="T21" fmla="*/ 592 h 887"/>
                  <a:gd name="T22" fmla="*/ 12 w 68"/>
                  <a:gd name="T23" fmla="*/ 614 h 887"/>
                  <a:gd name="T24" fmla="*/ 13 w 68"/>
                  <a:gd name="T25" fmla="*/ 582 h 887"/>
                  <a:gd name="T26" fmla="*/ 14 w 68"/>
                  <a:gd name="T27" fmla="*/ 547 h 887"/>
                  <a:gd name="T28" fmla="*/ 14 w 68"/>
                  <a:gd name="T29" fmla="*/ 602 h 887"/>
                  <a:gd name="T30" fmla="*/ 15 w 68"/>
                  <a:gd name="T31" fmla="*/ 602 h 887"/>
                  <a:gd name="T32" fmla="*/ 17 w 68"/>
                  <a:gd name="T33" fmla="*/ 662 h 887"/>
                  <a:gd name="T34" fmla="*/ 18 w 68"/>
                  <a:gd name="T35" fmla="*/ 725 h 887"/>
                  <a:gd name="T36" fmla="*/ 19 w 68"/>
                  <a:gd name="T37" fmla="*/ 788 h 887"/>
                  <a:gd name="T38" fmla="*/ 20 w 68"/>
                  <a:gd name="T39" fmla="*/ 816 h 887"/>
                  <a:gd name="T40" fmla="*/ 22 w 68"/>
                  <a:gd name="T41" fmla="*/ 734 h 887"/>
                  <a:gd name="T42" fmla="*/ 23 w 68"/>
                  <a:gd name="T43" fmla="*/ 711 h 887"/>
                  <a:gd name="T44" fmla="*/ 24 w 68"/>
                  <a:gd name="T45" fmla="*/ 670 h 887"/>
                  <a:gd name="T46" fmla="*/ 25 w 68"/>
                  <a:gd name="T47" fmla="*/ 636 h 887"/>
                  <a:gd name="T48" fmla="*/ 26 w 68"/>
                  <a:gd name="T49" fmla="*/ 652 h 887"/>
                  <a:gd name="T50" fmla="*/ 26 w 68"/>
                  <a:gd name="T51" fmla="*/ 755 h 887"/>
                  <a:gd name="T52" fmla="*/ 28 w 68"/>
                  <a:gd name="T53" fmla="*/ 773 h 887"/>
                  <a:gd name="T54" fmla="*/ 29 w 68"/>
                  <a:gd name="T55" fmla="*/ 800 h 887"/>
                  <a:gd name="T56" fmla="*/ 30 w 68"/>
                  <a:gd name="T57" fmla="*/ 816 h 887"/>
                  <a:gd name="T58" fmla="*/ 31 w 68"/>
                  <a:gd name="T59" fmla="*/ 786 h 887"/>
                  <a:gd name="T60" fmla="*/ 32 w 68"/>
                  <a:gd name="T61" fmla="*/ 773 h 887"/>
                  <a:gd name="T62" fmla="*/ 34 w 68"/>
                  <a:gd name="T63" fmla="*/ 729 h 887"/>
                  <a:gd name="T64" fmla="*/ 35 w 68"/>
                  <a:gd name="T65" fmla="*/ 782 h 887"/>
                  <a:gd name="T66" fmla="*/ 36 w 68"/>
                  <a:gd name="T67" fmla="*/ 757 h 887"/>
                  <a:gd name="T68" fmla="*/ 37 w 68"/>
                  <a:gd name="T69" fmla="*/ 820 h 887"/>
                  <a:gd name="T70" fmla="*/ 39 w 68"/>
                  <a:gd name="T71" fmla="*/ 822 h 887"/>
                  <a:gd name="T72" fmla="*/ 40 w 68"/>
                  <a:gd name="T73" fmla="*/ 823 h 887"/>
                  <a:gd name="T74" fmla="*/ 40 w 68"/>
                  <a:gd name="T75" fmla="*/ 785 h 887"/>
                  <a:gd name="T76" fmla="*/ 41 w 68"/>
                  <a:gd name="T77" fmla="*/ 834 h 887"/>
                  <a:gd name="T78" fmla="*/ 42 w 68"/>
                  <a:gd name="T79" fmla="*/ 814 h 887"/>
                  <a:gd name="T80" fmla="*/ 43 w 68"/>
                  <a:gd name="T81" fmla="*/ 764 h 887"/>
                  <a:gd name="T82" fmla="*/ 45 w 68"/>
                  <a:gd name="T83" fmla="*/ 744 h 887"/>
                  <a:gd name="T84" fmla="*/ 46 w 68"/>
                  <a:gd name="T85" fmla="*/ 768 h 887"/>
                  <a:gd name="T86" fmla="*/ 47 w 68"/>
                  <a:gd name="T87" fmla="*/ 799 h 887"/>
                  <a:gd name="T88" fmla="*/ 48 w 68"/>
                  <a:gd name="T89" fmla="*/ 823 h 887"/>
                  <a:gd name="T90" fmla="*/ 49 w 68"/>
                  <a:gd name="T91" fmla="*/ 750 h 887"/>
                  <a:gd name="T92" fmla="*/ 51 w 68"/>
                  <a:gd name="T93" fmla="*/ 811 h 887"/>
                  <a:gd name="T94" fmla="*/ 51 w 68"/>
                  <a:gd name="T95" fmla="*/ 785 h 887"/>
                  <a:gd name="T96" fmla="*/ 52 w 68"/>
                  <a:gd name="T97" fmla="*/ 682 h 887"/>
                  <a:gd name="T98" fmla="*/ 53 w 68"/>
                  <a:gd name="T99" fmla="*/ 715 h 887"/>
                  <a:gd name="T100" fmla="*/ 54 w 68"/>
                  <a:gd name="T101" fmla="*/ 635 h 887"/>
                  <a:gd name="T102" fmla="*/ 56 w 68"/>
                  <a:gd name="T103" fmla="*/ 626 h 887"/>
                  <a:gd name="T104" fmla="*/ 57 w 68"/>
                  <a:gd name="T105" fmla="*/ 716 h 887"/>
                  <a:gd name="T106" fmla="*/ 58 w 68"/>
                  <a:gd name="T107" fmla="*/ 766 h 887"/>
                  <a:gd name="T108" fmla="*/ 58 w 68"/>
                  <a:gd name="T109" fmla="*/ 740 h 887"/>
                  <a:gd name="T110" fmla="*/ 59 w 68"/>
                  <a:gd name="T111" fmla="*/ 755 h 887"/>
                  <a:gd name="T112" fmla="*/ 60 w 68"/>
                  <a:gd name="T113" fmla="*/ 645 h 887"/>
                  <a:gd name="T114" fmla="*/ 62 w 68"/>
                  <a:gd name="T115" fmla="*/ 561 h 887"/>
                  <a:gd name="T116" fmla="*/ 63 w 68"/>
                  <a:gd name="T117" fmla="*/ 610 h 887"/>
                  <a:gd name="T118" fmla="*/ 64 w 68"/>
                  <a:gd name="T119" fmla="*/ 575 h 887"/>
                  <a:gd name="T120" fmla="*/ 65 w 68"/>
                  <a:gd name="T121" fmla="*/ 638 h 887"/>
                  <a:gd name="T122" fmla="*/ 65 w 68"/>
                  <a:gd name="T123" fmla="*/ 705 h 887"/>
                  <a:gd name="T124" fmla="*/ 66 w 68"/>
                  <a:gd name="T125" fmla="*/ 681 h 88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8"/>
                  <a:gd name="T190" fmla="*/ 0 h 887"/>
                  <a:gd name="T191" fmla="*/ 68 w 68"/>
                  <a:gd name="T192" fmla="*/ 887 h 88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8" h="887">
                    <a:moveTo>
                      <a:pt x="0" y="887"/>
                    </a:moveTo>
                    <a:lnTo>
                      <a:pt x="0" y="876"/>
                    </a:lnTo>
                    <a:lnTo>
                      <a:pt x="0" y="867"/>
                    </a:lnTo>
                    <a:lnTo>
                      <a:pt x="0" y="856"/>
                    </a:lnTo>
                    <a:lnTo>
                      <a:pt x="0" y="846"/>
                    </a:lnTo>
                    <a:lnTo>
                      <a:pt x="0" y="837"/>
                    </a:lnTo>
                    <a:lnTo>
                      <a:pt x="0" y="829"/>
                    </a:lnTo>
                    <a:lnTo>
                      <a:pt x="0" y="822"/>
                    </a:lnTo>
                    <a:lnTo>
                      <a:pt x="1" y="816"/>
                    </a:lnTo>
                    <a:lnTo>
                      <a:pt x="1" y="811"/>
                    </a:lnTo>
                    <a:lnTo>
                      <a:pt x="1" y="807"/>
                    </a:lnTo>
                    <a:lnTo>
                      <a:pt x="1" y="803"/>
                    </a:lnTo>
                    <a:lnTo>
                      <a:pt x="1" y="800"/>
                    </a:lnTo>
                    <a:lnTo>
                      <a:pt x="1" y="797"/>
                    </a:lnTo>
                    <a:lnTo>
                      <a:pt x="1" y="793"/>
                    </a:lnTo>
                    <a:lnTo>
                      <a:pt x="1" y="787"/>
                    </a:lnTo>
                    <a:lnTo>
                      <a:pt x="1" y="780"/>
                    </a:lnTo>
                    <a:lnTo>
                      <a:pt x="1" y="769"/>
                    </a:lnTo>
                    <a:lnTo>
                      <a:pt x="1" y="757"/>
                    </a:lnTo>
                    <a:lnTo>
                      <a:pt x="1" y="741"/>
                    </a:lnTo>
                    <a:lnTo>
                      <a:pt x="1" y="723"/>
                    </a:lnTo>
                    <a:lnTo>
                      <a:pt x="2" y="702"/>
                    </a:lnTo>
                    <a:lnTo>
                      <a:pt x="2" y="679"/>
                    </a:lnTo>
                    <a:lnTo>
                      <a:pt x="2" y="655"/>
                    </a:lnTo>
                    <a:lnTo>
                      <a:pt x="2" y="628"/>
                    </a:lnTo>
                    <a:lnTo>
                      <a:pt x="2" y="603"/>
                    </a:lnTo>
                    <a:lnTo>
                      <a:pt x="2" y="577"/>
                    </a:lnTo>
                    <a:lnTo>
                      <a:pt x="2" y="552"/>
                    </a:lnTo>
                    <a:lnTo>
                      <a:pt x="2" y="530"/>
                    </a:lnTo>
                    <a:lnTo>
                      <a:pt x="2" y="509"/>
                    </a:lnTo>
                    <a:lnTo>
                      <a:pt x="2" y="489"/>
                    </a:lnTo>
                    <a:lnTo>
                      <a:pt x="2" y="470"/>
                    </a:lnTo>
                    <a:lnTo>
                      <a:pt x="2" y="453"/>
                    </a:lnTo>
                    <a:lnTo>
                      <a:pt x="2" y="436"/>
                    </a:lnTo>
                    <a:lnTo>
                      <a:pt x="2" y="419"/>
                    </a:lnTo>
                    <a:lnTo>
                      <a:pt x="3" y="401"/>
                    </a:lnTo>
                    <a:lnTo>
                      <a:pt x="3" y="382"/>
                    </a:lnTo>
                    <a:lnTo>
                      <a:pt x="3" y="360"/>
                    </a:lnTo>
                    <a:lnTo>
                      <a:pt x="3" y="337"/>
                    </a:lnTo>
                    <a:lnTo>
                      <a:pt x="3" y="311"/>
                    </a:lnTo>
                    <a:lnTo>
                      <a:pt x="3" y="283"/>
                    </a:lnTo>
                    <a:lnTo>
                      <a:pt x="3" y="255"/>
                    </a:lnTo>
                    <a:lnTo>
                      <a:pt x="3" y="225"/>
                    </a:lnTo>
                    <a:lnTo>
                      <a:pt x="3" y="196"/>
                    </a:lnTo>
                    <a:lnTo>
                      <a:pt x="3" y="167"/>
                    </a:lnTo>
                    <a:lnTo>
                      <a:pt x="3" y="141"/>
                    </a:lnTo>
                    <a:lnTo>
                      <a:pt x="3" y="117"/>
                    </a:lnTo>
                    <a:lnTo>
                      <a:pt x="3" y="95"/>
                    </a:lnTo>
                    <a:lnTo>
                      <a:pt x="5" y="77"/>
                    </a:lnTo>
                    <a:lnTo>
                      <a:pt x="5" y="63"/>
                    </a:lnTo>
                    <a:lnTo>
                      <a:pt x="5" y="51"/>
                    </a:lnTo>
                    <a:lnTo>
                      <a:pt x="5" y="41"/>
                    </a:lnTo>
                    <a:lnTo>
                      <a:pt x="5" y="34"/>
                    </a:lnTo>
                    <a:lnTo>
                      <a:pt x="5" y="29"/>
                    </a:lnTo>
                    <a:lnTo>
                      <a:pt x="5" y="24"/>
                    </a:lnTo>
                    <a:lnTo>
                      <a:pt x="5" y="20"/>
                    </a:lnTo>
                    <a:lnTo>
                      <a:pt x="5" y="17"/>
                    </a:lnTo>
                    <a:lnTo>
                      <a:pt x="5" y="13"/>
                    </a:lnTo>
                    <a:lnTo>
                      <a:pt x="5" y="10"/>
                    </a:lnTo>
                    <a:lnTo>
                      <a:pt x="5" y="7"/>
                    </a:lnTo>
                    <a:lnTo>
                      <a:pt x="5" y="3"/>
                    </a:lnTo>
                    <a:lnTo>
                      <a:pt x="6" y="1"/>
                    </a:lnTo>
                    <a:lnTo>
                      <a:pt x="6" y="0"/>
                    </a:lnTo>
                    <a:lnTo>
                      <a:pt x="6" y="1"/>
                    </a:lnTo>
                    <a:lnTo>
                      <a:pt x="6" y="6"/>
                    </a:lnTo>
                    <a:lnTo>
                      <a:pt x="6" y="12"/>
                    </a:lnTo>
                    <a:lnTo>
                      <a:pt x="6" y="20"/>
                    </a:lnTo>
                    <a:lnTo>
                      <a:pt x="6" y="31"/>
                    </a:lnTo>
                    <a:lnTo>
                      <a:pt x="6" y="44"/>
                    </a:lnTo>
                    <a:lnTo>
                      <a:pt x="6" y="60"/>
                    </a:lnTo>
                    <a:lnTo>
                      <a:pt x="6" y="76"/>
                    </a:lnTo>
                    <a:lnTo>
                      <a:pt x="6" y="94"/>
                    </a:lnTo>
                    <a:lnTo>
                      <a:pt x="6" y="111"/>
                    </a:lnTo>
                    <a:lnTo>
                      <a:pt x="6" y="129"/>
                    </a:lnTo>
                    <a:lnTo>
                      <a:pt x="7" y="146"/>
                    </a:lnTo>
                    <a:lnTo>
                      <a:pt x="7" y="163"/>
                    </a:lnTo>
                    <a:lnTo>
                      <a:pt x="7" y="177"/>
                    </a:lnTo>
                    <a:lnTo>
                      <a:pt x="7" y="192"/>
                    </a:lnTo>
                    <a:lnTo>
                      <a:pt x="7" y="204"/>
                    </a:lnTo>
                    <a:lnTo>
                      <a:pt x="7" y="214"/>
                    </a:lnTo>
                    <a:lnTo>
                      <a:pt x="7" y="223"/>
                    </a:lnTo>
                    <a:lnTo>
                      <a:pt x="7" y="230"/>
                    </a:lnTo>
                    <a:lnTo>
                      <a:pt x="7" y="235"/>
                    </a:lnTo>
                    <a:lnTo>
                      <a:pt x="7" y="240"/>
                    </a:lnTo>
                    <a:lnTo>
                      <a:pt x="7" y="242"/>
                    </a:lnTo>
                    <a:lnTo>
                      <a:pt x="7" y="245"/>
                    </a:lnTo>
                    <a:lnTo>
                      <a:pt x="7" y="246"/>
                    </a:lnTo>
                    <a:lnTo>
                      <a:pt x="8" y="248"/>
                    </a:lnTo>
                    <a:lnTo>
                      <a:pt x="8" y="249"/>
                    </a:lnTo>
                    <a:lnTo>
                      <a:pt x="8" y="253"/>
                    </a:lnTo>
                    <a:lnTo>
                      <a:pt x="8" y="258"/>
                    </a:lnTo>
                    <a:lnTo>
                      <a:pt x="8" y="264"/>
                    </a:lnTo>
                    <a:lnTo>
                      <a:pt x="8" y="272"/>
                    </a:lnTo>
                    <a:lnTo>
                      <a:pt x="8" y="284"/>
                    </a:lnTo>
                    <a:lnTo>
                      <a:pt x="8" y="299"/>
                    </a:lnTo>
                    <a:lnTo>
                      <a:pt x="8" y="317"/>
                    </a:lnTo>
                    <a:lnTo>
                      <a:pt x="8" y="337"/>
                    </a:lnTo>
                    <a:lnTo>
                      <a:pt x="8" y="360"/>
                    </a:lnTo>
                    <a:lnTo>
                      <a:pt x="8" y="387"/>
                    </a:lnTo>
                    <a:lnTo>
                      <a:pt x="8" y="415"/>
                    </a:lnTo>
                    <a:lnTo>
                      <a:pt x="9" y="442"/>
                    </a:lnTo>
                    <a:lnTo>
                      <a:pt x="9" y="470"/>
                    </a:lnTo>
                    <a:lnTo>
                      <a:pt x="9" y="498"/>
                    </a:lnTo>
                    <a:lnTo>
                      <a:pt x="9" y="524"/>
                    </a:lnTo>
                    <a:lnTo>
                      <a:pt x="9" y="547"/>
                    </a:lnTo>
                    <a:lnTo>
                      <a:pt x="9" y="569"/>
                    </a:lnTo>
                    <a:lnTo>
                      <a:pt x="9" y="586"/>
                    </a:lnTo>
                    <a:lnTo>
                      <a:pt x="9" y="600"/>
                    </a:lnTo>
                    <a:lnTo>
                      <a:pt x="9" y="610"/>
                    </a:lnTo>
                    <a:lnTo>
                      <a:pt x="9" y="617"/>
                    </a:lnTo>
                    <a:lnTo>
                      <a:pt x="9" y="620"/>
                    </a:lnTo>
                    <a:lnTo>
                      <a:pt x="9" y="621"/>
                    </a:lnTo>
                    <a:lnTo>
                      <a:pt x="9" y="618"/>
                    </a:lnTo>
                    <a:lnTo>
                      <a:pt x="9" y="615"/>
                    </a:lnTo>
                    <a:lnTo>
                      <a:pt x="11" y="611"/>
                    </a:lnTo>
                    <a:lnTo>
                      <a:pt x="11" y="606"/>
                    </a:lnTo>
                    <a:lnTo>
                      <a:pt x="11" y="602"/>
                    </a:lnTo>
                    <a:lnTo>
                      <a:pt x="11" y="597"/>
                    </a:lnTo>
                    <a:lnTo>
                      <a:pt x="11" y="594"/>
                    </a:lnTo>
                    <a:lnTo>
                      <a:pt x="11" y="593"/>
                    </a:lnTo>
                    <a:lnTo>
                      <a:pt x="11" y="592"/>
                    </a:lnTo>
                    <a:lnTo>
                      <a:pt x="11" y="593"/>
                    </a:lnTo>
                    <a:lnTo>
                      <a:pt x="11" y="596"/>
                    </a:lnTo>
                    <a:lnTo>
                      <a:pt x="11" y="599"/>
                    </a:lnTo>
                    <a:lnTo>
                      <a:pt x="11" y="603"/>
                    </a:lnTo>
                    <a:lnTo>
                      <a:pt x="11" y="606"/>
                    </a:lnTo>
                    <a:lnTo>
                      <a:pt x="11" y="610"/>
                    </a:lnTo>
                    <a:lnTo>
                      <a:pt x="12" y="614"/>
                    </a:lnTo>
                    <a:lnTo>
                      <a:pt x="12" y="616"/>
                    </a:lnTo>
                    <a:lnTo>
                      <a:pt x="12" y="617"/>
                    </a:lnTo>
                    <a:lnTo>
                      <a:pt x="12" y="616"/>
                    </a:lnTo>
                    <a:lnTo>
                      <a:pt x="12" y="614"/>
                    </a:lnTo>
                    <a:lnTo>
                      <a:pt x="12" y="611"/>
                    </a:lnTo>
                    <a:lnTo>
                      <a:pt x="12" y="608"/>
                    </a:lnTo>
                    <a:lnTo>
                      <a:pt x="12" y="603"/>
                    </a:lnTo>
                    <a:lnTo>
                      <a:pt x="12" y="599"/>
                    </a:lnTo>
                    <a:lnTo>
                      <a:pt x="12" y="596"/>
                    </a:lnTo>
                    <a:lnTo>
                      <a:pt x="12" y="593"/>
                    </a:lnTo>
                    <a:lnTo>
                      <a:pt x="12" y="589"/>
                    </a:lnTo>
                    <a:lnTo>
                      <a:pt x="12" y="588"/>
                    </a:lnTo>
                    <a:lnTo>
                      <a:pt x="13" y="586"/>
                    </a:lnTo>
                    <a:lnTo>
                      <a:pt x="13" y="583"/>
                    </a:lnTo>
                    <a:lnTo>
                      <a:pt x="13" y="582"/>
                    </a:lnTo>
                    <a:lnTo>
                      <a:pt x="13" y="580"/>
                    </a:lnTo>
                    <a:lnTo>
                      <a:pt x="13" y="577"/>
                    </a:lnTo>
                    <a:lnTo>
                      <a:pt x="13" y="574"/>
                    </a:lnTo>
                    <a:lnTo>
                      <a:pt x="13" y="569"/>
                    </a:lnTo>
                    <a:lnTo>
                      <a:pt x="13" y="564"/>
                    </a:lnTo>
                    <a:lnTo>
                      <a:pt x="13" y="561"/>
                    </a:lnTo>
                    <a:lnTo>
                      <a:pt x="13" y="556"/>
                    </a:lnTo>
                    <a:lnTo>
                      <a:pt x="13" y="552"/>
                    </a:lnTo>
                    <a:lnTo>
                      <a:pt x="13" y="548"/>
                    </a:lnTo>
                    <a:lnTo>
                      <a:pt x="13" y="547"/>
                    </a:lnTo>
                    <a:lnTo>
                      <a:pt x="14" y="547"/>
                    </a:lnTo>
                    <a:lnTo>
                      <a:pt x="14" y="550"/>
                    </a:lnTo>
                    <a:lnTo>
                      <a:pt x="14" y="553"/>
                    </a:lnTo>
                    <a:lnTo>
                      <a:pt x="14" y="559"/>
                    </a:lnTo>
                    <a:lnTo>
                      <a:pt x="14" y="565"/>
                    </a:lnTo>
                    <a:lnTo>
                      <a:pt x="14" y="573"/>
                    </a:lnTo>
                    <a:lnTo>
                      <a:pt x="14" y="580"/>
                    </a:lnTo>
                    <a:lnTo>
                      <a:pt x="14" y="587"/>
                    </a:lnTo>
                    <a:lnTo>
                      <a:pt x="14" y="592"/>
                    </a:lnTo>
                    <a:lnTo>
                      <a:pt x="14" y="597"/>
                    </a:lnTo>
                    <a:lnTo>
                      <a:pt x="14" y="599"/>
                    </a:lnTo>
                    <a:lnTo>
                      <a:pt x="14" y="602"/>
                    </a:lnTo>
                    <a:lnTo>
                      <a:pt x="14" y="600"/>
                    </a:lnTo>
                    <a:lnTo>
                      <a:pt x="15" y="599"/>
                    </a:lnTo>
                    <a:lnTo>
                      <a:pt x="15" y="598"/>
                    </a:lnTo>
                    <a:lnTo>
                      <a:pt x="15" y="596"/>
                    </a:lnTo>
                    <a:lnTo>
                      <a:pt x="15" y="593"/>
                    </a:lnTo>
                    <a:lnTo>
                      <a:pt x="15" y="592"/>
                    </a:lnTo>
                    <a:lnTo>
                      <a:pt x="15" y="593"/>
                    </a:lnTo>
                    <a:lnTo>
                      <a:pt x="15" y="596"/>
                    </a:lnTo>
                    <a:lnTo>
                      <a:pt x="15" y="598"/>
                    </a:lnTo>
                    <a:lnTo>
                      <a:pt x="15" y="599"/>
                    </a:lnTo>
                    <a:lnTo>
                      <a:pt x="15" y="602"/>
                    </a:lnTo>
                    <a:lnTo>
                      <a:pt x="15" y="604"/>
                    </a:lnTo>
                    <a:lnTo>
                      <a:pt x="17" y="606"/>
                    </a:lnTo>
                    <a:lnTo>
                      <a:pt x="17" y="609"/>
                    </a:lnTo>
                    <a:lnTo>
                      <a:pt x="17" y="611"/>
                    </a:lnTo>
                    <a:lnTo>
                      <a:pt x="17" y="616"/>
                    </a:lnTo>
                    <a:lnTo>
                      <a:pt x="17" y="621"/>
                    </a:lnTo>
                    <a:lnTo>
                      <a:pt x="17" y="627"/>
                    </a:lnTo>
                    <a:lnTo>
                      <a:pt x="17" y="634"/>
                    </a:lnTo>
                    <a:lnTo>
                      <a:pt x="17" y="643"/>
                    </a:lnTo>
                    <a:lnTo>
                      <a:pt x="17" y="652"/>
                    </a:lnTo>
                    <a:lnTo>
                      <a:pt x="17" y="662"/>
                    </a:lnTo>
                    <a:lnTo>
                      <a:pt x="17" y="671"/>
                    </a:lnTo>
                    <a:lnTo>
                      <a:pt x="17" y="681"/>
                    </a:lnTo>
                    <a:lnTo>
                      <a:pt x="17" y="690"/>
                    </a:lnTo>
                    <a:lnTo>
                      <a:pt x="18" y="697"/>
                    </a:lnTo>
                    <a:lnTo>
                      <a:pt x="18" y="704"/>
                    </a:lnTo>
                    <a:lnTo>
                      <a:pt x="18" y="709"/>
                    </a:lnTo>
                    <a:lnTo>
                      <a:pt x="18" y="712"/>
                    </a:lnTo>
                    <a:lnTo>
                      <a:pt x="18" y="716"/>
                    </a:lnTo>
                    <a:lnTo>
                      <a:pt x="18" y="718"/>
                    </a:lnTo>
                    <a:lnTo>
                      <a:pt x="18" y="721"/>
                    </a:lnTo>
                    <a:lnTo>
                      <a:pt x="18" y="725"/>
                    </a:lnTo>
                    <a:lnTo>
                      <a:pt x="18" y="728"/>
                    </a:lnTo>
                    <a:lnTo>
                      <a:pt x="18" y="732"/>
                    </a:lnTo>
                    <a:lnTo>
                      <a:pt x="18" y="738"/>
                    </a:lnTo>
                    <a:lnTo>
                      <a:pt x="18" y="744"/>
                    </a:lnTo>
                    <a:lnTo>
                      <a:pt x="18" y="750"/>
                    </a:lnTo>
                    <a:lnTo>
                      <a:pt x="18" y="757"/>
                    </a:lnTo>
                    <a:lnTo>
                      <a:pt x="19" y="764"/>
                    </a:lnTo>
                    <a:lnTo>
                      <a:pt x="19" y="770"/>
                    </a:lnTo>
                    <a:lnTo>
                      <a:pt x="19" y="778"/>
                    </a:lnTo>
                    <a:lnTo>
                      <a:pt x="19" y="782"/>
                    </a:lnTo>
                    <a:lnTo>
                      <a:pt x="19" y="788"/>
                    </a:lnTo>
                    <a:lnTo>
                      <a:pt x="19" y="792"/>
                    </a:lnTo>
                    <a:lnTo>
                      <a:pt x="19" y="797"/>
                    </a:lnTo>
                    <a:lnTo>
                      <a:pt x="19" y="800"/>
                    </a:lnTo>
                    <a:lnTo>
                      <a:pt x="19" y="804"/>
                    </a:lnTo>
                    <a:lnTo>
                      <a:pt x="19" y="807"/>
                    </a:lnTo>
                    <a:lnTo>
                      <a:pt x="19" y="810"/>
                    </a:lnTo>
                    <a:lnTo>
                      <a:pt x="19" y="813"/>
                    </a:lnTo>
                    <a:lnTo>
                      <a:pt x="19" y="815"/>
                    </a:lnTo>
                    <a:lnTo>
                      <a:pt x="20" y="816"/>
                    </a:lnTo>
                    <a:lnTo>
                      <a:pt x="20" y="817"/>
                    </a:lnTo>
                    <a:lnTo>
                      <a:pt x="20" y="816"/>
                    </a:lnTo>
                    <a:lnTo>
                      <a:pt x="20" y="815"/>
                    </a:lnTo>
                    <a:lnTo>
                      <a:pt x="20" y="811"/>
                    </a:lnTo>
                    <a:lnTo>
                      <a:pt x="20" y="805"/>
                    </a:lnTo>
                    <a:lnTo>
                      <a:pt x="20" y="798"/>
                    </a:lnTo>
                    <a:lnTo>
                      <a:pt x="20" y="790"/>
                    </a:lnTo>
                    <a:lnTo>
                      <a:pt x="20" y="781"/>
                    </a:lnTo>
                    <a:lnTo>
                      <a:pt x="20" y="770"/>
                    </a:lnTo>
                    <a:lnTo>
                      <a:pt x="20" y="761"/>
                    </a:lnTo>
                    <a:lnTo>
                      <a:pt x="20" y="751"/>
                    </a:lnTo>
                    <a:lnTo>
                      <a:pt x="20" y="743"/>
                    </a:lnTo>
                    <a:lnTo>
                      <a:pt x="22" y="734"/>
                    </a:lnTo>
                    <a:lnTo>
                      <a:pt x="22" y="728"/>
                    </a:lnTo>
                    <a:lnTo>
                      <a:pt x="22" y="722"/>
                    </a:lnTo>
                    <a:lnTo>
                      <a:pt x="22" y="718"/>
                    </a:lnTo>
                    <a:lnTo>
                      <a:pt x="22" y="716"/>
                    </a:lnTo>
                    <a:lnTo>
                      <a:pt x="22" y="715"/>
                    </a:lnTo>
                    <a:lnTo>
                      <a:pt x="22" y="714"/>
                    </a:lnTo>
                    <a:lnTo>
                      <a:pt x="22" y="715"/>
                    </a:lnTo>
                    <a:lnTo>
                      <a:pt x="23" y="715"/>
                    </a:lnTo>
                    <a:lnTo>
                      <a:pt x="23" y="714"/>
                    </a:lnTo>
                    <a:lnTo>
                      <a:pt x="23" y="712"/>
                    </a:lnTo>
                    <a:lnTo>
                      <a:pt x="23" y="711"/>
                    </a:lnTo>
                    <a:lnTo>
                      <a:pt x="23" y="709"/>
                    </a:lnTo>
                    <a:lnTo>
                      <a:pt x="23" y="706"/>
                    </a:lnTo>
                    <a:lnTo>
                      <a:pt x="23" y="704"/>
                    </a:lnTo>
                    <a:lnTo>
                      <a:pt x="23" y="700"/>
                    </a:lnTo>
                    <a:lnTo>
                      <a:pt x="23" y="697"/>
                    </a:lnTo>
                    <a:lnTo>
                      <a:pt x="23" y="692"/>
                    </a:lnTo>
                    <a:lnTo>
                      <a:pt x="23" y="688"/>
                    </a:lnTo>
                    <a:lnTo>
                      <a:pt x="23" y="684"/>
                    </a:lnTo>
                    <a:lnTo>
                      <a:pt x="24" y="679"/>
                    </a:lnTo>
                    <a:lnTo>
                      <a:pt x="24" y="675"/>
                    </a:lnTo>
                    <a:lnTo>
                      <a:pt x="24" y="670"/>
                    </a:lnTo>
                    <a:lnTo>
                      <a:pt x="24" y="667"/>
                    </a:lnTo>
                    <a:lnTo>
                      <a:pt x="24" y="662"/>
                    </a:lnTo>
                    <a:lnTo>
                      <a:pt x="24" y="658"/>
                    </a:lnTo>
                    <a:lnTo>
                      <a:pt x="24" y="655"/>
                    </a:lnTo>
                    <a:lnTo>
                      <a:pt x="24" y="651"/>
                    </a:lnTo>
                    <a:lnTo>
                      <a:pt x="24" y="647"/>
                    </a:lnTo>
                    <a:lnTo>
                      <a:pt x="24" y="645"/>
                    </a:lnTo>
                    <a:lnTo>
                      <a:pt x="24" y="643"/>
                    </a:lnTo>
                    <a:lnTo>
                      <a:pt x="24" y="640"/>
                    </a:lnTo>
                    <a:lnTo>
                      <a:pt x="24" y="639"/>
                    </a:lnTo>
                    <a:lnTo>
                      <a:pt x="25" y="636"/>
                    </a:lnTo>
                    <a:lnTo>
                      <a:pt x="25" y="635"/>
                    </a:lnTo>
                    <a:lnTo>
                      <a:pt x="25" y="634"/>
                    </a:lnTo>
                    <a:lnTo>
                      <a:pt x="25" y="633"/>
                    </a:lnTo>
                    <a:lnTo>
                      <a:pt x="25" y="632"/>
                    </a:lnTo>
                    <a:lnTo>
                      <a:pt x="25" y="630"/>
                    </a:lnTo>
                    <a:lnTo>
                      <a:pt x="25" y="629"/>
                    </a:lnTo>
                    <a:lnTo>
                      <a:pt x="25" y="632"/>
                    </a:lnTo>
                    <a:lnTo>
                      <a:pt x="25" y="635"/>
                    </a:lnTo>
                    <a:lnTo>
                      <a:pt x="25" y="639"/>
                    </a:lnTo>
                    <a:lnTo>
                      <a:pt x="25" y="645"/>
                    </a:lnTo>
                    <a:lnTo>
                      <a:pt x="26" y="652"/>
                    </a:lnTo>
                    <a:lnTo>
                      <a:pt x="26" y="662"/>
                    </a:lnTo>
                    <a:lnTo>
                      <a:pt x="26" y="671"/>
                    </a:lnTo>
                    <a:lnTo>
                      <a:pt x="26" y="682"/>
                    </a:lnTo>
                    <a:lnTo>
                      <a:pt x="26" y="693"/>
                    </a:lnTo>
                    <a:lnTo>
                      <a:pt x="26" y="704"/>
                    </a:lnTo>
                    <a:lnTo>
                      <a:pt x="26" y="715"/>
                    </a:lnTo>
                    <a:lnTo>
                      <a:pt x="26" y="725"/>
                    </a:lnTo>
                    <a:lnTo>
                      <a:pt x="26" y="734"/>
                    </a:lnTo>
                    <a:lnTo>
                      <a:pt x="26" y="743"/>
                    </a:lnTo>
                    <a:lnTo>
                      <a:pt x="26" y="749"/>
                    </a:lnTo>
                    <a:lnTo>
                      <a:pt x="26" y="755"/>
                    </a:lnTo>
                    <a:lnTo>
                      <a:pt x="26" y="758"/>
                    </a:lnTo>
                    <a:lnTo>
                      <a:pt x="28" y="762"/>
                    </a:lnTo>
                    <a:lnTo>
                      <a:pt x="28" y="766"/>
                    </a:lnTo>
                    <a:lnTo>
                      <a:pt x="28" y="768"/>
                    </a:lnTo>
                    <a:lnTo>
                      <a:pt x="28" y="770"/>
                    </a:lnTo>
                    <a:lnTo>
                      <a:pt x="28" y="772"/>
                    </a:lnTo>
                    <a:lnTo>
                      <a:pt x="28" y="774"/>
                    </a:lnTo>
                    <a:lnTo>
                      <a:pt x="28" y="775"/>
                    </a:lnTo>
                    <a:lnTo>
                      <a:pt x="28" y="776"/>
                    </a:lnTo>
                    <a:lnTo>
                      <a:pt x="28" y="775"/>
                    </a:lnTo>
                    <a:lnTo>
                      <a:pt x="28" y="773"/>
                    </a:lnTo>
                    <a:lnTo>
                      <a:pt x="28" y="772"/>
                    </a:lnTo>
                    <a:lnTo>
                      <a:pt x="29" y="769"/>
                    </a:lnTo>
                    <a:lnTo>
                      <a:pt x="29" y="768"/>
                    </a:lnTo>
                    <a:lnTo>
                      <a:pt x="29" y="767"/>
                    </a:lnTo>
                    <a:lnTo>
                      <a:pt x="29" y="769"/>
                    </a:lnTo>
                    <a:lnTo>
                      <a:pt x="29" y="772"/>
                    </a:lnTo>
                    <a:lnTo>
                      <a:pt x="29" y="776"/>
                    </a:lnTo>
                    <a:lnTo>
                      <a:pt x="29" y="781"/>
                    </a:lnTo>
                    <a:lnTo>
                      <a:pt x="29" y="787"/>
                    </a:lnTo>
                    <a:lnTo>
                      <a:pt x="29" y="794"/>
                    </a:lnTo>
                    <a:lnTo>
                      <a:pt x="29" y="800"/>
                    </a:lnTo>
                    <a:lnTo>
                      <a:pt x="29" y="807"/>
                    </a:lnTo>
                    <a:lnTo>
                      <a:pt x="30" y="813"/>
                    </a:lnTo>
                    <a:lnTo>
                      <a:pt x="30" y="817"/>
                    </a:lnTo>
                    <a:lnTo>
                      <a:pt x="30" y="821"/>
                    </a:lnTo>
                    <a:lnTo>
                      <a:pt x="30" y="823"/>
                    </a:lnTo>
                    <a:lnTo>
                      <a:pt x="30" y="826"/>
                    </a:lnTo>
                    <a:lnTo>
                      <a:pt x="30" y="825"/>
                    </a:lnTo>
                    <a:lnTo>
                      <a:pt x="30" y="823"/>
                    </a:lnTo>
                    <a:lnTo>
                      <a:pt x="30" y="821"/>
                    </a:lnTo>
                    <a:lnTo>
                      <a:pt x="30" y="819"/>
                    </a:lnTo>
                    <a:lnTo>
                      <a:pt x="30" y="816"/>
                    </a:lnTo>
                    <a:lnTo>
                      <a:pt x="30" y="814"/>
                    </a:lnTo>
                    <a:lnTo>
                      <a:pt x="31" y="811"/>
                    </a:lnTo>
                    <a:lnTo>
                      <a:pt x="31" y="808"/>
                    </a:lnTo>
                    <a:lnTo>
                      <a:pt x="31" y="805"/>
                    </a:lnTo>
                    <a:lnTo>
                      <a:pt x="31" y="803"/>
                    </a:lnTo>
                    <a:lnTo>
                      <a:pt x="31" y="799"/>
                    </a:lnTo>
                    <a:lnTo>
                      <a:pt x="31" y="797"/>
                    </a:lnTo>
                    <a:lnTo>
                      <a:pt x="31" y="794"/>
                    </a:lnTo>
                    <a:lnTo>
                      <a:pt x="31" y="791"/>
                    </a:lnTo>
                    <a:lnTo>
                      <a:pt x="31" y="788"/>
                    </a:lnTo>
                    <a:lnTo>
                      <a:pt x="31" y="786"/>
                    </a:lnTo>
                    <a:lnTo>
                      <a:pt x="31" y="784"/>
                    </a:lnTo>
                    <a:lnTo>
                      <a:pt x="31" y="782"/>
                    </a:lnTo>
                    <a:lnTo>
                      <a:pt x="31" y="781"/>
                    </a:lnTo>
                    <a:lnTo>
                      <a:pt x="31" y="780"/>
                    </a:lnTo>
                    <a:lnTo>
                      <a:pt x="32" y="780"/>
                    </a:lnTo>
                    <a:lnTo>
                      <a:pt x="32" y="781"/>
                    </a:lnTo>
                    <a:lnTo>
                      <a:pt x="32" y="782"/>
                    </a:lnTo>
                    <a:lnTo>
                      <a:pt x="32" y="781"/>
                    </a:lnTo>
                    <a:lnTo>
                      <a:pt x="32" y="780"/>
                    </a:lnTo>
                    <a:lnTo>
                      <a:pt x="32" y="778"/>
                    </a:lnTo>
                    <a:lnTo>
                      <a:pt x="32" y="773"/>
                    </a:lnTo>
                    <a:lnTo>
                      <a:pt x="32" y="768"/>
                    </a:lnTo>
                    <a:lnTo>
                      <a:pt x="32" y="762"/>
                    </a:lnTo>
                    <a:lnTo>
                      <a:pt x="32" y="755"/>
                    </a:lnTo>
                    <a:lnTo>
                      <a:pt x="34" y="746"/>
                    </a:lnTo>
                    <a:lnTo>
                      <a:pt x="34" y="739"/>
                    </a:lnTo>
                    <a:lnTo>
                      <a:pt x="34" y="732"/>
                    </a:lnTo>
                    <a:lnTo>
                      <a:pt x="34" y="726"/>
                    </a:lnTo>
                    <a:lnTo>
                      <a:pt x="34" y="721"/>
                    </a:lnTo>
                    <a:lnTo>
                      <a:pt x="34" y="720"/>
                    </a:lnTo>
                    <a:lnTo>
                      <a:pt x="34" y="723"/>
                    </a:lnTo>
                    <a:lnTo>
                      <a:pt x="34" y="729"/>
                    </a:lnTo>
                    <a:lnTo>
                      <a:pt x="34" y="738"/>
                    </a:lnTo>
                    <a:lnTo>
                      <a:pt x="34" y="747"/>
                    </a:lnTo>
                    <a:lnTo>
                      <a:pt x="34" y="758"/>
                    </a:lnTo>
                    <a:lnTo>
                      <a:pt x="34" y="769"/>
                    </a:lnTo>
                    <a:lnTo>
                      <a:pt x="35" y="779"/>
                    </a:lnTo>
                    <a:lnTo>
                      <a:pt x="35" y="787"/>
                    </a:lnTo>
                    <a:lnTo>
                      <a:pt x="35" y="793"/>
                    </a:lnTo>
                    <a:lnTo>
                      <a:pt x="35" y="797"/>
                    </a:lnTo>
                    <a:lnTo>
                      <a:pt x="35" y="794"/>
                    </a:lnTo>
                    <a:lnTo>
                      <a:pt x="35" y="790"/>
                    </a:lnTo>
                    <a:lnTo>
                      <a:pt x="35" y="782"/>
                    </a:lnTo>
                    <a:lnTo>
                      <a:pt x="35" y="774"/>
                    </a:lnTo>
                    <a:lnTo>
                      <a:pt x="35" y="766"/>
                    </a:lnTo>
                    <a:lnTo>
                      <a:pt x="35" y="757"/>
                    </a:lnTo>
                    <a:lnTo>
                      <a:pt x="35" y="750"/>
                    </a:lnTo>
                    <a:lnTo>
                      <a:pt x="35" y="744"/>
                    </a:lnTo>
                    <a:lnTo>
                      <a:pt x="35" y="740"/>
                    </a:lnTo>
                    <a:lnTo>
                      <a:pt x="36" y="739"/>
                    </a:lnTo>
                    <a:lnTo>
                      <a:pt x="36" y="740"/>
                    </a:lnTo>
                    <a:lnTo>
                      <a:pt x="36" y="744"/>
                    </a:lnTo>
                    <a:lnTo>
                      <a:pt x="36" y="750"/>
                    </a:lnTo>
                    <a:lnTo>
                      <a:pt x="36" y="757"/>
                    </a:lnTo>
                    <a:lnTo>
                      <a:pt x="36" y="767"/>
                    </a:lnTo>
                    <a:lnTo>
                      <a:pt x="36" y="775"/>
                    </a:lnTo>
                    <a:lnTo>
                      <a:pt x="36" y="785"/>
                    </a:lnTo>
                    <a:lnTo>
                      <a:pt x="36" y="793"/>
                    </a:lnTo>
                    <a:lnTo>
                      <a:pt x="36" y="802"/>
                    </a:lnTo>
                    <a:lnTo>
                      <a:pt x="36" y="808"/>
                    </a:lnTo>
                    <a:lnTo>
                      <a:pt x="36" y="814"/>
                    </a:lnTo>
                    <a:lnTo>
                      <a:pt x="36" y="817"/>
                    </a:lnTo>
                    <a:lnTo>
                      <a:pt x="37" y="820"/>
                    </a:lnTo>
                    <a:lnTo>
                      <a:pt x="37" y="821"/>
                    </a:lnTo>
                    <a:lnTo>
                      <a:pt x="37" y="820"/>
                    </a:lnTo>
                    <a:lnTo>
                      <a:pt x="37" y="819"/>
                    </a:lnTo>
                    <a:lnTo>
                      <a:pt x="37" y="816"/>
                    </a:lnTo>
                    <a:lnTo>
                      <a:pt x="37" y="814"/>
                    </a:lnTo>
                    <a:lnTo>
                      <a:pt x="37" y="811"/>
                    </a:lnTo>
                    <a:lnTo>
                      <a:pt x="37" y="810"/>
                    </a:lnTo>
                    <a:lnTo>
                      <a:pt x="37" y="809"/>
                    </a:lnTo>
                    <a:lnTo>
                      <a:pt x="37" y="810"/>
                    </a:lnTo>
                    <a:lnTo>
                      <a:pt x="37" y="811"/>
                    </a:lnTo>
                    <a:lnTo>
                      <a:pt x="37" y="814"/>
                    </a:lnTo>
                    <a:lnTo>
                      <a:pt x="39" y="817"/>
                    </a:lnTo>
                    <a:lnTo>
                      <a:pt x="39" y="822"/>
                    </a:lnTo>
                    <a:lnTo>
                      <a:pt x="39" y="826"/>
                    </a:lnTo>
                    <a:lnTo>
                      <a:pt x="39" y="831"/>
                    </a:lnTo>
                    <a:lnTo>
                      <a:pt x="39" y="834"/>
                    </a:lnTo>
                    <a:lnTo>
                      <a:pt x="39" y="838"/>
                    </a:lnTo>
                    <a:lnTo>
                      <a:pt x="39" y="840"/>
                    </a:lnTo>
                    <a:lnTo>
                      <a:pt x="39" y="843"/>
                    </a:lnTo>
                    <a:lnTo>
                      <a:pt x="39" y="841"/>
                    </a:lnTo>
                    <a:lnTo>
                      <a:pt x="39" y="839"/>
                    </a:lnTo>
                    <a:lnTo>
                      <a:pt x="39" y="835"/>
                    </a:lnTo>
                    <a:lnTo>
                      <a:pt x="39" y="831"/>
                    </a:lnTo>
                    <a:lnTo>
                      <a:pt x="40" y="823"/>
                    </a:lnTo>
                    <a:lnTo>
                      <a:pt x="40" y="817"/>
                    </a:lnTo>
                    <a:lnTo>
                      <a:pt x="40" y="809"/>
                    </a:lnTo>
                    <a:lnTo>
                      <a:pt x="40" y="802"/>
                    </a:lnTo>
                    <a:lnTo>
                      <a:pt x="40" y="794"/>
                    </a:lnTo>
                    <a:lnTo>
                      <a:pt x="40" y="787"/>
                    </a:lnTo>
                    <a:lnTo>
                      <a:pt x="40" y="782"/>
                    </a:lnTo>
                    <a:lnTo>
                      <a:pt x="40" y="778"/>
                    </a:lnTo>
                    <a:lnTo>
                      <a:pt x="40" y="775"/>
                    </a:lnTo>
                    <a:lnTo>
                      <a:pt x="40" y="776"/>
                    </a:lnTo>
                    <a:lnTo>
                      <a:pt x="40" y="780"/>
                    </a:lnTo>
                    <a:lnTo>
                      <a:pt x="40" y="785"/>
                    </a:lnTo>
                    <a:lnTo>
                      <a:pt x="41" y="791"/>
                    </a:lnTo>
                    <a:lnTo>
                      <a:pt x="41" y="798"/>
                    </a:lnTo>
                    <a:lnTo>
                      <a:pt x="41" y="807"/>
                    </a:lnTo>
                    <a:lnTo>
                      <a:pt x="41" y="814"/>
                    </a:lnTo>
                    <a:lnTo>
                      <a:pt x="41" y="821"/>
                    </a:lnTo>
                    <a:lnTo>
                      <a:pt x="41" y="827"/>
                    </a:lnTo>
                    <a:lnTo>
                      <a:pt x="41" y="832"/>
                    </a:lnTo>
                    <a:lnTo>
                      <a:pt x="41" y="835"/>
                    </a:lnTo>
                    <a:lnTo>
                      <a:pt x="41" y="837"/>
                    </a:lnTo>
                    <a:lnTo>
                      <a:pt x="41" y="835"/>
                    </a:lnTo>
                    <a:lnTo>
                      <a:pt x="41" y="834"/>
                    </a:lnTo>
                    <a:lnTo>
                      <a:pt x="41" y="832"/>
                    </a:lnTo>
                    <a:lnTo>
                      <a:pt x="41" y="829"/>
                    </a:lnTo>
                    <a:lnTo>
                      <a:pt x="42" y="827"/>
                    </a:lnTo>
                    <a:lnTo>
                      <a:pt x="42" y="825"/>
                    </a:lnTo>
                    <a:lnTo>
                      <a:pt x="42" y="823"/>
                    </a:lnTo>
                    <a:lnTo>
                      <a:pt x="42" y="822"/>
                    </a:lnTo>
                    <a:lnTo>
                      <a:pt x="42" y="821"/>
                    </a:lnTo>
                    <a:lnTo>
                      <a:pt x="42" y="820"/>
                    </a:lnTo>
                    <a:lnTo>
                      <a:pt x="42" y="819"/>
                    </a:lnTo>
                    <a:lnTo>
                      <a:pt x="42" y="816"/>
                    </a:lnTo>
                    <a:lnTo>
                      <a:pt x="42" y="814"/>
                    </a:lnTo>
                    <a:lnTo>
                      <a:pt x="43" y="811"/>
                    </a:lnTo>
                    <a:lnTo>
                      <a:pt x="43" y="808"/>
                    </a:lnTo>
                    <a:lnTo>
                      <a:pt x="43" y="805"/>
                    </a:lnTo>
                    <a:lnTo>
                      <a:pt x="43" y="802"/>
                    </a:lnTo>
                    <a:lnTo>
                      <a:pt x="43" y="797"/>
                    </a:lnTo>
                    <a:lnTo>
                      <a:pt x="43" y="793"/>
                    </a:lnTo>
                    <a:lnTo>
                      <a:pt x="43" y="788"/>
                    </a:lnTo>
                    <a:lnTo>
                      <a:pt x="43" y="782"/>
                    </a:lnTo>
                    <a:lnTo>
                      <a:pt x="43" y="778"/>
                    </a:lnTo>
                    <a:lnTo>
                      <a:pt x="43" y="770"/>
                    </a:lnTo>
                    <a:lnTo>
                      <a:pt x="43" y="764"/>
                    </a:lnTo>
                    <a:lnTo>
                      <a:pt x="43" y="757"/>
                    </a:lnTo>
                    <a:lnTo>
                      <a:pt x="43" y="751"/>
                    </a:lnTo>
                    <a:lnTo>
                      <a:pt x="45" y="745"/>
                    </a:lnTo>
                    <a:lnTo>
                      <a:pt x="45" y="739"/>
                    </a:lnTo>
                    <a:lnTo>
                      <a:pt x="45" y="735"/>
                    </a:lnTo>
                    <a:lnTo>
                      <a:pt x="45" y="733"/>
                    </a:lnTo>
                    <a:lnTo>
                      <a:pt x="45" y="732"/>
                    </a:lnTo>
                    <a:lnTo>
                      <a:pt x="45" y="733"/>
                    </a:lnTo>
                    <a:lnTo>
                      <a:pt x="45" y="735"/>
                    </a:lnTo>
                    <a:lnTo>
                      <a:pt x="45" y="739"/>
                    </a:lnTo>
                    <a:lnTo>
                      <a:pt x="45" y="744"/>
                    </a:lnTo>
                    <a:lnTo>
                      <a:pt x="45" y="749"/>
                    </a:lnTo>
                    <a:lnTo>
                      <a:pt x="45" y="753"/>
                    </a:lnTo>
                    <a:lnTo>
                      <a:pt x="45" y="757"/>
                    </a:lnTo>
                    <a:lnTo>
                      <a:pt x="45" y="761"/>
                    </a:lnTo>
                    <a:lnTo>
                      <a:pt x="45" y="763"/>
                    </a:lnTo>
                    <a:lnTo>
                      <a:pt x="46" y="764"/>
                    </a:lnTo>
                    <a:lnTo>
                      <a:pt x="46" y="763"/>
                    </a:lnTo>
                    <a:lnTo>
                      <a:pt x="46" y="762"/>
                    </a:lnTo>
                    <a:lnTo>
                      <a:pt x="46" y="763"/>
                    </a:lnTo>
                    <a:lnTo>
                      <a:pt x="46" y="764"/>
                    </a:lnTo>
                    <a:lnTo>
                      <a:pt x="46" y="768"/>
                    </a:lnTo>
                    <a:lnTo>
                      <a:pt x="46" y="772"/>
                    </a:lnTo>
                    <a:lnTo>
                      <a:pt x="46" y="776"/>
                    </a:lnTo>
                    <a:lnTo>
                      <a:pt x="46" y="781"/>
                    </a:lnTo>
                    <a:lnTo>
                      <a:pt x="46" y="787"/>
                    </a:lnTo>
                    <a:lnTo>
                      <a:pt x="47" y="792"/>
                    </a:lnTo>
                    <a:lnTo>
                      <a:pt x="47" y="796"/>
                    </a:lnTo>
                    <a:lnTo>
                      <a:pt x="47" y="799"/>
                    </a:lnTo>
                    <a:lnTo>
                      <a:pt x="47" y="800"/>
                    </a:lnTo>
                    <a:lnTo>
                      <a:pt x="47" y="802"/>
                    </a:lnTo>
                    <a:lnTo>
                      <a:pt x="47" y="800"/>
                    </a:lnTo>
                    <a:lnTo>
                      <a:pt x="47" y="799"/>
                    </a:lnTo>
                    <a:lnTo>
                      <a:pt x="47" y="798"/>
                    </a:lnTo>
                    <a:lnTo>
                      <a:pt x="47" y="797"/>
                    </a:lnTo>
                    <a:lnTo>
                      <a:pt x="47" y="798"/>
                    </a:lnTo>
                    <a:lnTo>
                      <a:pt x="47" y="800"/>
                    </a:lnTo>
                    <a:lnTo>
                      <a:pt x="47" y="804"/>
                    </a:lnTo>
                    <a:lnTo>
                      <a:pt x="48" y="808"/>
                    </a:lnTo>
                    <a:lnTo>
                      <a:pt x="48" y="813"/>
                    </a:lnTo>
                    <a:lnTo>
                      <a:pt x="48" y="816"/>
                    </a:lnTo>
                    <a:lnTo>
                      <a:pt x="48" y="820"/>
                    </a:lnTo>
                    <a:lnTo>
                      <a:pt x="48" y="822"/>
                    </a:lnTo>
                    <a:lnTo>
                      <a:pt x="48" y="823"/>
                    </a:lnTo>
                    <a:lnTo>
                      <a:pt x="48" y="822"/>
                    </a:lnTo>
                    <a:lnTo>
                      <a:pt x="48" y="820"/>
                    </a:lnTo>
                    <a:lnTo>
                      <a:pt x="48" y="815"/>
                    </a:lnTo>
                    <a:lnTo>
                      <a:pt x="48" y="809"/>
                    </a:lnTo>
                    <a:lnTo>
                      <a:pt x="48" y="800"/>
                    </a:lnTo>
                    <a:lnTo>
                      <a:pt x="48" y="792"/>
                    </a:lnTo>
                    <a:lnTo>
                      <a:pt x="48" y="782"/>
                    </a:lnTo>
                    <a:lnTo>
                      <a:pt x="49" y="773"/>
                    </a:lnTo>
                    <a:lnTo>
                      <a:pt x="49" y="764"/>
                    </a:lnTo>
                    <a:lnTo>
                      <a:pt x="49" y="757"/>
                    </a:lnTo>
                    <a:lnTo>
                      <a:pt x="49" y="750"/>
                    </a:lnTo>
                    <a:lnTo>
                      <a:pt x="49" y="746"/>
                    </a:lnTo>
                    <a:lnTo>
                      <a:pt x="49" y="744"/>
                    </a:lnTo>
                    <a:lnTo>
                      <a:pt x="49" y="743"/>
                    </a:lnTo>
                    <a:lnTo>
                      <a:pt x="49" y="745"/>
                    </a:lnTo>
                    <a:lnTo>
                      <a:pt x="49" y="750"/>
                    </a:lnTo>
                    <a:lnTo>
                      <a:pt x="49" y="756"/>
                    </a:lnTo>
                    <a:lnTo>
                      <a:pt x="49" y="764"/>
                    </a:lnTo>
                    <a:lnTo>
                      <a:pt x="49" y="775"/>
                    </a:lnTo>
                    <a:lnTo>
                      <a:pt x="49" y="786"/>
                    </a:lnTo>
                    <a:lnTo>
                      <a:pt x="51" y="798"/>
                    </a:lnTo>
                    <a:lnTo>
                      <a:pt x="51" y="811"/>
                    </a:lnTo>
                    <a:lnTo>
                      <a:pt x="51" y="822"/>
                    </a:lnTo>
                    <a:lnTo>
                      <a:pt x="51" y="833"/>
                    </a:lnTo>
                    <a:lnTo>
                      <a:pt x="51" y="843"/>
                    </a:lnTo>
                    <a:lnTo>
                      <a:pt x="51" y="849"/>
                    </a:lnTo>
                    <a:lnTo>
                      <a:pt x="51" y="852"/>
                    </a:lnTo>
                    <a:lnTo>
                      <a:pt x="51" y="850"/>
                    </a:lnTo>
                    <a:lnTo>
                      <a:pt x="51" y="843"/>
                    </a:lnTo>
                    <a:lnTo>
                      <a:pt x="51" y="832"/>
                    </a:lnTo>
                    <a:lnTo>
                      <a:pt x="51" y="819"/>
                    </a:lnTo>
                    <a:lnTo>
                      <a:pt x="51" y="803"/>
                    </a:lnTo>
                    <a:lnTo>
                      <a:pt x="51" y="785"/>
                    </a:lnTo>
                    <a:lnTo>
                      <a:pt x="52" y="767"/>
                    </a:lnTo>
                    <a:lnTo>
                      <a:pt x="52" y="747"/>
                    </a:lnTo>
                    <a:lnTo>
                      <a:pt x="52" y="729"/>
                    </a:lnTo>
                    <a:lnTo>
                      <a:pt x="52" y="714"/>
                    </a:lnTo>
                    <a:lnTo>
                      <a:pt x="52" y="700"/>
                    </a:lnTo>
                    <a:lnTo>
                      <a:pt x="52" y="690"/>
                    </a:lnTo>
                    <a:lnTo>
                      <a:pt x="52" y="681"/>
                    </a:lnTo>
                    <a:lnTo>
                      <a:pt x="52" y="677"/>
                    </a:lnTo>
                    <a:lnTo>
                      <a:pt x="52" y="676"/>
                    </a:lnTo>
                    <a:lnTo>
                      <a:pt x="52" y="677"/>
                    </a:lnTo>
                    <a:lnTo>
                      <a:pt x="52" y="682"/>
                    </a:lnTo>
                    <a:lnTo>
                      <a:pt x="52" y="687"/>
                    </a:lnTo>
                    <a:lnTo>
                      <a:pt x="52" y="694"/>
                    </a:lnTo>
                    <a:lnTo>
                      <a:pt x="53" y="702"/>
                    </a:lnTo>
                    <a:lnTo>
                      <a:pt x="53" y="710"/>
                    </a:lnTo>
                    <a:lnTo>
                      <a:pt x="53" y="716"/>
                    </a:lnTo>
                    <a:lnTo>
                      <a:pt x="53" y="721"/>
                    </a:lnTo>
                    <a:lnTo>
                      <a:pt x="53" y="725"/>
                    </a:lnTo>
                    <a:lnTo>
                      <a:pt x="53" y="726"/>
                    </a:lnTo>
                    <a:lnTo>
                      <a:pt x="53" y="723"/>
                    </a:lnTo>
                    <a:lnTo>
                      <a:pt x="53" y="720"/>
                    </a:lnTo>
                    <a:lnTo>
                      <a:pt x="53" y="715"/>
                    </a:lnTo>
                    <a:lnTo>
                      <a:pt x="53" y="709"/>
                    </a:lnTo>
                    <a:lnTo>
                      <a:pt x="53" y="702"/>
                    </a:lnTo>
                    <a:lnTo>
                      <a:pt x="53" y="693"/>
                    </a:lnTo>
                    <a:lnTo>
                      <a:pt x="54" y="686"/>
                    </a:lnTo>
                    <a:lnTo>
                      <a:pt x="54" y="677"/>
                    </a:lnTo>
                    <a:lnTo>
                      <a:pt x="54" y="669"/>
                    </a:lnTo>
                    <a:lnTo>
                      <a:pt x="54" y="662"/>
                    </a:lnTo>
                    <a:lnTo>
                      <a:pt x="54" y="655"/>
                    </a:lnTo>
                    <a:lnTo>
                      <a:pt x="54" y="647"/>
                    </a:lnTo>
                    <a:lnTo>
                      <a:pt x="54" y="641"/>
                    </a:lnTo>
                    <a:lnTo>
                      <a:pt x="54" y="635"/>
                    </a:lnTo>
                    <a:lnTo>
                      <a:pt x="54" y="630"/>
                    </a:lnTo>
                    <a:lnTo>
                      <a:pt x="54" y="626"/>
                    </a:lnTo>
                    <a:lnTo>
                      <a:pt x="54" y="622"/>
                    </a:lnTo>
                    <a:lnTo>
                      <a:pt x="54" y="620"/>
                    </a:lnTo>
                    <a:lnTo>
                      <a:pt x="54" y="617"/>
                    </a:lnTo>
                    <a:lnTo>
                      <a:pt x="54" y="616"/>
                    </a:lnTo>
                    <a:lnTo>
                      <a:pt x="56" y="616"/>
                    </a:lnTo>
                    <a:lnTo>
                      <a:pt x="56" y="617"/>
                    </a:lnTo>
                    <a:lnTo>
                      <a:pt x="56" y="618"/>
                    </a:lnTo>
                    <a:lnTo>
                      <a:pt x="56" y="622"/>
                    </a:lnTo>
                    <a:lnTo>
                      <a:pt x="56" y="626"/>
                    </a:lnTo>
                    <a:lnTo>
                      <a:pt x="56" y="630"/>
                    </a:lnTo>
                    <a:lnTo>
                      <a:pt x="56" y="636"/>
                    </a:lnTo>
                    <a:lnTo>
                      <a:pt x="56" y="644"/>
                    </a:lnTo>
                    <a:lnTo>
                      <a:pt x="56" y="651"/>
                    </a:lnTo>
                    <a:lnTo>
                      <a:pt x="56" y="659"/>
                    </a:lnTo>
                    <a:lnTo>
                      <a:pt x="56" y="668"/>
                    </a:lnTo>
                    <a:lnTo>
                      <a:pt x="56" y="677"/>
                    </a:lnTo>
                    <a:lnTo>
                      <a:pt x="56" y="687"/>
                    </a:lnTo>
                    <a:lnTo>
                      <a:pt x="57" y="697"/>
                    </a:lnTo>
                    <a:lnTo>
                      <a:pt x="57" y="706"/>
                    </a:lnTo>
                    <a:lnTo>
                      <a:pt x="57" y="716"/>
                    </a:lnTo>
                    <a:lnTo>
                      <a:pt x="57" y="725"/>
                    </a:lnTo>
                    <a:lnTo>
                      <a:pt x="57" y="733"/>
                    </a:lnTo>
                    <a:lnTo>
                      <a:pt x="57" y="741"/>
                    </a:lnTo>
                    <a:lnTo>
                      <a:pt x="57" y="749"/>
                    </a:lnTo>
                    <a:lnTo>
                      <a:pt x="57" y="755"/>
                    </a:lnTo>
                    <a:lnTo>
                      <a:pt x="57" y="759"/>
                    </a:lnTo>
                    <a:lnTo>
                      <a:pt x="57" y="763"/>
                    </a:lnTo>
                    <a:lnTo>
                      <a:pt x="57" y="767"/>
                    </a:lnTo>
                    <a:lnTo>
                      <a:pt x="57" y="768"/>
                    </a:lnTo>
                    <a:lnTo>
                      <a:pt x="58" y="768"/>
                    </a:lnTo>
                    <a:lnTo>
                      <a:pt x="58" y="766"/>
                    </a:lnTo>
                    <a:lnTo>
                      <a:pt x="58" y="763"/>
                    </a:lnTo>
                    <a:lnTo>
                      <a:pt x="58" y="761"/>
                    </a:lnTo>
                    <a:lnTo>
                      <a:pt x="58" y="757"/>
                    </a:lnTo>
                    <a:lnTo>
                      <a:pt x="58" y="752"/>
                    </a:lnTo>
                    <a:lnTo>
                      <a:pt x="58" y="749"/>
                    </a:lnTo>
                    <a:lnTo>
                      <a:pt x="58" y="745"/>
                    </a:lnTo>
                    <a:lnTo>
                      <a:pt x="58" y="741"/>
                    </a:lnTo>
                    <a:lnTo>
                      <a:pt x="58" y="739"/>
                    </a:lnTo>
                    <a:lnTo>
                      <a:pt x="58" y="738"/>
                    </a:lnTo>
                    <a:lnTo>
                      <a:pt x="58" y="739"/>
                    </a:lnTo>
                    <a:lnTo>
                      <a:pt x="58" y="740"/>
                    </a:lnTo>
                    <a:lnTo>
                      <a:pt x="59" y="743"/>
                    </a:lnTo>
                    <a:lnTo>
                      <a:pt x="59" y="746"/>
                    </a:lnTo>
                    <a:lnTo>
                      <a:pt x="59" y="750"/>
                    </a:lnTo>
                    <a:lnTo>
                      <a:pt x="59" y="753"/>
                    </a:lnTo>
                    <a:lnTo>
                      <a:pt x="59" y="757"/>
                    </a:lnTo>
                    <a:lnTo>
                      <a:pt x="59" y="759"/>
                    </a:lnTo>
                    <a:lnTo>
                      <a:pt x="59" y="762"/>
                    </a:lnTo>
                    <a:lnTo>
                      <a:pt x="59" y="763"/>
                    </a:lnTo>
                    <a:lnTo>
                      <a:pt x="59" y="762"/>
                    </a:lnTo>
                    <a:lnTo>
                      <a:pt x="59" y="759"/>
                    </a:lnTo>
                    <a:lnTo>
                      <a:pt x="59" y="755"/>
                    </a:lnTo>
                    <a:lnTo>
                      <a:pt x="59" y="750"/>
                    </a:lnTo>
                    <a:lnTo>
                      <a:pt x="60" y="743"/>
                    </a:lnTo>
                    <a:lnTo>
                      <a:pt x="60" y="734"/>
                    </a:lnTo>
                    <a:lnTo>
                      <a:pt x="60" y="725"/>
                    </a:lnTo>
                    <a:lnTo>
                      <a:pt x="60" y="715"/>
                    </a:lnTo>
                    <a:lnTo>
                      <a:pt x="60" y="704"/>
                    </a:lnTo>
                    <a:lnTo>
                      <a:pt x="60" y="693"/>
                    </a:lnTo>
                    <a:lnTo>
                      <a:pt x="60" y="681"/>
                    </a:lnTo>
                    <a:lnTo>
                      <a:pt x="60" y="669"/>
                    </a:lnTo>
                    <a:lnTo>
                      <a:pt x="60" y="657"/>
                    </a:lnTo>
                    <a:lnTo>
                      <a:pt x="60" y="645"/>
                    </a:lnTo>
                    <a:lnTo>
                      <a:pt x="60" y="633"/>
                    </a:lnTo>
                    <a:lnTo>
                      <a:pt x="60" y="621"/>
                    </a:lnTo>
                    <a:lnTo>
                      <a:pt x="60" y="609"/>
                    </a:lnTo>
                    <a:lnTo>
                      <a:pt x="60" y="598"/>
                    </a:lnTo>
                    <a:lnTo>
                      <a:pt x="62" y="588"/>
                    </a:lnTo>
                    <a:lnTo>
                      <a:pt x="62" y="580"/>
                    </a:lnTo>
                    <a:lnTo>
                      <a:pt x="62" y="573"/>
                    </a:lnTo>
                    <a:lnTo>
                      <a:pt x="62" y="568"/>
                    </a:lnTo>
                    <a:lnTo>
                      <a:pt x="62" y="563"/>
                    </a:lnTo>
                    <a:lnTo>
                      <a:pt x="62" y="562"/>
                    </a:lnTo>
                    <a:lnTo>
                      <a:pt x="62" y="561"/>
                    </a:lnTo>
                    <a:lnTo>
                      <a:pt x="62" y="563"/>
                    </a:lnTo>
                    <a:lnTo>
                      <a:pt x="62" y="565"/>
                    </a:lnTo>
                    <a:lnTo>
                      <a:pt x="62" y="570"/>
                    </a:lnTo>
                    <a:lnTo>
                      <a:pt x="62" y="575"/>
                    </a:lnTo>
                    <a:lnTo>
                      <a:pt x="62" y="582"/>
                    </a:lnTo>
                    <a:lnTo>
                      <a:pt x="62" y="588"/>
                    </a:lnTo>
                    <a:lnTo>
                      <a:pt x="63" y="594"/>
                    </a:lnTo>
                    <a:lnTo>
                      <a:pt x="63" y="600"/>
                    </a:lnTo>
                    <a:lnTo>
                      <a:pt x="63" y="605"/>
                    </a:lnTo>
                    <a:lnTo>
                      <a:pt x="63" y="608"/>
                    </a:lnTo>
                    <a:lnTo>
                      <a:pt x="63" y="610"/>
                    </a:lnTo>
                    <a:lnTo>
                      <a:pt x="63" y="608"/>
                    </a:lnTo>
                    <a:lnTo>
                      <a:pt x="63" y="605"/>
                    </a:lnTo>
                    <a:lnTo>
                      <a:pt x="63" y="600"/>
                    </a:lnTo>
                    <a:lnTo>
                      <a:pt x="63" y="596"/>
                    </a:lnTo>
                    <a:lnTo>
                      <a:pt x="63" y="591"/>
                    </a:lnTo>
                    <a:lnTo>
                      <a:pt x="63" y="585"/>
                    </a:lnTo>
                    <a:lnTo>
                      <a:pt x="63" y="580"/>
                    </a:lnTo>
                    <a:lnTo>
                      <a:pt x="64" y="576"/>
                    </a:lnTo>
                    <a:lnTo>
                      <a:pt x="64" y="574"/>
                    </a:lnTo>
                    <a:lnTo>
                      <a:pt x="64" y="573"/>
                    </a:lnTo>
                    <a:lnTo>
                      <a:pt x="64" y="575"/>
                    </a:lnTo>
                    <a:lnTo>
                      <a:pt x="64" y="577"/>
                    </a:lnTo>
                    <a:lnTo>
                      <a:pt x="64" y="582"/>
                    </a:lnTo>
                    <a:lnTo>
                      <a:pt x="64" y="588"/>
                    </a:lnTo>
                    <a:lnTo>
                      <a:pt x="64" y="594"/>
                    </a:lnTo>
                    <a:lnTo>
                      <a:pt x="64" y="600"/>
                    </a:lnTo>
                    <a:lnTo>
                      <a:pt x="64" y="608"/>
                    </a:lnTo>
                    <a:lnTo>
                      <a:pt x="64" y="615"/>
                    </a:lnTo>
                    <a:lnTo>
                      <a:pt x="64" y="621"/>
                    </a:lnTo>
                    <a:lnTo>
                      <a:pt x="64" y="627"/>
                    </a:lnTo>
                    <a:lnTo>
                      <a:pt x="65" y="632"/>
                    </a:lnTo>
                    <a:lnTo>
                      <a:pt x="65" y="638"/>
                    </a:lnTo>
                    <a:lnTo>
                      <a:pt x="65" y="643"/>
                    </a:lnTo>
                    <a:lnTo>
                      <a:pt x="65" y="647"/>
                    </a:lnTo>
                    <a:lnTo>
                      <a:pt x="65" y="652"/>
                    </a:lnTo>
                    <a:lnTo>
                      <a:pt x="65" y="657"/>
                    </a:lnTo>
                    <a:lnTo>
                      <a:pt x="65" y="663"/>
                    </a:lnTo>
                    <a:lnTo>
                      <a:pt x="65" y="670"/>
                    </a:lnTo>
                    <a:lnTo>
                      <a:pt x="65" y="676"/>
                    </a:lnTo>
                    <a:lnTo>
                      <a:pt x="65" y="684"/>
                    </a:lnTo>
                    <a:lnTo>
                      <a:pt x="65" y="692"/>
                    </a:lnTo>
                    <a:lnTo>
                      <a:pt x="65" y="699"/>
                    </a:lnTo>
                    <a:lnTo>
                      <a:pt x="65" y="705"/>
                    </a:lnTo>
                    <a:lnTo>
                      <a:pt x="66" y="711"/>
                    </a:lnTo>
                    <a:lnTo>
                      <a:pt x="66" y="715"/>
                    </a:lnTo>
                    <a:lnTo>
                      <a:pt x="66" y="717"/>
                    </a:lnTo>
                    <a:lnTo>
                      <a:pt x="66" y="718"/>
                    </a:lnTo>
                    <a:lnTo>
                      <a:pt x="66" y="717"/>
                    </a:lnTo>
                    <a:lnTo>
                      <a:pt x="66" y="714"/>
                    </a:lnTo>
                    <a:lnTo>
                      <a:pt x="66" y="709"/>
                    </a:lnTo>
                    <a:lnTo>
                      <a:pt x="66" y="703"/>
                    </a:lnTo>
                    <a:lnTo>
                      <a:pt x="66" y="696"/>
                    </a:lnTo>
                    <a:lnTo>
                      <a:pt x="66" y="688"/>
                    </a:lnTo>
                    <a:lnTo>
                      <a:pt x="66" y="681"/>
                    </a:lnTo>
                    <a:lnTo>
                      <a:pt x="66" y="675"/>
                    </a:lnTo>
                    <a:lnTo>
                      <a:pt x="66" y="670"/>
                    </a:lnTo>
                    <a:lnTo>
                      <a:pt x="68" y="668"/>
                    </a:lnTo>
                    <a:lnTo>
                      <a:pt x="68" y="667"/>
                    </a:lnTo>
                    <a:lnTo>
                      <a:pt x="68" y="668"/>
                    </a:lnTo>
                    <a:lnTo>
                      <a:pt x="68" y="670"/>
                    </a:lnTo>
                    <a:lnTo>
                      <a:pt x="68" y="674"/>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84" name="Freeform 116"/>
              <p:cNvSpPr>
                <a:spLocks/>
              </p:cNvSpPr>
              <p:nvPr/>
            </p:nvSpPr>
            <p:spPr bwMode="auto">
              <a:xfrm>
                <a:off x="2936" y="1777"/>
                <a:ext cx="69" cy="230"/>
              </a:xfrm>
              <a:custGeom>
                <a:avLst/>
                <a:gdLst>
                  <a:gd name="T0" fmla="*/ 1 w 69"/>
                  <a:gd name="T1" fmla="*/ 50 h 230"/>
                  <a:gd name="T2" fmla="*/ 2 w 69"/>
                  <a:gd name="T3" fmla="*/ 38 h 230"/>
                  <a:gd name="T4" fmla="*/ 2 w 69"/>
                  <a:gd name="T5" fmla="*/ 83 h 230"/>
                  <a:gd name="T6" fmla="*/ 3 w 69"/>
                  <a:gd name="T7" fmla="*/ 2 h 230"/>
                  <a:gd name="T8" fmla="*/ 5 w 69"/>
                  <a:gd name="T9" fmla="*/ 94 h 230"/>
                  <a:gd name="T10" fmla="*/ 6 w 69"/>
                  <a:gd name="T11" fmla="*/ 85 h 230"/>
                  <a:gd name="T12" fmla="*/ 7 w 69"/>
                  <a:gd name="T13" fmla="*/ 62 h 230"/>
                  <a:gd name="T14" fmla="*/ 8 w 69"/>
                  <a:gd name="T15" fmla="*/ 84 h 230"/>
                  <a:gd name="T16" fmla="*/ 9 w 69"/>
                  <a:gd name="T17" fmla="*/ 117 h 230"/>
                  <a:gd name="T18" fmla="*/ 9 w 69"/>
                  <a:gd name="T19" fmla="*/ 171 h 230"/>
                  <a:gd name="T20" fmla="*/ 11 w 69"/>
                  <a:gd name="T21" fmla="*/ 213 h 230"/>
                  <a:gd name="T22" fmla="*/ 12 w 69"/>
                  <a:gd name="T23" fmla="*/ 134 h 230"/>
                  <a:gd name="T24" fmla="*/ 13 w 69"/>
                  <a:gd name="T25" fmla="*/ 67 h 230"/>
                  <a:gd name="T26" fmla="*/ 14 w 69"/>
                  <a:gd name="T27" fmla="*/ 143 h 230"/>
                  <a:gd name="T28" fmla="*/ 15 w 69"/>
                  <a:gd name="T29" fmla="*/ 62 h 230"/>
                  <a:gd name="T30" fmla="*/ 17 w 69"/>
                  <a:gd name="T31" fmla="*/ 62 h 230"/>
                  <a:gd name="T32" fmla="*/ 17 w 69"/>
                  <a:gd name="T33" fmla="*/ 117 h 230"/>
                  <a:gd name="T34" fmla="*/ 18 w 69"/>
                  <a:gd name="T35" fmla="*/ 106 h 230"/>
                  <a:gd name="T36" fmla="*/ 19 w 69"/>
                  <a:gd name="T37" fmla="*/ 102 h 230"/>
                  <a:gd name="T38" fmla="*/ 20 w 69"/>
                  <a:gd name="T39" fmla="*/ 128 h 230"/>
                  <a:gd name="T40" fmla="*/ 22 w 69"/>
                  <a:gd name="T41" fmla="*/ 150 h 230"/>
                  <a:gd name="T42" fmla="*/ 24 w 69"/>
                  <a:gd name="T43" fmla="*/ 134 h 230"/>
                  <a:gd name="T44" fmla="*/ 24 w 69"/>
                  <a:gd name="T45" fmla="*/ 159 h 230"/>
                  <a:gd name="T46" fmla="*/ 25 w 69"/>
                  <a:gd name="T47" fmla="*/ 82 h 230"/>
                  <a:gd name="T48" fmla="*/ 26 w 69"/>
                  <a:gd name="T49" fmla="*/ 52 h 230"/>
                  <a:gd name="T50" fmla="*/ 28 w 69"/>
                  <a:gd name="T51" fmla="*/ 67 h 230"/>
                  <a:gd name="T52" fmla="*/ 29 w 69"/>
                  <a:gd name="T53" fmla="*/ 74 h 230"/>
                  <a:gd name="T54" fmla="*/ 30 w 69"/>
                  <a:gd name="T55" fmla="*/ 124 h 230"/>
                  <a:gd name="T56" fmla="*/ 31 w 69"/>
                  <a:gd name="T57" fmla="*/ 190 h 230"/>
                  <a:gd name="T58" fmla="*/ 32 w 69"/>
                  <a:gd name="T59" fmla="*/ 132 h 230"/>
                  <a:gd name="T60" fmla="*/ 32 w 69"/>
                  <a:gd name="T61" fmla="*/ 172 h 230"/>
                  <a:gd name="T62" fmla="*/ 34 w 69"/>
                  <a:gd name="T63" fmla="*/ 154 h 230"/>
                  <a:gd name="T64" fmla="*/ 35 w 69"/>
                  <a:gd name="T65" fmla="*/ 76 h 230"/>
                  <a:gd name="T66" fmla="*/ 36 w 69"/>
                  <a:gd name="T67" fmla="*/ 102 h 230"/>
                  <a:gd name="T68" fmla="*/ 37 w 69"/>
                  <a:gd name="T69" fmla="*/ 76 h 230"/>
                  <a:gd name="T70" fmla="*/ 39 w 69"/>
                  <a:gd name="T71" fmla="*/ 126 h 230"/>
                  <a:gd name="T72" fmla="*/ 40 w 69"/>
                  <a:gd name="T73" fmla="*/ 172 h 230"/>
                  <a:gd name="T74" fmla="*/ 40 w 69"/>
                  <a:gd name="T75" fmla="*/ 137 h 230"/>
                  <a:gd name="T76" fmla="*/ 41 w 69"/>
                  <a:gd name="T77" fmla="*/ 114 h 230"/>
                  <a:gd name="T78" fmla="*/ 43 w 69"/>
                  <a:gd name="T79" fmla="*/ 120 h 230"/>
                  <a:gd name="T80" fmla="*/ 45 w 69"/>
                  <a:gd name="T81" fmla="*/ 113 h 230"/>
                  <a:gd name="T82" fmla="*/ 46 w 69"/>
                  <a:gd name="T83" fmla="*/ 49 h 230"/>
                  <a:gd name="T84" fmla="*/ 47 w 69"/>
                  <a:gd name="T85" fmla="*/ 46 h 230"/>
                  <a:gd name="T86" fmla="*/ 48 w 69"/>
                  <a:gd name="T87" fmla="*/ 76 h 230"/>
                  <a:gd name="T88" fmla="*/ 49 w 69"/>
                  <a:gd name="T89" fmla="*/ 124 h 230"/>
                  <a:gd name="T90" fmla="*/ 51 w 69"/>
                  <a:gd name="T91" fmla="*/ 68 h 230"/>
                  <a:gd name="T92" fmla="*/ 51 w 69"/>
                  <a:gd name="T93" fmla="*/ 84 h 230"/>
                  <a:gd name="T94" fmla="*/ 52 w 69"/>
                  <a:gd name="T95" fmla="*/ 124 h 230"/>
                  <a:gd name="T96" fmla="*/ 53 w 69"/>
                  <a:gd name="T97" fmla="*/ 70 h 230"/>
                  <a:gd name="T98" fmla="*/ 54 w 69"/>
                  <a:gd name="T99" fmla="*/ 94 h 230"/>
                  <a:gd name="T100" fmla="*/ 56 w 69"/>
                  <a:gd name="T101" fmla="*/ 140 h 230"/>
                  <a:gd name="T102" fmla="*/ 57 w 69"/>
                  <a:gd name="T103" fmla="*/ 131 h 230"/>
                  <a:gd name="T104" fmla="*/ 58 w 69"/>
                  <a:gd name="T105" fmla="*/ 155 h 230"/>
                  <a:gd name="T106" fmla="*/ 58 w 69"/>
                  <a:gd name="T107" fmla="*/ 230 h 230"/>
                  <a:gd name="T108" fmla="*/ 59 w 69"/>
                  <a:gd name="T109" fmla="*/ 142 h 230"/>
                  <a:gd name="T110" fmla="*/ 60 w 69"/>
                  <a:gd name="T111" fmla="*/ 159 h 230"/>
                  <a:gd name="T112" fmla="*/ 62 w 69"/>
                  <a:gd name="T113" fmla="*/ 66 h 230"/>
                  <a:gd name="T114" fmla="*/ 63 w 69"/>
                  <a:gd name="T115" fmla="*/ 155 h 230"/>
                  <a:gd name="T116" fmla="*/ 63 w 69"/>
                  <a:gd name="T117" fmla="*/ 113 h 230"/>
                  <a:gd name="T118" fmla="*/ 64 w 69"/>
                  <a:gd name="T119" fmla="*/ 146 h 230"/>
                  <a:gd name="T120" fmla="*/ 66 w 69"/>
                  <a:gd name="T121" fmla="*/ 144 h 230"/>
                  <a:gd name="T122" fmla="*/ 66 w 69"/>
                  <a:gd name="T123" fmla="*/ 149 h 230"/>
                  <a:gd name="T124" fmla="*/ 68 w 69"/>
                  <a:gd name="T125" fmla="*/ 158 h 23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9"/>
                  <a:gd name="T190" fmla="*/ 0 h 230"/>
                  <a:gd name="T191" fmla="*/ 69 w 69"/>
                  <a:gd name="T192" fmla="*/ 230 h 23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9" h="230">
                    <a:moveTo>
                      <a:pt x="0" y="30"/>
                    </a:moveTo>
                    <a:lnTo>
                      <a:pt x="0" y="35"/>
                    </a:lnTo>
                    <a:lnTo>
                      <a:pt x="0" y="41"/>
                    </a:lnTo>
                    <a:lnTo>
                      <a:pt x="0" y="47"/>
                    </a:lnTo>
                    <a:lnTo>
                      <a:pt x="0" y="52"/>
                    </a:lnTo>
                    <a:lnTo>
                      <a:pt x="0" y="55"/>
                    </a:lnTo>
                    <a:lnTo>
                      <a:pt x="0" y="59"/>
                    </a:lnTo>
                    <a:lnTo>
                      <a:pt x="0" y="60"/>
                    </a:lnTo>
                    <a:lnTo>
                      <a:pt x="0" y="58"/>
                    </a:lnTo>
                    <a:lnTo>
                      <a:pt x="1" y="55"/>
                    </a:lnTo>
                    <a:lnTo>
                      <a:pt x="1" y="50"/>
                    </a:lnTo>
                    <a:lnTo>
                      <a:pt x="1" y="46"/>
                    </a:lnTo>
                    <a:lnTo>
                      <a:pt x="1" y="41"/>
                    </a:lnTo>
                    <a:lnTo>
                      <a:pt x="1" y="35"/>
                    </a:lnTo>
                    <a:lnTo>
                      <a:pt x="1" y="31"/>
                    </a:lnTo>
                    <a:lnTo>
                      <a:pt x="1" y="27"/>
                    </a:lnTo>
                    <a:lnTo>
                      <a:pt x="1" y="25"/>
                    </a:lnTo>
                    <a:lnTo>
                      <a:pt x="1" y="24"/>
                    </a:lnTo>
                    <a:lnTo>
                      <a:pt x="1" y="25"/>
                    </a:lnTo>
                    <a:lnTo>
                      <a:pt x="1" y="29"/>
                    </a:lnTo>
                    <a:lnTo>
                      <a:pt x="1" y="32"/>
                    </a:lnTo>
                    <a:lnTo>
                      <a:pt x="2" y="38"/>
                    </a:lnTo>
                    <a:lnTo>
                      <a:pt x="2" y="44"/>
                    </a:lnTo>
                    <a:lnTo>
                      <a:pt x="2" y="50"/>
                    </a:lnTo>
                    <a:lnTo>
                      <a:pt x="2" y="56"/>
                    </a:lnTo>
                    <a:lnTo>
                      <a:pt x="2" y="62"/>
                    </a:lnTo>
                    <a:lnTo>
                      <a:pt x="2" y="68"/>
                    </a:lnTo>
                    <a:lnTo>
                      <a:pt x="2" y="74"/>
                    </a:lnTo>
                    <a:lnTo>
                      <a:pt x="2" y="78"/>
                    </a:lnTo>
                    <a:lnTo>
                      <a:pt x="2" y="82"/>
                    </a:lnTo>
                    <a:lnTo>
                      <a:pt x="2" y="83"/>
                    </a:lnTo>
                    <a:lnTo>
                      <a:pt x="2" y="84"/>
                    </a:lnTo>
                    <a:lnTo>
                      <a:pt x="2" y="83"/>
                    </a:lnTo>
                    <a:lnTo>
                      <a:pt x="2" y="79"/>
                    </a:lnTo>
                    <a:lnTo>
                      <a:pt x="3" y="74"/>
                    </a:lnTo>
                    <a:lnTo>
                      <a:pt x="3" y="68"/>
                    </a:lnTo>
                    <a:lnTo>
                      <a:pt x="3" y="61"/>
                    </a:lnTo>
                    <a:lnTo>
                      <a:pt x="3" y="52"/>
                    </a:lnTo>
                    <a:lnTo>
                      <a:pt x="3" y="42"/>
                    </a:lnTo>
                    <a:lnTo>
                      <a:pt x="3" y="32"/>
                    </a:lnTo>
                    <a:lnTo>
                      <a:pt x="3" y="23"/>
                    </a:lnTo>
                    <a:lnTo>
                      <a:pt x="3" y="14"/>
                    </a:lnTo>
                    <a:lnTo>
                      <a:pt x="3" y="7"/>
                    </a:lnTo>
                    <a:lnTo>
                      <a:pt x="3" y="2"/>
                    </a:lnTo>
                    <a:lnTo>
                      <a:pt x="3" y="0"/>
                    </a:lnTo>
                    <a:lnTo>
                      <a:pt x="3" y="1"/>
                    </a:lnTo>
                    <a:lnTo>
                      <a:pt x="3" y="5"/>
                    </a:lnTo>
                    <a:lnTo>
                      <a:pt x="3" y="11"/>
                    </a:lnTo>
                    <a:lnTo>
                      <a:pt x="5" y="20"/>
                    </a:lnTo>
                    <a:lnTo>
                      <a:pt x="5" y="31"/>
                    </a:lnTo>
                    <a:lnTo>
                      <a:pt x="5" y="43"/>
                    </a:lnTo>
                    <a:lnTo>
                      <a:pt x="5" y="56"/>
                    </a:lnTo>
                    <a:lnTo>
                      <a:pt x="5" y="70"/>
                    </a:lnTo>
                    <a:lnTo>
                      <a:pt x="5" y="83"/>
                    </a:lnTo>
                    <a:lnTo>
                      <a:pt x="5" y="94"/>
                    </a:lnTo>
                    <a:lnTo>
                      <a:pt x="5" y="102"/>
                    </a:lnTo>
                    <a:lnTo>
                      <a:pt x="5" y="108"/>
                    </a:lnTo>
                    <a:lnTo>
                      <a:pt x="5" y="113"/>
                    </a:lnTo>
                    <a:lnTo>
                      <a:pt x="5" y="114"/>
                    </a:lnTo>
                    <a:lnTo>
                      <a:pt x="5" y="112"/>
                    </a:lnTo>
                    <a:lnTo>
                      <a:pt x="6" y="108"/>
                    </a:lnTo>
                    <a:lnTo>
                      <a:pt x="6" y="103"/>
                    </a:lnTo>
                    <a:lnTo>
                      <a:pt x="6" y="99"/>
                    </a:lnTo>
                    <a:lnTo>
                      <a:pt x="6" y="94"/>
                    </a:lnTo>
                    <a:lnTo>
                      <a:pt x="6" y="90"/>
                    </a:lnTo>
                    <a:lnTo>
                      <a:pt x="6" y="85"/>
                    </a:lnTo>
                    <a:lnTo>
                      <a:pt x="6" y="83"/>
                    </a:lnTo>
                    <a:lnTo>
                      <a:pt x="6" y="79"/>
                    </a:lnTo>
                    <a:lnTo>
                      <a:pt x="6" y="77"/>
                    </a:lnTo>
                    <a:lnTo>
                      <a:pt x="6" y="74"/>
                    </a:lnTo>
                    <a:lnTo>
                      <a:pt x="6" y="73"/>
                    </a:lnTo>
                    <a:lnTo>
                      <a:pt x="6" y="71"/>
                    </a:lnTo>
                    <a:lnTo>
                      <a:pt x="6" y="70"/>
                    </a:lnTo>
                    <a:lnTo>
                      <a:pt x="7" y="67"/>
                    </a:lnTo>
                    <a:lnTo>
                      <a:pt x="7" y="66"/>
                    </a:lnTo>
                    <a:lnTo>
                      <a:pt x="7" y="64"/>
                    </a:lnTo>
                    <a:lnTo>
                      <a:pt x="7" y="62"/>
                    </a:lnTo>
                    <a:lnTo>
                      <a:pt x="7" y="61"/>
                    </a:lnTo>
                    <a:lnTo>
                      <a:pt x="7" y="60"/>
                    </a:lnTo>
                    <a:lnTo>
                      <a:pt x="7" y="61"/>
                    </a:lnTo>
                    <a:lnTo>
                      <a:pt x="7" y="62"/>
                    </a:lnTo>
                    <a:lnTo>
                      <a:pt x="7" y="65"/>
                    </a:lnTo>
                    <a:lnTo>
                      <a:pt x="7" y="67"/>
                    </a:lnTo>
                    <a:lnTo>
                      <a:pt x="7" y="70"/>
                    </a:lnTo>
                    <a:lnTo>
                      <a:pt x="7" y="73"/>
                    </a:lnTo>
                    <a:lnTo>
                      <a:pt x="8" y="77"/>
                    </a:lnTo>
                    <a:lnTo>
                      <a:pt x="8" y="81"/>
                    </a:lnTo>
                    <a:lnTo>
                      <a:pt x="8" y="84"/>
                    </a:lnTo>
                    <a:lnTo>
                      <a:pt x="8" y="88"/>
                    </a:lnTo>
                    <a:lnTo>
                      <a:pt x="8" y="91"/>
                    </a:lnTo>
                    <a:lnTo>
                      <a:pt x="8" y="95"/>
                    </a:lnTo>
                    <a:lnTo>
                      <a:pt x="8" y="99"/>
                    </a:lnTo>
                    <a:lnTo>
                      <a:pt x="8" y="101"/>
                    </a:lnTo>
                    <a:lnTo>
                      <a:pt x="8" y="103"/>
                    </a:lnTo>
                    <a:lnTo>
                      <a:pt x="8" y="107"/>
                    </a:lnTo>
                    <a:lnTo>
                      <a:pt x="8" y="109"/>
                    </a:lnTo>
                    <a:lnTo>
                      <a:pt x="8" y="112"/>
                    </a:lnTo>
                    <a:lnTo>
                      <a:pt x="8" y="114"/>
                    </a:lnTo>
                    <a:lnTo>
                      <a:pt x="9" y="117"/>
                    </a:lnTo>
                    <a:lnTo>
                      <a:pt x="9" y="119"/>
                    </a:lnTo>
                    <a:lnTo>
                      <a:pt x="9" y="122"/>
                    </a:lnTo>
                    <a:lnTo>
                      <a:pt x="9" y="125"/>
                    </a:lnTo>
                    <a:lnTo>
                      <a:pt x="9" y="129"/>
                    </a:lnTo>
                    <a:lnTo>
                      <a:pt x="9" y="134"/>
                    </a:lnTo>
                    <a:lnTo>
                      <a:pt x="9" y="138"/>
                    </a:lnTo>
                    <a:lnTo>
                      <a:pt x="9" y="144"/>
                    </a:lnTo>
                    <a:lnTo>
                      <a:pt x="9" y="150"/>
                    </a:lnTo>
                    <a:lnTo>
                      <a:pt x="9" y="156"/>
                    </a:lnTo>
                    <a:lnTo>
                      <a:pt x="9" y="164"/>
                    </a:lnTo>
                    <a:lnTo>
                      <a:pt x="9" y="171"/>
                    </a:lnTo>
                    <a:lnTo>
                      <a:pt x="9" y="178"/>
                    </a:lnTo>
                    <a:lnTo>
                      <a:pt x="9" y="185"/>
                    </a:lnTo>
                    <a:lnTo>
                      <a:pt x="11" y="193"/>
                    </a:lnTo>
                    <a:lnTo>
                      <a:pt x="11" y="199"/>
                    </a:lnTo>
                    <a:lnTo>
                      <a:pt x="11" y="205"/>
                    </a:lnTo>
                    <a:lnTo>
                      <a:pt x="11" y="210"/>
                    </a:lnTo>
                    <a:lnTo>
                      <a:pt x="11" y="213"/>
                    </a:lnTo>
                    <a:lnTo>
                      <a:pt x="11" y="216"/>
                    </a:lnTo>
                    <a:lnTo>
                      <a:pt x="11" y="217"/>
                    </a:lnTo>
                    <a:lnTo>
                      <a:pt x="11" y="216"/>
                    </a:lnTo>
                    <a:lnTo>
                      <a:pt x="11" y="213"/>
                    </a:lnTo>
                    <a:lnTo>
                      <a:pt x="11" y="210"/>
                    </a:lnTo>
                    <a:lnTo>
                      <a:pt x="11" y="205"/>
                    </a:lnTo>
                    <a:lnTo>
                      <a:pt x="11" y="199"/>
                    </a:lnTo>
                    <a:lnTo>
                      <a:pt x="12" y="193"/>
                    </a:lnTo>
                    <a:lnTo>
                      <a:pt x="12" y="185"/>
                    </a:lnTo>
                    <a:lnTo>
                      <a:pt x="12" y="178"/>
                    </a:lnTo>
                    <a:lnTo>
                      <a:pt x="12" y="170"/>
                    </a:lnTo>
                    <a:lnTo>
                      <a:pt x="12" y="161"/>
                    </a:lnTo>
                    <a:lnTo>
                      <a:pt x="12" y="152"/>
                    </a:lnTo>
                    <a:lnTo>
                      <a:pt x="12" y="142"/>
                    </a:lnTo>
                    <a:lnTo>
                      <a:pt x="12" y="134"/>
                    </a:lnTo>
                    <a:lnTo>
                      <a:pt x="12" y="123"/>
                    </a:lnTo>
                    <a:lnTo>
                      <a:pt x="12" y="114"/>
                    </a:lnTo>
                    <a:lnTo>
                      <a:pt x="12" y="105"/>
                    </a:lnTo>
                    <a:lnTo>
                      <a:pt x="12" y="95"/>
                    </a:lnTo>
                    <a:lnTo>
                      <a:pt x="12" y="88"/>
                    </a:lnTo>
                    <a:lnTo>
                      <a:pt x="13" y="81"/>
                    </a:lnTo>
                    <a:lnTo>
                      <a:pt x="13" y="74"/>
                    </a:lnTo>
                    <a:lnTo>
                      <a:pt x="13" y="70"/>
                    </a:lnTo>
                    <a:lnTo>
                      <a:pt x="13" y="67"/>
                    </a:lnTo>
                    <a:lnTo>
                      <a:pt x="13" y="66"/>
                    </a:lnTo>
                    <a:lnTo>
                      <a:pt x="13" y="67"/>
                    </a:lnTo>
                    <a:lnTo>
                      <a:pt x="13" y="70"/>
                    </a:lnTo>
                    <a:lnTo>
                      <a:pt x="13" y="73"/>
                    </a:lnTo>
                    <a:lnTo>
                      <a:pt x="13" y="79"/>
                    </a:lnTo>
                    <a:lnTo>
                      <a:pt x="13" y="87"/>
                    </a:lnTo>
                    <a:lnTo>
                      <a:pt x="13" y="95"/>
                    </a:lnTo>
                    <a:lnTo>
                      <a:pt x="13" y="105"/>
                    </a:lnTo>
                    <a:lnTo>
                      <a:pt x="13" y="113"/>
                    </a:lnTo>
                    <a:lnTo>
                      <a:pt x="13" y="123"/>
                    </a:lnTo>
                    <a:lnTo>
                      <a:pt x="14" y="130"/>
                    </a:lnTo>
                    <a:lnTo>
                      <a:pt x="14" y="137"/>
                    </a:lnTo>
                    <a:lnTo>
                      <a:pt x="14" y="143"/>
                    </a:lnTo>
                    <a:lnTo>
                      <a:pt x="14" y="147"/>
                    </a:lnTo>
                    <a:lnTo>
                      <a:pt x="14" y="148"/>
                    </a:lnTo>
                    <a:lnTo>
                      <a:pt x="14" y="144"/>
                    </a:lnTo>
                    <a:lnTo>
                      <a:pt x="14" y="140"/>
                    </a:lnTo>
                    <a:lnTo>
                      <a:pt x="14" y="131"/>
                    </a:lnTo>
                    <a:lnTo>
                      <a:pt x="14" y="123"/>
                    </a:lnTo>
                    <a:lnTo>
                      <a:pt x="14" y="112"/>
                    </a:lnTo>
                    <a:lnTo>
                      <a:pt x="14" y="100"/>
                    </a:lnTo>
                    <a:lnTo>
                      <a:pt x="14" y="87"/>
                    </a:lnTo>
                    <a:lnTo>
                      <a:pt x="15" y="74"/>
                    </a:lnTo>
                    <a:lnTo>
                      <a:pt x="15" y="62"/>
                    </a:lnTo>
                    <a:lnTo>
                      <a:pt x="15" y="52"/>
                    </a:lnTo>
                    <a:lnTo>
                      <a:pt x="15" y="43"/>
                    </a:lnTo>
                    <a:lnTo>
                      <a:pt x="15" y="36"/>
                    </a:lnTo>
                    <a:lnTo>
                      <a:pt x="15" y="31"/>
                    </a:lnTo>
                    <a:lnTo>
                      <a:pt x="15" y="27"/>
                    </a:lnTo>
                    <a:lnTo>
                      <a:pt x="15" y="30"/>
                    </a:lnTo>
                    <a:lnTo>
                      <a:pt x="15" y="33"/>
                    </a:lnTo>
                    <a:lnTo>
                      <a:pt x="15" y="40"/>
                    </a:lnTo>
                    <a:lnTo>
                      <a:pt x="15" y="46"/>
                    </a:lnTo>
                    <a:lnTo>
                      <a:pt x="15" y="54"/>
                    </a:lnTo>
                    <a:lnTo>
                      <a:pt x="17" y="62"/>
                    </a:lnTo>
                    <a:lnTo>
                      <a:pt x="17" y="71"/>
                    </a:lnTo>
                    <a:lnTo>
                      <a:pt x="17" y="79"/>
                    </a:lnTo>
                    <a:lnTo>
                      <a:pt x="17" y="88"/>
                    </a:lnTo>
                    <a:lnTo>
                      <a:pt x="17" y="96"/>
                    </a:lnTo>
                    <a:lnTo>
                      <a:pt x="17" y="102"/>
                    </a:lnTo>
                    <a:lnTo>
                      <a:pt x="17" y="108"/>
                    </a:lnTo>
                    <a:lnTo>
                      <a:pt x="17" y="113"/>
                    </a:lnTo>
                    <a:lnTo>
                      <a:pt x="17" y="117"/>
                    </a:lnTo>
                    <a:lnTo>
                      <a:pt x="17" y="119"/>
                    </a:lnTo>
                    <a:lnTo>
                      <a:pt x="17" y="118"/>
                    </a:lnTo>
                    <a:lnTo>
                      <a:pt x="17" y="117"/>
                    </a:lnTo>
                    <a:lnTo>
                      <a:pt x="18" y="114"/>
                    </a:lnTo>
                    <a:lnTo>
                      <a:pt x="18" y="111"/>
                    </a:lnTo>
                    <a:lnTo>
                      <a:pt x="18" y="108"/>
                    </a:lnTo>
                    <a:lnTo>
                      <a:pt x="18" y="105"/>
                    </a:lnTo>
                    <a:lnTo>
                      <a:pt x="18" y="102"/>
                    </a:lnTo>
                    <a:lnTo>
                      <a:pt x="18" y="100"/>
                    </a:lnTo>
                    <a:lnTo>
                      <a:pt x="18" y="99"/>
                    </a:lnTo>
                    <a:lnTo>
                      <a:pt x="18" y="100"/>
                    </a:lnTo>
                    <a:lnTo>
                      <a:pt x="18" y="101"/>
                    </a:lnTo>
                    <a:lnTo>
                      <a:pt x="18" y="103"/>
                    </a:lnTo>
                    <a:lnTo>
                      <a:pt x="18" y="106"/>
                    </a:lnTo>
                    <a:lnTo>
                      <a:pt x="18" y="109"/>
                    </a:lnTo>
                    <a:lnTo>
                      <a:pt x="19" y="113"/>
                    </a:lnTo>
                    <a:lnTo>
                      <a:pt x="19" y="115"/>
                    </a:lnTo>
                    <a:lnTo>
                      <a:pt x="19" y="118"/>
                    </a:lnTo>
                    <a:lnTo>
                      <a:pt x="19" y="119"/>
                    </a:lnTo>
                    <a:lnTo>
                      <a:pt x="19" y="118"/>
                    </a:lnTo>
                    <a:lnTo>
                      <a:pt x="19" y="117"/>
                    </a:lnTo>
                    <a:lnTo>
                      <a:pt x="19" y="114"/>
                    </a:lnTo>
                    <a:lnTo>
                      <a:pt x="19" y="111"/>
                    </a:lnTo>
                    <a:lnTo>
                      <a:pt x="19" y="107"/>
                    </a:lnTo>
                    <a:lnTo>
                      <a:pt x="19" y="102"/>
                    </a:lnTo>
                    <a:lnTo>
                      <a:pt x="19" y="100"/>
                    </a:lnTo>
                    <a:lnTo>
                      <a:pt x="19" y="97"/>
                    </a:lnTo>
                    <a:lnTo>
                      <a:pt x="20" y="95"/>
                    </a:lnTo>
                    <a:lnTo>
                      <a:pt x="20" y="96"/>
                    </a:lnTo>
                    <a:lnTo>
                      <a:pt x="20" y="99"/>
                    </a:lnTo>
                    <a:lnTo>
                      <a:pt x="20" y="101"/>
                    </a:lnTo>
                    <a:lnTo>
                      <a:pt x="20" y="106"/>
                    </a:lnTo>
                    <a:lnTo>
                      <a:pt x="20" y="112"/>
                    </a:lnTo>
                    <a:lnTo>
                      <a:pt x="20" y="117"/>
                    </a:lnTo>
                    <a:lnTo>
                      <a:pt x="20" y="123"/>
                    </a:lnTo>
                    <a:lnTo>
                      <a:pt x="20" y="128"/>
                    </a:lnTo>
                    <a:lnTo>
                      <a:pt x="20" y="132"/>
                    </a:lnTo>
                    <a:lnTo>
                      <a:pt x="20" y="136"/>
                    </a:lnTo>
                    <a:lnTo>
                      <a:pt x="20" y="140"/>
                    </a:lnTo>
                    <a:lnTo>
                      <a:pt x="20" y="142"/>
                    </a:lnTo>
                    <a:lnTo>
                      <a:pt x="22" y="143"/>
                    </a:lnTo>
                    <a:lnTo>
                      <a:pt x="22" y="144"/>
                    </a:lnTo>
                    <a:lnTo>
                      <a:pt x="22" y="146"/>
                    </a:lnTo>
                    <a:lnTo>
                      <a:pt x="22" y="147"/>
                    </a:lnTo>
                    <a:lnTo>
                      <a:pt x="22" y="148"/>
                    </a:lnTo>
                    <a:lnTo>
                      <a:pt x="22" y="149"/>
                    </a:lnTo>
                    <a:lnTo>
                      <a:pt x="22" y="150"/>
                    </a:lnTo>
                    <a:lnTo>
                      <a:pt x="23" y="150"/>
                    </a:lnTo>
                    <a:lnTo>
                      <a:pt x="23" y="148"/>
                    </a:lnTo>
                    <a:lnTo>
                      <a:pt x="23" y="147"/>
                    </a:lnTo>
                    <a:lnTo>
                      <a:pt x="23" y="144"/>
                    </a:lnTo>
                    <a:lnTo>
                      <a:pt x="23" y="142"/>
                    </a:lnTo>
                    <a:lnTo>
                      <a:pt x="23" y="140"/>
                    </a:lnTo>
                    <a:lnTo>
                      <a:pt x="23" y="138"/>
                    </a:lnTo>
                    <a:lnTo>
                      <a:pt x="23" y="136"/>
                    </a:lnTo>
                    <a:lnTo>
                      <a:pt x="23" y="135"/>
                    </a:lnTo>
                    <a:lnTo>
                      <a:pt x="23" y="134"/>
                    </a:lnTo>
                    <a:lnTo>
                      <a:pt x="24" y="134"/>
                    </a:lnTo>
                    <a:lnTo>
                      <a:pt x="24" y="135"/>
                    </a:lnTo>
                    <a:lnTo>
                      <a:pt x="24" y="136"/>
                    </a:lnTo>
                    <a:lnTo>
                      <a:pt x="24" y="138"/>
                    </a:lnTo>
                    <a:lnTo>
                      <a:pt x="24" y="142"/>
                    </a:lnTo>
                    <a:lnTo>
                      <a:pt x="24" y="144"/>
                    </a:lnTo>
                    <a:lnTo>
                      <a:pt x="24" y="148"/>
                    </a:lnTo>
                    <a:lnTo>
                      <a:pt x="24" y="152"/>
                    </a:lnTo>
                    <a:lnTo>
                      <a:pt x="24" y="155"/>
                    </a:lnTo>
                    <a:lnTo>
                      <a:pt x="24" y="158"/>
                    </a:lnTo>
                    <a:lnTo>
                      <a:pt x="24" y="160"/>
                    </a:lnTo>
                    <a:lnTo>
                      <a:pt x="24" y="159"/>
                    </a:lnTo>
                    <a:lnTo>
                      <a:pt x="25" y="156"/>
                    </a:lnTo>
                    <a:lnTo>
                      <a:pt x="25" y="153"/>
                    </a:lnTo>
                    <a:lnTo>
                      <a:pt x="25" y="148"/>
                    </a:lnTo>
                    <a:lnTo>
                      <a:pt x="25" y="142"/>
                    </a:lnTo>
                    <a:lnTo>
                      <a:pt x="25" y="135"/>
                    </a:lnTo>
                    <a:lnTo>
                      <a:pt x="25" y="126"/>
                    </a:lnTo>
                    <a:lnTo>
                      <a:pt x="25" y="118"/>
                    </a:lnTo>
                    <a:lnTo>
                      <a:pt x="25" y="109"/>
                    </a:lnTo>
                    <a:lnTo>
                      <a:pt x="25" y="100"/>
                    </a:lnTo>
                    <a:lnTo>
                      <a:pt x="25" y="90"/>
                    </a:lnTo>
                    <a:lnTo>
                      <a:pt x="25" y="82"/>
                    </a:lnTo>
                    <a:lnTo>
                      <a:pt x="25" y="72"/>
                    </a:lnTo>
                    <a:lnTo>
                      <a:pt x="25" y="64"/>
                    </a:lnTo>
                    <a:lnTo>
                      <a:pt x="26" y="56"/>
                    </a:lnTo>
                    <a:lnTo>
                      <a:pt x="26" y="49"/>
                    </a:lnTo>
                    <a:lnTo>
                      <a:pt x="26" y="44"/>
                    </a:lnTo>
                    <a:lnTo>
                      <a:pt x="26" y="41"/>
                    </a:lnTo>
                    <a:lnTo>
                      <a:pt x="26" y="38"/>
                    </a:lnTo>
                    <a:lnTo>
                      <a:pt x="26" y="40"/>
                    </a:lnTo>
                    <a:lnTo>
                      <a:pt x="26" y="42"/>
                    </a:lnTo>
                    <a:lnTo>
                      <a:pt x="26" y="46"/>
                    </a:lnTo>
                    <a:lnTo>
                      <a:pt x="26" y="52"/>
                    </a:lnTo>
                    <a:lnTo>
                      <a:pt x="26" y="56"/>
                    </a:lnTo>
                    <a:lnTo>
                      <a:pt x="26" y="61"/>
                    </a:lnTo>
                    <a:lnTo>
                      <a:pt x="26" y="67"/>
                    </a:lnTo>
                    <a:lnTo>
                      <a:pt x="28" y="71"/>
                    </a:lnTo>
                    <a:lnTo>
                      <a:pt x="28" y="74"/>
                    </a:lnTo>
                    <a:lnTo>
                      <a:pt x="28" y="77"/>
                    </a:lnTo>
                    <a:lnTo>
                      <a:pt x="28" y="76"/>
                    </a:lnTo>
                    <a:lnTo>
                      <a:pt x="28" y="74"/>
                    </a:lnTo>
                    <a:lnTo>
                      <a:pt x="28" y="72"/>
                    </a:lnTo>
                    <a:lnTo>
                      <a:pt x="28" y="70"/>
                    </a:lnTo>
                    <a:lnTo>
                      <a:pt x="28" y="67"/>
                    </a:lnTo>
                    <a:lnTo>
                      <a:pt x="28" y="65"/>
                    </a:lnTo>
                    <a:lnTo>
                      <a:pt x="28" y="64"/>
                    </a:lnTo>
                    <a:lnTo>
                      <a:pt x="28" y="62"/>
                    </a:lnTo>
                    <a:lnTo>
                      <a:pt x="29" y="62"/>
                    </a:lnTo>
                    <a:lnTo>
                      <a:pt x="29" y="64"/>
                    </a:lnTo>
                    <a:lnTo>
                      <a:pt x="29" y="65"/>
                    </a:lnTo>
                    <a:lnTo>
                      <a:pt x="29" y="67"/>
                    </a:lnTo>
                    <a:lnTo>
                      <a:pt x="29" y="68"/>
                    </a:lnTo>
                    <a:lnTo>
                      <a:pt x="29" y="71"/>
                    </a:lnTo>
                    <a:lnTo>
                      <a:pt x="29" y="72"/>
                    </a:lnTo>
                    <a:lnTo>
                      <a:pt x="29" y="74"/>
                    </a:lnTo>
                    <a:lnTo>
                      <a:pt x="29" y="77"/>
                    </a:lnTo>
                    <a:lnTo>
                      <a:pt x="29" y="79"/>
                    </a:lnTo>
                    <a:lnTo>
                      <a:pt x="29" y="82"/>
                    </a:lnTo>
                    <a:lnTo>
                      <a:pt x="29" y="84"/>
                    </a:lnTo>
                    <a:lnTo>
                      <a:pt x="29" y="89"/>
                    </a:lnTo>
                    <a:lnTo>
                      <a:pt x="30" y="93"/>
                    </a:lnTo>
                    <a:lnTo>
                      <a:pt x="30" y="97"/>
                    </a:lnTo>
                    <a:lnTo>
                      <a:pt x="30" y="103"/>
                    </a:lnTo>
                    <a:lnTo>
                      <a:pt x="30" y="109"/>
                    </a:lnTo>
                    <a:lnTo>
                      <a:pt x="30" y="117"/>
                    </a:lnTo>
                    <a:lnTo>
                      <a:pt x="30" y="124"/>
                    </a:lnTo>
                    <a:lnTo>
                      <a:pt x="30" y="131"/>
                    </a:lnTo>
                    <a:lnTo>
                      <a:pt x="30" y="140"/>
                    </a:lnTo>
                    <a:lnTo>
                      <a:pt x="30" y="147"/>
                    </a:lnTo>
                    <a:lnTo>
                      <a:pt x="30" y="155"/>
                    </a:lnTo>
                    <a:lnTo>
                      <a:pt x="30" y="163"/>
                    </a:lnTo>
                    <a:lnTo>
                      <a:pt x="30" y="171"/>
                    </a:lnTo>
                    <a:lnTo>
                      <a:pt x="30" y="177"/>
                    </a:lnTo>
                    <a:lnTo>
                      <a:pt x="31" y="183"/>
                    </a:lnTo>
                    <a:lnTo>
                      <a:pt x="31" y="187"/>
                    </a:lnTo>
                    <a:lnTo>
                      <a:pt x="31" y="189"/>
                    </a:lnTo>
                    <a:lnTo>
                      <a:pt x="31" y="190"/>
                    </a:lnTo>
                    <a:lnTo>
                      <a:pt x="31" y="188"/>
                    </a:lnTo>
                    <a:lnTo>
                      <a:pt x="31" y="184"/>
                    </a:lnTo>
                    <a:lnTo>
                      <a:pt x="31" y="179"/>
                    </a:lnTo>
                    <a:lnTo>
                      <a:pt x="31" y="172"/>
                    </a:lnTo>
                    <a:lnTo>
                      <a:pt x="31" y="166"/>
                    </a:lnTo>
                    <a:lnTo>
                      <a:pt x="31" y="159"/>
                    </a:lnTo>
                    <a:lnTo>
                      <a:pt x="31" y="152"/>
                    </a:lnTo>
                    <a:lnTo>
                      <a:pt x="31" y="144"/>
                    </a:lnTo>
                    <a:lnTo>
                      <a:pt x="31" y="140"/>
                    </a:lnTo>
                    <a:lnTo>
                      <a:pt x="32" y="135"/>
                    </a:lnTo>
                    <a:lnTo>
                      <a:pt x="32" y="132"/>
                    </a:lnTo>
                    <a:lnTo>
                      <a:pt x="32" y="131"/>
                    </a:lnTo>
                    <a:lnTo>
                      <a:pt x="32" y="132"/>
                    </a:lnTo>
                    <a:lnTo>
                      <a:pt x="32" y="134"/>
                    </a:lnTo>
                    <a:lnTo>
                      <a:pt x="32" y="137"/>
                    </a:lnTo>
                    <a:lnTo>
                      <a:pt x="32" y="142"/>
                    </a:lnTo>
                    <a:lnTo>
                      <a:pt x="32" y="147"/>
                    </a:lnTo>
                    <a:lnTo>
                      <a:pt x="32" y="153"/>
                    </a:lnTo>
                    <a:lnTo>
                      <a:pt x="32" y="158"/>
                    </a:lnTo>
                    <a:lnTo>
                      <a:pt x="32" y="164"/>
                    </a:lnTo>
                    <a:lnTo>
                      <a:pt x="32" y="169"/>
                    </a:lnTo>
                    <a:lnTo>
                      <a:pt x="32" y="172"/>
                    </a:lnTo>
                    <a:lnTo>
                      <a:pt x="34" y="176"/>
                    </a:lnTo>
                    <a:lnTo>
                      <a:pt x="34" y="178"/>
                    </a:lnTo>
                    <a:lnTo>
                      <a:pt x="34" y="179"/>
                    </a:lnTo>
                    <a:lnTo>
                      <a:pt x="34" y="181"/>
                    </a:lnTo>
                    <a:lnTo>
                      <a:pt x="34" y="179"/>
                    </a:lnTo>
                    <a:lnTo>
                      <a:pt x="34" y="178"/>
                    </a:lnTo>
                    <a:lnTo>
                      <a:pt x="34" y="175"/>
                    </a:lnTo>
                    <a:lnTo>
                      <a:pt x="34" y="171"/>
                    </a:lnTo>
                    <a:lnTo>
                      <a:pt x="34" y="166"/>
                    </a:lnTo>
                    <a:lnTo>
                      <a:pt x="34" y="160"/>
                    </a:lnTo>
                    <a:lnTo>
                      <a:pt x="34" y="154"/>
                    </a:lnTo>
                    <a:lnTo>
                      <a:pt x="34" y="147"/>
                    </a:lnTo>
                    <a:lnTo>
                      <a:pt x="34" y="140"/>
                    </a:lnTo>
                    <a:lnTo>
                      <a:pt x="34" y="132"/>
                    </a:lnTo>
                    <a:lnTo>
                      <a:pt x="35" y="124"/>
                    </a:lnTo>
                    <a:lnTo>
                      <a:pt x="35" y="115"/>
                    </a:lnTo>
                    <a:lnTo>
                      <a:pt x="35" y="108"/>
                    </a:lnTo>
                    <a:lnTo>
                      <a:pt x="35" y="100"/>
                    </a:lnTo>
                    <a:lnTo>
                      <a:pt x="35" y="93"/>
                    </a:lnTo>
                    <a:lnTo>
                      <a:pt x="35" y="87"/>
                    </a:lnTo>
                    <a:lnTo>
                      <a:pt x="35" y="81"/>
                    </a:lnTo>
                    <a:lnTo>
                      <a:pt x="35" y="76"/>
                    </a:lnTo>
                    <a:lnTo>
                      <a:pt x="35" y="71"/>
                    </a:lnTo>
                    <a:lnTo>
                      <a:pt x="35" y="68"/>
                    </a:lnTo>
                    <a:lnTo>
                      <a:pt x="35" y="66"/>
                    </a:lnTo>
                    <a:lnTo>
                      <a:pt x="35" y="67"/>
                    </a:lnTo>
                    <a:lnTo>
                      <a:pt x="36" y="70"/>
                    </a:lnTo>
                    <a:lnTo>
                      <a:pt x="36" y="73"/>
                    </a:lnTo>
                    <a:lnTo>
                      <a:pt x="36" y="78"/>
                    </a:lnTo>
                    <a:lnTo>
                      <a:pt x="36" y="83"/>
                    </a:lnTo>
                    <a:lnTo>
                      <a:pt x="36" y="90"/>
                    </a:lnTo>
                    <a:lnTo>
                      <a:pt x="36" y="96"/>
                    </a:lnTo>
                    <a:lnTo>
                      <a:pt x="36" y="102"/>
                    </a:lnTo>
                    <a:lnTo>
                      <a:pt x="36" y="108"/>
                    </a:lnTo>
                    <a:lnTo>
                      <a:pt x="36" y="113"/>
                    </a:lnTo>
                    <a:lnTo>
                      <a:pt x="36" y="115"/>
                    </a:lnTo>
                    <a:lnTo>
                      <a:pt x="36" y="117"/>
                    </a:lnTo>
                    <a:lnTo>
                      <a:pt x="36" y="115"/>
                    </a:lnTo>
                    <a:lnTo>
                      <a:pt x="36" y="113"/>
                    </a:lnTo>
                    <a:lnTo>
                      <a:pt x="37" y="107"/>
                    </a:lnTo>
                    <a:lnTo>
                      <a:pt x="37" y="101"/>
                    </a:lnTo>
                    <a:lnTo>
                      <a:pt x="37" y="93"/>
                    </a:lnTo>
                    <a:lnTo>
                      <a:pt x="37" y="84"/>
                    </a:lnTo>
                    <a:lnTo>
                      <a:pt x="37" y="76"/>
                    </a:lnTo>
                    <a:lnTo>
                      <a:pt x="37" y="68"/>
                    </a:lnTo>
                    <a:lnTo>
                      <a:pt x="37" y="62"/>
                    </a:lnTo>
                    <a:lnTo>
                      <a:pt x="37" y="60"/>
                    </a:lnTo>
                    <a:lnTo>
                      <a:pt x="37" y="59"/>
                    </a:lnTo>
                    <a:lnTo>
                      <a:pt x="37" y="61"/>
                    </a:lnTo>
                    <a:lnTo>
                      <a:pt x="37" y="67"/>
                    </a:lnTo>
                    <a:lnTo>
                      <a:pt x="37" y="76"/>
                    </a:lnTo>
                    <a:lnTo>
                      <a:pt x="37" y="87"/>
                    </a:lnTo>
                    <a:lnTo>
                      <a:pt x="37" y="99"/>
                    </a:lnTo>
                    <a:lnTo>
                      <a:pt x="39" y="112"/>
                    </a:lnTo>
                    <a:lnTo>
                      <a:pt x="39" y="126"/>
                    </a:lnTo>
                    <a:lnTo>
                      <a:pt x="39" y="140"/>
                    </a:lnTo>
                    <a:lnTo>
                      <a:pt x="39" y="153"/>
                    </a:lnTo>
                    <a:lnTo>
                      <a:pt x="39" y="164"/>
                    </a:lnTo>
                    <a:lnTo>
                      <a:pt x="39" y="172"/>
                    </a:lnTo>
                    <a:lnTo>
                      <a:pt x="39" y="179"/>
                    </a:lnTo>
                    <a:lnTo>
                      <a:pt x="39" y="183"/>
                    </a:lnTo>
                    <a:lnTo>
                      <a:pt x="39" y="185"/>
                    </a:lnTo>
                    <a:lnTo>
                      <a:pt x="39" y="184"/>
                    </a:lnTo>
                    <a:lnTo>
                      <a:pt x="39" y="181"/>
                    </a:lnTo>
                    <a:lnTo>
                      <a:pt x="39" y="177"/>
                    </a:lnTo>
                    <a:lnTo>
                      <a:pt x="40" y="172"/>
                    </a:lnTo>
                    <a:lnTo>
                      <a:pt x="40" y="167"/>
                    </a:lnTo>
                    <a:lnTo>
                      <a:pt x="40" y="163"/>
                    </a:lnTo>
                    <a:lnTo>
                      <a:pt x="40" y="158"/>
                    </a:lnTo>
                    <a:lnTo>
                      <a:pt x="40" y="153"/>
                    </a:lnTo>
                    <a:lnTo>
                      <a:pt x="40" y="149"/>
                    </a:lnTo>
                    <a:lnTo>
                      <a:pt x="40" y="146"/>
                    </a:lnTo>
                    <a:lnTo>
                      <a:pt x="40" y="143"/>
                    </a:lnTo>
                    <a:lnTo>
                      <a:pt x="40" y="142"/>
                    </a:lnTo>
                    <a:lnTo>
                      <a:pt x="40" y="140"/>
                    </a:lnTo>
                    <a:lnTo>
                      <a:pt x="40" y="138"/>
                    </a:lnTo>
                    <a:lnTo>
                      <a:pt x="40" y="137"/>
                    </a:lnTo>
                    <a:lnTo>
                      <a:pt x="40" y="136"/>
                    </a:lnTo>
                    <a:lnTo>
                      <a:pt x="41" y="135"/>
                    </a:lnTo>
                    <a:lnTo>
                      <a:pt x="41" y="134"/>
                    </a:lnTo>
                    <a:lnTo>
                      <a:pt x="41" y="131"/>
                    </a:lnTo>
                    <a:lnTo>
                      <a:pt x="41" y="129"/>
                    </a:lnTo>
                    <a:lnTo>
                      <a:pt x="41" y="128"/>
                    </a:lnTo>
                    <a:lnTo>
                      <a:pt x="41" y="124"/>
                    </a:lnTo>
                    <a:lnTo>
                      <a:pt x="41" y="122"/>
                    </a:lnTo>
                    <a:lnTo>
                      <a:pt x="41" y="119"/>
                    </a:lnTo>
                    <a:lnTo>
                      <a:pt x="41" y="117"/>
                    </a:lnTo>
                    <a:lnTo>
                      <a:pt x="41" y="114"/>
                    </a:lnTo>
                    <a:lnTo>
                      <a:pt x="41" y="113"/>
                    </a:lnTo>
                    <a:lnTo>
                      <a:pt x="41" y="112"/>
                    </a:lnTo>
                    <a:lnTo>
                      <a:pt x="41" y="111"/>
                    </a:lnTo>
                    <a:lnTo>
                      <a:pt x="42" y="111"/>
                    </a:lnTo>
                    <a:lnTo>
                      <a:pt x="42" y="112"/>
                    </a:lnTo>
                    <a:lnTo>
                      <a:pt x="42" y="113"/>
                    </a:lnTo>
                    <a:lnTo>
                      <a:pt x="42" y="114"/>
                    </a:lnTo>
                    <a:lnTo>
                      <a:pt x="43" y="115"/>
                    </a:lnTo>
                    <a:lnTo>
                      <a:pt x="43" y="117"/>
                    </a:lnTo>
                    <a:lnTo>
                      <a:pt x="43" y="118"/>
                    </a:lnTo>
                    <a:lnTo>
                      <a:pt x="43" y="120"/>
                    </a:lnTo>
                    <a:lnTo>
                      <a:pt x="43" y="122"/>
                    </a:lnTo>
                    <a:lnTo>
                      <a:pt x="43" y="124"/>
                    </a:lnTo>
                    <a:lnTo>
                      <a:pt x="43" y="125"/>
                    </a:lnTo>
                    <a:lnTo>
                      <a:pt x="43" y="126"/>
                    </a:lnTo>
                    <a:lnTo>
                      <a:pt x="43" y="128"/>
                    </a:lnTo>
                    <a:lnTo>
                      <a:pt x="43" y="126"/>
                    </a:lnTo>
                    <a:lnTo>
                      <a:pt x="45" y="125"/>
                    </a:lnTo>
                    <a:lnTo>
                      <a:pt x="45" y="123"/>
                    </a:lnTo>
                    <a:lnTo>
                      <a:pt x="45" y="120"/>
                    </a:lnTo>
                    <a:lnTo>
                      <a:pt x="45" y="117"/>
                    </a:lnTo>
                    <a:lnTo>
                      <a:pt x="45" y="113"/>
                    </a:lnTo>
                    <a:lnTo>
                      <a:pt x="45" y="108"/>
                    </a:lnTo>
                    <a:lnTo>
                      <a:pt x="45" y="103"/>
                    </a:lnTo>
                    <a:lnTo>
                      <a:pt x="45" y="97"/>
                    </a:lnTo>
                    <a:lnTo>
                      <a:pt x="45" y="91"/>
                    </a:lnTo>
                    <a:lnTo>
                      <a:pt x="45" y="85"/>
                    </a:lnTo>
                    <a:lnTo>
                      <a:pt x="45" y="79"/>
                    </a:lnTo>
                    <a:lnTo>
                      <a:pt x="45" y="73"/>
                    </a:lnTo>
                    <a:lnTo>
                      <a:pt x="45" y="66"/>
                    </a:lnTo>
                    <a:lnTo>
                      <a:pt x="45" y="60"/>
                    </a:lnTo>
                    <a:lnTo>
                      <a:pt x="46" y="55"/>
                    </a:lnTo>
                    <a:lnTo>
                      <a:pt x="46" y="49"/>
                    </a:lnTo>
                    <a:lnTo>
                      <a:pt x="46" y="44"/>
                    </a:lnTo>
                    <a:lnTo>
                      <a:pt x="46" y="41"/>
                    </a:lnTo>
                    <a:lnTo>
                      <a:pt x="46" y="37"/>
                    </a:lnTo>
                    <a:lnTo>
                      <a:pt x="46" y="33"/>
                    </a:lnTo>
                    <a:lnTo>
                      <a:pt x="46" y="32"/>
                    </a:lnTo>
                    <a:lnTo>
                      <a:pt x="46" y="30"/>
                    </a:lnTo>
                    <a:lnTo>
                      <a:pt x="46" y="32"/>
                    </a:lnTo>
                    <a:lnTo>
                      <a:pt x="46" y="35"/>
                    </a:lnTo>
                    <a:lnTo>
                      <a:pt x="46" y="37"/>
                    </a:lnTo>
                    <a:lnTo>
                      <a:pt x="47" y="41"/>
                    </a:lnTo>
                    <a:lnTo>
                      <a:pt x="47" y="46"/>
                    </a:lnTo>
                    <a:lnTo>
                      <a:pt x="47" y="50"/>
                    </a:lnTo>
                    <a:lnTo>
                      <a:pt x="47" y="54"/>
                    </a:lnTo>
                    <a:lnTo>
                      <a:pt x="47" y="59"/>
                    </a:lnTo>
                    <a:lnTo>
                      <a:pt x="47" y="61"/>
                    </a:lnTo>
                    <a:lnTo>
                      <a:pt x="47" y="64"/>
                    </a:lnTo>
                    <a:lnTo>
                      <a:pt x="47" y="66"/>
                    </a:lnTo>
                    <a:lnTo>
                      <a:pt x="48" y="66"/>
                    </a:lnTo>
                    <a:lnTo>
                      <a:pt x="48" y="67"/>
                    </a:lnTo>
                    <a:lnTo>
                      <a:pt x="48" y="68"/>
                    </a:lnTo>
                    <a:lnTo>
                      <a:pt x="48" y="72"/>
                    </a:lnTo>
                    <a:lnTo>
                      <a:pt x="48" y="76"/>
                    </a:lnTo>
                    <a:lnTo>
                      <a:pt x="48" y="79"/>
                    </a:lnTo>
                    <a:lnTo>
                      <a:pt x="48" y="85"/>
                    </a:lnTo>
                    <a:lnTo>
                      <a:pt x="48" y="91"/>
                    </a:lnTo>
                    <a:lnTo>
                      <a:pt x="48" y="96"/>
                    </a:lnTo>
                    <a:lnTo>
                      <a:pt x="48" y="102"/>
                    </a:lnTo>
                    <a:lnTo>
                      <a:pt x="48" y="108"/>
                    </a:lnTo>
                    <a:lnTo>
                      <a:pt x="48" y="113"/>
                    </a:lnTo>
                    <a:lnTo>
                      <a:pt x="48" y="118"/>
                    </a:lnTo>
                    <a:lnTo>
                      <a:pt x="48" y="120"/>
                    </a:lnTo>
                    <a:lnTo>
                      <a:pt x="49" y="123"/>
                    </a:lnTo>
                    <a:lnTo>
                      <a:pt x="49" y="124"/>
                    </a:lnTo>
                    <a:lnTo>
                      <a:pt x="49" y="122"/>
                    </a:lnTo>
                    <a:lnTo>
                      <a:pt x="49" y="118"/>
                    </a:lnTo>
                    <a:lnTo>
                      <a:pt x="49" y="114"/>
                    </a:lnTo>
                    <a:lnTo>
                      <a:pt x="49" y="108"/>
                    </a:lnTo>
                    <a:lnTo>
                      <a:pt x="49" y="101"/>
                    </a:lnTo>
                    <a:lnTo>
                      <a:pt x="49" y="95"/>
                    </a:lnTo>
                    <a:lnTo>
                      <a:pt x="49" y="88"/>
                    </a:lnTo>
                    <a:lnTo>
                      <a:pt x="49" y="81"/>
                    </a:lnTo>
                    <a:lnTo>
                      <a:pt x="49" y="76"/>
                    </a:lnTo>
                    <a:lnTo>
                      <a:pt x="49" y="71"/>
                    </a:lnTo>
                    <a:lnTo>
                      <a:pt x="51" y="68"/>
                    </a:lnTo>
                    <a:lnTo>
                      <a:pt x="51" y="67"/>
                    </a:lnTo>
                    <a:lnTo>
                      <a:pt x="51" y="68"/>
                    </a:lnTo>
                    <a:lnTo>
                      <a:pt x="51" y="71"/>
                    </a:lnTo>
                    <a:lnTo>
                      <a:pt x="51" y="73"/>
                    </a:lnTo>
                    <a:lnTo>
                      <a:pt x="51" y="77"/>
                    </a:lnTo>
                    <a:lnTo>
                      <a:pt x="51" y="81"/>
                    </a:lnTo>
                    <a:lnTo>
                      <a:pt x="51" y="84"/>
                    </a:lnTo>
                    <a:lnTo>
                      <a:pt x="51" y="85"/>
                    </a:lnTo>
                    <a:lnTo>
                      <a:pt x="51" y="87"/>
                    </a:lnTo>
                    <a:lnTo>
                      <a:pt x="51" y="85"/>
                    </a:lnTo>
                    <a:lnTo>
                      <a:pt x="51" y="84"/>
                    </a:lnTo>
                    <a:lnTo>
                      <a:pt x="51" y="82"/>
                    </a:lnTo>
                    <a:lnTo>
                      <a:pt x="52" y="78"/>
                    </a:lnTo>
                    <a:lnTo>
                      <a:pt x="52" y="76"/>
                    </a:lnTo>
                    <a:lnTo>
                      <a:pt x="52" y="74"/>
                    </a:lnTo>
                    <a:lnTo>
                      <a:pt x="52" y="76"/>
                    </a:lnTo>
                    <a:lnTo>
                      <a:pt x="52" y="79"/>
                    </a:lnTo>
                    <a:lnTo>
                      <a:pt x="52" y="84"/>
                    </a:lnTo>
                    <a:lnTo>
                      <a:pt x="52" y="93"/>
                    </a:lnTo>
                    <a:lnTo>
                      <a:pt x="52" y="102"/>
                    </a:lnTo>
                    <a:lnTo>
                      <a:pt x="52" y="113"/>
                    </a:lnTo>
                    <a:lnTo>
                      <a:pt x="52" y="124"/>
                    </a:lnTo>
                    <a:lnTo>
                      <a:pt x="52" y="134"/>
                    </a:lnTo>
                    <a:lnTo>
                      <a:pt x="52" y="142"/>
                    </a:lnTo>
                    <a:lnTo>
                      <a:pt x="52" y="148"/>
                    </a:lnTo>
                    <a:lnTo>
                      <a:pt x="52" y="149"/>
                    </a:lnTo>
                    <a:lnTo>
                      <a:pt x="53" y="147"/>
                    </a:lnTo>
                    <a:lnTo>
                      <a:pt x="53" y="141"/>
                    </a:lnTo>
                    <a:lnTo>
                      <a:pt x="53" y="131"/>
                    </a:lnTo>
                    <a:lnTo>
                      <a:pt x="53" y="118"/>
                    </a:lnTo>
                    <a:lnTo>
                      <a:pt x="53" y="102"/>
                    </a:lnTo>
                    <a:lnTo>
                      <a:pt x="53" y="87"/>
                    </a:lnTo>
                    <a:lnTo>
                      <a:pt x="53" y="70"/>
                    </a:lnTo>
                    <a:lnTo>
                      <a:pt x="53" y="55"/>
                    </a:lnTo>
                    <a:lnTo>
                      <a:pt x="53" y="43"/>
                    </a:lnTo>
                    <a:lnTo>
                      <a:pt x="53" y="35"/>
                    </a:lnTo>
                    <a:lnTo>
                      <a:pt x="53" y="31"/>
                    </a:lnTo>
                    <a:lnTo>
                      <a:pt x="53" y="30"/>
                    </a:lnTo>
                    <a:lnTo>
                      <a:pt x="53" y="33"/>
                    </a:lnTo>
                    <a:lnTo>
                      <a:pt x="54" y="41"/>
                    </a:lnTo>
                    <a:lnTo>
                      <a:pt x="54" y="52"/>
                    </a:lnTo>
                    <a:lnTo>
                      <a:pt x="54" y="65"/>
                    </a:lnTo>
                    <a:lnTo>
                      <a:pt x="54" y="79"/>
                    </a:lnTo>
                    <a:lnTo>
                      <a:pt x="54" y="94"/>
                    </a:lnTo>
                    <a:lnTo>
                      <a:pt x="54" y="108"/>
                    </a:lnTo>
                    <a:lnTo>
                      <a:pt x="54" y="120"/>
                    </a:lnTo>
                    <a:lnTo>
                      <a:pt x="54" y="132"/>
                    </a:lnTo>
                    <a:lnTo>
                      <a:pt x="54" y="141"/>
                    </a:lnTo>
                    <a:lnTo>
                      <a:pt x="54" y="147"/>
                    </a:lnTo>
                    <a:lnTo>
                      <a:pt x="54" y="150"/>
                    </a:lnTo>
                    <a:lnTo>
                      <a:pt x="54" y="152"/>
                    </a:lnTo>
                    <a:lnTo>
                      <a:pt x="54" y="150"/>
                    </a:lnTo>
                    <a:lnTo>
                      <a:pt x="56" y="148"/>
                    </a:lnTo>
                    <a:lnTo>
                      <a:pt x="56" y="144"/>
                    </a:lnTo>
                    <a:lnTo>
                      <a:pt x="56" y="140"/>
                    </a:lnTo>
                    <a:lnTo>
                      <a:pt x="56" y="135"/>
                    </a:lnTo>
                    <a:lnTo>
                      <a:pt x="56" y="130"/>
                    </a:lnTo>
                    <a:lnTo>
                      <a:pt x="56" y="126"/>
                    </a:lnTo>
                    <a:lnTo>
                      <a:pt x="56" y="123"/>
                    </a:lnTo>
                    <a:lnTo>
                      <a:pt x="56" y="122"/>
                    </a:lnTo>
                    <a:lnTo>
                      <a:pt x="56" y="120"/>
                    </a:lnTo>
                    <a:lnTo>
                      <a:pt x="56" y="123"/>
                    </a:lnTo>
                    <a:lnTo>
                      <a:pt x="56" y="124"/>
                    </a:lnTo>
                    <a:lnTo>
                      <a:pt x="56" y="126"/>
                    </a:lnTo>
                    <a:lnTo>
                      <a:pt x="56" y="129"/>
                    </a:lnTo>
                    <a:lnTo>
                      <a:pt x="57" y="131"/>
                    </a:lnTo>
                    <a:lnTo>
                      <a:pt x="57" y="134"/>
                    </a:lnTo>
                    <a:lnTo>
                      <a:pt x="57" y="136"/>
                    </a:lnTo>
                    <a:lnTo>
                      <a:pt x="57" y="137"/>
                    </a:lnTo>
                    <a:lnTo>
                      <a:pt x="57" y="138"/>
                    </a:lnTo>
                    <a:lnTo>
                      <a:pt x="57" y="140"/>
                    </a:lnTo>
                    <a:lnTo>
                      <a:pt x="57" y="141"/>
                    </a:lnTo>
                    <a:lnTo>
                      <a:pt x="57" y="142"/>
                    </a:lnTo>
                    <a:lnTo>
                      <a:pt x="57" y="144"/>
                    </a:lnTo>
                    <a:lnTo>
                      <a:pt x="57" y="147"/>
                    </a:lnTo>
                    <a:lnTo>
                      <a:pt x="57" y="150"/>
                    </a:lnTo>
                    <a:lnTo>
                      <a:pt x="58" y="155"/>
                    </a:lnTo>
                    <a:lnTo>
                      <a:pt x="58" y="161"/>
                    </a:lnTo>
                    <a:lnTo>
                      <a:pt x="58" y="169"/>
                    </a:lnTo>
                    <a:lnTo>
                      <a:pt x="58" y="176"/>
                    </a:lnTo>
                    <a:lnTo>
                      <a:pt x="58" y="184"/>
                    </a:lnTo>
                    <a:lnTo>
                      <a:pt x="58" y="194"/>
                    </a:lnTo>
                    <a:lnTo>
                      <a:pt x="58" y="202"/>
                    </a:lnTo>
                    <a:lnTo>
                      <a:pt x="58" y="211"/>
                    </a:lnTo>
                    <a:lnTo>
                      <a:pt x="58" y="218"/>
                    </a:lnTo>
                    <a:lnTo>
                      <a:pt x="58" y="224"/>
                    </a:lnTo>
                    <a:lnTo>
                      <a:pt x="58" y="228"/>
                    </a:lnTo>
                    <a:lnTo>
                      <a:pt x="58" y="230"/>
                    </a:lnTo>
                    <a:lnTo>
                      <a:pt x="58" y="228"/>
                    </a:lnTo>
                    <a:lnTo>
                      <a:pt x="59" y="224"/>
                    </a:lnTo>
                    <a:lnTo>
                      <a:pt x="59" y="218"/>
                    </a:lnTo>
                    <a:lnTo>
                      <a:pt x="59" y="210"/>
                    </a:lnTo>
                    <a:lnTo>
                      <a:pt x="59" y="199"/>
                    </a:lnTo>
                    <a:lnTo>
                      <a:pt x="59" y="188"/>
                    </a:lnTo>
                    <a:lnTo>
                      <a:pt x="59" y="176"/>
                    </a:lnTo>
                    <a:lnTo>
                      <a:pt x="59" y="165"/>
                    </a:lnTo>
                    <a:lnTo>
                      <a:pt x="59" y="155"/>
                    </a:lnTo>
                    <a:lnTo>
                      <a:pt x="59" y="148"/>
                    </a:lnTo>
                    <a:lnTo>
                      <a:pt x="59" y="142"/>
                    </a:lnTo>
                    <a:lnTo>
                      <a:pt x="59" y="140"/>
                    </a:lnTo>
                    <a:lnTo>
                      <a:pt x="59" y="138"/>
                    </a:lnTo>
                    <a:lnTo>
                      <a:pt x="59" y="141"/>
                    </a:lnTo>
                    <a:lnTo>
                      <a:pt x="59" y="144"/>
                    </a:lnTo>
                    <a:lnTo>
                      <a:pt x="60" y="148"/>
                    </a:lnTo>
                    <a:lnTo>
                      <a:pt x="60" y="153"/>
                    </a:lnTo>
                    <a:lnTo>
                      <a:pt x="60" y="158"/>
                    </a:lnTo>
                    <a:lnTo>
                      <a:pt x="60" y="161"/>
                    </a:lnTo>
                    <a:lnTo>
                      <a:pt x="60" y="163"/>
                    </a:lnTo>
                    <a:lnTo>
                      <a:pt x="60" y="161"/>
                    </a:lnTo>
                    <a:lnTo>
                      <a:pt x="60" y="159"/>
                    </a:lnTo>
                    <a:lnTo>
                      <a:pt x="60" y="153"/>
                    </a:lnTo>
                    <a:lnTo>
                      <a:pt x="60" y="144"/>
                    </a:lnTo>
                    <a:lnTo>
                      <a:pt x="60" y="135"/>
                    </a:lnTo>
                    <a:lnTo>
                      <a:pt x="60" y="124"/>
                    </a:lnTo>
                    <a:lnTo>
                      <a:pt x="60" y="112"/>
                    </a:lnTo>
                    <a:lnTo>
                      <a:pt x="60" y="100"/>
                    </a:lnTo>
                    <a:lnTo>
                      <a:pt x="62" y="89"/>
                    </a:lnTo>
                    <a:lnTo>
                      <a:pt x="62" y="79"/>
                    </a:lnTo>
                    <a:lnTo>
                      <a:pt x="62" y="72"/>
                    </a:lnTo>
                    <a:lnTo>
                      <a:pt x="62" y="67"/>
                    </a:lnTo>
                    <a:lnTo>
                      <a:pt x="62" y="66"/>
                    </a:lnTo>
                    <a:lnTo>
                      <a:pt x="62" y="67"/>
                    </a:lnTo>
                    <a:lnTo>
                      <a:pt x="62" y="71"/>
                    </a:lnTo>
                    <a:lnTo>
                      <a:pt x="62" y="78"/>
                    </a:lnTo>
                    <a:lnTo>
                      <a:pt x="62" y="87"/>
                    </a:lnTo>
                    <a:lnTo>
                      <a:pt x="62" y="97"/>
                    </a:lnTo>
                    <a:lnTo>
                      <a:pt x="62" y="108"/>
                    </a:lnTo>
                    <a:lnTo>
                      <a:pt x="62" y="120"/>
                    </a:lnTo>
                    <a:lnTo>
                      <a:pt x="62" y="131"/>
                    </a:lnTo>
                    <a:lnTo>
                      <a:pt x="63" y="141"/>
                    </a:lnTo>
                    <a:lnTo>
                      <a:pt x="63" y="149"/>
                    </a:lnTo>
                    <a:lnTo>
                      <a:pt x="63" y="155"/>
                    </a:lnTo>
                    <a:lnTo>
                      <a:pt x="63" y="160"/>
                    </a:lnTo>
                    <a:lnTo>
                      <a:pt x="63" y="161"/>
                    </a:lnTo>
                    <a:lnTo>
                      <a:pt x="63" y="160"/>
                    </a:lnTo>
                    <a:lnTo>
                      <a:pt x="63" y="156"/>
                    </a:lnTo>
                    <a:lnTo>
                      <a:pt x="63" y="152"/>
                    </a:lnTo>
                    <a:lnTo>
                      <a:pt x="63" y="146"/>
                    </a:lnTo>
                    <a:lnTo>
                      <a:pt x="63" y="138"/>
                    </a:lnTo>
                    <a:lnTo>
                      <a:pt x="63" y="131"/>
                    </a:lnTo>
                    <a:lnTo>
                      <a:pt x="63" y="124"/>
                    </a:lnTo>
                    <a:lnTo>
                      <a:pt x="63" y="118"/>
                    </a:lnTo>
                    <a:lnTo>
                      <a:pt x="63" y="113"/>
                    </a:lnTo>
                    <a:lnTo>
                      <a:pt x="64" y="111"/>
                    </a:lnTo>
                    <a:lnTo>
                      <a:pt x="64" y="109"/>
                    </a:lnTo>
                    <a:lnTo>
                      <a:pt x="64" y="112"/>
                    </a:lnTo>
                    <a:lnTo>
                      <a:pt x="64" y="115"/>
                    </a:lnTo>
                    <a:lnTo>
                      <a:pt x="64" y="120"/>
                    </a:lnTo>
                    <a:lnTo>
                      <a:pt x="64" y="125"/>
                    </a:lnTo>
                    <a:lnTo>
                      <a:pt x="64" y="131"/>
                    </a:lnTo>
                    <a:lnTo>
                      <a:pt x="64" y="136"/>
                    </a:lnTo>
                    <a:lnTo>
                      <a:pt x="64" y="140"/>
                    </a:lnTo>
                    <a:lnTo>
                      <a:pt x="64" y="143"/>
                    </a:lnTo>
                    <a:lnTo>
                      <a:pt x="64" y="146"/>
                    </a:lnTo>
                    <a:lnTo>
                      <a:pt x="64" y="148"/>
                    </a:lnTo>
                    <a:lnTo>
                      <a:pt x="65" y="148"/>
                    </a:lnTo>
                    <a:lnTo>
                      <a:pt x="65" y="147"/>
                    </a:lnTo>
                    <a:lnTo>
                      <a:pt x="65" y="146"/>
                    </a:lnTo>
                    <a:lnTo>
                      <a:pt x="65" y="144"/>
                    </a:lnTo>
                    <a:lnTo>
                      <a:pt x="65" y="143"/>
                    </a:lnTo>
                    <a:lnTo>
                      <a:pt x="65" y="141"/>
                    </a:lnTo>
                    <a:lnTo>
                      <a:pt x="65" y="140"/>
                    </a:lnTo>
                    <a:lnTo>
                      <a:pt x="65" y="141"/>
                    </a:lnTo>
                    <a:lnTo>
                      <a:pt x="65" y="143"/>
                    </a:lnTo>
                    <a:lnTo>
                      <a:pt x="66" y="144"/>
                    </a:lnTo>
                    <a:lnTo>
                      <a:pt x="66" y="147"/>
                    </a:lnTo>
                    <a:lnTo>
                      <a:pt x="66" y="149"/>
                    </a:lnTo>
                    <a:lnTo>
                      <a:pt x="66" y="153"/>
                    </a:lnTo>
                    <a:lnTo>
                      <a:pt x="66" y="155"/>
                    </a:lnTo>
                    <a:lnTo>
                      <a:pt x="66" y="158"/>
                    </a:lnTo>
                    <a:lnTo>
                      <a:pt x="66" y="159"/>
                    </a:lnTo>
                    <a:lnTo>
                      <a:pt x="66" y="160"/>
                    </a:lnTo>
                    <a:lnTo>
                      <a:pt x="66" y="158"/>
                    </a:lnTo>
                    <a:lnTo>
                      <a:pt x="66" y="155"/>
                    </a:lnTo>
                    <a:lnTo>
                      <a:pt x="66" y="153"/>
                    </a:lnTo>
                    <a:lnTo>
                      <a:pt x="66" y="149"/>
                    </a:lnTo>
                    <a:lnTo>
                      <a:pt x="68" y="146"/>
                    </a:lnTo>
                    <a:lnTo>
                      <a:pt x="68" y="142"/>
                    </a:lnTo>
                    <a:lnTo>
                      <a:pt x="68" y="138"/>
                    </a:lnTo>
                    <a:lnTo>
                      <a:pt x="68" y="137"/>
                    </a:lnTo>
                    <a:lnTo>
                      <a:pt x="68" y="136"/>
                    </a:lnTo>
                    <a:lnTo>
                      <a:pt x="68" y="137"/>
                    </a:lnTo>
                    <a:lnTo>
                      <a:pt x="68" y="140"/>
                    </a:lnTo>
                    <a:lnTo>
                      <a:pt x="68" y="143"/>
                    </a:lnTo>
                    <a:lnTo>
                      <a:pt x="68" y="148"/>
                    </a:lnTo>
                    <a:lnTo>
                      <a:pt x="68" y="153"/>
                    </a:lnTo>
                    <a:lnTo>
                      <a:pt x="68" y="158"/>
                    </a:lnTo>
                    <a:lnTo>
                      <a:pt x="68" y="163"/>
                    </a:lnTo>
                    <a:lnTo>
                      <a:pt x="69" y="167"/>
                    </a:lnTo>
                    <a:lnTo>
                      <a:pt x="69" y="172"/>
                    </a:lnTo>
                    <a:lnTo>
                      <a:pt x="69" y="176"/>
                    </a:lnTo>
                    <a:lnTo>
                      <a:pt x="69" y="178"/>
                    </a:lnTo>
                    <a:lnTo>
                      <a:pt x="69" y="181"/>
                    </a:lnTo>
                    <a:lnTo>
                      <a:pt x="69" y="183"/>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85" name="Freeform 117"/>
              <p:cNvSpPr>
                <a:spLocks/>
              </p:cNvSpPr>
              <p:nvPr/>
            </p:nvSpPr>
            <p:spPr bwMode="auto">
              <a:xfrm>
                <a:off x="3005" y="1855"/>
                <a:ext cx="69" cy="158"/>
              </a:xfrm>
              <a:custGeom>
                <a:avLst/>
                <a:gdLst>
                  <a:gd name="T0" fmla="*/ 1 w 69"/>
                  <a:gd name="T1" fmla="*/ 118 h 158"/>
                  <a:gd name="T2" fmla="*/ 2 w 69"/>
                  <a:gd name="T3" fmla="*/ 124 h 158"/>
                  <a:gd name="T4" fmla="*/ 2 w 69"/>
                  <a:gd name="T5" fmla="*/ 87 h 158"/>
                  <a:gd name="T6" fmla="*/ 5 w 69"/>
                  <a:gd name="T7" fmla="*/ 100 h 158"/>
                  <a:gd name="T8" fmla="*/ 5 w 69"/>
                  <a:gd name="T9" fmla="*/ 39 h 158"/>
                  <a:gd name="T10" fmla="*/ 6 w 69"/>
                  <a:gd name="T11" fmla="*/ 35 h 158"/>
                  <a:gd name="T12" fmla="*/ 7 w 69"/>
                  <a:gd name="T13" fmla="*/ 145 h 158"/>
                  <a:gd name="T14" fmla="*/ 8 w 69"/>
                  <a:gd name="T15" fmla="*/ 99 h 158"/>
                  <a:gd name="T16" fmla="*/ 10 w 69"/>
                  <a:gd name="T17" fmla="*/ 57 h 158"/>
                  <a:gd name="T18" fmla="*/ 11 w 69"/>
                  <a:gd name="T19" fmla="*/ 54 h 158"/>
                  <a:gd name="T20" fmla="*/ 12 w 69"/>
                  <a:gd name="T21" fmla="*/ 91 h 158"/>
                  <a:gd name="T22" fmla="*/ 13 w 69"/>
                  <a:gd name="T23" fmla="*/ 69 h 158"/>
                  <a:gd name="T24" fmla="*/ 14 w 69"/>
                  <a:gd name="T25" fmla="*/ 9 h 158"/>
                  <a:gd name="T26" fmla="*/ 16 w 69"/>
                  <a:gd name="T27" fmla="*/ 23 h 158"/>
                  <a:gd name="T28" fmla="*/ 17 w 69"/>
                  <a:gd name="T29" fmla="*/ 22 h 158"/>
                  <a:gd name="T30" fmla="*/ 17 w 69"/>
                  <a:gd name="T31" fmla="*/ 85 h 158"/>
                  <a:gd name="T32" fmla="*/ 18 w 69"/>
                  <a:gd name="T33" fmla="*/ 74 h 158"/>
                  <a:gd name="T34" fmla="*/ 19 w 69"/>
                  <a:gd name="T35" fmla="*/ 99 h 158"/>
                  <a:gd name="T36" fmla="*/ 20 w 69"/>
                  <a:gd name="T37" fmla="*/ 144 h 158"/>
                  <a:gd name="T38" fmla="*/ 22 w 69"/>
                  <a:gd name="T39" fmla="*/ 91 h 158"/>
                  <a:gd name="T40" fmla="*/ 23 w 69"/>
                  <a:gd name="T41" fmla="*/ 119 h 158"/>
                  <a:gd name="T42" fmla="*/ 24 w 69"/>
                  <a:gd name="T43" fmla="*/ 46 h 158"/>
                  <a:gd name="T44" fmla="*/ 24 w 69"/>
                  <a:gd name="T45" fmla="*/ 11 h 158"/>
                  <a:gd name="T46" fmla="*/ 27 w 69"/>
                  <a:gd name="T47" fmla="*/ 21 h 158"/>
                  <a:gd name="T48" fmla="*/ 27 w 69"/>
                  <a:gd name="T49" fmla="*/ 1 h 158"/>
                  <a:gd name="T50" fmla="*/ 28 w 69"/>
                  <a:gd name="T51" fmla="*/ 46 h 158"/>
                  <a:gd name="T52" fmla="*/ 29 w 69"/>
                  <a:gd name="T53" fmla="*/ 100 h 158"/>
                  <a:gd name="T54" fmla="*/ 30 w 69"/>
                  <a:gd name="T55" fmla="*/ 70 h 158"/>
                  <a:gd name="T56" fmla="*/ 31 w 69"/>
                  <a:gd name="T57" fmla="*/ 70 h 158"/>
                  <a:gd name="T58" fmla="*/ 33 w 69"/>
                  <a:gd name="T59" fmla="*/ 115 h 158"/>
                  <a:gd name="T60" fmla="*/ 34 w 69"/>
                  <a:gd name="T61" fmla="*/ 92 h 158"/>
                  <a:gd name="T62" fmla="*/ 35 w 69"/>
                  <a:gd name="T63" fmla="*/ 47 h 158"/>
                  <a:gd name="T64" fmla="*/ 36 w 69"/>
                  <a:gd name="T65" fmla="*/ 119 h 158"/>
                  <a:gd name="T66" fmla="*/ 37 w 69"/>
                  <a:gd name="T67" fmla="*/ 103 h 158"/>
                  <a:gd name="T68" fmla="*/ 37 w 69"/>
                  <a:gd name="T69" fmla="*/ 70 h 158"/>
                  <a:gd name="T70" fmla="*/ 39 w 69"/>
                  <a:gd name="T71" fmla="*/ 56 h 158"/>
                  <a:gd name="T72" fmla="*/ 40 w 69"/>
                  <a:gd name="T73" fmla="*/ 113 h 158"/>
                  <a:gd name="T74" fmla="*/ 41 w 69"/>
                  <a:gd name="T75" fmla="*/ 70 h 158"/>
                  <a:gd name="T76" fmla="*/ 42 w 69"/>
                  <a:gd name="T77" fmla="*/ 81 h 158"/>
                  <a:gd name="T78" fmla="*/ 44 w 69"/>
                  <a:gd name="T79" fmla="*/ 118 h 158"/>
                  <a:gd name="T80" fmla="*/ 45 w 69"/>
                  <a:gd name="T81" fmla="*/ 110 h 158"/>
                  <a:gd name="T82" fmla="*/ 46 w 69"/>
                  <a:gd name="T83" fmla="*/ 57 h 158"/>
                  <a:gd name="T84" fmla="*/ 46 w 69"/>
                  <a:gd name="T85" fmla="*/ 78 h 158"/>
                  <a:gd name="T86" fmla="*/ 47 w 69"/>
                  <a:gd name="T87" fmla="*/ 51 h 158"/>
                  <a:gd name="T88" fmla="*/ 48 w 69"/>
                  <a:gd name="T89" fmla="*/ 122 h 158"/>
                  <a:gd name="T90" fmla="*/ 50 w 69"/>
                  <a:gd name="T91" fmla="*/ 94 h 158"/>
                  <a:gd name="T92" fmla="*/ 51 w 69"/>
                  <a:gd name="T93" fmla="*/ 127 h 158"/>
                  <a:gd name="T94" fmla="*/ 52 w 69"/>
                  <a:gd name="T95" fmla="*/ 128 h 158"/>
                  <a:gd name="T96" fmla="*/ 53 w 69"/>
                  <a:gd name="T97" fmla="*/ 116 h 158"/>
                  <a:gd name="T98" fmla="*/ 54 w 69"/>
                  <a:gd name="T99" fmla="*/ 86 h 158"/>
                  <a:gd name="T100" fmla="*/ 56 w 69"/>
                  <a:gd name="T101" fmla="*/ 54 h 158"/>
                  <a:gd name="T102" fmla="*/ 57 w 69"/>
                  <a:gd name="T103" fmla="*/ 69 h 158"/>
                  <a:gd name="T104" fmla="*/ 58 w 69"/>
                  <a:gd name="T105" fmla="*/ 51 h 158"/>
                  <a:gd name="T106" fmla="*/ 59 w 69"/>
                  <a:gd name="T107" fmla="*/ 111 h 158"/>
                  <a:gd name="T108" fmla="*/ 59 w 69"/>
                  <a:gd name="T109" fmla="*/ 77 h 158"/>
                  <a:gd name="T110" fmla="*/ 61 w 69"/>
                  <a:gd name="T111" fmla="*/ 158 h 158"/>
                  <a:gd name="T112" fmla="*/ 62 w 69"/>
                  <a:gd name="T113" fmla="*/ 37 h 158"/>
                  <a:gd name="T114" fmla="*/ 63 w 69"/>
                  <a:gd name="T115" fmla="*/ 64 h 158"/>
                  <a:gd name="T116" fmla="*/ 64 w 69"/>
                  <a:gd name="T117" fmla="*/ 86 h 158"/>
                  <a:gd name="T118" fmla="*/ 65 w 69"/>
                  <a:gd name="T119" fmla="*/ 106 h 158"/>
                  <a:gd name="T120" fmla="*/ 67 w 69"/>
                  <a:gd name="T121" fmla="*/ 92 h 158"/>
                  <a:gd name="T122" fmla="*/ 67 w 69"/>
                  <a:gd name="T123" fmla="*/ 68 h 158"/>
                  <a:gd name="T124" fmla="*/ 68 w 69"/>
                  <a:gd name="T125" fmla="*/ 111 h 1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9"/>
                  <a:gd name="T190" fmla="*/ 0 h 158"/>
                  <a:gd name="T191" fmla="*/ 69 w 69"/>
                  <a:gd name="T192" fmla="*/ 158 h 1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9" h="158">
                    <a:moveTo>
                      <a:pt x="0" y="105"/>
                    </a:moveTo>
                    <a:lnTo>
                      <a:pt x="0" y="106"/>
                    </a:lnTo>
                    <a:lnTo>
                      <a:pt x="0" y="107"/>
                    </a:lnTo>
                    <a:lnTo>
                      <a:pt x="0" y="109"/>
                    </a:lnTo>
                    <a:lnTo>
                      <a:pt x="0" y="110"/>
                    </a:lnTo>
                    <a:lnTo>
                      <a:pt x="0" y="111"/>
                    </a:lnTo>
                    <a:lnTo>
                      <a:pt x="0" y="112"/>
                    </a:lnTo>
                    <a:lnTo>
                      <a:pt x="0" y="113"/>
                    </a:lnTo>
                    <a:lnTo>
                      <a:pt x="1" y="115"/>
                    </a:lnTo>
                    <a:lnTo>
                      <a:pt x="1" y="116"/>
                    </a:lnTo>
                    <a:lnTo>
                      <a:pt x="1" y="118"/>
                    </a:lnTo>
                    <a:lnTo>
                      <a:pt x="1" y="121"/>
                    </a:lnTo>
                    <a:lnTo>
                      <a:pt x="1" y="122"/>
                    </a:lnTo>
                    <a:lnTo>
                      <a:pt x="1" y="124"/>
                    </a:lnTo>
                    <a:lnTo>
                      <a:pt x="1" y="127"/>
                    </a:lnTo>
                    <a:lnTo>
                      <a:pt x="1" y="129"/>
                    </a:lnTo>
                    <a:lnTo>
                      <a:pt x="1" y="132"/>
                    </a:lnTo>
                    <a:lnTo>
                      <a:pt x="1" y="133"/>
                    </a:lnTo>
                    <a:lnTo>
                      <a:pt x="1" y="132"/>
                    </a:lnTo>
                    <a:lnTo>
                      <a:pt x="1" y="130"/>
                    </a:lnTo>
                    <a:lnTo>
                      <a:pt x="2" y="128"/>
                    </a:lnTo>
                    <a:lnTo>
                      <a:pt x="2" y="124"/>
                    </a:lnTo>
                    <a:lnTo>
                      <a:pt x="2" y="119"/>
                    </a:lnTo>
                    <a:lnTo>
                      <a:pt x="2" y="116"/>
                    </a:lnTo>
                    <a:lnTo>
                      <a:pt x="2" y="111"/>
                    </a:lnTo>
                    <a:lnTo>
                      <a:pt x="2" y="107"/>
                    </a:lnTo>
                    <a:lnTo>
                      <a:pt x="2" y="103"/>
                    </a:lnTo>
                    <a:lnTo>
                      <a:pt x="2" y="99"/>
                    </a:lnTo>
                    <a:lnTo>
                      <a:pt x="2" y="95"/>
                    </a:lnTo>
                    <a:lnTo>
                      <a:pt x="2" y="93"/>
                    </a:lnTo>
                    <a:lnTo>
                      <a:pt x="2" y="91"/>
                    </a:lnTo>
                    <a:lnTo>
                      <a:pt x="2" y="88"/>
                    </a:lnTo>
                    <a:lnTo>
                      <a:pt x="2" y="87"/>
                    </a:lnTo>
                    <a:lnTo>
                      <a:pt x="4" y="86"/>
                    </a:lnTo>
                    <a:lnTo>
                      <a:pt x="4" y="85"/>
                    </a:lnTo>
                    <a:lnTo>
                      <a:pt x="4" y="86"/>
                    </a:lnTo>
                    <a:lnTo>
                      <a:pt x="4" y="87"/>
                    </a:lnTo>
                    <a:lnTo>
                      <a:pt x="4" y="89"/>
                    </a:lnTo>
                    <a:lnTo>
                      <a:pt x="4" y="91"/>
                    </a:lnTo>
                    <a:lnTo>
                      <a:pt x="4" y="93"/>
                    </a:lnTo>
                    <a:lnTo>
                      <a:pt x="4" y="95"/>
                    </a:lnTo>
                    <a:lnTo>
                      <a:pt x="4" y="98"/>
                    </a:lnTo>
                    <a:lnTo>
                      <a:pt x="4" y="99"/>
                    </a:lnTo>
                    <a:lnTo>
                      <a:pt x="5" y="100"/>
                    </a:lnTo>
                    <a:lnTo>
                      <a:pt x="5" y="99"/>
                    </a:lnTo>
                    <a:lnTo>
                      <a:pt x="5" y="97"/>
                    </a:lnTo>
                    <a:lnTo>
                      <a:pt x="5" y="93"/>
                    </a:lnTo>
                    <a:lnTo>
                      <a:pt x="5" y="88"/>
                    </a:lnTo>
                    <a:lnTo>
                      <a:pt x="5" y="82"/>
                    </a:lnTo>
                    <a:lnTo>
                      <a:pt x="5" y="76"/>
                    </a:lnTo>
                    <a:lnTo>
                      <a:pt x="5" y="68"/>
                    </a:lnTo>
                    <a:lnTo>
                      <a:pt x="5" y="60"/>
                    </a:lnTo>
                    <a:lnTo>
                      <a:pt x="5" y="53"/>
                    </a:lnTo>
                    <a:lnTo>
                      <a:pt x="5" y="45"/>
                    </a:lnTo>
                    <a:lnTo>
                      <a:pt x="5" y="39"/>
                    </a:lnTo>
                    <a:lnTo>
                      <a:pt x="6" y="31"/>
                    </a:lnTo>
                    <a:lnTo>
                      <a:pt x="6" y="27"/>
                    </a:lnTo>
                    <a:lnTo>
                      <a:pt x="6" y="22"/>
                    </a:lnTo>
                    <a:lnTo>
                      <a:pt x="6" y="18"/>
                    </a:lnTo>
                    <a:lnTo>
                      <a:pt x="6" y="17"/>
                    </a:lnTo>
                    <a:lnTo>
                      <a:pt x="6" y="16"/>
                    </a:lnTo>
                    <a:lnTo>
                      <a:pt x="6" y="17"/>
                    </a:lnTo>
                    <a:lnTo>
                      <a:pt x="6" y="19"/>
                    </a:lnTo>
                    <a:lnTo>
                      <a:pt x="6" y="23"/>
                    </a:lnTo>
                    <a:lnTo>
                      <a:pt x="6" y="29"/>
                    </a:lnTo>
                    <a:lnTo>
                      <a:pt x="6" y="35"/>
                    </a:lnTo>
                    <a:lnTo>
                      <a:pt x="6" y="42"/>
                    </a:lnTo>
                    <a:lnTo>
                      <a:pt x="6" y="52"/>
                    </a:lnTo>
                    <a:lnTo>
                      <a:pt x="7" y="62"/>
                    </a:lnTo>
                    <a:lnTo>
                      <a:pt x="7" y="72"/>
                    </a:lnTo>
                    <a:lnTo>
                      <a:pt x="7" y="83"/>
                    </a:lnTo>
                    <a:lnTo>
                      <a:pt x="7" y="95"/>
                    </a:lnTo>
                    <a:lnTo>
                      <a:pt x="7" y="107"/>
                    </a:lnTo>
                    <a:lnTo>
                      <a:pt x="7" y="118"/>
                    </a:lnTo>
                    <a:lnTo>
                      <a:pt x="7" y="128"/>
                    </a:lnTo>
                    <a:lnTo>
                      <a:pt x="7" y="138"/>
                    </a:lnTo>
                    <a:lnTo>
                      <a:pt x="7" y="145"/>
                    </a:lnTo>
                    <a:lnTo>
                      <a:pt x="7" y="150"/>
                    </a:lnTo>
                    <a:lnTo>
                      <a:pt x="7" y="153"/>
                    </a:lnTo>
                    <a:lnTo>
                      <a:pt x="7" y="154"/>
                    </a:lnTo>
                    <a:lnTo>
                      <a:pt x="7" y="153"/>
                    </a:lnTo>
                    <a:lnTo>
                      <a:pt x="8" y="150"/>
                    </a:lnTo>
                    <a:lnTo>
                      <a:pt x="8" y="144"/>
                    </a:lnTo>
                    <a:lnTo>
                      <a:pt x="8" y="136"/>
                    </a:lnTo>
                    <a:lnTo>
                      <a:pt x="8" y="128"/>
                    </a:lnTo>
                    <a:lnTo>
                      <a:pt x="8" y="119"/>
                    </a:lnTo>
                    <a:lnTo>
                      <a:pt x="8" y="110"/>
                    </a:lnTo>
                    <a:lnTo>
                      <a:pt x="8" y="99"/>
                    </a:lnTo>
                    <a:lnTo>
                      <a:pt x="8" y="89"/>
                    </a:lnTo>
                    <a:lnTo>
                      <a:pt x="8" y="81"/>
                    </a:lnTo>
                    <a:lnTo>
                      <a:pt x="8" y="72"/>
                    </a:lnTo>
                    <a:lnTo>
                      <a:pt x="8" y="65"/>
                    </a:lnTo>
                    <a:lnTo>
                      <a:pt x="8" y="59"/>
                    </a:lnTo>
                    <a:lnTo>
                      <a:pt x="8" y="56"/>
                    </a:lnTo>
                    <a:lnTo>
                      <a:pt x="10" y="53"/>
                    </a:lnTo>
                    <a:lnTo>
                      <a:pt x="10" y="52"/>
                    </a:lnTo>
                    <a:lnTo>
                      <a:pt x="10" y="53"/>
                    </a:lnTo>
                    <a:lnTo>
                      <a:pt x="10" y="56"/>
                    </a:lnTo>
                    <a:lnTo>
                      <a:pt x="10" y="57"/>
                    </a:lnTo>
                    <a:lnTo>
                      <a:pt x="10" y="59"/>
                    </a:lnTo>
                    <a:lnTo>
                      <a:pt x="10" y="62"/>
                    </a:lnTo>
                    <a:lnTo>
                      <a:pt x="10" y="63"/>
                    </a:lnTo>
                    <a:lnTo>
                      <a:pt x="10" y="64"/>
                    </a:lnTo>
                    <a:lnTo>
                      <a:pt x="10" y="63"/>
                    </a:lnTo>
                    <a:lnTo>
                      <a:pt x="10" y="62"/>
                    </a:lnTo>
                    <a:lnTo>
                      <a:pt x="10" y="60"/>
                    </a:lnTo>
                    <a:lnTo>
                      <a:pt x="11" y="58"/>
                    </a:lnTo>
                    <a:lnTo>
                      <a:pt x="11" y="57"/>
                    </a:lnTo>
                    <a:lnTo>
                      <a:pt x="11" y="56"/>
                    </a:lnTo>
                    <a:lnTo>
                      <a:pt x="11" y="54"/>
                    </a:lnTo>
                    <a:lnTo>
                      <a:pt x="11" y="56"/>
                    </a:lnTo>
                    <a:lnTo>
                      <a:pt x="11" y="58"/>
                    </a:lnTo>
                    <a:lnTo>
                      <a:pt x="11" y="62"/>
                    </a:lnTo>
                    <a:lnTo>
                      <a:pt x="11" y="65"/>
                    </a:lnTo>
                    <a:lnTo>
                      <a:pt x="11" y="70"/>
                    </a:lnTo>
                    <a:lnTo>
                      <a:pt x="11" y="75"/>
                    </a:lnTo>
                    <a:lnTo>
                      <a:pt x="11" y="78"/>
                    </a:lnTo>
                    <a:lnTo>
                      <a:pt x="11" y="83"/>
                    </a:lnTo>
                    <a:lnTo>
                      <a:pt x="12" y="86"/>
                    </a:lnTo>
                    <a:lnTo>
                      <a:pt x="12" y="89"/>
                    </a:lnTo>
                    <a:lnTo>
                      <a:pt x="12" y="91"/>
                    </a:lnTo>
                    <a:lnTo>
                      <a:pt x="12" y="92"/>
                    </a:lnTo>
                    <a:lnTo>
                      <a:pt x="12" y="91"/>
                    </a:lnTo>
                    <a:lnTo>
                      <a:pt x="12" y="92"/>
                    </a:lnTo>
                    <a:lnTo>
                      <a:pt x="12" y="93"/>
                    </a:lnTo>
                    <a:lnTo>
                      <a:pt x="13" y="93"/>
                    </a:lnTo>
                    <a:lnTo>
                      <a:pt x="13" y="91"/>
                    </a:lnTo>
                    <a:lnTo>
                      <a:pt x="13" y="88"/>
                    </a:lnTo>
                    <a:lnTo>
                      <a:pt x="13" y="85"/>
                    </a:lnTo>
                    <a:lnTo>
                      <a:pt x="13" y="80"/>
                    </a:lnTo>
                    <a:lnTo>
                      <a:pt x="13" y="75"/>
                    </a:lnTo>
                    <a:lnTo>
                      <a:pt x="13" y="69"/>
                    </a:lnTo>
                    <a:lnTo>
                      <a:pt x="13" y="62"/>
                    </a:lnTo>
                    <a:lnTo>
                      <a:pt x="13" y="54"/>
                    </a:lnTo>
                    <a:lnTo>
                      <a:pt x="13" y="48"/>
                    </a:lnTo>
                    <a:lnTo>
                      <a:pt x="13" y="41"/>
                    </a:lnTo>
                    <a:lnTo>
                      <a:pt x="13" y="35"/>
                    </a:lnTo>
                    <a:lnTo>
                      <a:pt x="14" y="29"/>
                    </a:lnTo>
                    <a:lnTo>
                      <a:pt x="14" y="24"/>
                    </a:lnTo>
                    <a:lnTo>
                      <a:pt x="14" y="19"/>
                    </a:lnTo>
                    <a:lnTo>
                      <a:pt x="14" y="16"/>
                    </a:lnTo>
                    <a:lnTo>
                      <a:pt x="14" y="12"/>
                    </a:lnTo>
                    <a:lnTo>
                      <a:pt x="14" y="9"/>
                    </a:lnTo>
                    <a:lnTo>
                      <a:pt x="14" y="5"/>
                    </a:lnTo>
                    <a:lnTo>
                      <a:pt x="14" y="3"/>
                    </a:lnTo>
                    <a:lnTo>
                      <a:pt x="14" y="1"/>
                    </a:lnTo>
                    <a:lnTo>
                      <a:pt x="14" y="0"/>
                    </a:lnTo>
                    <a:lnTo>
                      <a:pt x="14" y="1"/>
                    </a:lnTo>
                    <a:lnTo>
                      <a:pt x="14" y="3"/>
                    </a:lnTo>
                    <a:lnTo>
                      <a:pt x="14" y="5"/>
                    </a:lnTo>
                    <a:lnTo>
                      <a:pt x="16" y="9"/>
                    </a:lnTo>
                    <a:lnTo>
                      <a:pt x="16" y="12"/>
                    </a:lnTo>
                    <a:lnTo>
                      <a:pt x="16" y="17"/>
                    </a:lnTo>
                    <a:lnTo>
                      <a:pt x="16" y="23"/>
                    </a:lnTo>
                    <a:lnTo>
                      <a:pt x="16" y="27"/>
                    </a:lnTo>
                    <a:lnTo>
                      <a:pt x="16" y="31"/>
                    </a:lnTo>
                    <a:lnTo>
                      <a:pt x="16" y="34"/>
                    </a:lnTo>
                    <a:lnTo>
                      <a:pt x="16" y="35"/>
                    </a:lnTo>
                    <a:lnTo>
                      <a:pt x="16" y="36"/>
                    </a:lnTo>
                    <a:lnTo>
                      <a:pt x="16" y="35"/>
                    </a:lnTo>
                    <a:lnTo>
                      <a:pt x="16" y="33"/>
                    </a:lnTo>
                    <a:lnTo>
                      <a:pt x="16" y="30"/>
                    </a:lnTo>
                    <a:lnTo>
                      <a:pt x="16" y="27"/>
                    </a:lnTo>
                    <a:lnTo>
                      <a:pt x="17" y="24"/>
                    </a:lnTo>
                    <a:lnTo>
                      <a:pt x="17" y="22"/>
                    </a:lnTo>
                    <a:lnTo>
                      <a:pt x="17" y="21"/>
                    </a:lnTo>
                    <a:lnTo>
                      <a:pt x="17" y="23"/>
                    </a:lnTo>
                    <a:lnTo>
                      <a:pt x="17" y="27"/>
                    </a:lnTo>
                    <a:lnTo>
                      <a:pt x="17" y="31"/>
                    </a:lnTo>
                    <a:lnTo>
                      <a:pt x="17" y="39"/>
                    </a:lnTo>
                    <a:lnTo>
                      <a:pt x="17" y="46"/>
                    </a:lnTo>
                    <a:lnTo>
                      <a:pt x="17" y="54"/>
                    </a:lnTo>
                    <a:lnTo>
                      <a:pt x="17" y="63"/>
                    </a:lnTo>
                    <a:lnTo>
                      <a:pt x="17" y="71"/>
                    </a:lnTo>
                    <a:lnTo>
                      <a:pt x="17" y="78"/>
                    </a:lnTo>
                    <a:lnTo>
                      <a:pt x="17" y="85"/>
                    </a:lnTo>
                    <a:lnTo>
                      <a:pt x="18" y="89"/>
                    </a:lnTo>
                    <a:lnTo>
                      <a:pt x="18" y="93"/>
                    </a:lnTo>
                    <a:lnTo>
                      <a:pt x="18" y="94"/>
                    </a:lnTo>
                    <a:lnTo>
                      <a:pt x="18" y="95"/>
                    </a:lnTo>
                    <a:lnTo>
                      <a:pt x="18" y="94"/>
                    </a:lnTo>
                    <a:lnTo>
                      <a:pt x="18" y="92"/>
                    </a:lnTo>
                    <a:lnTo>
                      <a:pt x="18" y="89"/>
                    </a:lnTo>
                    <a:lnTo>
                      <a:pt x="18" y="86"/>
                    </a:lnTo>
                    <a:lnTo>
                      <a:pt x="18" y="81"/>
                    </a:lnTo>
                    <a:lnTo>
                      <a:pt x="18" y="77"/>
                    </a:lnTo>
                    <a:lnTo>
                      <a:pt x="18" y="74"/>
                    </a:lnTo>
                    <a:lnTo>
                      <a:pt x="18" y="70"/>
                    </a:lnTo>
                    <a:lnTo>
                      <a:pt x="18" y="66"/>
                    </a:lnTo>
                    <a:lnTo>
                      <a:pt x="19" y="64"/>
                    </a:lnTo>
                    <a:lnTo>
                      <a:pt x="19" y="63"/>
                    </a:lnTo>
                    <a:lnTo>
                      <a:pt x="19" y="64"/>
                    </a:lnTo>
                    <a:lnTo>
                      <a:pt x="19" y="66"/>
                    </a:lnTo>
                    <a:lnTo>
                      <a:pt x="19" y="70"/>
                    </a:lnTo>
                    <a:lnTo>
                      <a:pt x="19" y="76"/>
                    </a:lnTo>
                    <a:lnTo>
                      <a:pt x="19" y="83"/>
                    </a:lnTo>
                    <a:lnTo>
                      <a:pt x="19" y="91"/>
                    </a:lnTo>
                    <a:lnTo>
                      <a:pt x="19" y="99"/>
                    </a:lnTo>
                    <a:lnTo>
                      <a:pt x="19" y="109"/>
                    </a:lnTo>
                    <a:lnTo>
                      <a:pt x="19" y="117"/>
                    </a:lnTo>
                    <a:lnTo>
                      <a:pt x="19" y="127"/>
                    </a:lnTo>
                    <a:lnTo>
                      <a:pt x="20" y="134"/>
                    </a:lnTo>
                    <a:lnTo>
                      <a:pt x="20" y="140"/>
                    </a:lnTo>
                    <a:lnTo>
                      <a:pt x="20" y="145"/>
                    </a:lnTo>
                    <a:lnTo>
                      <a:pt x="20" y="148"/>
                    </a:lnTo>
                    <a:lnTo>
                      <a:pt x="20" y="150"/>
                    </a:lnTo>
                    <a:lnTo>
                      <a:pt x="20" y="148"/>
                    </a:lnTo>
                    <a:lnTo>
                      <a:pt x="20" y="146"/>
                    </a:lnTo>
                    <a:lnTo>
                      <a:pt x="20" y="144"/>
                    </a:lnTo>
                    <a:lnTo>
                      <a:pt x="20" y="139"/>
                    </a:lnTo>
                    <a:lnTo>
                      <a:pt x="20" y="134"/>
                    </a:lnTo>
                    <a:lnTo>
                      <a:pt x="20" y="128"/>
                    </a:lnTo>
                    <a:lnTo>
                      <a:pt x="20" y="122"/>
                    </a:lnTo>
                    <a:lnTo>
                      <a:pt x="20" y="117"/>
                    </a:lnTo>
                    <a:lnTo>
                      <a:pt x="20" y="111"/>
                    </a:lnTo>
                    <a:lnTo>
                      <a:pt x="22" y="106"/>
                    </a:lnTo>
                    <a:lnTo>
                      <a:pt x="22" y="101"/>
                    </a:lnTo>
                    <a:lnTo>
                      <a:pt x="22" y="98"/>
                    </a:lnTo>
                    <a:lnTo>
                      <a:pt x="22" y="94"/>
                    </a:lnTo>
                    <a:lnTo>
                      <a:pt x="22" y="91"/>
                    </a:lnTo>
                    <a:lnTo>
                      <a:pt x="22" y="89"/>
                    </a:lnTo>
                    <a:lnTo>
                      <a:pt x="22" y="88"/>
                    </a:lnTo>
                    <a:lnTo>
                      <a:pt x="22" y="89"/>
                    </a:lnTo>
                    <a:lnTo>
                      <a:pt x="22" y="92"/>
                    </a:lnTo>
                    <a:lnTo>
                      <a:pt x="22" y="95"/>
                    </a:lnTo>
                    <a:lnTo>
                      <a:pt x="22" y="100"/>
                    </a:lnTo>
                    <a:lnTo>
                      <a:pt x="22" y="105"/>
                    </a:lnTo>
                    <a:lnTo>
                      <a:pt x="23" y="109"/>
                    </a:lnTo>
                    <a:lnTo>
                      <a:pt x="23" y="113"/>
                    </a:lnTo>
                    <a:lnTo>
                      <a:pt x="23" y="117"/>
                    </a:lnTo>
                    <a:lnTo>
                      <a:pt x="23" y="119"/>
                    </a:lnTo>
                    <a:lnTo>
                      <a:pt x="23" y="121"/>
                    </a:lnTo>
                    <a:lnTo>
                      <a:pt x="23" y="118"/>
                    </a:lnTo>
                    <a:lnTo>
                      <a:pt x="23" y="113"/>
                    </a:lnTo>
                    <a:lnTo>
                      <a:pt x="23" y="107"/>
                    </a:lnTo>
                    <a:lnTo>
                      <a:pt x="23" y="100"/>
                    </a:lnTo>
                    <a:lnTo>
                      <a:pt x="23" y="92"/>
                    </a:lnTo>
                    <a:lnTo>
                      <a:pt x="23" y="82"/>
                    </a:lnTo>
                    <a:lnTo>
                      <a:pt x="23" y="72"/>
                    </a:lnTo>
                    <a:lnTo>
                      <a:pt x="24" y="63"/>
                    </a:lnTo>
                    <a:lnTo>
                      <a:pt x="24" y="54"/>
                    </a:lnTo>
                    <a:lnTo>
                      <a:pt x="24" y="46"/>
                    </a:lnTo>
                    <a:lnTo>
                      <a:pt x="24" y="39"/>
                    </a:lnTo>
                    <a:lnTo>
                      <a:pt x="24" y="33"/>
                    </a:lnTo>
                    <a:lnTo>
                      <a:pt x="24" y="28"/>
                    </a:lnTo>
                    <a:lnTo>
                      <a:pt x="24" y="24"/>
                    </a:lnTo>
                    <a:lnTo>
                      <a:pt x="24" y="21"/>
                    </a:lnTo>
                    <a:lnTo>
                      <a:pt x="24" y="18"/>
                    </a:lnTo>
                    <a:lnTo>
                      <a:pt x="24" y="17"/>
                    </a:lnTo>
                    <a:lnTo>
                      <a:pt x="24" y="15"/>
                    </a:lnTo>
                    <a:lnTo>
                      <a:pt x="24" y="13"/>
                    </a:lnTo>
                    <a:lnTo>
                      <a:pt x="24" y="12"/>
                    </a:lnTo>
                    <a:lnTo>
                      <a:pt x="24" y="11"/>
                    </a:lnTo>
                    <a:lnTo>
                      <a:pt x="25" y="10"/>
                    </a:lnTo>
                    <a:lnTo>
                      <a:pt x="25" y="9"/>
                    </a:lnTo>
                    <a:lnTo>
                      <a:pt x="25" y="10"/>
                    </a:lnTo>
                    <a:lnTo>
                      <a:pt x="25" y="11"/>
                    </a:lnTo>
                    <a:lnTo>
                      <a:pt x="25" y="12"/>
                    </a:lnTo>
                    <a:lnTo>
                      <a:pt x="25" y="15"/>
                    </a:lnTo>
                    <a:lnTo>
                      <a:pt x="25" y="16"/>
                    </a:lnTo>
                    <a:lnTo>
                      <a:pt x="25" y="18"/>
                    </a:lnTo>
                    <a:lnTo>
                      <a:pt x="25" y="19"/>
                    </a:lnTo>
                    <a:lnTo>
                      <a:pt x="25" y="21"/>
                    </a:lnTo>
                    <a:lnTo>
                      <a:pt x="27" y="21"/>
                    </a:lnTo>
                    <a:lnTo>
                      <a:pt x="27" y="19"/>
                    </a:lnTo>
                    <a:lnTo>
                      <a:pt x="27" y="18"/>
                    </a:lnTo>
                    <a:lnTo>
                      <a:pt x="27" y="16"/>
                    </a:lnTo>
                    <a:lnTo>
                      <a:pt x="27" y="12"/>
                    </a:lnTo>
                    <a:lnTo>
                      <a:pt x="27" y="10"/>
                    </a:lnTo>
                    <a:lnTo>
                      <a:pt x="27" y="7"/>
                    </a:lnTo>
                    <a:lnTo>
                      <a:pt x="27" y="4"/>
                    </a:lnTo>
                    <a:lnTo>
                      <a:pt x="27" y="3"/>
                    </a:lnTo>
                    <a:lnTo>
                      <a:pt x="27" y="1"/>
                    </a:lnTo>
                    <a:lnTo>
                      <a:pt x="27" y="0"/>
                    </a:lnTo>
                    <a:lnTo>
                      <a:pt x="27" y="1"/>
                    </a:lnTo>
                    <a:lnTo>
                      <a:pt x="28" y="4"/>
                    </a:lnTo>
                    <a:lnTo>
                      <a:pt x="28" y="6"/>
                    </a:lnTo>
                    <a:lnTo>
                      <a:pt x="28" y="10"/>
                    </a:lnTo>
                    <a:lnTo>
                      <a:pt x="28" y="13"/>
                    </a:lnTo>
                    <a:lnTo>
                      <a:pt x="28" y="17"/>
                    </a:lnTo>
                    <a:lnTo>
                      <a:pt x="28" y="22"/>
                    </a:lnTo>
                    <a:lnTo>
                      <a:pt x="28" y="27"/>
                    </a:lnTo>
                    <a:lnTo>
                      <a:pt x="28" y="31"/>
                    </a:lnTo>
                    <a:lnTo>
                      <a:pt x="28" y="36"/>
                    </a:lnTo>
                    <a:lnTo>
                      <a:pt x="28" y="41"/>
                    </a:lnTo>
                    <a:lnTo>
                      <a:pt x="28" y="46"/>
                    </a:lnTo>
                    <a:lnTo>
                      <a:pt x="28" y="52"/>
                    </a:lnTo>
                    <a:lnTo>
                      <a:pt x="28" y="58"/>
                    </a:lnTo>
                    <a:lnTo>
                      <a:pt x="28" y="64"/>
                    </a:lnTo>
                    <a:lnTo>
                      <a:pt x="29" y="70"/>
                    </a:lnTo>
                    <a:lnTo>
                      <a:pt x="29" y="76"/>
                    </a:lnTo>
                    <a:lnTo>
                      <a:pt x="29" y="82"/>
                    </a:lnTo>
                    <a:lnTo>
                      <a:pt x="29" y="88"/>
                    </a:lnTo>
                    <a:lnTo>
                      <a:pt x="29" y="93"/>
                    </a:lnTo>
                    <a:lnTo>
                      <a:pt x="29" y="97"/>
                    </a:lnTo>
                    <a:lnTo>
                      <a:pt x="29" y="99"/>
                    </a:lnTo>
                    <a:lnTo>
                      <a:pt x="29" y="100"/>
                    </a:lnTo>
                    <a:lnTo>
                      <a:pt x="29" y="99"/>
                    </a:lnTo>
                    <a:lnTo>
                      <a:pt x="29" y="98"/>
                    </a:lnTo>
                    <a:lnTo>
                      <a:pt x="29" y="95"/>
                    </a:lnTo>
                    <a:lnTo>
                      <a:pt x="29" y="92"/>
                    </a:lnTo>
                    <a:lnTo>
                      <a:pt x="29" y="88"/>
                    </a:lnTo>
                    <a:lnTo>
                      <a:pt x="30" y="83"/>
                    </a:lnTo>
                    <a:lnTo>
                      <a:pt x="30" y="80"/>
                    </a:lnTo>
                    <a:lnTo>
                      <a:pt x="30" y="76"/>
                    </a:lnTo>
                    <a:lnTo>
                      <a:pt x="30" y="72"/>
                    </a:lnTo>
                    <a:lnTo>
                      <a:pt x="30" y="71"/>
                    </a:lnTo>
                    <a:lnTo>
                      <a:pt x="30" y="70"/>
                    </a:lnTo>
                    <a:lnTo>
                      <a:pt x="30" y="71"/>
                    </a:lnTo>
                    <a:lnTo>
                      <a:pt x="30" y="72"/>
                    </a:lnTo>
                    <a:lnTo>
                      <a:pt x="30" y="75"/>
                    </a:lnTo>
                    <a:lnTo>
                      <a:pt x="30" y="76"/>
                    </a:lnTo>
                    <a:lnTo>
                      <a:pt x="30" y="77"/>
                    </a:lnTo>
                    <a:lnTo>
                      <a:pt x="31" y="77"/>
                    </a:lnTo>
                    <a:lnTo>
                      <a:pt x="31" y="76"/>
                    </a:lnTo>
                    <a:lnTo>
                      <a:pt x="31" y="74"/>
                    </a:lnTo>
                    <a:lnTo>
                      <a:pt x="31" y="72"/>
                    </a:lnTo>
                    <a:lnTo>
                      <a:pt x="31" y="71"/>
                    </a:lnTo>
                    <a:lnTo>
                      <a:pt x="31" y="70"/>
                    </a:lnTo>
                    <a:lnTo>
                      <a:pt x="31" y="71"/>
                    </a:lnTo>
                    <a:lnTo>
                      <a:pt x="31" y="72"/>
                    </a:lnTo>
                    <a:lnTo>
                      <a:pt x="31" y="75"/>
                    </a:lnTo>
                    <a:lnTo>
                      <a:pt x="31" y="78"/>
                    </a:lnTo>
                    <a:lnTo>
                      <a:pt x="33" y="82"/>
                    </a:lnTo>
                    <a:lnTo>
                      <a:pt x="33" y="87"/>
                    </a:lnTo>
                    <a:lnTo>
                      <a:pt x="33" y="93"/>
                    </a:lnTo>
                    <a:lnTo>
                      <a:pt x="33" y="99"/>
                    </a:lnTo>
                    <a:lnTo>
                      <a:pt x="33" y="104"/>
                    </a:lnTo>
                    <a:lnTo>
                      <a:pt x="33" y="110"/>
                    </a:lnTo>
                    <a:lnTo>
                      <a:pt x="33" y="115"/>
                    </a:lnTo>
                    <a:lnTo>
                      <a:pt x="33" y="119"/>
                    </a:lnTo>
                    <a:lnTo>
                      <a:pt x="33" y="123"/>
                    </a:lnTo>
                    <a:lnTo>
                      <a:pt x="33" y="126"/>
                    </a:lnTo>
                    <a:lnTo>
                      <a:pt x="33" y="127"/>
                    </a:lnTo>
                    <a:lnTo>
                      <a:pt x="33" y="126"/>
                    </a:lnTo>
                    <a:lnTo>
                      <a:pt x="33" y="123"/>
                    </a:lnTo>
                    <a:lnTo>
                      <a:pt x="34" y="119"/>
                    </a:lnTo>
                    <a:lnTo>
                      <a:pt x="34" y="113"/>
                    </a:lnTo>
                    <a:lnTo>
                      <a:pt x="34" y="107"/>
                    </a:lnTo>
                    <a:lnTo>
                      <a:pt x="34" y="100"/>
                    </a:lnTo>
                    <a:lnTo>
                      <a:pt x="34" y="92"/>
                    </a:lnTo>
                    <a:lnTo>
                      <a:pt x="34" y="83"/>
                    </a:lnTo>
                    <a:lnTo>
                      <a:pt x="34" y="74"/>
                    </a:lnTo>
                    <a:lnTo>
                      <a:pt x="34" y="65"/>
                    </a:lnTo>
                    <a:lnTo>
                      <a:pt x="34" y="58"/>
                    </a:lnTo>
                    <a:lnTo>
                      <a:pt x="34" y="51"/>
                    </a:lnTo>
                    <a:lnTo>
                      <a:pt x="34" y="46"/>
                    </a:lnTo>
                    <a:lnTo>
                      <a:pt x="34" y="42"/>
                    </a:lnTo>
                    <a:lnTo>
                      <a:pt x="34" y="40"/>
                    </a:lnTo>
                    <a:lnTo>
                      <a:pt x="35" y="41"/>
                    </a:lnTo>
                    <a:lnTo>
                      <a:pt x="35" y="44"/>
                    </a:lnTo>
                    <a:lnTo>
                      <a:pt x="35" y="47"/>
                    </a:lnTo>
                    <a:lnTo>
                      <a:pt x="35" y="54"/>
                    </a:lnTo>
                    <a:lnTo>
                      <a:pt x="35" y="62"/>
                    </a:lnTo>
                    <a:lnTo>
                      <a:pt x="35" y="70"/>
                    </a:lnTo>
                    <a:lnTo>
                      <a:pt x="35" y="78"/>
                    </a:lnTo>
                    <a:lnTo>
                      <a:pt x="35" y="88"/>
                    </a:lnTo>
                    <a:lnTo>
                      <a:pt x="35" y="97"/>
                    </a:lnTo>
                    <a:lnTo>
                      <a:pt x="35" y="104"/>
                    </a:lnTo>
                    <a:lnTo>
                      <a:pt x="35" y="110"/>
                    </a:lnTo>
                    <a:lnTo>
                      <a:pt x="35" y="115"/>
                    </a:lnTo>
                    <a:lnTo>
                      <a:pt x="35" y="118"/>
                    </a:lnTo>
                    <a:lnTo>
                      <a:pt x="36" y="119"/>
                    </a:lnTo>
                    <a:lnTo>
                      <a:pt x="36" y="118"/>
                    </a:lnTo>
                    <a:lnTo>
                      <a:pt x="36" y="116"/>
                    </a:lnTo>
                    <a:lnTo>
                      <a:pt x="36" y="115"/>
                    </a:lnTo>
                    <a:lnTo>
                      <a:pt x="36" y="113"/>
                    </a:lnTo>
                    <a:lnTo>
                      <a:pt x="36" y="112"/>
                    </a:lnTo>
                    <a:lnTo>
                      <a:pt x="36" y="111"/>
                    </a:lnTo>
                    <a:lnTo>
                      <a:pt x="36" y="110"/>
                    </a:lnTo>
                    <a:lnTo>
                      <a:pt x="36" y="109"/>
                    </a:lnTo>
                    <a:lnTo>
                      <a:pt x="36" y="107"/>
                    </a:lnTo>
                    <a:lnTo>
                      <a:pt x="37" y="105"/>
                    </a:lnTo>
                    <a:lnTo>
                      <a:pt x="37" y="103"/>
                    </a:lnTo>
                    <a:lnTo>
                      <a:pt x="37" y="100"/>
                    </a:lnTo>
                    <a:lnTo>
                      <a:pt x="37" y="97"/>
                    </a:lnTo>
                    <a:lnTo>
                      <a:pt x="37" y="93"/>
                    </a:lnTo>
                    <a:lnTo>
                      <a:pt x="37" y="89"/>
                    </a:lnTo>
                    <a:lnTo>
                      <a:pt x="37" y="86"/>
                    </a:lnTo>
                    <a:lnTo>
                      <a:pt x="37" y="82"/>
                    </a:lnTo>
                    <a:lnTo>
                      <a:pt x="37" y="78"/>
                    </a:lnTo>
                    <a:lnTo>
                      <a:pt x="37" y="76"/>
                    </a:lnTo>
                    <a:lnTo>
                      <a:pt x="37" y="74"/>
                    </a:lnTo>
                    <a:lnTo>
                      <a:pt x="37" y="72"/>
                    </a:lnTo>
                    <a:lnTo>
                      <a:pt x="37" y="70"/>
                    </a:lnTo>
                    <a:lnTo>
                      <a:pt x="39" y="68"/>
                    </a:lnTo>
                    <a:lnTo>
                      <a:pt x="39" y="66"/>
                    </a:lnTo>
                    <a:lnTo>
                      <a:pt x="39" y="64"/>
                    </a:lnTo>
                    <a:lnTo>
                      <a:pt x="39" y="62"/>
                    </a:lnTo>
                    <a:lnTo>
                      <a:pt x="39" y="59"/>
                    </a:lnTo>
                    <a:lnTo>
                      <a:pt x="39" y="57"/>
                    </a:lnTo>
                    <a:lnTo>
                      <a:pt x="39" y="54"/>
                    </a:lnTo>
                    <a:lnTo>
                      <a:pt x="39" y="52"/>
                    </a:lnTo>
                    <a:lnTo>
                      <a:pt x="39" y="51"/>
                    </a:lnTo>
                    <a:lnTo>
                      <a:pt x="39" y="52"/>
                    </a:lnTo>
                    <a:lnTo>
                      <a:pt x="39" y="56"/>
                    </a:lnTo>
                    <a:lnTo>
                      <a:pt x="40" y="59"/>
                    </a:lnTo>
                    <a:lnTo>
                      <a:pt x="40" y="65"/>
                    </a:lnTo>
                    <a:lnTo>
                      <a:pt x="40" y="71"/>
                    </a:lnTo>
                    <a:lnTo>
                      <a:pt x="40" y="77"/>
                    </a:lnTo>
                    <a:lnTo>
                      <a:pt x="40" y="83"/>
                    </a:lnTo>
                    <a:lnTo>
                      <a:pt x="40" y="91"/>
                    </a:lnTo>
                    <a:lnTo>
                      <a:pt x="40" y="97"/>
                    </a:lnTo>
                    <a:lnTo>
                      <a:pt x="40" y="103"/>
                    </a:lnTo>
                    <a:lnTo>
                      <a:pt x="40" y="107"/>
                    </a:lnTo>
                    <a:lnTo>
                      <a:pt x="40" y="111"/>
                    </a:lnTo>
                    <a:lnTo>
                      <a:pt x="40" y="113"/>
                    </a:lnTo>
                    <a:lnTo>
                      <a:pt x="40" y="115"/>
                    </a:lnTo>
                    <a:lnTo>
                      <a:pt x="40" y="113"/>
                    </a:lnTo>
                    <a:lnTo>
                      <a:pt x="41" y="111"/>
                    </a:lnTo>
                    <a:lnTo>
                      <a:pt x="41" y="109"/>
                    </a:lnTo>
                    <a:lnTo>
                      <a:pt x="41" y="104"/>
                    </a:lnTo>
                    <a:lnTo>
                      <a:pt x="41" y="99"/>
                    </a:lnTo>
                    <a:lnTo>
                      <a:pt x="41" y="94"/>
                    </a:lnTo>
                    <a:lnTo>
                      <a:pt x="41" y="88"/>
                    </a:lnTo>
                    <a:lnTo>
                      <a:pt x="41" y="82"/>
                    </a:lnTo>
                    <a:lnTo>
                      <a:pt x="41" y="75"/>
                    </a:lnTo>
                    <a:lnTo>
                      <a:pt x="41" y="70"/>
                    </a:lnTo>
                    <a:lnTo>
                      <a:pt x="41" y="64"/>
                    </a:lnTo>
                    <a:lnTo>
                      <a:pt x="41" y="60"/>
                    </a:lnTo>
                    <a:lnTo>
                      <a:pt x="41" y="57"/>
                    </a:lnTo>
                    <a:lnTo>
                      <a:pt x="41" y="56"/>
                    </a:lnTo>
                    <a:lnTo>
                      <a:pt x="42" y="56"/>
                    </a:lnTo>
                    <a:lnTo>
                      <a:pt x="42" y="57"/>
                    </a:lnTo>
                    <a:lnTo>
                      <a:pt x="42" y="59"/>
                    </a:lnTo>
                    <a:lnTo>
                      <a:pt x="42" y="64"/>
                    </a:lnTo>
                    <a:lnTo>
                      <a:pt x="42" y="69"/>
                    </a:lnTo>
                    <a:lnTo>
                      <a:pt x="42" y="75"/>
                    </a:lnTo>
                    <a:lnTo>
                      <a:pt x="42" y="81"/>
                    </a:lnTo>
                    <a:lnTo>
                      <a:pt x="42" y="87"/>
                    </a:lnTo>
                    <a:lnTo>
                      <a:pt x="42" y="93"/>
                    </a:lnTo>
                    <a:lnTo>
                      <a:pt x="42" y="98"/>
                    </a:lnTo>
                    <a:lnTo>
                      <a:pt x="42" y="101"/>
                    </a:lnTo>
                    <a:lnTo>
                      <a:pt x="42" y="105"/>
                    </a:lnTo>
                    <a:lnTo>
                      <a:pt x="42" y="107"/>
                    </a:lnTo>
                    <a:lnTo>
                      <a:pt x="44" y="110"/>
                    </a:lnTo>
                    <a:lnTo>
                      <a:pt x="44" y="112"/>
                    </a:lnTo>
                    <a:lnTo>
                      <a:pt x="44" y="115"/>
                    </a:lnTo>
                    <a:lnTo>
                      <a:pt x="44" y="116"/>
                    </a:lnTo>
                    <a:lnTo>
                      <a:pt x="44" y="118"/>
                    </a:lnTo>
                    <a:lnTo>
                      <a:pt x="44" y="122"/>
                    </a:lnTo>
                    <a:lnTo>
                      <a:pt x="44" y="124"/>
                    </a:lnTo>
                    <a:lnTo>
                      <a:pt x="44" y="128"/>
                    </a:lnTo>
                    <a:lnTo>
                      <a:pt x="44" y="130"/>
                    </a:lnTo>
                    <a:lnTo>
                      <a:pt x="44" y="133"/>
                    </a:lnTo>
                    <a:lnTo>
                      <a:pt x="44" y="134"/>
                    </a:lnTo>
                    <a:lnTo>
                      <a:pt x="44" y="133"/>
                    </a:lnTo>
                    <a:lnTo>
                      <a:pt x="44" y="129"/>
                    </a:lnTo>
                    <a:lnTo>
                      <a:pt x="45" y="124"/>
                    </a:lnTo>
                    <a:lnTo>
                      <a:pt x="45" y="117"/>
                    </a:lnTo>
                    <a:lnTo>
                      <a:pt x="45" y="110"/>
                    </a:lnTo>
                    <a:lnTo>
                      <a:pt x="45" y="101"/>
                    </a:lnTo>
                    <a:lnTo>
                      <a:pt x="45" y="93"/>
                    </a:lnTo>
                    <a:lnTo>
                      <a:pt x="45" y="85"/>
                    </a:lnTo>
                    <a:lnTo>
                      <a:pt x="45" y="76"/>
                    </a:lnTo>
                    <a:lnTo>
                      <a:pt x="45" y="69"/>
                    </a:lnTo>
                    <a:lnTo>
                      <a:pt x="45" y="63"/>
                    </a:lnTo>
                    <a:lnTo>
                      <a:pt x="45" y="59"/>
                    </a:lnTo>
                    <a:lnTo>
                      <a:pt x="45" y="56"/>
                    </a:lnTo>
                    <a:lnTo>
                      <a:pt x="45" y="54"/>
                    </a:lnTo>
                    <a:lnTo>
                      <a:pt x="46" y="56"/>
                    </a:lnTo>
                    <a:lnTo>
                      <a:pt x="46" y="57"/>
                    </a:lnTo>
                    <a:lnTo>
                      <a:pt x="46" y="60"/>
                    </a:lnTo>
                    <a:lnTo>
                      <a:pt x="46" y="63"/>
                    </a:lnTo>
                    <a:lnTo>
                      <a:pt x="46" y="66"/>
                    </a:lnTo>
                    <a:lnTo>
                      <a:pt x="46" y="70"/>
                    </a:lnTo>
                    <a:lnTo>
                      <a:pt x="46" y="74"/>
                    </a:lnTo>
                    <a:lnTo>
                      <a:pt x="46" y="76"/>
                    </a:lnTo>
                    <a:lnTo>
                      <a:pt x="46" y="78"/>
                    </a:lnTo>
                    <a:lnTo>
                      <a:pt x="46" y="80"/>
                    </a:lnTo>
                    <a:lnTo>
                      <a:pt x="46" y="81"/>
                    </a:lnTo>
                    <a:lnTo>
                      <a:pt x="46" y="80"/>
                    </a:lnTo>
                    <a:lnTo>
                      <a:pt x="46" y="78"/>
                    </a:lnTo>
                    <a:lnTo>
                      <a:pt x="47" y="76"/>
                    </a:lnTo>
                    <a:lnTo>
                      <a:pt x="47" y="74"/>
                    </a:lnTo>
                    <a:lnTo>
                      <a:pt x="47" y="70"/>
                    </a:lnTo>
                    <a:lnTo>
                      <a:pt x="47" y="65"/>
                    </a:lnTo>
                    <a:lnTo>
                      <a:pt x="47" y="60"/>
                    </a:lnTo>
                    <a:lnTo>
                      <a:pt x="47" y="56"/>
                    </a:lnTo>
                    <a:lnTo>
                      <a:pt x="47" y="52"/>
                    </a:lnTo>
                    <a:lnTo>
                      <a:pt x="47" y="50"/>
                    </a:lnTo>
                    <a:lnTo>
                      <a:pt x="47" y="47"/>
                    </a:lnTo>
                    <a:lnTo>
                      <a:pt x="47" y="48"/>
                    </a:lnTo>
                    <a:lnTo>
                      <a:pt x="47" y="51"/>
                    </a:lnTo>
                    <a:lnTo>
                      <a:pt x="47" y="56"/>
                    </a:lnTo>
                    <a:lnTo>
                      <a:pt x="48" y="62"/>
                    </a:lnTo>
                    <a:lnTo>
                      <a:pt x="48" y="69"/>
                    </a:lnTo>
                    <a:lnTo>
                      <a:pt x="48" y="77"/>
                    </a:lnTo>
                    <a:lnTo>
                      <a:pt x="48" y="86"/>
                    </a:lnTo>
                    <a:lnTo>
                      <a:pt x="48" y="94"/>
                    </a:lnTo>
                    <a:lnTo>
                      <a:pt x="48" y="103"/>
                    </a:lnTo>
                    <a:lnTo>
                      <a:pt x="48" y="110"/>
                    </a:lnTo>
                    <a:lnTo>
                      <a:pt x="48" y="115"/>
                    </a:lnTo>
                    <a:lnTo>
                      <a:pt x="48" y="119"/>
                    </a:lnTo>
                    <a:lnTo>
                      <a:pt x="48" y="122"/>
                    </a:lnTo>
                    <a:lnTo>
                      <a:pt x="48" y="121"/>
                    </a:lnTo>
                    <a:lnTo>
                      <a:pt x="48" y="118"/>
                    </a:lnTo>
                    <a:lnTo>
                      <a:pt x="48" y="115"/>
                    </a:lnTo>
                    <a:lnTo>
                      <a:pt x="50" y="111"/>
                    </a:lnTo>
                    <a:lnTo>
                      <a:pt x="50" y="106"/>
                    </a:lnTo>
                    <a:lnTo>
                      <a:pt x="50" y="103"/>
                    </a:lnTo>
                    <a:lnTo>
                      <a:pt x="50" y="99"/>
                    </a:lnTo>
                    <a:lnTo>
                      <a:pt x="50" y="95"/>
                    </a:lnTo>
                    <a:lnTo>
                      <a:pt x="50" y="94"/>
                    </a:lnTo>
                    <a:lnTo>
                      <a:pt x="50" y="93"/>
                    </a:lnTo>
                    <a:lnTo>
                      <a:pt x="50" y="94"/>
                    </a:lnTo>
                    <a:lnTo>
                      <a:pt x="50" y="95"/>
                    </a:lnTo>
                    <a:lnTo>
                      <a:pt x="50" y="98"/>
                    </a:lnTo>
                    <a:lnTo>
                      <a:pt x="50" y="101"/>
                    </a:lnTo>
                    <a:lnTo>
                      <a:pt x="50" y="106"/>
                    </a:lnTo>
                    <a:lnTo>
                      <a:pt x="50" y="111"/>
                    </a:lnTo>
                    <a:lnTo>
                      <a:pt x="51" y="115"/>
                    </a:lnTo>
                    <a:lnTo>
                      <a:pt x="51" y="119"/>
                    </a:lnTo>
                    <a:lnTo>
                      <a:pt x="51" y="123"/>
                    </a:lnTo>
                    <a:lnTo>
                      <a:pt x="51" y="126"/>
                    </a:lnTo>
                    <a:lnTo>
                      <a:pt x="51" y="128"/>
                    </a:lnTo>
                    <a:lnTo>
                      <a:pt x="51" y="127"/>
                    </a:lnTo>
                    <a:lnTo>
                      <a:pt x="51" y="124"/>
                    </a:lnTo>
                    <a:lnTo>
                      <a:pt x="51" y="122"/>
                    </a:lnTo>
                    <a:lnTo>
                      <a:pt x="51" y="119"/>
                    </a:lnTo>
                    <a:lnTo>
                      <a:pt x="51" y="116"/>
                    </a:lnTo>
                    <a:lnTo>
                      <a:pt x="51" y="115"/>
                    </a:lnTo>
                    <a:lnTo>
                      <a:pt x="52" y="113"/>
                    </a:lnTo>
                    <a:lnTo>
                      <a:pt x="52" y="115"/>
                    </a:lnTo>
                    <a:lnTo>
                      <a:pt x="52" y="117"/>
                    </a:lnTo>
                    <a:lnTo>
                      <a:pt x="52" y="119"/>
                    </a:lnTo>
                    <a:lnTo>
                      <a:pt x="52" y="124"/>
                    </a:lnTo>
                    <a:lnTo>
                      <a:pt x="52" y="128"/>
                    </a:lnTo>
                    <a:lnTo>
                      <a:pt x="52" y="133"/>
                    </a:lnTo>
                    <a:lnTo>
                      <a:pt x="52" y="136"/>
                    </a:lnTo>
                    <a:lnTo>
                      <a:pt x="52" y="140"/>
                    </a:lnTo>
                    <a:lnTo>
                      <a:pt x="52" y="142"/>
                    </a:lnTo>
                    <a:lnTo>
                      <a:pt x="52" y="144"/>
                    </a:lnTo>
                    <a:lnTo>
                      <a:pt x="52" y="141"/>
                    </a:lnTo>
                    <a:lnTo>
                      <a:pt x="53" y="139"/>
                    </a:lnTo>
                    <a:lnTo>
                      <a:pt x="53" y="134"/>
                    </a:lnTo>
                    <a:lnTo>
                      <a:pt x="53" y="128"/>
                    </a:lnTo>
                    <a:lnTo>
                      <a:pt x="53" y="122"/>
                    </a:lnTo>
                    <a:lnTo>
                      <a:pt x="53" y="116"/>
                    </a:lnTo>
                    <a:lnTo>
                      <a:pt x="53" y="110"/>
                    </a:lnTo>
                    <a:lnTo>
                      <a:pt x="53" y="105"/>
                    </a:lnTo>
                    <a:lnTo>
                      <a:pt x="53" y="100"/>
                    </a:lnTo>
                    <a:lnTo>
                      <a:pt x="53" y="95"/>
                    </a:lnTo>
                    <a:lnTo>
                      <a:pt x="53" y="93"/>
                    </a:lnTo>
                    <a:lnTo>
                      <a:pt x="53" y="91"/>
                    </a:lnTo>
                    <a:lnTo>
                      <a:pt x="53" y="89"/>
                    </a:lnTo>
                    <a:lnTo>
                      <a:pt x="54" y="89"/>
                    </a:lnTo>
                    <a:lnTo>
                      <a:pt x="54" y="91"/>
                    </a:lnTo>
                    <a:lnTo>
                      <a:pt x="54" y="89"/>
                    </a:lnTo>
                    <a:lnTo>
                      <a:pt x="54" y="86"/>
                    </a:lnTo>
                    <a:lnTo>
                      <a:pt x="54" y="83"/>
                    </a:lnTo>
                    <a:lnTo>
                      <a:pt x="54" y="78"/>
                    </a:lnTo>
                    <a:lnTo>
                      <a:pt x="54" y="74"/>
                    </a:lnTo>
                    <a:lnTo>
                      <a:pt x="54" y="69"/>
                    </a:lnTo>
                    <a:lnTo>
                      <a:pt x="54" y="63"/>
                    </a:lnTo>
                    <a:lnTo>
                      <a:pt x="54" y="58"/>
                    </a:lnTo>
                    <a:lnTo>
                      <a:pt x="56" y="54"/>
                    </a:lnTo>
                    <a:lnTo>
                      <a:pt x="56" y="51"/>
                    </a:lnTo>
                    <a:lnTo>
                      <a:pt x="56" y="50"/>
                    </a:lnTo>
                    <a:lnTo>
                      <a:pt x="56" y="51"/>
                    </a:lnTo>
                    <a:lnTo>
                      <a:pt x="56" y="54"/>
                    </a:lnTo>
                    <a:lnTo>
                      <a:pt x="56" y="58"/>
                    </a:lnTo>
                    <a:lnTo>
                      <a:pt x="56" y="63"/>
                    </a:lnTo>
                    <a:lnTo>
                      <a:pt x="56" y="68"/>
                    </a:lnTo>
                    <a:lnTo>
                      <a:pt x="56" y="72"/>
                    </a:lnTo>
                    <a:lnTo>
                      <a:pt x="56" y="77"/>
                    </a:lnTo>
                    <a:lnTo>
                      <a:pt x="56" y="81"/>
                    </a:lnTo>
                    <a:lnTo>
                      <a:pt x="56" y="82"/>
                    </a:lnTo>
                    <a:lnTo>
                      <a:pt x="56" y="81"/>
                    </a:lnTo>
                    <a:lnTo>
                      <a:pt x="57" y="78"/>
                    </a:lnTo>
                    <a:lnTo>
                      <a:pt x="57" y="75"/>
                    </a:lnTo>
                    <a:lnTo>
                      <a:pt x="57" y="69"/>
                    </a:lnTo>
                    <a:lnTo>
                      <a:pt x="57" y="63"/>
                    </a:lnTo>
                    <a:lnTo>
                      <a:pt x="57" y="56"/>
                    </a:lnTo>
                    <a:lnTo>
                      <a:pt x="57" y="48"/>
                    </a:lnTo>
                    <a:lnTo>
                      <a:pt x="57" y="41"/>
                    </a:lnTo>
                    <a:lnTo>
                      <a:pt x="57" y="36"/>
                    </a:lnTo>
                    <a:lnTo>
                      <a:pt x="57" y="31"/>
                    </a:lnTo>
                    <a:lnTo>
                      <a:pt x="57" y="30"/>
                    </a:lnTo>
                    <a:lnTo>
                      <a:pt x="57" y="33"/>
                    </a:lnTo>
                    <a:lnTo>
                      <a:pt x="57" y="37"/>
                    </a:lnTo>
                    <a:lnTo>
                      <a:pt x="58" y="44"/>
                    </a:lnTo>
                    <a:lnTo>
                      <a:pt x="58" y="51"/>
                    </a:lnTo>
                    <a:lnTo>
                      <a:pt x="58" y="59"/>
                    </a:lnTo>
                    <a:lnTo>
                      <a:pt x="58" y="69"/>
                    </a:lnTo>
                    <a:lnTo>
                      <a:pt x="58" y="77"/>
                    </a:lnTo>
                    <a:lnTo>
                      <a:pt x="58" y="86"/>
                    </a:lnTo>
                    <a:lnTo>
                      <a:pt x="58" y="93"/>
                    </a:lnTo>
                    <a:lnTo>
                      <a:pt x="58" y="100"/>
                    </a:lnTo>
                    <a:lnTo>
                      <a:pt x="58" y="105"/>
                    </a:lnTo>
                    <a:lnTo>
                      <a:pt x="58" y="110"/>
                    </a:lnTo>
                    <a:lnTo>
                      <a:pt x="58" y="112"/>
                    </a:lnTo>
                    <a:lnTo>
                      <a:pt x="58" y="113"/>
                    </a:lnTo>
                    <a:lnTo>
                      <a:pt x="59" y="111"/>
                    </a:lnTo>
                    <a:lnTo>
                      <a:pt x="59" y="110"/>
                    </a:lnTo>
                    <a:lnTo>
                      <a:pt x="59" y="106"/>
                    </a:lnTo>
                    <a:lnTo>
                      <a:pt x="59" y="103"/>
                    </a:lnTo>
                    <a:lnTo>
                      <a:pt x="59" y="98"/>
                    </a:lnTo>
                    <a:lnTo>
                      <a:pt x="59" y="93"/>
                    </a:lnTo>
                    <a:lnTo>
                      <a:pt x="59" y="88"/>
                    </a:lnTo>
                    <a:lnTo>
                      <a:pt x="59" y="83"/>
                    </a:lnTo>
                    <a:lnTo>
                      <a:pt x="59" y="80"/>
                    </a:lnTo>
                    <a:lnTo>
                      <a:pt x="59" y="77"/>
                    </a:lnTo>
                    <a:lnTo>
                      <a:pt x="59" y="76"/>
                    </a:lnTo>
                    <a:lnTo>
                      <a:pt x="59" y="77"/>
                    </a:lnTo>
                    <a:lnTo>
                      <a:pt x="61" y="82"/>
                    </a:lnTo>
                    <a:lnTo>
                      <a:pt x="61" y="88"/>
                    </a:lnTo>
                    <a:lnTo>
                      <a:pt x="61" y="95"/>
                    </a:lnTo>
                    <a:lnTo>
                      <a:pt x="61" y="105"/>
                    </a:lnTo>
                    <a:lnTo>
                      <a:pt x="61" y="115"/>
                    </a:lnTo>
                    <a:lnTo>
                      <a:pt x="61" y="126"/>
                    </a:lnTo>
                    <a:lnTo>
                      <a:pt x="61" y="135"/>
                    </a:lnTo>
                    <a:lnTo>
                      <a:pt x="61" y="145"/>
                    </a:lnTo>
                    <a:lnTo>
                      <a:pt x="61" y="152"/>
                    </a:lnTo>
                    <a:lnTo>
                      <a:pt x="61" y="157"/>
                    </a:lnTo>
                    <a:lnTo>
                      <a:pt x="61" y="158"/>
                    </a:lnTo>
                    <a:lnTo>
                      <a:pt x="61" y="157"/>
                    </a:lnTo>
                    <a:lnTo>
                      <a:pt x="61" y="152"/>
                    </a:lnTo>
                    <a:lnTo>
                      <a:pt x="61" y="144"/>
                    </a:lnTo>
                    <a:lnTo>
                      <a:pt x="62" y="133"/>
                    </a:lnTo>
                    <a:lnTo>
                      <a:pt x="62" y="119"/>
                    </a:lnTo>
                    <a:lnTo>
                      <a:pt x="62" y="105"/>
                    </a:lnTo>
                    <a:lnTo>
                      <a:pt x="62" y="89"/>
                    </a:lnTo>
                    <a:lnTo>
                      <a:pt x="62" y="74"/>
                    </a:lnTo>
                    <a:lnTo>
                      <a:pt x="62" y="60"/>
                    </a:lnTo>
                    <a:lnTo>
                      <a:pt x="62" y="48"/>
                    </a:lnTo>
                    <a:lnTo>
                      <a:pt x="62" y="37"/>
                    </a:lnTo>
                    <a:lnTo>
                      <a:pt x="62" y="30"/>
                    </a:lnTo>
                    <a:lnTo>
                      <a:pt x="62" y="27"/>
                    </a:lnTo>
                    <a:lnTo>
                      <a:pt x="62" y="25"/>
                    </a:lnTo>
                    <a:lnTo>
                      <a:pt x="62" y="27"/>
                    </a:lnTo>
                    <a:lnTo>
                      <a:pt x="62" y="30"/>
                    </a:lnTo>
                    <a:lnTo>
                      <a:pt x="63" y="35"/>
                    </a:lnTo>
                    <a:lnTo>
                      <a:pt x="63" y="41"/>
                    </a:lnTo>
                    <a:lnTo>
                      <a:pt x="63" y="47"/>
                    </a:lnTo>
                    <a:lnTo>
                      <a:pt x="63" y="53"/>
                    </a:lnTo>
                    <a:lnTo>
                      <a:pt x="63" y="59"/>
                    </a:lnTo>
                    <a:lnTo>
                      <a:pt x="63" y="64"/>
                    </a:lnTo>
                    <a:lnTo>
                      <a:pt x="63" y="68"/>
                    </a:lnTo>
                    <a:lnTo>
                      <a:pt x="63" y="71"/>
                    </a:lnTo>
                    <a:lnTo>
                      <a:pt x="63" y="72"/>
                    </a:lnTo>
                    <a:lnTo>
                      <a:pt x="63" y="75"/>
                    </a:lnTo>
                    <a:lnTo>
                      <a:pt x="63" y="76"/>
                    </a:lnTo>
                    <a:lnTo>
                      <a:pt x="63" y="77"/>
                    </a:lnTo>
                    <a:lnTo>
                      <a:pt x="63" y="78"/>
                    </a:lnTo>
                    <a:lnTo>
                      <a:pt x="64" y="80"/>
                    </a:lnTo>
                    <a:lnTo>
                      <a:pt x="64" y="82"/>
                    </a:lnTo>
                    <a:lnTo>
                      <a:pt x="64" y="83"/>
                    </a:lnTo>
                    <a:lnTo>
                      <a:pt x="64" y="86"/>
                    </a:lnTo>
                    <a:lnTo>
                      <a:pt x="64" y="88"/>
                    </a:lnTo>
                    <a:lnTo>
                      <a:pt x="64" y="91"/>
                    </a:lnTo>
                    <a:lnTo>
                      <a:pt x="64" y="93"/>
                    </a:lnTo>
                    <a:lnTo>
                      <a:pt x="64" y="94"/>
                    </a:lnTo>
                    <a:lnTo>
                      <a:pt x="64" y="97"/>
                    </a:lnTo>
                    <a:lnTo>
                      <a:pt x="64" y="98"/>
                    </a:lnTo>
                    <a:lnTo>
                      <a:pt x="64" y="99"/>
                    </a:lnTo>
                    <a:lnTo>
                      <a:pt x="64" y="100"/>
                    </a:lnTo>
                    <a:lnTo>
                      <a:pt x="64" y="103"/>
                    </a:lnTo>
                    <a:lnTo>
                      <a:pt x="64" y="104"/>
                    </a:lnTo>
                    <a:lnTo>
                      <a:pt x="65" y="106"/>
                    </a:lnTo>
                    <a:lnTo>
                      <a:pt x="65" y="109"/>
                    </a:lnTo>
                    <a:lnTo>
                      <a:pt x="65" y="111"/>
                    </a:lnTo>
                    <a:lnTo>
                      <a:pt x="65" y="113"/>
                    </a:lnTo>
                    <a:lnTo>
                      <a:pt x="65" y="115"/>
                    </a:lnTo>
                    <a:lnTo>
                      <a:pt x="65" y="116"/>
                    </a:lnTo>
                    <a:lnTo>
                      <a:pt x="65" y="115"/>
                    </a:lnTo>
                    <a:lnTo>
                      <a:pt x="65" y="111"/>
                    </a:lnTo>
                    <a:lnTo>
                      <a:pt x="65" y="107"/>
                    </a:lnTo>
                    <a:lnTo>
                      <a:pt x="65" y="104"/>
                    </a:lnTo>
                    <a:lnTo>
                      <a:pt x="65" y="98"/>
                    </a:lnTo>
                    <a:lnTo>
                      <a:pt x="67" y="92"/>
                    </a:lnTo>
                    <a:lnTo>
                      <a:pt x="67" y="87"/>
                    </a:lnTo>
                    <a:lnTo>
                      <a:pt x="67" y="81"/>
                    </a:lnTo>
                    <a:lnTo>
                      <a:pt x="67" y="76"/>
                    </a:lnTo>
                    <a:lnTo>
                      <a:pt x="67" y="71"/>
                    </a:lnTo>
                    <a:lnTo>
                      <a:pt x="67" y="68"/>
                    </a:lnTo>
                    <a:lnTo>
                      <a:pt x="67" y="64"/>
                    </a:lnTo>
                    <a:lnTo>
                      <a:pt x="67" y="63"/>
                    </a:lnTo>
                    <a:lnTo>
                      <a:pt x="67" y="62"/>
                    </a:lnTo>
                    <a:lnTo>
                      <a:pt x="67" y="63"/>
                    </a:lnTo>
                    <a:lnTo>
                      <a:pt x="67" y="64"/>
                    </a:lnTo>
                    <a:lnTo>
                      <a:pt x="67" y="68"/>
                    </a:lnTo>
                    <a:lnTo>
                      <a:pt x="67" y="71"/>
                    </a:lnTo>
                    <a:lnTo>
                      <a:pt x="68" y="76"/>
                    </a:lnTo>
                    <a:lnTo>
                      <a:pt x="68" y="81"/>
                    </a:lnTo>
                    <a:lnTo>
                      <a:pt x="68" y="87"/>
                    </a:lnTo>
                    <a:lnTo>
                      <a:pt x="68" y="92"/>
                    </a:lnTo>
                    <a:lnTo>
                      <a:pt x="68" y="98"/>
                    </a:lnTo>
                    <a:lnTo>
                      <a:pt x="68" y="103"/>
                    </a:lnTo>
                    <a:lnTo>
                      <a:pt x="68" y="107"/>
                    </a:lnTo>
                    <a:lnTo>
                      <a:pt x="68" y="110"/>
                    </a:lnTo>
                    <a:lnTo>
                      <a:pt x="68" y="112"/>
                    </a:lnTo>
                    <a:lnTo>
                      <a:pt x="68" y="111"/>
                    </a:lnTo>
                    <a:lnTo>
                      <a:pt x="68" y="109"/>
                    </a:lnTo>
                    <a:lnTo>
                      <a:pt x="68" y="105"/>
                    </a:lnTo>
                    <a:lnTo>
                      <a:pt x="69" y="100"/>
                    </a:lnTo>
                    <a:lnTo>
                      <a:pt x="69" y="97"/>
                    </a:lnTo>
                    <a:lnTo>
                      <a:pt x="69" y="92"/>
                    </a:lnTo>
                    <a:lnTo>
                      <a:pt x="69" y="87"/>
                    </a:lnTo>
                    <a:lnTo>
                      <a:pt x="69" y="83"/>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86" name="Freeform 118"/>
              <p:cNvSpPr>
                <a:spLocks/>
              </p:cNvSpPr>
              <p:nvPr/>
            </p:nvSpPr>
            <p:spPr bwMode="auto">
              <a:xfrm>
                <a:off x="3074" y="427"/>
                <a:ext cx="67" cy="1586"/>
              </a:xfrm>
              <a:custGeom>
                <a:avLst/>
                <a:gdLst>
                  <a:gd name="T0" fmla="*/ 1 w 67"/>
                  <a:gd name="T1" fmla="*/ 1535 h 1586"/>
                  <a:gd name="T2" fmla="*/ 1 w 67"/>
                  <a:gd name="T3" fmla="*/ 1505 h 1586"/>
                  <a:gd name="T4" fmla="*/ 2 w 67"/>
                  <a:gd name="T5" fmla="*/ 1527 h 1586"/>
                  <a:gd name="T6" fmla="*/ 4 w 67"/>
                  <a:gd name="T7" fmla="*/ 1549 h 1586"/>
                  <a:gd name="T8" fmla="*/ 5 w 67"/>
                  <a:gd name="T9" fmla="*/ 1497 h 1586"/>
                  <a:gd name="T10" fmla="*/ 6 w 67"/>
                  <a:gd name="T11" fmla="*/ 1478 h 1586"/>
                  <a:gd name="T12" fmla="*/ 7 w 67"/>
                  <a:gd name="T13" fmla="*/ 1453 h 1586"/>
                  <a:gd name="T14" fmla="*/ 9 w 67"/>
                  <a:gd name="T15" fmla="*/ 1453 h 1586"/>
                  <a:gd name="T16" fmla="*/ 10 w 67"/>
                  <a:gd name="T17" fmla="*/ 1432 h 1586"/>
                  <a:gd name="T18" fmla="*/ 11 w 67"/>
                  <a:gd name="T19" fmla="*/ 1446 h 1586"/>
                  <a:gd name="T20" fmla="*/ 12 w 67"/>
                  <a:gd name="T21" fmla="*/ 1494 h 1586"/>
                  <a:gd name="T22" fmla="*/ 12 w 67"/>
                  <a:gd name="T23" fmla="*/ 1515 h 1586"/>
                  <a:gd name="T24" fmla="*/ 13 w 67"/>
                  <a:gd name="T25" fmla="*/ 1491 h 1586"/>
                  <a:gd name="T26" fmla="*/ 15 w 67"/>
                  <a:gd name="T27" fmla="*/ 1585 h 1586"/>
                  <a:gd name="T28" fmla="*/ 16 w 67"/>
                  <a:gd name="T29" fmla="*/ 1513 h 1586"/>
                  <a:gd name="T30" fmla="*/ 17 w 67"/>
                  <a:gd name="T31" fmla="*/ 1431 h 1586"/>
                  <a:gd name="T32" fmla="*/ 18 w 67"/>
                  <a:gd name="T33" fmla="*/ 1446 h 1586"/>
                  <a:gd name="T34" fmla="*/ 19 w 67"/>
                  <a:gd name="T35" fmla="*/ 1509 h 1586"/>
                  <a:gd name="T36" fmla="*/ 21 w 67"/>
                  <a:gd name="T37" fmla="*/ 1499 h 1586"/>
                  <a:gd name="T38" fmla="*/ 21 w 67"/>
                  <a:gd name="T39" fmla="*/ 1475 h 1586"/>
                  <a:gd name="T40" fmla="*/ 22 w 67"/>
                  <a:gd name="T41" fmla="*/ 1452 h 1586"/>
                  <a:gd name="T42" fmla="*/ 23 w 67"/>
                  <a:gd name="T43" fmla="*/ 1465 h 1586"/>
                  <a:gd name="T44" fmla="*/ 24 w 67"/>
                  <a:gd name="T45" fmla="*/ 1514 h 1586"/>
                  <a:gd name="T46" fmla="*/ 26 w 67"/>
                  <a:gd name="T47" fmla="*/ 1451 h 1586"/>
                  <a:gd name="T48" fmla="*/ 27 w 67"/>
                  <a:gd name="T49" fmla="*/ 1416 h 1586"/>
                  <a:gd name="T50" fmla="*/ 27 w 67"/>
                  <a:gd name="T51" fmla="*/ 1514 h 1586"/>
                  <a:gd name="T52" fmla="*/ 28 w 67"/>
                  <a:gd name="T53" fmla="*/ 1514 h 1586"/>
                  <a:gd name="T54" fmla="*/ 29 w 67"/>
                  <a:gd name="T55" fmla="*/ 1499 h 1586"/>
                  <a:gd name="T56" fmla="*/ 30 w 67"/>
                  <a:gd name="T57" fmla="*/ 1440 h 1586"/>
                  <a:gd name="T58" fmla="*/ 32 w 67"/>
                  <a:gd name="T59" fmla="*/ 1498 h 1586"/>
                  <a:gd name="T60" fmla="*/ 33 w 67"/>
                  <a:gd name="T61" fmla="*/ 1503 h 1586"/>
                  <a:gd name="T62" fmla="*/ 34 w 67"/>
                  <a:gd name="T63" fmla="*/ 1525 h 1586"/>
                  <a:gd name="T64" fmla="*/ 35 w 67"/>
                  <a:gd name="T65" fmla="*/ 1511 h 1586"/>
                  <a:gd name="T66" fmla="*/ 36 w 67"/>
                  <a:gd name="T67" fmla="*/ 1484 h 1586"/>
                  <a:gd name="T68" fmla="*/ 38 w 67"/>
                  <a:gd name="T69" fmla="*/ 1503 h 1586"/>
                  <a:gd name="T70" fmla="*/ 39 w 67"/>
                  <a:gd name="T71" fmla="*/ 1493 h 1586"/>
                  <a:gd name="T72" fmla="*/ 39 w 67"/>
                  <a:gd name="T73" fmla="*/ 1474 h 1586"/>
                  <a:gd name="T74" fmla="*/ 40 w 67"/>
                  <a:gd name="T75" fmla="*/ 1520 h 1586"/>
                  <a:gd name="T76" fmla="*/ 41 w 67"/>
                  <a:gd name="T77" fmla="*/ 1438 h 1586"/>
                  <a:gd name="T78" fmla="*/ 43 w 67"/>
                  <a:gd name="T79" fmla="*/ 1505 h 1586"/>
                  <a:gd name="T80" fmla="*/ 44 w 67"/>
                  <a:gd name="T81" fmla="*/ 1467 h 1586"/>
                  <a:gd name="T82" fmla="*/ 45 w 67"/>
                  <a:gd name="T83" fmla="*/ 1455 h 1586"/>
                  <a:gd name="T84" fmla="*/ 46 w 67"/>
                  <a:gd name="T85" fmla="*/ 1443 h 1586"/>
                  <a:gd name="T86" fmla="*/ 47 w 67"/>
                  <a:gd name="T87" fmla="*/ 1504 h 1586"/>
                  <a:gd name="T88" fmla="*/ 49 w 67"/>
                  <a:gd name="T89" fmla="*/ 1420 h 1586"/>
                  <a:gd name="T90" fmla="*/ 49 w 67"/>
                  <a:gd name="T91" fmla="*/ 1344 h 1586"/>
                  <a:gd name="T92" fmla="*/ 50 w 67"/>
                  <a:gd name="T93" fmla="*/ 1250 h 1586"/>
                  <a:gd name="T94" fmla="*/ 51 w 67"/>
                  <a:gd name="T95" fmla="*/ 989 h 1586"/>
                  <a:gd name="T96" fmla="*/ 52 w 67"/>
                  <a:gd name="T97" fmla="*/ 722 h 1586"/>
                  <a:gd name="T98" fmla="*/ 53 w 67"/>
                  <a:gd name="T99" fmla="*/ 328 h 1586"/>
                  <a:gd name="T100" fmla="*/ 55 w 67"/>
                  <a:gd name="T101" fmla="*/ 131 h 1586"/>
                  <a:gd name="T102" fmla="*/ 56 w 67"/>
                  <a:gd name="T103" fmla="*/ 4 h 1586"/>
                  <a:gd name="T104" fmla="*/ 56 w 67"/>
                  <a:gd name="T105" fmla="*/ 144 h 1586"/>
                  <a:gd name="T106" fmla="*/ 57 w 67"/>
                  <a:gd name="T107" fmla="*/ 385 h 1586"/>
                  <a:gd name="T108" fmla="*/ 58 w 67"/>
                  <a:gd name="T109" fmla="*/ 659 h 1586"/>
                  <a:gd name="T110" fmla="*/ 60 w 67"/>
                  <a:gd name="T111" fmla="*/ 942 h 1586"/>
                  <a:gd name="T112" fmla="*/ 61 w 67"/>
                  <a:gd name="T113" fmla="*/ 1047 h 1586"/>
                  <a:gd name="T114" fmla="*/ 61 w 67"/>
                  <a:gd name="T115" fmla="*/ 1092 h 1586"/>
                  <a:gd name="T116" fmla="*/ 62 w 67"/>
                  <a:gd name="T117" fmla="*/ 1133 h 1586"/>
                  <a:gd name="T118" fmla="*/ 63 w 67"/>
                  <a:gd name="T119" fmla="*/ 1010 h 1586"/>
                  <a:gd name="T120" fmla="*/ 64 w 67"/>
                  <a:gd name="T121" fmla="*/ 1000 h 1586"/>
                  <a:gd name="T122" fmla="*/ 66 w 67"/>
                  <a:gd name="T123" fmla="*/ 996 h 1586"/>
                  <a:gd name="T124" fmla="*/ 67 w 67"/>
                  <a:gd name="T125" fmla="*/ 952 h 15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7"/>
                  <a:gd name="T190" fmla="*/ 0 h 1586"/>
                  <a:gd name="T191" fmla="*/ 67 w 67"/>
                  <a:gd name="T192" fmla="*/ 1586 h 15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7" h="1586">
                    <a:moveTo>
                      <a:pt x="0" y="1511"/>
                    </a:moveTo>
                    <a:lnTo>
                      <a:pt x="0" y="1510"/>
                    </a:lnTo>
                    <a:lnTo>
                      <a:pt x="0" y="1509"/>
                    </a:lnTo>
                    <a:lnTo>
                      <a:pt x="0" y="1510"/>
                    </a:lnTo>
                    <a:lnTo>
                      <a:pt x="0" y="1511"/>
                    </a:lnTo>
                    <a:lnTo>
                      <a:pt x="0" y="1515"/>
                    </a:lnTo>
                    <a:lnTo>
                      <a:pt x="0" y="1519"/>
                    </a:lnTo>
                    <a:lnTo>
                      <a:pt x="0" y="1523"/>
                    </a:lnTo>
                    <a:lnTo>
                      <a:pt x="0" y="1528"/>
                    </a:lnTo>
                    <a:lnTo>
                      <a:pt x="0" y="1533"/>
                    </a:lnTo>
                    <a:lnTo>
                      <a:pt x="1" y="1535"/>
                    </a:lnTo>
                    <a:lnTo>
                      <a:pt x="1" y="1538"/>
                    </a:lnTo>
                    <a:lnTo>
                      <a:pt x="1" y="1539"/>
                    </a:lnTo>
                    <a:lnTo>
                      <a:pt x="1" y="1538"/>
                    </a:lnTo>
                    <a:lnTo>
                      <a:pt x="1" y="1537"/>
                    </a:lnTo>
                    <a:lnTo>
                      <a:pt x="1" y="1533"/>
                    </a:lnTo>
                    <a:lnTo>
                      <a:pt x="1" y="1529"/>
                    </a:lnTo>
                    <a:lnTo>
                      <a:pt x="1" y="1525"/>
                    </a:lnTo>
                    <a:lnTo>
                      <a:pt x="1" y="1519"/>
                    </a:lnTo>
                    <a:lnTo>
                      <a:pt x="1" y="1514"/>
                    </a:lnTo>
                    <a:lnTo>
                      <a:pt x="1" y="1509"/>
                    </a:lnTo>
                    <a:lnTo>
                      <a:pt x="1" y="1505"/>
                    </a:lnTo>
                    <a:lnTo>
                      <a:pt x="1" y="1502"/>
                    </a:lnTo>
                    <a:lnTo>
                      <a:pt x="2" y="1499"/>
                    </a:lnTo>
                    <a:lnTo>
                      <a:pt x="2" y="1498"/>
                    </a:lnTo>
                    <a:lnTo>
                      <a:pt x="2" y="1500"/>
                    </a:lnTo>
                    <a:lnTo>
                      <a:pt x="2" y="1503"/>
                    </a:lnTo>
                    <a:lnTo>
                      <a:pt x="2" y="1506"/>
                    </a:lnTo>
                    <a:lnTo>
                      <a:pt x="2" y="1510"/>
                    </a:lnTo>
                    <a:lnTo>
                      <a:pt x="2" y="1515"/>
                    </a:lnTo>
                    <a:lnTo>
                      <a:pt x="2" y="1519"/>
                    </a:lnTo>
                    <a:lnTo>
                      <a:pt x="2" y="1523"/>
                    </a:lnTo>
                    <a:lnTo>
                      <a:pt x="2" y="1527"/>
                    </a:lnTo>
                    <a:lnTo>
                      <a:pt x="2" y="1532"/>
                    </a:lnTo>
                    <a:lnTo>
                      <a:pt x="4" y="1535"/>
                    </a:lnTo>
                    <a:lnTo>
                      <a:pt x="4" y="1539"/>
                    </a:lnTo>
                    <a:lnTo>
                      <a:pt x="4" y="1543"/>
                    </a:lnTo>
                    <a:lnTo>
                      <a:pt x="4" y="1545"/>
                    </a:lnTo>
                    <a:lnTo>
                      <a:pt x="4" y="1549"/>
                    </a:lnTo>
                    <a:lnTo>
                      <a:pt x="4" y="1550"/>
                    </a:lnTo>
                    <a:lnTo>
                      <a:pt x="4" y="1551"/>
                    </a:lnTo>
                    <a:lnTo>
                      <a:pt x="4" y="1552"/>
                    </a:lnTo>
                    <a:lnTo>
                      <a:pt x="4" y="1551"/>
                    </a:lnTo>
                    <a:lnTo>
                      <a:pt x="4" y="1549"/>
                    </a:lnTo>
                    <a:lnTo>
                      <a:pt x="4" y="1546"/>
                    </a:lnTo>
                    <a:lnTo>
                      <a:pt x="4" y="1541"/>
                    </a:lnTo>
                    <a:lnTo>
                      <a:pt x="4" y="1538"/>
                    </a:lnTo>
                    <a:lnTo>
                      <a:pt x="5" y="1532"/>
                    </a:lnTo>
                    <a:lnTo>
                      <a:pt x="5" y="1527"/>
                    </a:lnTo>
                    <a:lnTo>
                      <a:pt x="5" y="1521"/>
                    </a:lnTo>
                    <a:lnTo>
                      <a:pt x="5" y="1515"/>
                    </a:lnTo>
                    <a:lnTo>
                      <a:pt x="5" y="1510"/>
                    </a:lnTo>
                    <a:lnTo>
                      <a:pt x="5" y="1504"/>
                    </a:lnTo>
                    <a:lnTo>
                      <a:pt x="5" y="1500"/>
                    </a:lnTo>
                    <a:lnTo>
                      <a:pt x="5" y="1497"/>
                    </a:lnTo>
                    <a:lnTo>
                      <a:pt x="5" y="1493"/>
                    </a:lnTo>
                    <a:lnTo>
                      <a:pt x="5" y="1491"/>
                    </a:lnTo>
                    <a:lnTo>
                      <a:pt x="5" y="1488"/>
                    </a:lnTo>
                    <a:lnTo>
                      <a:pt x="5" y="1487"/>
                    </a:lnTo>
                    <a:lnTo>
                      <a:pt x="5" y="1485"/>
                    </a:lnTo>
                    <a:lnTo>
                      <a:pt x="6" y="1484"/>
                    </a:lnTo>
                    <a:lnTo>
                      <a:pt x="6" y="1482"/>
                    </a:lnTo>
                    <a:lnTo>
                      <a:pt x="6" y="1481"/>
                    </a:lnTo>
                    <a:lnTo>
                      <a:pt x="6" y="1480"/>
                    </a:lnTo>
                    <a:lnTo>
                      <a:pt x="6" y="1479"/>
                    </a:lnTo>
                    <a:lnTo>
                      <a:pt x="6" y="1478"/>
                    </a:lnTo>
                    <a:lnTo>
                      <a:pt x="6" y="1476"/>
                    </a:lnTo>
                    <a:lnTo>
                      <a:pt x="6" y="1475"/>
                    </a:lnTo>
                    <a:lnTo>
                      <a:pt x="6" y="1474"/>
                    </a:lnTo>
                    <a:lnTo>
                      <a:pt x="6" y="1473"/>
                    </a:lnTo>
                    <a:lnTo>
                      <a:pt x="6" y="1472"/>
                    </a:lnTo>
                    <a:lnTo>
                      <a:pt x="7" y="1469"/>
                    </a:lnTo>
                    <a:lnTo>
                      <a:pt x="7" y="1467"/>
                    </a:lnTo>
                    <a:lnTo>
                      <a:pt x="7" y="1464"/>
                    </a:lnTo>
                    <a:lnTo>
                      <a:pt x="7" y="1461"/>
                    </a:lnTo>
                    <a:lnTo>
                      <a:pt x="7" y="1457"/>
                    </a:lnTo>
                    <a:lnTo>
                      <a:pt x="7" y="1453"/>
                    </a:lnTo>
                    <a:lnTo>
                      <a:pt x="7" y="1451"/>
                    </a:lnTo>
                    <a:lnTo>
                      <a:pt x="7" y="1447"/>
                    </a:lnTo>
                    <a:lnTo>
                      <a:pt x="7" y="1445"/>
                    </a:lnTo>
                    <a:lnTo>
                      <a:pt x="7" y="1444"/>
                    </a:lnTo>
                    <a:lnTo>
                      <a:pt x="7" y="1443"/>
                    </a:lnTo>
                    <a:lnTo>
                      <a:pt x="7" y="1444"/>
                    </a:lnTo>
                    <a:lnTo>
                      <a:pt x="7" y="1445"/>
                    </a:lnTo>
                    <a:lnTo>
                      <a:pt x="7" y="1446"/>
                    </a:lnTo>
                    <a:lnTo>
                      <a:pt x="9" y="1449"/>
                    </a:lnTo>
                    <a:lnTo>
                      <a:pt x="9" y="1451"/>
                    </a:lnTo>
                    <a:lnTo>
                      <a:pt x="9" y="1453"/>
                    </a:lnTo>
                    <a:lnTo>
                      <a:pt x="9" y="1455"/>
                    </a:lnTo>
                    <a:lnTo>
                      <a:pt x="9" y="1456"/>
                    </a:lnTo>
                    <a:lnTo>
                      <a:pt x="9" y="1455"/>
                    </a:lnTo>
                    <a:lnTo>
                      <a:pt x="9" y="1452"/>
                    </a:lnTo>
                    <a:lnTo>
                      <a:pt x="9" y="1449"/>
                    </a:lnTo>
                    <a:lnTo>
                      <a:pt x="9" y="1446"/>
                    </a:lnTo>
                    <a:lnTo>
                      <a:pt x="9" y="1443"/>
                    </a:lnTo>
                    <a:lnTo>
                      <a:pt x="9" y="1439"/>
                    </a:lnTo>
                    <a:lnTo>
                      <a:pt x="10" y="1435"/>
                    </a:lnTo>
                    <a:lnTo>
                      <a:pt x="10" y="1433"/>
                    </a:lnTo>
                    <a:lnTo>
                      <a:pt x="10" y="1432"/>
                    </a:lnTo>
                    <a:lnTo>
                      <a:pt x="10" y="1429"/>
                    </a:lnTo>
                    <a:lnTo>
                      <a:pt x="10" y="1431"/>
                    </a:lnTo>
                    <a:lnTo>
                      <a:pt x="10" y="1432"/>
                    </a:lnTo>
                    <a:lnTo>
                      <a:pt x="10" y="1433"/>
                    </a:lnTo>
                    <a:lnTo>
                      <a:pt x="10" y="1434"/>
                    </a:lnTo>
                    <a:lnTo>
                      <a:pt x="10" y="1437"/>
                    </a:lnTo>
                    <a:lnTo>
                      <a:pt x="10" y="1439"/>
                    </a:lnTo>
                    <a:lnTo>
                      <a:pt x="10" y="1440"/>
                    </a:lnTo>
                    <a:lnTo>
                      <a:pt x="11" y="1443"/>
                    </a:lnTo>
                    <a:lnTo>
                      <a:pt x="11" y="1444"/>
                    </a:lnTo>
                    <a:lnTo>
                      <a:pt x="11" y="1446"/>
                    </a:lnTo>
                    <a:lnTo>
                      <a:pt x="11" y="1449"/>
                    </a:lnTo>
                    <a:lnTo>
                      <a:pt x="11" y="1451"/>
                    </a:lnTo>
                    <a:lnTo>
                      <a:pt x="11" y="1453"/>
                    </a:lnTo>
                    <a:lnTo>
                      <a:pt x="11" y="1456"/>
                    </a:lnTo>
                    <a:lnTo>
                      <a:pt x="11" y="1459"/>
                    </a:lnTo>
                    <a:lnTo>
                      <a:pt x="11" y="1464"/>
                    </a:lnTo>
                    <a:lnTo>
                      <a:pt x="11" y="1469"/>
                    </a:lnTo>
                    <a:lnTo>
                      <a:pt x="11" y="1475"/>
                    </a:lnTo>
                    <a:lnTo>
                      <a:pt x="11" y="1481"/>
                    </a:lnTo>
                    <a:lnTo>
                      <a:pt x="11" y="1488"/>
                    </a:lnTo>
                    <a:lnTo>
                      <a:pt x="12" y="1494"/>
                    </a:lnTo>
                    <a:lnTo>
                      <a:pt x="12" y="1502"/>
                    </a:lnTo>
                    <a:lnTo>
                      <a:pt x="12" y="1509"/>
                    </a:lnTo>
                    <a:lnTo>
                      <a:pt x="12" y="1515"/>
                    </a:lnTo>
                    <a:lnTo>
                      <a:pt x="12" y="1520"/>
                    </a:lnTo>
                    <a:lnTo>
                      <a:pt x="12" y="1525"/>
                    </a:lnTo>
                    <a:lnTo>
                      <a:pt x="12" y="1527"/>
                    </a:lnTo>
                    <a:lnTo>
                      <a:pt x="12" y="1528"/>
                    </a:lnTo>
                    <a:lnTo>
                      <a:pt x="12" y="1527"/>
                    </a:lnTo>
                    <a:lnTo>
                      <a:pt x="12" y="1523"/>
                    </a:lnTo>
                    <a:lnTo>
                      <a:pt x="12" y="1520"/>
                    </a:lnTo>
                    <a:lnTo>
                      <a:pt x="12" y="1515"/>
                    </a:lnTo>
                    <a:lnTo>
                      <a:pt x="12" y="1509"/>
                    </a:lnTo>
                    <a:lnTo>
                      <a:pt x="13" y="1503"/>
                    </a:lnTo>
                    <a:lnTo>
                      <a:pt x="13" y="1498"/>
                    </a:lnTo>
                    <a:lnTo>
                      <a:pt x="13" y="1492"/>
                    </a:lnTo>
                    <a:lnTo>
                      <a:pt x="13" y="1487"/>
                    </a:lnTo>
                    <a:lnTo>
                      <a:pt x="13" y="1484"/>
                    </a:lnTo>
                    <a:lnTo>
                      <a:pt x="13" y="1482"/>
                    </a:lnTo>
                    <a:lnTo>
                      <a:pt x="13" y="1481"/>
                    </a:lnTo>
                    <a:lnTo>
                      <a:pt x="13" y="1482"/>
                    </a:lnTo>
                    <a:lnTo>
                      <a:pt x="13" y="1486"/>
                    </a:lnTo>
                    <a:lnTo>
                      <a:pt x="13" y="1491"/>
                    </a:lnTo>
                    <a:lnTo>
                      <a:pt x="13" y="1498"/>
                    </a:lnTo>
                    <a:lnTo>
                      <a:pt x="13" y="1505"/>
                    </a:lnTo>
                    <a:lnTo>
                      <a:pt x="13" y="1516"/>
                    </a:lnTo>
                    <a:lnTo>
                      <a:pt x="15" y="1526"/>
                    </a:lnTo>
                    <a:lnTo>
                      <a:pt x="15" y="1537"/>
                    </a:lnTo>
                    <a:lnTo>
                      <a:pt x="15" y="1547"/>
                    </a:lnTo>
                    <a:lnTo>
                      <a:pt x="15" y="1558"/>
                    </a:lnTo>
                    <a:lnTo>
                      <a:pt x="15" y="1567"/>
                    </a:lnTo>
                    <a:lnTo>
                      <a:pt x="15" y="1575"/>
                    </a:lnTo>
                    <a:lnTo>
                      <a:pt x="15" y="1581"/>
                    </a:lnTo>
                    <a:lnTo>
                      <a:pt x="15" y="1585"/>
                    </a:lnTo>
                    <a:lnTo>
                      <a:pt x="15" y="1586"/>
                    </a:lnTo>
                    <a:lnTo>
                      <a:pt x="15" y="1584"/>
                    </a:lnTo>
                    <a:lnTo>
                      <a:pt x="15" y="1579"/>
                    </a:lnTo>
                    <a:lnTo>
                      <a:pt x="15" y="1573"/>
                    </a:lnTo>
                    <a:lnTo>
                      <a:pt x="16" y="1567"/>
                    </a:lnTo>
                    <a:lnTo>
                      <a:pt x="16" y="1558"/>
                    </a:lnTo>
                    <a:lnTo>
                      <a:pt x="16" y="1550"/>
                    </a:lnTo>
                    <a:lnTo>
                      <a:pt x="16" y="1540"/>
                    </a:lnTo>
                    <a:lnTo>
                      <a:pt x="16" y="1531"/>
                    </a:lnTo>
                    <a:lnTo>
                      <a:pt x="16" y="1522"/>
                    </a:lnTo>
                    <a:lnTo>
                      <a:pt x="16" y="1513"/>
                    </a:lnTo>
                    <a:lnTo>
                      <a:pt x="16" y="1503"/>
                    </a:lnTo>
                    <a:lnTo>
                      <a:pt x="16" y="1494"/>
                    </a:lnTo>
                    <a:lnTo>
                      <a:pt x="16" y="1485"/>
                    </a:lnTo>
                    <a:lnTo>
                      <a:pt x="16" y="1476"/>
                    </a:lnTo>
                    <a:lnTo>
                      <a:pt x="16" y="1468"/>
                    </a:lnTo>
                    <a:lnTo>
                      <a:pt x="16" y="1459"/>
                    </a:lnTo>
                    <a:lnTo>
                      <a:pt x="16" y="1452"/>
                    </a:lnTo>
                    <a:lnTo>
                      <a:pt x="17" y="1445"/>
                    </a:lnTo>
                    <a:lnTo>
                      <a:pt x="17" y="1439"/>
                    </a:lnTo>
                    <a:lnTo>
                      <a:pt x="17" y="1434"/>
                    </a:lnTo>
                    <a:lnTo>
                      <a:pt x="17" y="1431"/>
                    </a:lnTo>
                    <a:lnTo>
                      <a:pt x="17" y="1428"/>
                    </a:lnTo>
                    <a:lnTo>
                      <a:pt x="17" y="1429"/>
                    </a:lnTo>
                    <a:lnTo>
                      <a:pt x="17" y="1432"/>
                    </a:lnTo>
                    <a:lnTo>
                      <a:pt x="17" y="1434"/>
                    </a:lnTo>
                    <a:lnTo>
                      <a:pt x="17" y="1437"/>
                    </a:lnTo>
                    <a:lnTo>
                      <a:pt x="17" y="1439"/>
                    </a:lnTo>
                    <a:lnTo>
                      <a:pt x="17" y="1440"/>
                    </a:lnTo>
                    <a:lnTo>
                      <a:pt x="18" y="1443"/>
                    </a:lnTo>
                    <a:lnTo>
                      <a:pt x="18" y="1444"/>
                    </a:lnTo>
                    <a:lnTo>
                      <a:pt x="18" y="1445"/>
                    </a:lnTo>
                    <a:lnTo>
                      <a:pt x="18" y="1446"/>
                    </a:lnTo>
                    <a:lnTo>
                      <a:pt x="18" y="1447"/>
                    </a:lnTo>
                    <a:lnTo>
                      <a:pt x="18" y="1450"/>
                    </a:lnTo>
                    <a:lnTo>
                      <a:pt x="18" y="1452"/>
                    </a:lnTo>
                    <a:lnTo>
                      <a:pt x="18" y="1456"/>
                    </a:lnTo>
                    <a:lnTo>
                      <a:pt x="18" y="1462"/>
                    </a:lnTo>
                    <a:lnTo>
                      <a:pt x="18" y="1468"/>
                    </a:lnTo>
                    <a:lnTo>
                      <a:pt x="18" y="1475"/>
                    </a:lnTo>
                    <a:lnTo>
                      <a:pt x="18" y="1484"/>
                    </a:lnTo>
                    <a:lnTo>
                      <a:pt x="18" y="1493"/>
                    </a:lnTo>
                    <a:lnTo>
                      <a:pt x="19" y="1502"/>
                    </a:lnTo>
                    <a:lnTo>
                      <a:pt x="19" y="1509"/>
                    </a:lnTo>
                    <a:lnTo>
                      <a:pt x="19" y="1516"/>
                    </a:lnTo>
                    <a:lnTo>
                      <a:pt x="19" y="1521"/>
                    </a:lnTo>
                    <a:lnTo>
                      <a:pt x="19" y="1525"/>
                    </a:lnTo>
                    <a:lnTo>
                      <a:pt x="19" y="1526"/>
                    </a:lnTo>
                    <a:lnTo>
                      <a:pt x="19" y="1525"/>
                    </a:lnTo>
                    <a:lnTo>
                      <a:pt x="19" y="1521"/>
                    </a:lnTo>
                    <a:lnTo>
                      <a:pt x="19" y="1517"/>
                    </a:lnTo>
                    <a:lnTo>
                      <a:pt x="19" y="1513"/>
                    </a:lnTo>
                    <a:lnTo>
                      <a:pt x="19" y="1508"/>
                    </a:lnTo>
                    <a:lnTo>
                      <a:pt x="19" y="1504"/>
                    </a:lnTo>
                    <a:lnTo>
                      <a:pt x="21" y="1499"/>
                    </a:lnTo>
                    <a:lnTo>
                      <a:pt x="21" y="1496"/>
                    </a:lnTo>
                    <a:lnTo>
                      <a:pt x="21" y="1493"/>
                    </a:lnTo>
                    <a:lnTo>
                      <a:pt x="21" y="1490"/>
                    </a:lnTo>
                    <a:lnTo>
                      <a:pt x="21" y="1488"/>
                    </a:lnTo>
                    <a:lnTo>
                      <a:pt x="21" y="1486"/>
                    </a:lnTo>
                    <a:lnTo>
                      <a:pt x="21" y="1484"/>
                    </a:lnTo>
                    <a:lnTo>
                      <a:pt x="21" y="1482"/>
                    </a:lnTo>
                    <a:lnTo>
                      <a:pt x="21" y="1480"/>
                    </a:lnTo>
                    <a:lnTo>
                      <a:pt x="21" y="1478"/>
                    </a:lnTo>
                    <a:lnTo>
                      <a:pt x="21" y="1476"/>
                    </a:lnTo>
                    <a:lnTo>
                      <a:pt x="21" y="1475"/>
                    </a:lnTo>
                    <a:lnTo>
                      <a:pt x="21" y="1473"/>
                    </a:lnTo>
                    <a:lnTo>
                      <a:pt x="21" y="1472"/>
                    </a:lnTo>
                    <a:lnTo>
                      <a:pt x="22" y="1470"/>
                    </a:lnTo>
                    <a:lnTo>
                      <a:pt x="22" y="1469"/>
                    </a:lnTo>
                    <a:lnTo>
                      <a:pt x="22" y="1468"/>
                    </a:lnTo>
                    <a:lnTo>
                      <a:pt x="22" y="1467"/>
                    </a:lnTo>
                    <a:lnTo>
                      <a:pt x="22" y="1465"/>
                    </a:lnTo>
                    <a:lnTo>
                      <a:pt x="22" y="1463"/>
                    </a:lnTo>
                    <a:lnTo>
                      <a:pt x="22" y="1459"/>
                    </a:lnTo>
                    <a:lnTo>
                      <a:pt x="22" y="1456"/>
                    </a:lnTo>
                    <a:lnTo>
                      <a:pt x="22" y="1452"/>
                    </a:lnTo>
                    <a:lnTo>
                      <a:pt x="22" y="1449"/>
                    </a:lnTo>
                    <a:lnTo>
                      <a:pt x="22" y="1444"/>
                    </a:lnTo>
                    <a:lnTo>
                      <a:pt x="22" y="1440"/>
                    </a:lnTo>
                    <a:lnTo>
                      <a:pt x="22" y="1438"/>
                    </a:lnTo>
                    <a:lnTo>
                      <a:pt x="23" y="1435"/>
                    </a:lnTo>
                    <a:lnTo>
                      <a:pt x="23" y="1437"/>
                    </a:lnTo>
                    <a:lnTo>
                      <a:pt x="23" y="1439"/>
                    </a:lnTo>
                    <a:lnTo>
                      <a:pt x="23" y="1444"/>
                    </a:lnTo>
                    <a:lnTo>
                      <a:pt x="23" y="1450"/>
                    </a:lnTo>
                    <a:lnTo>
                      <a:pt x="23" y="1457"/>
                    </a:lnTo>
                    <a:lnTo>
                      <a:pt x="23" y="1465"/>
                    </a:lnTo>
                    <a:lnTo>
                      <a:pt x="23" y="1474"/>
                    </a:lnTo>
                    <a:lnTo>
                      <a:pt x="23" y="1482"/>
                    </a:lnTo>
                    <a:lnTo>
                      <a:pt x="23" y="1491"/>
                    </a:lnTo>
                    <a:lnTo>
                      <a:pt x="23" y="1498"/>
                    </a:lnTo>
                    <a:lnTo>
                      <a:pt x="23" y="1504"/>
                    </a:lnTo>
                    <a:lnTo>
                      <a:pt x="24" y="1509"/>
                    </a:lnTo>
                    <a:lnTo>
                      <a:pt x="24" y="1513"/>
                    </a:lnTo>
                    <a:lnTo>
                      <a:pt x="24" y="1515"/>
                    </a:lnTo>
                    <a:lnTo>
                      <a:pt x="24" y="1516"/>
                    </a:lnTo>
                    <a:lnTo>
                      <a:pt x="24" y="1515"/>
                    </a:lnTo>
                    <a:lnTo>
                      <a:pt x="24" y="1514"/>
                    </a:lnTo>
                    <a:lnTo>
                      <a:pt x="24" y="1511"/>
                    </a:lnTo>
                    <a:lnTo>
                      <a:pt x="24" y="1508"/>
                    </a:lnTo>
                    <a:lnTo>
                      <a:pt x="24" y="1503"/>
                    </a:lnTo>
                    <a:lnTo>
                      <a:pt x="24" y="1498"/>
                    </a:lnTo>
                    <a:lnTo>
                      <a:pt x="24" y="1492"/>
                    </a:lnTo>
                    <a:lnTo>
                      <a:pt x="24" y="1486"/>
                    </a:lnTo>
                    <a:lnTo>
                      <a:pt x="24" y="1479"/>
                    </a:lnTo>
                    <a:lnTo>
                      <a:pt x="24" y="1473"/>
                    </a:lnTo>
                    <a:lnTo>
                      <a:pt x="26" y="1465"/>
                    </a:lnTo>
                    <a:lnTo>
                      <a:pt x="26" y="1458"/>
                    </a:lnTo>
                    <a:lnTo>
                      <a:pt x="26" y="1451"/>
                    </a:lnTo>
                    <a:lnTo>
                      <a:pt x="26" y="1444"/>
                    </a:lnTo>
                    <a:lnTo>
                      <a:pt x="26" y="1437"/>
                    </a:lnTo>
                    <a:lnTo>
                      <a:pt x="26" y="1429"/>
                    </a:lnTo>
                    <a:lnTo>
                      <a:pt x="26" y="1423"/>
                    </a:lnTo>
                    <a:lnTo>
                      <a:pt x="26" y="1418"/>
                    </a:lnTo>
                    <a:lnTo>
                      <a:pt x="26" y="1414"/>
                    </a:lnTo>
                    <a:lnTo>
                      <a:pt x="26" y="1411"/>
                    </a:lnTo>
                    <a:lnTo>
                      <a:pt x="26" y="1409"/>
                    </a:lnTo>
                    <a:lnTo>
                      <a:pt x="26" y="1410"/>
                    </a:lnTo>
                    <a:lnTo>
                      <a:pt x="26" y="1412"/>
                    </a:lnTo>
                    <a:lnTo>
                      <a:pt x="27" y="1416"/>
                    </a:lnTo>
                    <a:lnTo>
                      <a:pt x="27" y="1423"/>
                    </a:lnTo>
                    <a:lnTo>
                      <a:pt x="27" y="1431"/>
                    </a:lnTo>
                    <a:lnTo>
                      <a:pt x="27" y="1440"/>
                    </a:lnTo>
                    <a:lnTo>
                      <a:pt x="27" y="1451"/>
                    </a:lnTo>
                    <a:lnTo>
                      <a:pt x="27" y="1462"/>
                    </a:lnTo>
                    <a:lnTo>
                      <a:pt x="27" y="1474"/>
                    </a:lnTo>
                    <a:lnTo>
                      <a:pt x="27" y="1485"/>
                    </a:lnTo>
                    <a:lnTo>
                      <a:pt x="27" y="1494"/>
                    </a:lnTo>
                    <a:lnTo>
                      <a:pt x="27" y="1503"/>
                    </a:lnTo>
                    <a:lnTo>
                      <a:pt x="27" y="1509"/>
                    </a:lnTo>
                    <a:lnTo>
                      <a:pt x="27" y="1514"/>
                    </a:lnTo>
                    <a:lnTo>
                      <a:pt x="27" y="1517"/>
                    </a:lnTo>
                    <a:lnTo>
                      <a:pt x="28" y="1519"/>
                    </a:lnTo>
                    <a:lnTo>
                      <a:pt x="28" y="1517"/>
                    </a:lnTo>
                    <a:lnTo>
                      <a:pt x="28" y="1516"/>
                    </a:lnTo>
                    <a:lnTo>
                      <a:pt x="28" y="1514"/>
                    </a:lnTo>
                    <a:lnTo>
                      <a:pt x="28" y="1511"/>
                    </a:lnTo>
                    <a:lnTo>
                      <a:pt x="28" y="1510"/>
                    </a:lnTo>
                    <a:lnTo>
                      <a:pt x="28" y="1509"/>
                    </a:lnTo>
                    <a:lnTo>
                      <a:pt x="28" y="1510"/>
                    </a:lnTo>
                    <a:lnTo>
                      <a:pt x="28" y="1511"/>
                    </a:lnTo>
                    <a:lnTo>
                      <a:pt x="28" y="1514"/>
                    </a:lnTo>
                    <a:lnTo>
                      <a:pt x="28" y="1516"/>
                    </a:lnTo>
                    <a:lnTo>
                      <a:pt x="29" y="1519"/>
                    </a:lnTo>
                    <a:lnTo>
                      <a:pt x="29" y="1521"/>
                    </a:lnTo>
                    <a:lnTo>
                      <a:pt x="29" y="1522"/>
                    </a:lnTo>
                    <a:lnTo>
                      <a:pt x="29" y="1523"/>
                    </a:lnTo>
                    <a:lnTo>
                      <a:pt x="29" y="1522"/>
                    </a:lnTo>
                    <a:lnTo>
                      <a:pt x="29" y="1520"/>
                    </a:lnTo>
                    <a:lnTo>
                      <a:pt x="29" y="1516"/>
                    </a:lnTo>
                    <a:lnTo>
                      <a:pt x="29" y="1511"/>
                    </a:lnTo>
                    <a:lnTo>
                      <a:pt x="29" y="1505"/>
                    </a:lnTo>
                    <a:lnTo>
                      <a:pt x="29" y="1499"/>
                    </a:lnTo>
                    <a:lnTo>
                      <a:pt x="29" y="1492"/>
                    </a:lnTo>
                    <a:lnTo>
                      <a:pt x="29" y="1485"/>
                    </a:lnTo>
                    <a:lnTo>
                      <a:pt x="29" y="1478"/>
                    </a:lnTo>
                    <a:lnTo>
                      <a:pt x="29" y="1470"/>
                    </a:lnTo>
                    <a:lnTo>
                      <a:pt x="30" y="1463"/>
                    </a:lnTo>
                    <a:lnTo>
                      <a:pt x="30" y="1458"/>
                    </a:lnTo>
                    <a:lnTo>
                      <a:pt x="30" y="1453"/>
                    </a:lnTo>
                    <a:lnTo>
                      <a:pt x="30" y="1449"/>
                    </a:lnTo>
                    <a:lnTo>
                      <a:pt x="30" y="1446"/>
                    </a:lnTo>
                    <a:lnTo>
                      <a:pt x="30" y="1443"/>
                    </a:lnTo>
                    <a:lnTo>
                      <a:pt x="30" y="1440"/>
                    </a:lnTo>
                    <a:lnTo>
                      <a:pt x="30" y="1439"/>
                    </a:lnTo>
                    <a:lnTo>
                      <a:pt x="30" y="1438"/>
                    </a:lnTo>
                    <a:lnTo>
                      <a:pt x="30" y="1440"/>
                    </a:lnTo>
                    <a:lnTo>
                      <a:pt x="30" y="1443"/>
                    </a:lnTo>
                    <a:lnTo>
                      <a:pt x="32" y="1446"/>
                    </a:lnTo>
                    <a:lnTo>
                      <a:pt x="32" y="1452"/>
                    </a:lnTo>
                    <a:lnTo>
                      <a:pt x="32" y="1459"/>
                    </a:lnTo>
                    <a:lnTo>
                      <a:pt x="32" y="1468"/>
                    </a:lnTo>
                    <a:lnTo>
                      <a:pt x="32" y="1478"/>
                    </a:lnTo>
                    <a:lnTo>
                      <a:pt x="32" y="1488"/>
                    </a:lnTo>
                    <a:lnTo>
                      <a:pt x="32" y="1498"/>
                    </a:lnTo>
                    <a:lnTo>
                      <a:pt x="32" y="1508"/>
                    </a:lnTo>
                    <a:lnTo>
                      <a:pt x="32" y="1516"/>
                    </a:lnTo>
                    <a:lnTo>
                      <a:pt x="32" y="1523"/>
                    </a:lnTo>
                    <a:lnTo>
                      <a:pt x="32" y="1528"/>
                    </a:lnTo>
                    <a:lnTo>
                      <a:pt x="32" y="1531"/>
                    </a:lnTo>
                    <a:lnTo>
                      <a:pt x="33" y="1528"/>
                    </a:lnTo>
                    <a:lnTo>
                      <a:pt x="33" y="1525"/>
                    </a:lnTo>
                    <a:lnTo>
                      <a:pt x="33" y="1520"/>
                    </a:lnTo>
                    <a:lnTo>
                      <a:pt x="33" y="1514"/>
                    </a:lnTo>
                    <a:lnTo>
                      <a:pt x="33" y="1508"/>
                    </a:lnTo>
                    <a:lnTo>
                      <a:pt x="33" y="1503"/>
                    </a:lnTo>
                    <a:lnTo>
                      <a:pt x="33" y="1498"/>
                    </a:lnTo>
                    <a:lnTo>
                      <a:pt x="33" y="1494"/>
                    </a:lnTo>
                    <a:lnTo>
                      <a:pt x="33" y="1492"/>
                    </a:lnTo>
                    <a:lnTo>
                      <a:pt x="33" y="1493"/>
                    </a:lnTo>
                    <a:lnTo>
                      <a:pt x="33" y="1496"/>
                    </a:lnTo>
                    <a:lnTo>
                      <a:pt x="33" y="1499"/>
                    </a:lnTo>
                    <a:lnTo>
                      <a:pt x="34" y="1504"/>
                    </a:lnTo>
                    <a:lnTo>
                      <a:pt x="34" y="1509"/>
                    </a:lnTo>
                    <a:lnTo>
                      <a:pt x="34" y="1515"/>
                    </a:lnTo>
                    <a:lnTo>
                      <a:pt x="34" y="1520"/>
                    </a:lnTo>
                    <a:lnTo>
                      <a:pt x="34" y="1525"/>
                    </a:lnTo>
                    <a:lnTo>
                      <a:pt x="34" y="1528"/>
                    </a:lnTo>
                    <a:lnTo>
                      <a:pt x="34" y="1531"/>
                    </a:lnTo>
                    <a:lnTo>
                      <a:pt x="34" y="1533"/>
                    </a:lnTo>
                    <a:lnTo>
                      <a:pt x="34" y="1534"/>
                    </a:lnTo>
                    <a:lnTo>
                      <a:pt x="34" y="1533"/>
                    </a:lnTo>
                    <a:lnTo>
                      <a:pt x="34" y="1532"/>
                    </a:lnTo>
                    <a:lnTo>
                      <a:pt x="34" y="1528"/>
                    </a:lnTo>
                    <a:lnTo>
                      <a:pt x="34" y="1526"/>
                    </a:lnTo>
                    <a:lnTo>
                      <a:pt x="35" y="1521"/>
                    </a:lnTo>
                    <a:lnTo>
                      <a:pt x="35" y="1517"/>
                    </a:lnTo>
                    <a:lnTo>
                      <a:pt x="35" y="1511"/>
                    </a:lnTo>
                    <a:lnTo>
                      <a:pt x="35" y="1506"/>
                    </a:lnTo>
                    <a:lnTo>
                      <a:pt x="35" y="1502"/>
                    </a:lnTo>
                    <a:lnTo>
                      <a:pt x="35" y="1497"/>
                    </a:lnTo>
                    <a:lnTo>
                      <a:pt x="35" y="1492"/>
                    </a:lnTo>
                    <a:lnTo>
                      <a:pt x="35" y="1488"/>
                    </a:lnTo>
                    <a:lnTo>
                      <a:pt x="35" y="1485"/>
                    </a:lnTo>
                    <a:lnTo>
                      <a:pt x="35" y="1482"/>
                    </a:lnTo>
                    <a:lnTo>
                      <a:pt x="35" y="1481"/>
                    </a:lnTo>
                    <a:lnTo>
                      <a:pt x="35" y="1480"/>
                    </a:lnTo>
                    <a:lnTo>
                      <a:pt x="35" y="1481"/>
                    </a:lnTo>
                    <a:lnTo>
                      <a:pt x="36" y="1484"/>
                    </a:lnTo>
                    <a:lnTo>
                      <a:pt x="36" y="1487"/>
                    </a:lnTo>
                    <a:lnTo>
                      <a:pt x="36" y="1491"/>
                    </a:lnTo>
                    <a:lnTo>
                      <a:pt x="36" y="1494"/>
                    </a:lnTo>
                    <a:lnTo>
                      <a:pt x="36" y="1499"/>
                    </a:lnTo>
                    <a:lnTo>
                      <a:pt x="36" y="1503"/>
                    </a:lnTo>
                    <a:lnTo>
                      <a:pt x="36" y="1505"/>
                    </a:lnTo>
                    <a:lnTo>
                      <a:pt x="36" y="1508"/>
                    </a:lnTo>
                    <a:lnTo>
                      <a:pt x="36" y="1509"/>
                    </a:lnTo>
                    <a:lnTo>
                      <a:pt x="36" y="1506"/>
                    </a:lnTo>
                    <a:lnTo>
                      <a:pt x="36" y="1505"/>
                    </a:lnTo>
                    <a:lnTo>
                      <a:pt x="38" y="1503"/>
                    </a:lnTo>
                    <a:lnTo>
                      <a:pt x="38" y="1500"/>
                    </a:lnTo>
                    <a:lnTo>
                      <a:pt x="38" y="1499"/>
                    </a:lnTo>
                    <a:lnTo>
                      <a:pt x="38" y="1498"/>
                    </a:lnTo>
                    <a:lnTo>
                      <a:pt x="38" y="1499"/>
                    </a:lnTo>
                    <a:lnTo>
                      <a:pt x="38" y="1500"/>
                    </a:lnTo>
                    <a:lnTo>
                      <a:pt x="38" y="1503"/>
                    </a:lnTo>
                    <a:lnTo>
                      <a:pt x="38" y="1504"/>
                    </a:lnTo>
                    <a:lnTo>
                      <a:pt x="38" y="1503"/>
                    </a:lnTo>
                    <a:lnTo>
                      <a:pt x="38" y="1500"/>
                    </a:lnTo>
                    <a:lnTo>
                      <a:pt x="38" y="1497"/>
                    </a:lnTo>
                    <a:lnTo>
                      <a:pt x="39" y="1493"/>
                    </a:lnTo>
                    <a:lnTo>
                      <a:pt x="39" y="1487"/>
                    </a:lnTo>
                    <a:lnTo>
                      <a:pt x="39" y="1481"/>
                    </a:lnTo>
                    <a:lnTo>
                      <a:pt x="39" y="1474"/>
                    </a:lnTo>
                    <a:lnTo>
                      <a:pt x="39" y="1469"/>
                    </a:lnTo>
                    <a:lnTo>
                      <a:pt x="39" y="1463"/>
                    </a:lnTo>
                    <a:lnTo>
                      <a:pt x="39" y="1459"/>
                    </a:lnTo>
                    <a:lnTo>
                      <a:pt x="39" y="1458"/>
                    </a:lnTo>
                    <a:lnTo>
                      <a:pt x="39" y="1459"/>
                    </a:lnTo>
                    <a:lnTo>
                      <a:pt x="39" y="1463"/>
                    </a:lnTo>
                    <a:lnTo>
                      <a:pt x="39" y="1468"/>
                    </a:lnTo>
                    <a:lnTo>
                      <a:pt x="39" y="1474"/>
                    </a:lnTo>
                    <a:lnTo>
                      <a:pt x="40" y="1482"/>
                    </a:lnTo>
                    <a:lnTo>
                      <a:pt x="40" y="1490"/>
                    </a:lnTo>
                    <a:lnTo>
                      <a:pt x="40" y="1497"/>
                    </a:lnTo>
                    <a:lnTo>
                      <a:pt x="40" y="1504"/>
                    </a:lnTo>
                    <a:lnTo>
                      <a:pt x="40" y="1510"/>
                    </a:lnTo>
                    <a:lnTo>
                      <a:pt x="40" y="1516"/>
                    </a:lnTo>
                    <a:lnTo>
                      <a:pt x="40" y="1521"/>
                    </a:lnTo>
                    <a:lnTo>
                      <a:pt x="40" y="1523"/>
                    </a:lnTo>
                    <a:lnTo>
                      <a:pt x="40" y="1525"/>
                    </a:lnTo>
                    <a:lnTo>
                      <a:pt x="40" y="1523"/>
                    </a:lnTo>
                    <a:lnTo>
                      <a:pt x="40" y="1520"/>
                    </a:lnTo>
                    <a:lnTo>
                      <a:pt x="40" y="1515"/>
                    </a:lnTo>
                    <a:lnTo>
                      <a:pt x="41" y="1509"/>
                    </a:lnTo>
                    <a:lnTo>
                      <a:pt x="41" y="1502"/>
                    </a:lnTo>
                    <a:lnTo>
                      <a:pt x="41" y="1493"/>
                    </a:lnTo>
                    <a:lnTo>
                      <a:pt x="41" y="1484"/>
                    </a:lnTo>
                    <a:lnTo>
                      <a:pt x="41" y="1475"/>
                    </a:lnTo>
                    <a:lnTo>
                      <a:pt x="41" y="1465"/>
                    </a:lnTo>
                    <a:lnTo>
                      <a:pt x="41" y="1456"/>
                    </a:lnTo>
                    <a:lnTo>
                      <a:pt x="41" y="1449"/>
                    </a:lnTo>
                    <a:lnTo>
                      <a:pt x="41" y="1443"/>
                    </a:lnTo>
                    <a:lnTo>
                      <a:pt x="41" y="1438"/>
                    </a:lnTo>
                    <a:lnTo>
                      <a:pt x="41" y="1435"/>
                    </a:lnTo>
                    <a:lnTo>
                      <a:pt x="41" y="1437"/>
                    </a:lnTo>
                    <a:lnTo>
                      <a:pt x="43" y="1441"/>
                    </a:lnTo>
                    <a:lnTo>
                      <a:pt x="43" y="1447"/>
                    </a:lnTo>
                    <a:lnTo>
                      <a:pt x="43" y="1456"/>
                    </a:lnTo>
                    <a:lnTo>
                      <a:pt x="43" y="1464"/>
                    </a:lnTo>
                    <a:lnTo>
                      <a:pt x="43" y="1473"/>
                    </a:lnTo>
                    <a:lnTo>
                      <a:pt x="43" y="1482"/>
                    </a:lnTo>
                    <a:lnTo>
                      <a:pt x="43" y="1491"/>
                    </a:lnTo>
                    <a:lnTo>
                      <a:pt x="43" y="1499"/>
                    </a:lnTo>
                    <a:lnTo>
                      <a:pt x="43" y="1505"/>
                    </a:lnTo>
                    <a:lnTo>
                      <a:pt x="43" y="1509"/>
                    </a:lnTo>
                    <a:lnTo>
                      <a:pt x="43" y="1513"/>
                    </a:lnTo>
                    <a:lnTo>
                      <a:pt x="43" y="1511"/>
                    </a:lnTo>
                    <a:lnTo>
                      <a:pt x="43" y="1509"/>
                    </a:lnTo>
                    <a:lnTo>
                      <a:pt x="44" y="1505"/>
                    </a:lnTo>
                    <a:lnTo>
                      <a:pt x="44" y="1500"/>
                    </a:lnTo>
                    <a:lnTo>
                      <a:pt x="44" y="1493"/>
                    </a:lnTo>
                    <a:lnTo>
                      <a:pt x="44" y="1487"/>
                    </a:lnTo>
                    <a:lnTo>
                      <a:pt x="44" y="1480"/>
                    </a:lnTo>
                    <a:lnTo>
                      <a:pt x="44" y="1474"/>
                    </a:lnTo>
                    <a:lnTo>
                      <a:pt x="44" y="1467"/>
                    </a:lnTo>
                    <a:lnTo>
                      <a:pt x="44" y="1462"/>
                    </a:lnTo>
                    <a:lnTo>
                      <a:pt x="44" y="1456"/>
                    </a:lnTo>
                    <a:lnTo>
                      <a:pt x="44" y="1452"/>
                    </a:lnTo>
                    <a:lnTo>
                      <a:pt x="44" y="1450"/>
                    </a:lnTo>
                    <a:lnTo>
                      <a:pt x="44" y="1447"/>
                    </a:lnTo>
                    <a:lnTo>
                      <a:pt x="44" y="1446"/>
                    </a:lnTo>
                    <a:lnTo>
                      <a:pt x="45" y="1446"/>
                    </a:lnTo>
                    <a:lnTo>
                      <a:pt x="45" y="1449"/>
                    </a:lnTo>
                    <a:lnTo>
                      <a:pt x="45" y="1450"/>
                    </a:lnTo>
                    <a:lnTo>
                      <a:pt x="45" y="1452"/>
                    </a:lnTo>
                    <a:lnTo>
                      <a:pt x="45" y="1455"/>
                    </a:lnTo>
                    <a:lnTo>
                      <a:pt x="45" y="1456"/>
                    </a:lnTo>
                    <a:lnTo>
                      <a:pt x="45" y="1458"/>
                    </a:lnTo>
                    <a:lnTo>
                      <a:pt x="45" y="1459"/>
                    </a:lnTo>
                    <a:lnTo>
                      <a:pt x="45" y="1458"/>
                    </a:lnTo>
                    <a:lnTo>
                      <a:pt x="45" y="1457"/>
                    </a:lnTo>
                    <a:lnTo>
                      <a:pt x="46" y="1455"/>
                    </a:lnTo>
                    <a:lnTo>
                      <a:pt x="46" y="1452"/>
                    </a:lnTo>
                    <a:lnTo>
                      <a:pt x="46" y="1450"/>
                    </a:lnTo>
                    <a:lnTo>
                      <a:pt x="46" y="1446"/>
                    </a:lnTo>
                    <a:lnTo>
                      <a:pt x="46" y="1444"/>
                    </a:lnTo>
                    <a:lnTo>
                      <a:pt x="46" y="1443"/>
                    </a:lnTo>
                    <a:lnTo>
                      <a:pt x="46" y="1441"/>
                    </a:lnTo>
                    <a:lnTo>
                      <a:pt x="46" y="1443"/>
                    </a:lnTo>
                    <a:lnTo>
                      <a:pt x="46" y="1444"/>
                    </a:lnTo>
                    <a:lnTo>
                      <a:pt x="46" y="1447"/>
                    </a:lnTo>
                    <a:lnTo>
                      <a:pt x="46" y="1453"/>
                    </a:lnTo>
                    <a:lnTo>
                      <a:pt x="46" y="1459"/>
                    </a:lnTo>
                    <a:lnTo>
                      <a:pt x="46" y="1468"/>
                    </a:lnTo>
                    <a:lnTo>
                      <a:pt x="47" y="1476"/>
                    </a:lnTo>
                    <a:lnTo>
                      <a:pt x="47" y="1486"/>
                    </a:lnTo>
                    <a:lnTo>
                      <a:pt x="47" y="1496"/>
                    </a:lnTo>
                    <a:lnTo>
                      <a:pt x="47" y="1504"/>
                    </a:lnTo>
                    <a:lnTo>
                      <a:pt x="47" y="1511"/>
                    </a:lnTo>
                    <a:lnTo>
                      <a:pt x="47" y="1517"/>
                    </a:lnTo>
                    <a:lnTo>
                      <a:pt x="47" y="1520"/>
                    </a:lnTo>
                    <a:lnTo>
                      <a:pt x="47" y="1517"/>
                    </a:lnTo>
                    <a:lnTo>
                      <a:pt x="47" y="1511"/>
                    </a:lnTo>
                    <a:lnTo>
                      <a:pt x="47" y="1500"/>
                    </a:lnTo>
                    <a:lnTo>
                      <a:pt x="47" y="1488"/>
                    </a:lnTo>
                    <a:lnTo>
                      <a:pt x="47" y="1473"/>
                    </a:lnTo>
                    <a:lnTo>
                      <a:pt x="47" y="1456"/>
                    </a:lnTo>
                    <a:lnTo>
                      <a:pt x="49" y="1438"/>
                    </a:lnTo>
                    <a:lnTo>
                      <a:pt x="49" y="1420"/>
                    </a:lnTo>
                    <a:lnTo>
                      <a:pt x="49" y="1402"/>
                    </a:lnTo>
                    <a:lnTo>
                      <a:pt x="49" y="1386"/>
                    </a:lnTo>
                    <a:lnTo>
                      <a:pt x="49" y="1371"/>
                    </a:lnTo>
                    <a:lnTo>
                      <a:pt x="49" y="1359"/>
                    </a:lnTo>
                    <a:lnTo>
                      <a:pt x="49" y="1350"/>
                    </a:lnTo>
                    <a:lnTo>
                      <a:pt x="49" y="1344"/>
                    </a:lnTo>
                    <a:lnTo>
                      <a:pt x="49" y="1340"/>
                    </a:lnTo>
                    <a:lnTo>
                      <a:pt x="49" y="1339"/>
                    </a:lnTo>
                    <a:lnTo>
                      <a:pt x="49" y="1340"/>
                    </a:lnTo>
                    <a:lnTo>
                      <a:pt x="49" y="1341"/>
                    </a:lnTo>
                    <a:lnTo>
                      <a:pt x="49" y="1344"/>
                    </a:lnTo>
                    <a:lnTo>
                      <a:pt x="50" y="1345"/>
                    </a:lnTo>
                    <a:lnTo>
                      <a:pt x="50" y="1346"/>
                    </a:lnTo>
                    <a:lnTo>
                      <a:pt x="50" y="1345"/>
                    </a:lnTo>
                    <a:lnTo>
                      <a:pt x="50" y="1342"/>
                    </a:lnTo>
                    <a:lnTo>
                      <a:pt x="50" y="1336"/>
                    </a:lnTo>
                    <a:lnTo>
                      <a:pt x="50" y="1328"/>
                    </a:lnTo>
                    <a:lnTo>
                      <a:pt x="50" y="1317"/>
                    </a:lnTo>
                    <a:lnTo>
                      <a:pt x="50" y="1304"/>
                    </a:lnTo>
                    <a:lnTo>
                      <a:pt x="50" y="1288"/>
                    </a:lnTo>
                    <a:lnTo>
                      <a:pt x="50" y="1270"/>
                    </a:lnTo>
                    <a:lnTo>
                      <a:pt x="50" y="1250"/>
                    </a:lnTo>
                    <a:lnTo>
                      <a:pt x="50" y="1229"/>
                    </a:lnTo>
                    <a:lnTo>
                      <a:pt x="50" y="1207"/>
                    </a:lnTo>
                    <a:lnTo>
                      <a:pt x="51" y="1185"/>
                    </a:lnTo>
                    <a:lnTo>
                      <a:pt x="51" y="1162"/>
                    </a:lnTo>
                    <a:lnTo>
                      <a:pt x="51" y="1138"/>
                    </a:lnTo>
                    <a:lnTo>
                      <a:pt x="51" y="1113"/>
                    </a:lnTo>
                    <a:lnTo>
                      <a:pt x="51" y="1089"/>
                    </a:lnTo>
                    <a:lnTo>
                      <a:pt x="51" y="1064"/>
                    </a:lnTo>
                    <a:lnTo>
                      <a:pt x="51" y="1039"/>
                    </a:lnTo>
                    <a:lnTo>
                      <a:pt x="51" y="1015"/>
                    </a:lnTo>
                    <a:lnTo>
                      <a:pt x="51" y="989"/>
                    </a:lnTo>
                    <a:lnTo>
                      <a:pt x="51" y="964"/>
                    </a:lnTo>
                    <a:lnTo>
                      <a:pt x="51" y="940"/>
                    </a:lnTo>
                    <a:lnTo>
                      <a:pt x="51" y="916"/>
                    </a:lnTo>
                    <a:lnTo>
                      <a:pt x="51" y="893"/>
                    </a:lnTo>
                    <a:lnTo>
                      <a:pt x="51" y="870"/>
                    </a:lnTo>
                    <a:lnTo>
                      <a:pt x="52" y="847"/>
                    </a:lnTo>
                    <a:lnTo>
                      <a:pt x="52" y="824"/>
                    </a:lnTo>
                    <a:lnTo>
                      <a:pt x="52" y="800"/>
                    </a:lnTo>
                    <a:lnTo>
                      <a:pt x="52" y="776"/>
                    </a:lnTo>
                    <a:lnTo>
                      <a:pt x="52" y="749"/>
                    </a:lnTo>
                    <a:lnTo>
                      <a:pt x="52" y="722"/>
                    </a:lnTo>
                    <a:lnTo>
                      <a:pt x="52" y="691"/>
                    </a:lnTo>
                    <a:lnTo>
                      <a:pt x="52" y="659"/>
                    </a:lnTo>
                    <a:lnTo>
                      <a:pt x="52" y="624"/>
                    </a:lnTo>
                    <a:lnTo>
                      <a:pt x="52" y="586"/>
                    </a:lnTo>
                    <a:lnTo>
                      <a:pt x="52" y="549"/>
                    </a:lnTo>
                    <a:lnTo>
                      <a:pt x="52" y="508"/>
                    </a:lnTo>
                    <a:lnTo>
                      <a:pt x="52" y="468"/>
                    </a:lnTo>
                    <a:lnTo>
                      <a:pt x="53" y="430"/>
                    </a:lnTo>
                    <a:lnTo>
                      <a:pt x="53" y="394"/>
                    </a:lnTo>
                    <a:lnTo>
                      <a:pt x="53" y="359"/>
                    </a:lnTo>
                    <a:lnTo>
                      <a:pt x="53" y="328"/>
                    </a:lnTo>
                    <a:lnTo>
                      <a:pt x="53" y="300"/>
                    </a:lnTo>
                    <a:lnTo>
                      <a:pt x="53" y="277"/>
                    </a:lnTo>
                    <a:lnTo>
                      <a:pt x="53" y="255"/>
                    </a:lnTo>
                    <a:lnTo>
                      <a:pt x="53" y="238"/>
                    </a:lnTo>
                    <a:lnTo>
                      <a:pt x="53" y="221"/>
                    </a:lnTo>
                    <a:lnTo>
                      <a:pt x="53" y="207"/>
                    </a:lnTo>
                    <a:lnTo>
                      <a:pt x="53" y="193"/>
                    </a:lnTo>
                    <a:lnTo>
                      <a:pt x="53" y="179"/>
                    </a:lnTo>
                    <a:lnTo>
                      <a:pt x="53" y="164"/>
                    </a:lnTo>
                    <a:lnTo>
                      <a:pt x="55" y="148"/>
                    </a:lnTo>
                    <a:lnTo>
                      <a:pt x="55" y="131"/>
                    </a:lnTo>
                    <a:lnTo>
                      <a:pt x="55" y="114"/>
                    </a:lnTo>
                    <a:lnTo>
                      <a:pt x="55" y="96"/>
                    </a:lnTo>
                    <a:lnTo>
                      <a:pt x="55" y="78"/>
                    </a:lnTo>
                    <a:lnTo>
                      <a:pt x="55" y="61"/>
                    </a:lnTo>
                    <a:lnTo>
                      <a:pt x="55" y="44"/>
                    </a:lnTo>
                    <a:lnTo>
                      <a:pt x="55" y="31"/>
                    </a:lnTo>
                    <a:lnTo>
                      <a:pt x="55" y="19"/>
                    </a:lnTo>
                    <a:lnTo>
                      <a:pt x="55" y="9"/>
                    </a:lnTo>
                    <a:lnTo>
                      <a:pt x="55" y="4"/>
                    </a:lnTo>
                    <a:lnTo>
                      <a:pt x="55" y="0"/>
                    </a:lnTo>
                    <a:lnTo>
                      <a:pt x="56" y="4"/>
                    </a:lnTo>
                    <a:lnTo>
                      <a:pt x="56" y="9"/>
                    </a:lnTo>
                    <a:lnTo>
                      <a:pt x="56" y="16"/>
                    </a:lnTo>
                    <a:lnTo>
                      <a:pt x="56" y="26"/>
                    </a:lnTo>
                    <a:lnTo>
                      <a:pt x="56" y="35"/>
                    </a:lnTo>
                    <a:lnTo>
                      <a:pt x="56" y="48"/>
                    </a:lnTo>
                    <a:lnTo>
                      <a:pt x="56" y="61"/>
                    </a:lnTo>
                    <a:lnTo>
                      <a:pt x="56" y="76"/>
                    </a:lnTo>
                    <a:lnTo>
                      <a:pt x="56" y="91"/>
                    </a:lnTo>
                    <a:lnTo>
                      <a:pt x="56" y="108"/>
                    </a:lnTo>
                    <a:lnTo>
                      <a:pt x="56" y="126"/>
                    </a:lnTo>
                    <a:lnTo>
                      <a:pt x="56" y="144"/>
                    </a:lnTo>
                    <a:lnTo>
                      <a:pt x="56" y="163"/>
                    </a:lnTo>
                    <a:lnTo>
                      <a:pt x="56" y="183"/>
                    </a:lnTo>
                    <a:lnTo>
                      <a:pt x="57" y="204"/>
                    </a:lnTo>
                    <a:lnTo>
                      <a:pt x="57" y="225"/>
                    </a:lnTo>
                    <a:lnTo>
                      <a:pt x="57" y="246"/>
                    </a:lnTo>
                    <a:lnTo>
                      <a:pt x="57" y="268"/>
                    </a:lnTo>
                    <a:lnTo>
                      <a:pt x="57" y="291"/>
                    </a:lnTo>
                    <a:lnTo>
                      <a:pt x="57" y="313"/>
                    </a:lnTo>
                    <a:lnTo>
                      <a:pt x="57" y="337"/>
                    </a:lnTo>
                    <a:lnTo>
                      <a:pt x="57" y="360"/>
                    </a:lnTo>
                    <a:lnTo>
                      <a:pt x="57" y="385"/>
                    </a:lnTo>
                    <a:lnTo>
                      <a:pt x="57" y="408"/>
                    </a:lnTo>
                    <a:lnTo>
                      <a:pt x="57" y="433"/>
                    </a:lnTo>
                    <a:lnTo>
                      <a:pt x="57" y="459"/>
                    </a:lnTo>
                    <a:lnTo>
                      <a:pt x="57" y="484"/>
                    </a:lnTo>
                    <a:lnTo>
                      <a:pt x="58" y="507"/>
                    </a:lnTo>
                    <a:lnTo>
                      <a:pt x="58" y="532"/>
                    </a:lnTo>
                    <a:lnTo>
                      <a:pt x="58" y="558"/>
                    </a:lnTo>
                    <a:lnTo>
                      <a:pt x="58" y="582"/>
                    </a:lnTo>
                    <a:lnTo>
                      <a:pt x="58" y="607"/>
                    </a:lnTo>
                    <a:lnTo>
                      <a:pt x="58" y="632"/>
                    </a:lnTo>
                    <a:lnTo>
                      <a:pt x="58" y="659"/>
                    </a:lnTo>
                    <a:lnTo>
                      <a:pt x="58" y="685"/>
                    </a:lnTo>
                    <a:lnTo>
                      <a:pt x="58" y="713"/>
                    </a:lnTo>
                    <a:lnTo>
                      <a:pt x="58" y="742"/>
                    </a:lnTo>
                    <a:lnTo>
                      <a:pt x="58" y="770"/>
                    </a:lnTo>
                    <a:lnTo>
                      <a:pt x="58" y="799"/>
                    </a:lnTo>
                    <a:lnTo>
                      <a:pt x="58" y="826"/>
                    </a:lnTo>
                    <a:lnTo>
                      <a:pt x="60" y="853"/>
                    </a:lnTo>
                    <a:lnTo>
                      <a:pt x="60" y="878"/>
                    </a:lnTo>
                    <a:lnTo>
                      <a:pt x="60" y="901"/>
                    </a:lnTo>
                    <a:lnTo>
                      <a:pt x="60" y="923"/>
                    </a:lnTo>
                    <a:lnTo>
                      <a:pt x="60" y="942"/>
                    </a:lnTo>
                    <a:lnTo>
                      <a:pt x="60" y="959"/>
                    </a:lnTo>
                    <a:lnTo>
                      <a:pt x="60" y="974"/>
                    </a:lnTo>
                    <a:lnTo>
                      <a:pt x="60" y="987"/>
                    </a:lnTo>
                    <a:lnTo>
                      <a:pt x="60" y="998"/>
                    </a:lnTo>
                    <a:lnTo>
                      <a:pt x="60" y="1007"/>
                    </a:lnTo>
                    <a:lnTo>
                      <a:pt x="60" y="1016"/>
                    </a:lnTo>
                    <a:lnTo>
                      <a:pt x="60" y="1023"/>
                    </a:lnTo>
                    <a:lnTo>
                      <a:pt x="60" y="1029"/>
                    </a:lnTo>
                    <a:lnTo>
                      <a:pt x="61" y="1036"/>
                    </a:lnTo>
                    <a:lnTo>
                      <a:pt x="61" y="1042"/>
                    </a:lnTo>
                    <a:lnTo>
                      <a:pt x="61" y="1047"/>
                    </a:lnTo>
                    <a:lnTo>
                      <a:pt x="61" y="1053"/>
                    </a:lnTo>
                    <a:lnTo>
                      <a:pt x="61" y="1058"/>
                    </a:lnTo>
                    <a:lnTo>
                      <a:pt x="61" y="1062"/>
                    </a:lnTo>
                    <a:lnTo>
                      <a:pt x="61" y="1065"/>
                    </a:lnTo>
                    <a:lnTo>
                      <a:pt x="61" y="1069"/>
                    </a:lnTo>
                    <a:lnTo>
                      <a:pt x="61" y="1072"/>
                    </a:lnTo>
                    <a:lnTo>
                      <a:pt x="61" y="1076"/>
                    </a:lnTo>
                    <a:lnTo>
                      <a:pt x="61" y="1080"/>
                    </a:lnTo>
                    <a:lnTo>
                      <a:pt x="61" y="1083"/>
                    </a:lnTo>
                    <a:lnTo>
                      <a:pt x="61" y="1087"/>
                    </a:lnTo>
                    <a:lnTo>
                      <a:pt x="61" y="1092"/>
                    </a:lnTo>
                    <a:lnTo>
                      <a:pt x="62" y="1098"/>
                    </a:lnTo>
                    <a:lnTo>
                      <a:pt x="62" y="1104"/>
                    </a:lnTo>
                    <a:lnTo>
                      <a:pt x="62" y="1110"/>
                    </a:lnTo>
                    <a:lnTo>
                      <a:pt x="62" y="1116"/>
                    </a:lnTo>
                    <a:lnTo>
                      <a:pt x="62" y="1122"/>
                    </a:lnTo>
                    <a:lnTo>
                      <a:pt x="62" y="1128"/>
                    </a:lnTo>
                    <a:lnTo>
                      <a:pt x="62" y="1133"/>
                    </a:lnTo>
                    <a:lnTo>
                      <a:pt x="62" y="1136"/>
                    </a:lnTo>
                    <a:lnTo>
                      <a:pt x="62" y="1138"/>
                    </a:lnTo>
                    <a:lnTo>
                      <a:pt x="62" y="1136"/>
                    </a:lnTo>
                    <a:lnTo>
                      <a:pt x="62" y="1133"/>
                    </a:lnTo>
                    <a:lnTo>
                      <a:pt x="62" y="1127"/>
                    </a:lnTo>
                    <a:lnTo>
                      <a:pt x="62" y="1118"/>
                    </a:lnTo>
                    <a:lnTo>
                      <a:pt x="63" y="1107"/>
                    </a:lnTo>
                    <a:lnTo>
                      <a:pt x="63" y="1094"/>
                    </a:lnTo>
                    <a:lnTo>
                      <a:pt x="63" y="1081"/>
                    </a:lnTo>
                    <a:lnTo>
                      <a:pt x="63" y="1065"/>
                    </a:lnTo>
                    <a:lnTo>
                      <a:pt x="63" y="1052"/>
                    </a:lnTo>
                    <a:lnTo>
                      <a:pt x="63" y="1037"/>
                    </a:lnTo>
                    <a:lnTo>
                      <a:pt x="63" y="1027"/>
                    </a:lnTo>
                    <a:lnTo>
                      <a:pt x="63" y="1017"/>
                    </a:lnTo>
                    <a:lnTo>
                      <a:pt x="63" y="1010"/>
                    </a:lnTo>
                    <a:lnTo>
                      <a:pt x="63" y="1005"/>
                    </a:lnTo>
                    <a:lnTo>
                      <a:pt x="63" y="1002"/>
                    </a:lnTo>
                    <a:lnTo>
                      <a:pt x="63" y="1004"/>
                    </a:lnTo>
                    <a:lnTo>
                      <a:pt x="64" y="1006"/>
                    </a:lnTo>
                    <a:lnTo>
                      <a:pt x="64" y="1010"/>
                    </a:lnTo>
                    <a:lnTo>
                      <a:pt x="64" y="1012"/>
                    </a:lnTo>
                    <a:lnTo>
                      <a:pt x="64" y="1015"/>
                    </a:lnTo>
                    <a:lnTo>
                      <a:pt x="64" y="1012"/>
                    </a:lnTo>
                    <a:lnTo>
                      <a:pt x="64" y="1009"/>
                    </a:lnTo>
                    <a:lnTo>
                      <a:pt x="64" y="1005"/>
                    </a:lnTo>
                    <a:lnTo>
                      <a:pt x="64" y="1000"/>
                    </a:lnTo>
                    <a:lnTo>
                      <a:pt x="64" y="995"/>
                    </a:lnTo>
                    <a:lnTo>
                      <a:pt x="64" y="992"/>
                    </a:lnTo>
                    <a:lnTo>
                      <a:pt x="64" y="988"/>
                    </a:lnTo>
                    <a:lnTo>
                      <a:pt x="66" y="987"/>
                    </a:lnTo>
                    <a:lnTo>
                      <a:pt x="66" y="986"/>
                    </a:lnTo>
                    <a:lnTo>
                      <a:pt x="66" y="987"/>
                    </a:lnTo>
                    <a:lnTo>
                      <a:pt x="66" y="988"/>
                    </a:lnTo>
                    <a:lnTo>
                      <a:pt x="66" y="990"/>
                    </a:lnTo>
                    <a:lnTo>
                      <a:pt x="66" y="993"/>
                    </a:lnTo>
                    <a:lnTo>
                      <a:pt x="66" y="995"/>
                    </a:lnTo>
                    <a:lnTo>
                      <a:pt x="66" y="996"/>
                    </a:lnTo>
                    <a:lnTo>
                      <a:pt x="66" y="998"/>
                    </a:lnTo>
                    <a:lnTo>
                      <a:pt x="66" y="996"/>
                    </a:lnTo>
                    <a:lnTo>
                      <a:pt x="66" y="994"/>
                    </a:lnTo>
                    <a:lnTo>
                      <a:pt x="66" y="992"/>
                    </a:lnTo>
                    <a:lnTo>
                      <a:pt x="66" y="987"/>
                    </a:lnTo>
                    <a:lnTo>
                      <a:pt x="66" y="981"/>
                    </a:lnTo>
                    <a:lnTo>
                      <a:pt x="67" y="975"/>
                    </a:lnTo>
                    <a:lnTo>
                      <a:pt x="67" y="968"/>
                    </a:lnTo>
                    <a:lnTo>
                      <a:pt x="67" y="961"/>
                    </a:lnTo>
                    <a:lnTo>
                      <a:pt x="67" y="955"/>
                    </a:lnTo>
                    <a:lnTo>
                      <a:pt x="67" y="952"/>
                    </a:lnTo>
                    <a:lnTo>
                      <a:pt x="67" y="948"/>
                    </a:lnTo>
                    <a:lnTo>
                      <a:pt x="67" y="947"/>
                    </a:lnTo>
                    <a:lnTo>
                      <a:pt x="67" y="949"/>
                    </a:lnTo>
                    <a:lnTo>
                      <a:pt x="67" y="954"/>
                    </a:lnTo>
                    <a:lnTo>
                      <a:pt x="67" y="960"/>
                    </a:lnTo>
                    <a:lnTo>
                      <a:pt x="67" y="969"/>
                    </a:lnTo>
                    <a:lnTo>
                      <a:pt x="67" y="978"/>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87" name="Freeform 119"/>
              <p:cNvSpPr>
                <a:spLocks/>
              </p:cNvSpPr>
              <p:nvPr/>
            </p:nvSpPr>
            <p:spPr bwMode="auto">
              <a:xfrm>
                <a:off x="3141" y="1405"/>
                <a:ext cx="68" cy="448"/>
              </a:xfrm>
              <a:custGeom>
                <a:avLst/>
                <a:gdLst>
                  <a:gd name="T0" fmla="*/ 1 w 68"/>
                  <a:gd name="T1" fmla="*/ 137 h 448"/>
                  <a:gd name="T2" fmla="*/ 2 w 68"/>
                  <a:gd name="T3" fmla="*/ 198 h 448"/>
                  <a:gd name="T4" fmla="*/ 3 w 68"/>
                  <a:gd name="T5" fmla="*/ 264 h 448"/>
                  <a:gd name="T6" fmla="*/ 5 w 68"/>
                  <a:gd name="T7" fmla="*/ 292 h 448"/>
                  <a:gd name="T8" fmla="*/ 6 w 68"/>
                  <a:gd name="T9" fmla="*/ 326 h 448"/>
                  <a:gd name="T10" fmla="*/ 7 w 68"/>
                  <a:gd name="T11" fmla="*/ 214 h 448"/>
                  <a:gd name="T12" fmla="*/ 8 w 68"/>
                  <a:gd name="T13" fmla="*/ 302 h 448"/>
                  <a:gd name="T14" fmla="*/ 8 w 68"/>
                  <a:gd name="T15" fmla="*/ 169 h 448"/>
                  <a:gd name="T16" fmla="*/ 10 w 68"/>
                  <a:gd name="T17" fmla="*/ 178 h 448"/>
                  <a:gd name="T18" fmla="*/ 11 w 68"/>
                  <a:gd name="T19" fmla="*/ 166 h 448"/>
                  <a:gd name="T20" fmla="*/ 12 w 68"/>
                  <a:gd name="T21" fmla="*/ 81 h 448"/>
                  <a:gd name="T22" fmla="*/ 13 w 68"/>
                  <a:gd name="T23" fmla="*/ 121 h 448"/>
                  <a:gd name="T24" fmla="*/ 14 w 68"/>
                  <a:gd name="T25" fmla="*/ 168 h 448"/>
                  <a:gd name="T26" fmla="*/ 16 w 68"/>
                  <a:gd name="T27" fmla="*/ 219 h 448"/>
                  <a:gd name="T28" fmla="*/ 17 w 68"/>
                  <a:gd name="T29" fmla="*/ 261 h 448"/>
                  <a:gd name="T30" fmla="*/ 17 w 68"/>
                  <a:gd name="T31" fmla="*/ 317 h 448"/>
                  <a:gd name="T32" fmla="*/ 18 w 68"/>
                  <a:gd name="T33" fmla="*/ 358 h 448"/>
                  <a:gd name="T34" fmla="*/ 19 w 68"/>
                  <a:gd name="T35" fmla="*/ 320 h 448"/>
                  <a:gd name="T36" fmla="*/ 20 w 68"/>
                  <a:gd name="T37" fmla="*/ 330 h 448"/>
                  <a:gd name="T38" fmla="*/ 22 w 68"/>
                  <a:gd name="T39" fmla="*/ 351 h 448"/>
                  <a:gd name="T40" fmla="*/ 23 w 68"/>
                  <a:gd name="T41" fmla="*/ 285 h 448"/>
                  <a:gd name="T42" fmla="*/ 24 w 68"/>
                  <a:gd name="T43" fmla="*/ 242 h 448"/>
                  <a:gd name="T44" fmla="*/ 25 w 68"/>
                  <a:gd name="T45" fmla="*/ 203 h 448"/>
                  <a:gd name="T46" fmla="*/ 27 w 68"/>
                  <a:gd name="T47" fmla="*/ 228 h 448"/>
                  <a:gd name="T48" fmla="*/ 28 w 68"/>
                  <a:gd name="T49" fmla="*/ 187 h 448"/>
                  <a:gd name="T50" fmla="*/ 28 w 68"/>
                  <a:gd name="T51" fmla="*/ 279 h 448"/>
                  <a:gd name="T52" fmla="*/ 29 w 68"/>
                  <a:gd name="T53" fmla="*/ 334 h 448"/>
                  <a:gd name="T54" fmla="*/ 30 w 68"/>
                  <a:gd name="T55" fmla="*/ 391 h 448"/>
                  <a:gd name="T56" fmla="*/ 31 w 68"/>
                  <a:gd name="T57" fmla="*/ 389 h 448"/>
                  <a:gd name="T58" fmla="*/ 33 w 68"/>
                  <a:gd name="T59" fmla="*/ 332 h 448"/>
                  <a:gd name="T60" fmla="*/ 34 w 68"/>
                  <a:gd name="T61" fmla="*/ 290 h 448"/>
                  <a:gd name="T62" fmla="*/ 35 w 68"/>
                  <a:gd name="T63" fmla="*/ 352 h 448"/>
                  <a:gd name="T64" fmla="*/ 36 w 68"/>
                  <a:gd name="T65" fmla="*/ 366 h 448"/>
                  <a:gd name="T66" fmla="*/ 37 w 68"/>
                  <a:gd name="T67" fmla="*/ 316 h 448"/>
                  <a:gd name="T68" fmla="*/ 37 w 68"/>
                  <a:gd name="T69" fmla="*/ 352 h 448"/>
                  <a:gd name="T70" fmla="*/ 39 w 68"/>
                  <a:gd name="T71" fmla="*/ 338 h 448"/>
                  <a:gd name="T72" fmla="*/ 40 w 68"/>
                  <a:gd name="T73" fmla="*/ 379 h 448"/>
                  <a:gd name="T74" fmla="*/ 41 w 68"/>
                  <a:gd name="T75" fmla="*/ 432 h 448"/>
                  <a:gd name="T76" fmla="*/ 42 w 68"/>
                  <a:gd name="T77" fmla="*/ 403 h 448"/>
                  <a:gd name="T78" fmla="*/ 44 w 68"/>
                  <a:gd name="T79" fmla="*/ 389 h 448"/>
                  <a:gd name="T80" fmla="*/ 45 w 68"/>
                  <a:gd name="T81" fmla="*/ 320 h 448"/>
                  <a:gd name="T82" fmla="*/ 46 w 68"/>
                  <a:gd name="T83" fmla="*/ 184 h 448"/>
                  <a:gd name="T84" fmla="*/ 47 w 68"/>
                  <a:gd name="T85" fmla="*/ 168 h 448"/>
                  <a:gd name="T86" fmla="*/ 47 w 68"/>
                  <a:gd name="T87" fmla="*/ 161 h 448"/>
                  <a:gd name="T88" fmla="*/ 48 w 68"/>
                  <a:gd name="T89" fmla="*/ 127 h 448"/>
                  <a:gd name="T90" fmla="*/ 50 w 68"/>
                  <a:gd name="T91" fmla="*/ 166 h 448"/>
                  <a:gd name="T92" fmla="*/ 51 w 68"/>
                  <a:gd name="T93" fmla="*/ 188 h 448"/>
                  <a:gd name="T94" fmla="*/ 52 w 68"/>
                  <a:gd name="T95" fmla="*/ 273 h 448"/>
                  <a:gd name="T96" fmla="*/ 53 w 68"/>
                  <a:gd name="T97" fmla="*/ 266 h 448"/>
                  <a:gd name="T98" fmla="*/ 54 w 68"/>
                  <a:gd name="T99" fmla="*/ 257 h 448"/>
                  <a:gd name="T100" fmla="*/ 54 w 68"/>
                  <a:gd name="T101" fmla="*/ 332 h 448"/>
                  <a:gd name="T102" fmla="*/ 56 w 68"/>
                  <a:gd name="T103" fmla="*/ 292 h 448"/>
                  <a:gd name="T104" fmla="*/ 57 w 68"/>
                  <a:gd name="T105" fmla="*/ 149 h 448"/>
                  <a:gd name="T106" fmla="*/ 58 w 68"/>
                  <a:gd name="T107" fmla="*/ 52 h 448"/>
                  <a:gd name="T108" fmla="*/ 59 w 68"/>
                  <a:gd name="T109" fmla="*/ 50 h 448"/>
                  <a:gd name="T110" fmla="*/ 61 w 68"/>
                  <a:gd name="T111" fmla="*/ 4 h 448"/>
                  <a:gd name="T112" fmla="*/ 62 w 68"/>
                  <a:gd name="T113" fmla="*/ 82 h 448"/>
                  <a:gd name="T114" fmla="*/ 62 w 68"/>
                  <a:gd name="T115" fmla="*/ 166 h 448"/>
                  <a:gd name="T116" fmla="*/ 63 w 68"/>
                  <a:gd name="T117" fmla="*/ 220 h 448"/>
                  <a:gd name="T118" fmla="*/ 64 w 68"/>
                  <a:gd name="T119" fmla="*/ 320 h 448"/>
                  <a:gd name="T120" fmla="*/ 65 w 68"/>
                  <a:gd name="T121" fmla="*/ 339 h 448"/>
                  <a:gd name="T122" fmla="*/ 67 w 68"/>
                  <a:gd name="T123" fmla="*/ 245 h 448"/>
                  <a:gd name="T124" fmla="*/ 68 w 68"/>
                  <a:gd name="T125" fmla="*/ 264 h 4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8"/>
                  <a:gd name="T190" fmla="*/ 0 h 448"/>
                  <a:gd name="T191" fmla="*/ 68 w 68"/>
                  <a:gd name="T192" fmla="*/ 448 h 44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8" h="448">
                    <a:moveTo>
                      <a:pt x="0" y="0"/>
                    </a:moveTo>
                    <a:lnTo>
                      <a:pt x="1" y="12"/>
                    </a:lnTo>
                    <a:lnTo>
                      <a:pt x="1" y="24"/>
                    </a:lnTo>
                    <a:lnTo>
                      <a:pt x="1" y="39"/>
                    </a:lnTo>
                    <a:lnTo>
                      <a:pt x="1" y="53"/>
                    </a:lnTo>
                    <a:lnTo>
                      <a:pt x="1" y="68"/>
                    </a:lnTo>
                    <a:lnTo>
                      <a:pt x="1" y="82"/>
                    </a:lnTo>
                    <a:lnTo>
                      <a:pt x="1" y="98"/>
                    </a:lnTo>
                    <a:lnTo>
                      <a:pt x="1" y="111"/>
                    </a:lnTo>
                    <a:lnTo>
                      <a:pt x="1" y="125"/>
                    </a:lnTo>
                    <a:lnTo>
                      <a:pt x="1" y="137"/>
                    </a:lnTo>
                    <a:lnTo>
                      <a:pt x="1" y="147"/>
                    </a:lnTo>
                    <a:lnTo>
                      <a:pt x="1" y="157"/>
                    </a:lnTo>
                    <a:lnTo>
                      <a:pt x="1" y="164"/>
                    </a:lnTo>
                    <a:lnTo>
                      <a:pt x="2" y="172"/>
                    </a:lnTo>
                    <a:lnTo>
                      <a:pt x="2" y="176"/>
                    </a:lnTo>
                    <a:lnTo>
                      <a:pt x="2" y="181"/>
                    </a:lnTo>
                    <a:lnTo>
                      <a:pt x="2" y="185"/>
                    </a:lnTo>
                    <a:lnTo>
                      <a:pt x="2" y="187"/>
                    </a:lnTo>
                    <a:lnTo>
                      <a:pt x="2" y="191"/>
                    </a:lnTo>
                    <a:lnTo>
                      <a:pt x="2" y="194"/>
                    </a:lnTo>
                    <a:lnTo>
                      <a:pt x="2" y="198"/>
                    </a:lnTo>
                    <a:lnTo>
                      <a:pt x="2" y="203"/>
                    </a:lnTo>
                    <a:lnTo>
                      <a:pt x="2" y="208"/>
                    </a:lnTo>
                    <a:lnTo>
                      <a:pt x="2" y="214"/>
                    </a:lnTo>
                    <a:lnTo>
                      <a:pt x="2" y="220"/>
                    </a:lnTo>
                    <a:lnTo>
                      <a:pt x="2" y="226"/>
                    </a:lnTo>
                    <a:lnTo>
                      <a:pt x="3" y="233"/>
                    </a:lnTo>
                    <a:lnTo>
                      <a:pt x="3" y="240"/>
                    </a:lnTo>
                    <a:lnTo>
                      <a:pt x="3" y="248"/>
                    </a:lnTo>
                    <a:lnTo>
                      <a:pt x="3" y="254"/>
                    </a:lnTo>
                    <a:lnTo>
                      <a:pt x="3" y="258"/>
                    </a:lnTo>
                    <a:lnTo>
                      <a:pt x="3" y="264"/>
                    </a:lnTo>
                    <a:lnTo>
                      <a:pt x="3" y="268"/>
                    </a:lnTo>
                    <a:lnTo>
                      <a:pt x="3" y="272"/>
                    </a:lnTo>
                    <a:lnTo>
                      <a:pt x="3" y="274"/>
                    </a:lnTo>
                    <a:lnTo>
                      <a:pt x="3" y="276"/>
                    </a:lnTo>
                    <a:lnTo>
                      <a:pt x="3" y="278"/>
                    </a:lnTo>
                    <a:lnTo>
                      <a:pt x="5" y="278"/>
                    </a:lnTo>
                    <a:lnTo>
                      <a:pt x="5" y="279"/>
                    </a:lnTo>
                    <a:lnTo>
                      <a:pt x="5" y="280"/>
                    </a:lnTo>
                    <a:lnTo>
                      <a:pt x="5" y="284"/>
                    </a:lnTo>
                    <a:lnTo>
                      <a:pt x="5" y="287"/>
                    </a:lnTo>
                    <a:lnTo>
                      <a:pt x="5" y="292"/>
                    </a:lnTo>
                    <a:lnTo>
                      <a:pt x="5" y="298"/>
                    </a:lnTo>
                    <a:lnTo>
                      <a:pt x="5" y="305"/>
                    </a:lnTo>
                    <a:lnTo>
                      <a:pt x="5" y="313"/>
                    </a:lnTo>
                    <a:lnTo>
                      <a:pt x="5" y="319"/>
                    </a:lnTo>
                    <a:lnTo>
                      <a:pt x="5" y="325"/>
                    </a:lnTo>
                    <a:lnTo>
                      <a:pt x="6" y="330"/>
                    </a:lnTo>
                    <a:lnTo>
                      <a:pt x="6" y="333"/>
                    </a:lnTo>
                    <a:lnTo>
                      <a:pt x="6" y="336"/>
                    </a:lnTo>
                    <a:lnTo>
                      <a:pt x="6" y="334"/>
                    </a:lnTo>
                    <a:lnTo>
                      <a:pt x="6" y="331"/>
                    </a:lnTo>
                    <a:lnTo>
                      <a:pt x="6" y="326"/>
                    </a:lnTo>
                    <a:lnTo>
                      <a:pt x="6" y="319"/>
                    </a:lnTo>
                    <a:lnTo>
                      <a:pt x="6" y="309"/>
                    </a:lnTo>
                    <a:lnTo>
                      <a:pt x="6" y="297"/>
                    </a:lnTo>
                    <a:lnTo>
                      <a:pt x="6" y="285"/>
                    </a:lnTo>
                    <a:lnTo>
                      <a:pt x="6" y="272"/>
                    </a:lnTo>
                    <a:lnTo>
                      <a:pt x="6" y="258"/>
                    </a:lnTo>
                    <a:lnTo>
                      <a:pt x="6" y="246"/>
                    </a:lnTo>
                    <a:lnTo>
                      <a:pt x="7" y="235"/>
                    </a:lnTo>
                    <a:lnTo>
                      <a:pt x="7" y="226"/>
                    </a:lnTo>
                    <a:lnTo>
                      <a:pt x="7" y="219"/>
                    </a:lnTo>
                    <a:lnTo>
                      <a:pt x="7" y="214"/>
                    </a:lnTo>
                    <a:lnTo>
                      <a:pt x="7" y="213"/>
                    </a:lnTo>
                    <a:lnTo>
                      <a:pt x="7" y="215"/>
                    </a:lnTo>
                    <a:lnTo>
                      <a:pt x="7" y="220"/>
                    </a:lnTo>
                    <a:lnTo>
                      <a:pt x="7" y="227"/>
                    </a:lnTo>
                    <a:lnTo>
                      <a:pt x="7" y="237"/>
                    </a:lnTo>
                    <a:lnTo>
                      <a:pt x="7" y="249"/>
                    </a:lnTo>
                    <a:lnTo>
                      <a:pt x="7" y="261"/>
                    </a:lnTo>
                    <a:lnTo>
                      <a:pt x="7" y="273"/>
                    </a:lnTo>
                    <a:lnTo>
                      <a:pt x="7" y="285"/>
                    </a:lnTo>
                    <a:lnTo>
                      <a:pt x="7" y="295"/>
                    </a:lnTo>
                    <a:lnTo>
                      <a:pt x="8" y="302"/>
                    </a:lnTo>
                    <a:lnTo>
                      <a:pt x="8" y="305"/>
                    </a:lnTo>
                    <a:lnTo>
                      <a:pt x="8" y="302"/>
                    </a:lnTo>
                    <a:lnTo>
                      <a:pt x="8" y="293"/>
                    </a:lnTo>
                    <a:lnTo>
                      <a:pt x="8" y="283"/>
                    </a:lnTo>
                    <a:lnTo>
                      <a:pt x="8" y="268"/>
                    </a:lnTo>
                    <a:lnTo>
                      <a:pt x="8" y="251"/>
                    </a:lnTo>
                    <a:lnTo>
                      <a:pt x="8" y="234"/>
                    </a:lnTo>
                    <a:lnTo>
                      <a:pt x="8" y="216"/>
                    </a:lnTo>
                    <a:lnTo>
                      <a:pt x="8" y="198"/>
                    </a:lnTo>
                    <a:lnTo>
                      <a:pt x="8" y="182"/>
                    </a:lnTo>
                    <a:lnTo>
                      <a:pt x="8" y="169"/>
                    </a:lnTo>
                    <a:lnTo>
                      <a:pt x="10" y="158"/>
                    </a:lnTo>
                    <a:lnTo>
                      <a:pt x="10" y="150"/>
                    </a:lnTo>
                    <a:lnTo>
                      <a:pt x="10" y="145"/>
                    </a:lnTo>
                    <a:lnTo>
                      <a:pt x="10" y="144"/>
                    </a:lnTo>
                    <a:lnTo>
                      <a:pt x="10" y="145"/>
                    </a:lnTo>
                    <a:lnTo>
                      <a:pt x="10" y="147"/>
                    </a:lnTo>
                    <a:lnTo>
                      <a:pt x="10" y="153"/>
                    </a:lnTo>
                    <a:lnTo>
                      <a:pt x="10" y="158"/>
                    </a:lnTo>
                    <a:lnTo>
                      <a:pt x="10" y="166"/>
                    </a:lnTo>
                    <a:lnTo>
                      <a:pt x="10" y="172"/>
                    </a:lnTo>
                    <a:lnTo>
                      <a:pt x="10" y="178"/>
                    </a:lnTo>
                    <a:lnTo>
                      <a:pt x="10" y="184"/>
                    </a:lnTo>
                    <a:lnTo>
                      <a:pt x="10" y="187"/>
                    </a:lnTo>
                    <a:lnTo>
                      <a:pt x="11" y="191"/>
                    </a:lnTo>
                    <a:lnTo>
                      <a:pt x="11" y="193"/>
                    </a:lnTo>
                    <a:lnTo>
                      <a:pt x="11" y="194"/>
                    </a:lnTo>
                    <a:lnTo>
                      <a:pt x="11" y="192"/>
                    </a:lnTo>
                    <a:lnTo>
                      <a:pt x="11" y="190"/>
                    </a:lnTo>
                    <a:lnTo>
                      <a:pt x="11" y="186"/>
                    </a:lnTo>
                    <a:lnTo>
                      <a:pt x="11" y="180"/>
                    </a:lnTo>
                    <a:lnTo>
                      <a:pt x="11" y="174"/>
                    </a:lnTo>
                    <a:lnTo>
                      <a:pt x="11" y="166"/>
                    </a:lnTo>
                    <a:lnTo>
                      <a:pt x="11" y="157"/>
                    </a:lnTo>
                    <a:lnTo>
                      <a:pt x="11" y="147"/>
                    </a:lnTo>
                    <a:lnTo>
                      <a:pt x="11" y="138"/>
                    </a:lnTo>
                    <a:lnTo>
                      <a:pt x="12" y="127"/>
                    </a:lnTo>
                    <a:lnTo>
                      <a:pt x="12" y="117"/>
                    </a:lnTo>
                    <a:lnTo>
                      <a:pt x="12" y="108"/>
                    </a:lnTo>
                    <a:lnTo>
                      <a:pt x="12" y="99"/>
                    </a:lnTo>
                    <a:lnTo>
                      <a:pt x="12" y="93"/>
                    </a:lnTo>
                    <a:lnTo>
                      <a:pt x="12" y="87"/>
                    </a:lnTo>
                    <a:lnTo>
                      <a:pt x="12" y="84"/>
                    </a:lnTo>
                    <a:lnTo>
                      <a:pt x="12" y="81"/>
                    </a:lnTo>
                    <a:lnTo>
                      <a:pt x="12" y="84"/>
                    </a:lnTo>
                    <a:lnTo>
                      <a:pt x="12" y="86"/>
                    </a:lnTo>
                    <a:lnTo>
                      <a:pt x="12" y="90"/>
                    </a:lnTo>
                    <a:lnTo>
                      <a:pt x="12" y="93"/>
                    </a:lnTo>
                    <a:lnTo>
                      <a:pt x="13" y="97"/>
                    </a:lnTo>
                    <a:lnTo>
                      <a:pt x="13" y="102"/>
                    </a:lnTo>
                    <a:lnTo>
                      <a:pt x="13" y="105"/>
                    </a:lnTo>
                    <a:lnTo>
                      <a:pt x="13" y="109"/>
                    </a:lnTo>
                    <a:lnTo>
                      <a:pt x="13" y="114"/>
                    </a:lnTo>
                    <a:lnTo>
                      <a:pt x="13" y="117"/>
                    </a:lnTo>
                    <a:lnTo>
                      <a:pt x="13" y="121"/>
                    </a:lnTo>
                    <a:lnTo>
                      <a:pt x="13" y="126"/>
                    </a:lnTo>
                    <a:lnTo>
                      <a:pt x="13" y="129"/>
                    </a:lnTo>
                    <a:lnTo>
                      <a:pt x="13" y="133"/>
                    </a:lnTo>
                    <a:lnTo>
                      <a:pt x="13" y="137"/>
                    </a:lnTo>
                    <a:lnTo>
                      <a:pt x="13" y="140"/>
                    </a:lnTo>
                    <a:lnTo>
                      <a:pt x="13" y="144"/>
                    </a:lnTo>
                    <a:lnTo>
                      <a:pt x="14" y="149"/>
                    </a:lnTo>
                    <a:lnTo>
                      <a:pt x="14" y="152"/>
                    </a:lnTo>
                    <a:lnTo>
                      <a:pt x="14" y="157"/>
                    </a:lnTo>
                    <a:lnTo>
                      <a:pt x="14" y="162"/>
                    </a:lnTo>
                    <a:lnTo>
                      <a:pt x="14" y="168"/>
                    </a:lnTo>
                    <a:lnTo>
                      <a:pt x="14" y="174"/>
                    </a:lnTo>
                    <a:lnTo>
                      <a:pt x="14" y="180"/>
                    </a:lnTo>
                    <a:lnTo>
                      <a:pt x="14" y="187"/>
                    </a:lnTo>
                    <a:lnTo>
                      <a:pt x="14" y="194"/>
                    </a:lnTo>
                    <a:lnTo>
                      <a:pt x="14" y="201"/>
                    </a:lnTo>
                    <a:lnTo>
                      <a:pt x="14" y="207"/>
                    </a:lnTo>
                    <a:lnTo>
                      <a:pt x="14" y="211"/>
                    </a:lnTo>
                    <a:lnTo>
                      <a:pt x="14" y="215"/>
                    </a:lnTo>
                    <a:lnTo>
                      <a:pt x="16" y="219"/>
                    </a:lnTo>
                    <a:lnTo>
                      <a:pt x="16" y="220"/>
                    </a:lnTo>
                    <a:lnTo>
                      <a:pt x="16" y="219"/>
                    </a:lnTo>
                    <a:lnTo>
                      <a:pt x="16" y="216"/>
                    </a:lnTo>
                    <a:lnTo>
                      <a:pt x="16" y="215"/>
                    </a:lnTo>
                    <a:lnTo>
                      <a:pt x="16" y="214"/>
                    </a:lnTo>
                    <a:lnTo>
                      <a:pt x="16" y="213"/>
                    </a:lnTo>
                    <a:lnTo>
                      <a:pt x="16" y="214"/>
                    </a:lnTo>
                    <a:lnTo>
                      <a:pt x="16" y="217"/>
                    </a:lnTo>
                    <a:lnTo>
                      <a:pt x="16" y="222"/>
                    </a:lnTo>
                    <a:lnTo>
                      <a:pt x="16" y="229"/>
                    </a:lnTo>
                    <a:lnTo>
                      <a:pt x="16" y="239"/>
                    </a:lnTo>
                    <a:lnTo>
                      <a:pt x="17" y="249"/>
                    </a:lnTo>
                    <a:lnTo>
                      <a:pt x="17" y="261"/>
                    </a:lnTo>
                    <a:lnTo>
                      <a:pt x="17" y="273"/>
                    </a:lnTo>
                    <a:lnTo>
                      <a:pt x="17" y="285"/>
                    </a:lnTo>
                    <a:lnTo>
                      <a:pt x="17" y="296"/>
                    </a:lnTo>
                    <a:lnTo>
                      <a:pt x="17" y="304"/>
                    </a:lnTo>
                    <a:lnTo>
                      <a:pt x="17" y="311"/>
                    </a:lnTo>
                    <a:lnTo>
                      <a:pt x="17" y="316"/>
                    </a:lnTo>
                    <a:lnTo>
                      <a:pt x="17" y="320"/>
                    </a:lnTo>
                    <a:lnTo>
                      <a:pt x="17" y="321"/>
                    </a:lnTo>
                    <a:lnTo>
                      <a:pt x="17" y="320"/>
                    </a:lnTo>
                    <a:lnTo>
                      <a:pt x="17" y="319"/>
                    </a:lnTo>
                    <a:lnTo>
                      <a:pt x="17" y="317"/>
                    </a:lnTo>
                    <a:lnTo>
                      <a:pt x="18" y="317"/>
                    </a:lnTo>
                    <a:lnTo>
                      <a:pt x="18" y="319"/>
                    </a:lnTo>
                    <a:lnTo>
                      <a:pt x="18" y="321"/>
                    </a:lnTo>
                    <a:lnTo>
                      <a:pt x="18" y="325"/>
                    </a:lnTo>
                    <a:lnTo>
                      <a:pt x="18" y="330"/>
                    </a:lnTo>
                    <a:lnTo>
                      <a:pt x="18" y="336"/>
                    </a:lnTo>
                    <a:lnTo>
                      <a:pt x="18" y="340"/>
                    </a:lnTo>
                    <a:lnTo>
                      <a:pt x="18" y="346"/>
                    </a:lnTo>
                    <a:lnTo>
                      <a:pt x="18" y="351"/>
                    </a:lnTo>
                    <a:lnTo>
                      <a:pt x="18" y="355"/>
                    </a:lnTo>
                    <a:lnTo>
                      <a:pt x="18" y="358"/>
                    </a:lnTo>
                    <a:lnTo>
                      <a:pt x="18" y="362"/>
                    </a:lnTo>
                    <a:lnTo>
                      <a:pt x="19" y="363"/>
                    </a:lnTo>
                    <a:lnTo>
                      <a:pt x="19" y="362"/>
                    </a:lnTo>
                    <a:lnTo>
                      <a:pt x="19" y="361"/>
                    </a:lnTo>
                    <a:lnTo>
                      <a:pt x="19" y="357"/>
                    </a:lnTo>
                    <a:lnTo>
                      <a:pt x="19" y="354"/>
                    </a:lnTo>
                    <a:lnTo>
                      <a:pt x="19" y="348"/>
                    </a:lnTo>
                    <a:lnTo>
                      <a:pt x="19" y="342"/>
                    </a:lnTo>
                    <a:lnTo>
                      <a:pt x="19" y="336"/>
                    </a:lnTo>
                    <a:lnTo>
                      <a:pt x="19" y="328"/>
                    </a:lnTo>
                    <a:lnTo>
                      <a:pt x="19" y="320"/>
                    </a:lnTo>
                    <a:lnTo>
                      <a:pt x="19" y="313"/>
                    </a:lnTo>
                    <a:lnTo>
                      <a:pt x="19" y="307"/>
                    </a:lnTo>
                    <a:lnTo>
                      <a:pt x="20" y="302"/>
                    </a:lnTo>
                    <a:lnTo>
                      <a:pt x="20" y="297"/>
                    </a:lnTo>
                    <a:lnTo>
                      <a:pt x="20" y="295"/>
                    </a:lnTo>
                    <a:lnTo>
                      <a:pt x="20" y="297"/>
                    </a:lnTo>
                    <a:lnTo>
                      <a:pt x="20" y="301"/>
                    </a:lnTo>
                    <a:lnTo>
                      <a:pt x="20" y="305"/>
                    </a:lnTo>
                    <a:lnTo>
                      <a:pt x="20" y="313"/>
                    </a:lnTo>
                    <a:lnTo>
                      <a:pt x="20" y="321"/>
                    </a:lnTo>
                    <a:lnTo>
                      <a:pt x="20" y="330"/>
                    </a:lnTo>
                    <a:lnTo>
                      <a:pt x="20" y="338"/>
                    </a:lnTo>
                    <a:lnTo>
                      <a:pt x="20" y="346"/>
                    </a:lnTo>
                    <a:lnTo>
                      <a:pt x="20" y="352"/>
                    </a:lnTo>
                    <a:lnTo>
                      <a:pt x="22" y="358"/>
                    </a:lnTo>
                    <a:lnTo>
                      <a:pt x="22" y="362"/>
                    </a:lnTo>
                    <a:lnTo>
                      <a:pt x="22" y="364"/>
                    </a:lnTo>
                    <a:lnTo>
                      <a:pt x="22" y="362"/>
                    </a:lnTo>
                    <a:lnTo>
                      <a:pt x="22" y="361"/>
                    </a:lnTo>
                    <a:lnTo>
                      <a:pt x="22" y="357"/>
                    </a:lnTo>
                    <a:lnTo>
                      <a:pt x="22" y="355"/>
                    </a:lnTo>
                    <a:lnTo>
                      <a:pt x="22" y="351"/>
                    </a:lnTo>
                    <a:lnTo>
                      <a:pt x="22" y="349"/>
                    </a:lnTo>
                    <a:lnTo>
                      <a:pt x="22" y="345"/>
                    </a:lnTo>
                    <a:lnTo>
                      <a:pt x="22" y="342"/>
                    </a:lnTo>
                    <a:lnTo>
                      <a:pt x="22" y="338"/>
                    </a:lnTo>
                    <a:lnTo>
                      <a:pt x="23" y="333"/>
                    </a:lnTo>
                    <a:lnTo>
                      <a:pt x="23" y="327"/>
                    </a:lnTo>
                    <a:lnTo>
                      <a:pt x="23" y="321"/>
                    </a:lnTo>
                    <a:lnTo>
                      <a:pt x="23" y="313"/>
                    </a:lnTo>
                    <a:lnTo>
                      <a:pt x="23" y="304"/>
                    </a:lnTo>
                    <a:lnTo>
                      <a:pt x="23" y="295"/>
                    </a:lnTo>
                    <a:lnTo>
                      <a:pt x="23" y="285"/>
                    </a:lnTo>
                    <a:lnTo>
                      <a:pt x="23" y="275"/>
                    </a:lnTo>
                    <a:lnTo>
                      <a:pt x="23" y="266"/>
                    </a:lnTo>
                    <a:lnTo>
                      <a:pt x="23" y="258"/>
                    </a:lnTo>
                    <a:lnTo>
                      <a:pt x="23" y="251"/>
                    </a:lnTo>
                    <a:lnTo>
                      <a:pt x="23" y="245"/>
                    </a:lnTo>
                    <a:lnTo>
                      <a:pt x="23" y="242"/>
                    </a:lnTo>
                    <a:lnTo>
                      <a:pt x="24" y="239"/>
                    </a:lnTo>
                    <a:lnTo>
                      <a:pt x="24" y="238"/>
                    </a:lnTo>
                    <a:lnTo>
                      <a:pt x="24" y="239"/>
                    </a:lnTo>
                    <a:lnTo>
                      <a:pt x="24" y="240"/>
                    </a:lnTo>
                    <a:lnTo>
                      <a:pt x="24" y="242"/>
                    </a:lnTo>
                    <a:lnTo>
                      <a:pt x="24" y="243"/>
                    </a:lnTo>
                    <a:lnTo>
                      <a:pt x="24" y="242"/>
                    </a:lnTo>
                    <a:lnTo>
                      <a:pt x="24" y="239"/>
                    </a:lnTo>
                    <a:lnTo>
                      <a:pt x="24" y="237"/>
                    </a:lnTo>
                    <a:lnTo>
                      <a:pt x="24" y="232"/>
                    </a:lnTo>
                    <a:lnTo>
                      <a:pt x="24" y="227"/>
                    </a:lnTo>
                    <a:lnTo>
                      <a:pt x="25" y="222"/>
                    </a:lnTo>
                    <a:lnTo>
                      <a:pt x="25" y="216"/>
                    </a:lnTo>
                    <a:lnTo>
                      <a:pt x="25" y="211"/>
                    </a:lnTo>
                    <a:lnTo>
                      <a:pt x="25" y="207"/>
                    </a:lnTo>
                    <a:lnTo>
                      <a:pt x="25" y="203"/>
                    </a:lnTo>
                    <a:lnTo>
                      <a:pt x="25" y="201"/>
                    </a:lnTo>
                    <a:lnTo>
                      <a:pt x="25" y="199"/>
                    </a:lnTo>
                    <a:lnTo>
                      <a:pt x="25" y="201"/>
                    </a:lnTo>
                    <a:lnTo>
                      <a:pt x="25" y="202"/>
                    </a:lnTo>
                    <a:lnTo>
                      <a:pt x="25" y="204"/>
                    </a:lnTo>
                    <a:lnTo>
                      <a:pt x="25" y="209"/>
                    </a:lnTo>
                    <a:lnTo>
                      <a:pt x="25" y="213"/>
                    </a:lnTo>
                    <a:lnTo>
                      <a:pt x="25" y="217"/>
                    </a:lnTo>
                    <a:lnTo>
                      <a:pt x="27" y="222"/>
                    </a:lnTo>
                    <a:lnTo>
                      <a:pt x="27" y="226"/>
                    </a:lnTo>
                    <a:lnTo>
                      <a:pt x="27" y="228"/>
                    </a:lnTo>
                    <a:lnTo>
                      <a:pt x="27" y="231"/>
                    </a:lnTo>
                    <a:lnTo>
                      <a:pt x="27" y="229"/>
                    </a:lnTo>
                    <a:lnTo>
                      <a:pt x="27" y="227"/>
                    </a:lnTo>
                    <a:lnTo>
                      <a:pt x="27" y="223"/>
                    </a:lnTo>
                    <a:lnTo>
                      <a:pt x="27" y="219"/>
                    </a:lnTo>
                    <a:lnTo>
                      <a:pt x="27" y="213"/>
                    </a:lnTo>
                    <a:lnTo>
                      <a:pt x="27" y="207"/>
                    </a:lnTo>
                    <a:lnTo>
                      <a:pt x="27" y="201"/>
                    </a:lnTo>
                    <a:lnTo>
                      <a:pt x="27" y="194"/>
                    </a:lnTo>
                    <a:lnTo>
                      <a:pt x="27" y="191"/>
                    </a:lnTo>
                    <a:lnTo>
                      <a:pt x="28" y="187"/>
                    </a:lnTo>
                    <a:lnTo>
                      <a:pt x="28" y="186"/>
                    </a:lnTo>
                    <a:lnTo>
                      <a:pt x="28" y="187"/>
                    </a:lnTo>
                    <a:lnTo>
                      <a:pt x="28" y="190"/>
                    </a:lnTo>
                    <a:lnTo>
                      <a:pt x="28" y="196"/>
                    </a:lnTo>
                    <a:lnTo>
                      <a:pt x="28" y="203"/>
                    </a:lnTo>
                    <a:lnTo>
                      <a:pt x="28" y="214"/>
                    </a:lnTo>
                    <a:lnTo>
                      <a:pt x="28" y="225"/>
                    </a:lnTo>
                    <a:lnTo>
                      <a:pt x="28" y="238"/>
                    </a:lnTo>
                    <a:lnTo>
                      <a:pt x="28" y="251"/>
                    </a:lnTo>
                    <a:lnTo>
                      <a:pt x="28" y="266"/>
                    </a:lnTo>
                    <a:lnTo>
                      <a:pt x="28" y="279"/>
                    </a:lnTo>
                    <a:lnTo>
                      <a:pt x="28" y="291"/>
                    </a:lnTo>
                    <a:lnTo>
                      <a:pt x="29" y="303"/>
                    </a:lnTo>
                    <a:lnTo>
                      <a:pt x="29" y="313"/>
                    </a:lnTo>
                    <a:lnTo>
                      <a:pt x="29" y="320"/>
                    </a:lnTo>
                    <a:lnTo>
                      <a:pt x="29" y="326"/>
                    </a:lnTo>
                    <a:lnTo>
                      <a:pt x="29" y="330"/>
                    </a:lnTo>
                    <a:lnTo>
                      <a:pt x="29" y="332"/>
                    </a:lnTo>
                    <a:lnTo>
                      <a:pt x="29" y="333"/>
                    </a:lnTo>
                    <a:lnTo>
                      <a:pt x="29" y="332"/>
                    </a:lnTo>
                    <a:lnTo>
                      <a:pt x="29" y="333"/>
                    </a:lnTo>
                    <a:lnTo>
                      <a:pt x="29" y="334"/>
                    </a:lnTo>
                    <a:lnTo>
                      <a:pt x="30" y="336"/>
                    </a:lnTo>
                    <a:lnTo>
                      <a:pt x="30" y="339"/>
                    </a:lnTo>
                    <a:lnTo>
                      <a:pt x="30" y="344"/>
                    </a:lnTo>
                    <a:lnTo>
                      <a:pt x="30" y="349"/>
                    </a:lnTo>
                    <a:lnTo>
                      <a:pt x="30" y="354"/>
                    </a:lnTo>
                    <a:lnTo>
                      <a:pt x="30" y="361"/>
                    </a:lnTo>
                    <a:lnTo>
                      <a:pt x="30" y="367"/>
                    </a:lnTo>
                    <a:lnTo>
                      <a:pt x="30" y="373"/>
                    </a:lnTo>
                    <a:lnTo>
                      <a:pt x="30" y="380"/>
                    </a:lnTo>
                    <a:lnTo>
                      <a:pt x="30" y="385"/>
                    </a:lnTo>
                    <a:lnTo>
                      <a:pt x="30" y="391"/>
                    </a:lnTo>
                    <a:lnTo>
                      <a:pt x="30" y="396"/>
                    </a:lnTo>
                    <a:lnTo>
                      <a:pt x="30" y="399"/>
                    </a:lnTo>
                    <a:lnTo>
                      <a:pt x="31" y="402"/>
                    </a:lnTo>
                    <a:lnTo>
                      <a:pt x="31" y="403"/>
                    </a:lnTo>
                    <a:lnTo>
                      <a:pt x="31" y="404"/>
                    </a:lnTo>
                    <a:lnTo>
                      <a:pt x="31" y="403"/>
                    </a:lnTo>
                    <a:lnTo>
                      <a:pt x="31" y="402"/>
                    </a:lnTo>
                    <a:lnTo>
                      <a:pt x="31" y="399"/>
                    </a:lnTo>
                    <a:lnTo>
                      <a:pt x="31" y="397"/>
                    </a:lnTo>
                    <a:lnTo>
                      <a:pt x="31" y="393"/>
                    </a:lnTo>
                    <a:lnTo>
                      <a:pt x="31" y="389"/>
                    </a:lnTo>
                    <a:lnTo>
                      <a:pt x="31" y="385"/>
                    </a:lnTo>
                    <a:lnTo>
                      <a:pt x="31" y="380"/>
                    </a:lnTo>
                    <a:lnTo>
                      <a:pt x="31" y="377"/>
                    </a:lnTo>
                    <a:lnTo>
                      <a:pt x="31" y="372"/>
                    </a:lnTo>
                    <a:lnTo>
                      <a:pt x="31" y="367"/>
                    </a:lnTo>
                    <a:lnTo>
                      <a:pt x="33" y="362"/>
                    </a:lnTo>
                    <a:lnTo>
                      <a:pt x="33" y="356"/>
                    </a:lnTo>
                    <a:lnTo>
                      <a:pt x="33" y="351"/>
                    </a:lnTo>
                    <a:lnTo>
                      <a:pt x="33" y="345"/>
                    </a:lnTo>
                    <a:lnTo>
                      <a:pt x="33" y="338"/>
                    </a:lnTo>
                    <a:lnTo>
                      <a:pt x="33" y="332"/>
                    </a:lnTo>
                    <a:lnTo>
                      <a:pt x="33" y="325"/>
                    </a:lnTo>
                    <a:lnTo>
                      <a:pt x="33" y="317"/>
                    </a:lnTo>
                    <a:lnTo>
                      <a:pt x="33" y="310"/>
                    </a:lnTo>
                    <a:lnTo>
                      <a:pt x="33" y="304"/>
                    </a:lnTo>
                    <a:lnTo>
                      <a:pt x="33" y="298"/>
                    </a:lnTo>
                    <a:lnTo>
                      <a:pt x="33" y="293"/>
                    </a:lnTo>
                    <a:lnTo>
                      <a:pt x="33" y="290"/>
                    </a:lnTo>
                    <a:lnTo>
                      <a:pt x="34" y="286"/>
                    </a:lnTo>
                    <a:lnTo>
                      <a:pt x="34" y="285"/>
                    </a:lnTo>
                    <a:lnTo>
                      <a:pt x="34" y="287"/>
                    </a:lnTo>
                    <a:lnTo>
                      <a:pt x="34" y="290"/>
                    </a:lnTo>
                    <a:lnTo>
                      <a:pt x="34" y="293"/>
                    </a:lnTo>
                    <a:lnTo>
                      <a:pt x="34" y="297"/>
                    </a:lnTo>
                    <a:lnTo>
                      <a:pt x="34" y="302"/>
                    </a:lnTo>
                    <a:lnTo>
                      <a:pt x="34" y="308"/>
                    </a:lnTo>
                    <a:lnTo>
                      <a:pt x="34" y="314"/>
                    </a:lnTo>
                    <a:lnTo>
                      <a:pt x="34" y="320"/>
                    </a:lnTo>
                    <a:lnTo>
                      <a:pt x="34" y="326"/>
                    </a:lnTo>
                    <a:lnTo>
                      <a:pt x="35" y="333"/>
                    </a:lnTo>
                    <a:lnTo>
                      <a:pt x="35" y="340"/>
                    </a:lnTo>
                    <a:lnTo>
                      <a:pt x="35" y="346"/>
                    </a:lnTo>
                    <a:lnTo>
                      <a:pt x="35" y="352"/>
                    </a:lnTo>
                    <a:lnTo>
                      <a:pt x="35" y="358"/>
                    </a:lnTo>
                    <a:lnTo>
                      <a:pt x="35" y="363"/>
                    </a:lnTo>
                    <a:lnTo>
                      <a:pt x="35" y="368"/>
                    </a:lnTo>
                    <a:lnTo>
                      <a:pt x="35" y="371"/>
                    </a:lnTo>
                    <a:lnTo>
                      <a:pt x="35" y="373"/>
                    </a:lnTo>
                    <a:lnTo>
                      <a:pt x="35" y="374"/>
                    </a:lnTo>
                    <a:lnTo>
                      <a:pt x="35" y="373"/>
                    </a:lnTo>
                    <a:lnTo>
                      <a:pt x="36" y="371"/>
                    </a:lnTo>
                    <a:lnTo>
                      <a:pt x="36" y="369"/>
                    </a:lnTo>
                    <a:lnTo>
                      <a:pt x="36" y="367"/>
                    </a:lnTo>
                    <a:lnTo>
                      <a:pt x="36" y="366"/>
                    </a:lnTo>
                    <a:lnTo>
                      <a:pt x="36" y="363"/>
                    </a:lnTo>
                    <a:lnTo>
                      <a:pt x="36" y="361"/>
                    </a:lnTo>
                    <a:lnTo>
                      <a:pt x="36" y="358"/>
                    </a:lnTo>
                    <a:lnTo>
                      <a:pt x="36" y="356"/>
                    </a:lnTo>
                    <a:lnTo>
                      <a:pt x="36" y="352"/>
                    </a:lnTo>
                    <a:lnTo>
                      <a:pt x="36" y="348"/>
                    </a:lnTo>
                    <a:lnTo>
                      <a:pt x="36" y="342"/>
                    </a:lnTo>
                    <a:lnTo>
                      <a:pt x="36" y="337"/>
                    </a:lnTo>
                    <a:lnTo>
                      <a:pt x="36" y="330"/>
                    </a:lnTo>
                    <a:lnTo>
                      <a:pt x="36" y="324"/>
                    </a:lnTo>
                    <a:lnTo>
                      <a:pt x="37" y="316"/>
                    </a:lnTo>
                    <a:lnTo>
                      <a:pt x="37" y="311"/>
                    </a:lnTo>
                    <a:lnTo>
                      <a:pt x="37" y="307"/>
                    </a:lnTo>
                    <a:lnTo>
                      <a:pt x="37" y="304"/>
                    </a:lnTo>
                    <a:lnTo>
                      <a:pt x="37" y="303"/>
                    </a:lnTo>
                    <a:lnTo>
                      <a:pt x="37" y="307"/>
                    </a:lnTo>
                    <a:lnTo>
                      <a:pt x="37" y="311"/>
                    </a:lnTo>
                    <a:lnTo>
                      <a:pt x="37" y="319"/>
                    </a:lnTo>
                    <a:lnTo>
                      <a:pt x="37" y="326"/>
                    </a:lnTo>
                    <a:lnTo>
                      <a:pt x="37" y="334"/>
                    </a:lnTo>
                    <a:lnTo>
                      <a:pt x="37" y="344"/>
                    </a:lnTo>
                    <a:lnTo>
                      <a:pt x="37" y="352"/>
                    </a:lnTo>
                    <a:lnTo>
                      <a:pt x="39" y="360"/>
                    </a:lnTo>
                    <a:lnTo>
                      <a:pt x="39" y="366"/>
                    </a:lnTo>
                    <a:lnTo>
                      <a:pt x="39" y="371"/>
                    </a:lnTo>
                    <a:lnTo>
                      <a:pt x="39" y="373"/>
                    </a:lnTo>
                    <a:lnTo>
                      <a:pt x="39" y="372"/>
                    </a:lnTo>
                    <a:lnTo>
                      <a:pt x="39" y="369"/>
                    </a:lnTo>
                    <a:lnTo>
                      <a:pt x="39" y="364"/>
                    </a:lnTo>
                    <a:lnTo>
                      <a:pt x="39" y="358"/>
                    </a:lnTo>
                    <a:lnTo>
                      <a:pt x="39" y="352"/>
                    </a:lnTo>
                    <a:lnTo>
                      <a:pt x="39" y="345"/>
                    </a:lnTo>
                    <a:lnTo>
                      <a:pt x="39" y="338"/>
                    </a:lnTo>
                    <a:lnTo>
                      <a:pt x="39" y="331"/>
                    </a:lnTo>
                    <a:lnTo>
                      <a:pt x="40" y="326"/>
                    </a:lnTo>
                    <a:lnTo>
                      <a:pt x="40" y="322"/>
                    </a:lnTo>
                    <a:lnTo>
                      <a:pt x="40" y="320"/>
                    </a:lnTo>
                    <a:lnTo>
                      <a:pt x="40" y="321"/>
                    </a:lnTo>
                    <a:lnTo>
                      <a:pt x="40" y="325"/>
                    </a:lnTo>
                    <a:lnTo>
                      <a:pt x="40" y="331"/>
                    </a:lnTo>
                    <a:lnTo>
                      <a:pt x="40" y="340"/>
                    </a:lnTo>
                    <a:lnTo>
                      <a:pt x="40" y="351"/>
                    </a:lnTo>
                    <a:lnTo>
                      <a:pt x="40" y="364"/>
                    </a:lnTo>
                    <a:lnTo>
                      <a:pt x="40" y="379"/>
                    </a:lnTo>
                    <a:lnTo>
                      <a:pt x="40" y="393"/>
                    </a:lnTo>
                    <a:lnTo>
                      <a:pt x="40" y="408"/>
                    </a:lnTo>
                    <a:lnTo>
                      <a:pt x="40" y="421"/>
                    </a:lnTo>
                    <a:lnTo>
                      <a:pt x="41" y="432"/>
                    </a:lnTo>
                    <a:lnTo>
                      <a:pt x="41" y="439"/>
                    </a:lnTo>
                    <a:lnTo>
                      <a:pt x="41" y="445"/>
                    </a:lnTo>
                    <a:lnTo>
                      <a:pt x="41" y="448"/>
                    </a:lnTo>
                    <a:lnTo>
                      <a:pt x="41" y="446"/>
                    </a:lnTo>
                    <a:lnTo>
                      <a:pt x="41" y="444"/>
                    </a:lnTo>
                    <a:lnTo>
                      <a:pt x="41" y="438"/>
                    </a:lnTo>
                    <a:lnTo>
                      <a:pt x="41" y="432"/>
                    </a:lnTo>
                    <a:lnTo>
                      <a:pt x="41" y="425"/>
                    </a:lnTo>
                    <a:lnTo>
                      <a:pt x="41" y="418"/>
                    </a:lnTo>
                    <a:lnTo>
                      <a:pt x="41" y="410"/>
                    </a:lnTo>
                    <a:lnTo>
                      <a:pt x="41" y="405"/>
                    </a:lnTo>
                    <a:lnTo>
                      <a:pt x="41" y="401"/>
                    </a:lnTo>
                    <a:lnTo>
                      <a:pt x="42" y="398"/>
                    </a:lnTo>
                    <a:lnTo>
                      <a:pt x="42" y="397"/>
                    </a:lnTo>
                    <a:lnTo>
                      <a:pt x="42" y="398"/>
                    </a:lnTo>
                    <a:lnTo>
                      <a:pt x="42" y="399"/>
                    </a:lnTo>
                    <a:lnTo>
                      <a:pt x="42" y="402"/>
                    </a:lnTo>
                    <a:lnTo>
                      <a:pt x="42" y="403"/>
                    </a:lnTo>
                    <a:lnTo>
                      <a:pt x="42" y="405"/>
                    </a:lnTo>
                    <a:lnTo>
                      <a:pt x="42" y="407"/>
                    </a:lnTo>
                    <a:lnTo>
                      <a:pt x="42" y="408"/>
                    </a:lnTo>
                    <a:lnTo>
                      <a:pt x="42" y="407"/>
                    </a:lnTo>
                    <a:lnTo>
                      <a:pt x="42" y="404"/>
                    </a:lnTo>
                    <a:lnTo>
                      <a:pt x="44" y="403"/>
                    </a:lnTo>
                    <a:lnTo>
                      <a:pt x="44" y="401"/>
                    </a:lnTo>
                    <a:lnTo>
                      <a:pt x="44" y="398"/>
                    </a:lnTo>
                    <a:lnTo>
                      <a:pt x="44" y="395"/>
                    </a:lnTo>
                    <a:lnTo>
                      <a:pt x="44" y="392"/>
                    </a:lnTo>
                    <a:lnTo>
                      <a:pt x="44" y="389"/>
                    </a:lnTo>
                    <a:lnTo>
                      <a:pt x="44" y="384"/>
                    </a:lnTo>
                    <a:lnTo>
                      <a:pt x="44" y="379"/>
                    </a:lnTo>
                    <a:lnTo>
                      <a:pt x="44" y="374"/>
                    </a:lnTo>
                    <a:lnTo>
                      <a:pt x="44" y="369"/>
                    </a:lnTo>
                    <a:lnTo>
                      <a:pt x="44" y="363"/>
                    </a:lnTo>
                    <a:lnTo>
                      <a:pt x="44" y="357"/>
                    </a:lnTo>
                    <a:lnTo>
                      <a:pt x="44" y="350"/>
                    </a:lnTo>
                    <a:lnTo>
                      <a:pt x="45" y="344"/>
                    </a:lnTo>
                    <a:lnTo>
                      <a:pt x="45" y="336"/>
                    </a:lnTo>
                    <a:lnTo>
                      <a:pt x="45" y="328"/>
                    </a:lnTo>
                    <a:lnTo>
                      <a:pt x="45" y="320"/>
                    </a:lnTo>
                    <a:lnTo>
                      <a:pt x="45" y="311"/>
                    </a:lnTo>
                    <a:lnTo>
                      <a:pt x="45" y="302"/>
                    </a:lnTo>
                    <a:lnTo>
                      <a:pt x="45" y="291"/>
                    </a:lnTo>
                    <a:lnTo>
                      <a:pt x="45" y="280"/>
                    </a:lnTo>
                    <a:lnTo>
                      <a:pt x="45" y="268"/>
                    </a:lnTo>
                    <a:lnTo>
                      <a:pt x="45" y="255"/>
                    </a:lnTo>
                    <a:lnTo>
                      <a:pt x="45" y="242"/>
                    </a:lnTo>
                    <a:lnTo>
                      <a:pt x="45" y="227"/>
                    </a:lnTo>
                    <a:lnTo>
                      <a:pt x="45" y="213"/>
                    </a:lnTo>
                    <a:lnTo>
                      <a:pt x="46" y="198"/>
                    </a:lnTo>
                    <a:lnTo>
                      <a:pt x="46" y="184"/>
                    </a:lnTo>
                    <a:lnTo>
                      <a:pt x="46" y="172"/>
                    </a:lnTo>
                    <a:lnTo>
                      <a:pt x="46" y="160"/>
                    </a:lnTo>
                    <a:lnTo>
                      <a:pt x="46" y="150"/>
                    </a:lnTo>
                    <a:lnTo>
                      <a:pt x="46" y="143"/>
                    </a:lnTo>
                    <a:lnTo>
                      <a:pt x="46" y="139"/>
                    </a:lnTo>
                    <a:lnTo>
                      <a:pt x="46" y="137"/>
                    </a:lnTo>
                    <a:lnTo>
                      <a:pt x="46" y="140"/>
                    </a:lnTo>
                    <a:lnTo>
                      <a:pt x="46" y="145"/>
                    </a:lnTo>
                    <a:lnTo>
                      <a:pt x="46" y="152"/>
                    </a:lnTo>
                    <a:lnTo>
                      <a:pt x="46" y="160"/>
                    </a:lnTo>
                    <a:lnTo>
                      <a:pt x="47" y="168"/>
                    </a:lnTo>
                    <a:lnTo>
                      <a:pt x="47" y="176"/>
                    </a:lnTo>
                    <a:lnTo>
                      <a:pt x="47" y="184"/>
                    </a:lnTo>
                    <a:lnTo>
                      <a:pt x="47" y="191"/>
                    </a:lnTo>
                    <a:lnTo>
                      <a:pt x="47" y="196"/>
                    </a:lnTo>
                    <a:lnTo>
                      <a:pt x="47" y="198"/>
                    </a:lnTo>
                    <a:lnTo>
                      <a:pt x="47" y="197"/>
                    </a:lnTo>
                    <a:lnTo>
                      <a:pt x="47" y="192"/>
                    </a:lnTo>
                    <a:lnTo>
                      <a:pt x="47" y="186"/>
                    </a:lnTo>
                    <a:lnTo>
                      <a:pt x="47" y="179"/>
                    </a:lnTo>
                    <a:lnTo>
                      <a:pt x="47" y="170"/>
                    </a:lnTo>
                    <a:lnTo>
                      <a:pt x="47" y="161"/>
                    </a:lnTo>
                    <a:lnTo>
                      <a:pt x="47" y="152"/>
                    </a:lnTo>
                    <a:lnTo>
                      <a:pt x="48" y="143"/>
                    </a:lnTo>
                    <a:lnTo>
                      <a:pt x="48" y="135"/>
                    </a:lnTo>
                    <a:lnTo>
                      <a:pt x="48" y="128"/>
                    </a:lnTo>
                    <a:lnTo>
                      <a:pt x="48" y="123"/>
                    </a:lnTo>
                    <a:lnTo>
                      <a:pt x="48" y="119"/>
                    </a:lnTo>
                    <a:lnTo>
                      <a:pt x="48" y="116"/>
                    </a:lnTo>
                    <a:lnTo>
                      <a:pt x="48" y="119"/>
                    </a:lnTo>
                    <a:lnTo>
                      <a:pt x="48" y="121"/>
                    </a:lnTo>
                    <a:lnTo>
                      <a:pt x="48" y="123"/>
                    </a:lnTo>
                    <a:lnTo>
                      <a:pt x="48" y="127"/>
                    </a:lnTo>
                    <a:lnTo>
                      <a:pt x="48" y="132"/>
                    </a:lnTo>
                    <a:lnTo>
                      <a:pt x="50" y="135"/>
                    </a:lnTo>
                    <a:lnTo>
                      <a:pt x="50" y="139"/>
                    </a:lnTo>
                    <a:lnTo>
                      <a:pt x="50" y="143"/>
                    </a:lnTo>
                    <a:lnTo>
                      <a:pt x="50" y="146"/>
                    </a:lnTo>
                    <a:lnTo>
                      <a:pt x="50" y="150"/>
                    </a:lnTo>
                    <a:lnTo>
                      <a:pt x="50" y="153"/>
                    </a:lnTo>
                    <a:lnTo>
                      <a:pt x="50" y="157"/>
                    </a:lnTo>
                    <a:lnTo>
                      <a:pt x="50" y="160"/>
                    </a:lnTo>
                    <a:lnTo>
                      <a:pt x="50" y="163"/>
                    </a:lnTo>
                    <a:lnTo>
                      <a:pt x="50" y="166"/>
                    </a:lnTo>
                    <a:lnTo>
                      <a:pt x="50" y="168"/>
                    </a:lnTo>
                    <a:lnTo>
                      <a:pt x="50" y="169"/>
                    </a:lnTo>
                    <a:lnTo>
                      <a:pt x="50" y="172"/>
                    </a:lnTo>
                    <a:lnTo>
                      <a:pt x="51" y="173"/>
                    </a:lnTo>
                    <a:lnTo>
                      <a:pt x="51" y="175"/>
                    </a:lnTo>
                    <a:lnTo>
                      <a:pt x="51" y="176"/>
                    </a:lnTo>
                    <a:lnTo>
                      <a:pt x="51" y="178"/>
                    </a:lnTo>
                    <a:lnTo>
                      <a:pt x="51" y="180"/>
                    </a:lnTo>
                    <a:lnTo>
                      <a:pt x="51" y="182"/>
                    </a:lnTo>
                    <a:lnTo>
                      <a:pt x="51" y="185"/>
                    </a:lnTo>
                    <a:lnTo>
                      <a:pt x="51" y="188"/>
                    </a:lnTo>
                    <a:lnTo>
                      <a:pt x="51" y="193"/>
                    </a:lnTo>
                    <a:lnTo>
                      <a:pt x="51" y="198"/>
                    </a:lnTo>
                    <a:lnTo>
                      <a:pt x="51" y="205"/>
                    </a:lnTo>
                    <a:lnTo>
                      <a:pt x="51" y="213"/>
                    </a:lnTo>
                    <a:lnTo>
                      <a:pt x="51" y="221"/>
                    </a:lnTo>
                    <a:lnTo>
                      <a:pt x="52" y="229"/>
                    </a:lnTo>
                    <a:lnTo>
                      <a:pt x="52" y="239"/>
                    </a:lnTo>
                    <a:lnTo>
                      <a:pt x="52" y="248"/>
                    </a:lnTo>
                    <a:lnTo>
                      <a:pt x="52" y="257"/>
                    </a:lnTo>
                    <a:lnTo>
                      <a:pt x="52" y="266"/>
                    </a:lnTo>
                    <a:lnTo>
                      <a:pt x="52" y="273"/>
                    </a:lnTo>
                    <a:lnTo>
                      <a:pt x="52" y="280"/>
                    </a:lnTo>
                    <a:lnTo>
                      <a:pt x="52" y="285"/>
                    </a:lnTo>
                    <a:lnTo>
                      <a:pt x="52" y="289"/>
                    </a:lnTo>
                    <a:lnTo>
                      <a:pt x="52" y="290"/>
                    </a:lnTo>
                    <a:lnTo>
                      <a:pt x="52" y="291"/>
                    </a:lnTo>
                    <a:lnTo>
                      <a:pt x="52" y="289"/>
                    </a:lnTo>
                    <a:lnTo>
                      <a:pt x="52" y="286"/>
                    </a:lnTo>
                    <a:lnTo>
                      <a:pt x="52" y="281"/>
                    </a:lnTo>
                    <a:lnTo>
                      <a:pt x="53" y="276"/>
                    </a:lnTo>
                    <a:lnTo>
                      <a:pt x="53" y="270"/>
                    </a:lnTo>
                    <a:lnTo>
                      <a:pt x="53" y="266"/>
                    </a:lnTo>
                    <a:lnTo>
                      <a:pt x="53" y="260"/>
                    </a:lnTo>
                    <a:lnTo>
                      <a:pt x="53" y="255"/>
                    </a:lnTo>
                    <a:lnTo>
                      <a:pt x="53" y="250"/>
                    </a:lnTo>
                    <a:lnTo>
                      <a:pt x="53" y="246"/>
                    </a:lnTo>
                    <a:lnTo>
                      <a:pt x="53" y="244"/>
                    </a:lnTo>
                    <a:lnTo>
                      <a:pt x="53" y="243"/>
                    </a:lnTo>
                    <a:lnTo>
                      <a:pt x="53" y="244"/>
                    </a:lnTo>
                    <a:lnTo>
                      <a:pt x="53" y="245"/>
                    </a:lnTo>
                    <a:lnTo>
                      <a:pt x="53" y="248"/>
                    </a:lnTo>
                    <a:lnTo>
                      <a:pt x="53" y="252"/>
                    </a:lnTo>
                    <a:lnTo>
                      <a:pt x="54" y="257"/>
                    </a:lnTo>
                    <a:lnTo>
                      <a:pt x="54" y="263"/>
                    </a:lnTo>
                    <a:lnTo>
                      <a:pt x="54" y="270"/>
                    </a:lnTo>
                    <a:lnTo>
                      <a:pt x="54" y="278"/>
                    </a:lnTo>
                    <a:lnTo>
                      <a:pt x="54" y="286"/>
                    </a:lnTo>
                    <a:lnTo>
                      <a:pt x="54" y="295"/>
                    </a:lnTo>
                    <a:lnTo>
                      <a:pt x="54" y="302"/>
                    </a:lnTo>
                    <a:lnTo>
                      <a:pt x="54" y="310"/>
                    </a:lnTo>
                    <a:lnTo>
                      <a:pt x="54" y="316"/>
                    </a:lnTo>
                    <a:lnTo>
                      <a:pt x="54" y="324"/>
                    </a:lnTo>
                    <a:lnTo>
                      <a:pt x="54" y="328"/>
                    </a:lnTo>
                    <a:lnTo>
                      <a:pt x="54" y="332"/>
                    </a:lnTo>
                    <a:lnTo>
                      <a:pt x="54" y="333"/>
                    </a:lnTo>
                    <a:lnTo>
                      <a:pt x="56" y="334"/>
                    </a:lnTo>
                    <a:lnTo>
                      <a:pt x="56" y="333"/>
                    </a:lnTo>
                    <a:lnTo>
                      <a:pt x="56" y="331"/>
                    </a:lnTo>
                    <a:lnTo>
                      <a:pt x="56" y="328"/>
                    </a:lnTo>
                    <a:lnTo>
                      <a:pt x="56" y="324"/>
                    </a:lnTo>
                    <a:lnTo>
                      <a:pt x="56" y="319"/>
                    </a:lnTo>
                    <a:lnTo>
                      <a:pt x="56" y="313"/>
                    </a:lnTo>
                    <a:lnTo>
                      <a:pt x="56" y="307"/>
                    </a:lnTo>
                    <a:lnTo>
                      <a:pt x="56" y="299"/>
                    </a:lnTo>
                    <a:lnTo>
                      <a:pt x="56" y="292"/>
                    </a:lnTo>
                    <a:lnTo>
                      <a:pt x="56" y="284"/>
                    </a:lnTo>
                    <a:lnTo>
                      <a:pt x="56" y="275"/>
                    </a:lnTo>
                    <a:lnTo>
                      <a:pt x="56" y="266"/>
                    </a:lnTo>
                    <a:lnTo>
                      <a:pt x="57" y="255"/>
                    </a:lnTo>
                    <a:lnTo>
                      <a:pt x="57" y="243"/>
                    </a:lnTo>
                    <a:lnTo>
                      <a:pt x="57" y="229"/>
                    </a:lnTo>
                    <a:lnTo>
                      <a:pt x="57" y="215"/>
                    </a:lnTo>
                    <a:lnTo>
                      <a:pt x="57" y="199"/>
                    </a:lnTo>
                    <a:lnTo>
                      <a:pt x="57" y="182"/>
                    </a:lnTo>
                    <a:lnTo>
                      <a:pt x="57" y="166"/>
                    </a:lnTo>
                    <a:lnTo>
                      <a:pt x="57" y="149"/>
                    </a:lnTo>
                    <a:lnTo>
                      <a:pt x="57" y="132"/>
                    </a:lnTo>
                    <a:lnTo>
                      <a:pt x="57" y="115"/>
                    </a:lnTo>
                    <a:lnTo>
                      <a:pt x="57" y="100"/>
                    </a:lnTo>
                    <a:lnTo>
                      <a:pt x="57" y="87"/>
                    </a:lnTo>
                    <a:lnTo>
                      <a:pt x="57" y="76"/>
                    </a:lnTo>
                    <a:lnTo>
                      <a:pt x="57" y="67"/>
                    </a:lnTo>
                    <a:lnTo>
                      <a:pt x="58" y="59"/>
                    </a:lnTo>
                    <a:lnTo>
                      <a:pt x="58" y="55"/>
                    </a:lnTo>
                    <a:lnTo>
                      <a:pt x="58" y="52"/>
                    </a:lnTo>
                    <a:lnTo>
                      <a:pt x="58" y="51"/>
                    </a:lnTo>
                    <a:lnTo>
                      <a:pt x="58" y="52"/>
                    </a:lnTo>
                    <a:lnTo>
                      <a:pt x="58" y="53"/>
                    </a:lnTo>
                    <a:lnTo>
                      <a:pt x="58" y="56"/>
                    </a:lnTo>
                    <a:lnTo>
                      <a:pt x="58" y="58"/>
                    </a:lnTo>
                    <a:lnTo>
                      <a:pt x="58" y="61"/>
                    </a:lnTo>
                    <a:lnTo>
                      <a:pt x="58" y="62"/>
                    </a:lnTo>
                    <a:lnTo>
                      <a:pt x="58" y="63"/>
                    </a:lnTo>
                    <a:lnTo>
                      <a:pt x="59" y="62"/>
                    </a:lnTo>
                    <a:lnTo>
                      <a:pt x="59" y="61"/>
                    </a:lnTo>
                    <a:lnTo>
                      <a:pt x="59" y="58"/>
                    </a:lnTo>
                    <a:lnTo>
                      <a:pt x="59" y="55"/>
                    </a:lnTo>
                    <a:lnTo>
                      <a:pt x="59" y="50"/>
                    </a:lnTo>
                    <a:lnTo>
                      <a:pt x="59" y="44"/>
                    </a:lnTo>
                    <a:lnTo>
                      <a:pt x="59" y="38"/>
                    </a:lnTo>
                    <a:lnTo>
                      <a:pt x="59" y="31"/>
                    </a:lnTo>
                    <a:lnTo>
                      <a:pt x="59" y="24"/>
                    </a:lnTo>
                    <a:lnTo>
                      <a:pt x="59" y="17"/>
                    </a:lnTo>
                    <a:lnTo>
                      <a:pt x="59" y="12"/>
                    </a:lnTo>
                    <a:lnTo>
                      <a:pt x="59" y="8"/>
                    </a:lnTo>
                    <a:lnTo>
                      <a:pt x="59" y="4"/>
                    </a:lnTo>
                    <a:lnTo>
                      <a:pt x="61" y="2"/>
                    </a:lnTo>
                    <a:lnTo>
                      <a:pt x="61" y="3"/>
                    </a:lnTo>
                    <a:lnTo>
                      <a:pt x="61" y="4"/>
                    </a:lnTo>
                    <a:lnTo>
                      <a:pt x="61" y="8"/>
                    </a:lnTo>
                    <a:lnTo>
                      <a:pt x="61" y="12"/>
                    </a:lnTo>
                    <a:lnTo>
                      <a:pt x="61" y="20"/>
                    </a:lnTo>
                    <a:lnTo>
                      <a:pt x="61" y="27"/>
                    </a:lnTo>
                    <a:lnTo>
                      <a:pt x="61" y="35"/>
                    </a:lnTo>
                    <a:lnTo>
                      <a:pt x="61" y="44"/>
                    </a:lnTo>
                    <a:lnTo>
                      <a:pt x="61" y="52"/>
                    </a:lnTo>
                    <a:lnTo>
                      <a:pt x="61" y="59"/>
                    </a:lnTo>
                    <a:lnTo>
                      <a:pt x="61" y="68"/>
                    </a:lnTo>
                    <a:lnTo>
                      <a:pt x="61" y="75"/>
                    </a:lnTo>
                    <a:lnTo>
                      <a:pt x="62" y="82"/>
                    </a:lnTo>
                    <a:lnTo>
                      <a:pt x="62" y="90"/>
                    </a:lnTo>
                    <a:lnTo>
                      <a:pt x="62" y="97"/>
                    </a:lnTo>
                    <a:lnTo>
                      <a:pt x="62" y="104"/>
                    </a:lnTo>
                    <a:lnTo>
                      <a:pt x="62" y="111"/>
                    </a:lnTo>
                    <a:lnTo>
                      <a:pt x="62" y="120"/>
                    </a:lnTo>
                    <a:lnTo>
                      <a:pt x="62" y="127"/>
                    </a:lnTo>
                    <a:lnTo>
                      <a:pt x="62" y="135"/>
                    </a:lnTo>
                    <a:lnTo>
                      <a:pt x="62" y="144"/>
                    </a:lnTo>
                    <a:lnTo>
                      <a:pt x="62" y="151"/>
                    </a:lnTo>
                    <a:lnTo>
                      <a:pt x="62" y="158"/>
                    </a:lnTo>
                    <a:lnTo>
                      <a:pt x="62" y="166"/>
                    </a:lnTo>
                    <a:lnTo>
                      <a:pt x="62" y="173"/>
                    </a:lnTo>
                    <a:lnTo>
                      <a:pt x="62" y="178"/>
                    </a:lnTo>
                    <a:lnTo>
                      <a:pt x="63" y="184"/>
                    </a:lnTo>
                    <a:lnTo>
                      <a:pt x="63" y="187"/>
                    </a:lnTo>
                    <a:lnTo>
                      <a:pt x="63" y="192"/>
                    </a:lnTo>
                    <a:lnTo>
                      <a:pt x="63" y="196"/>
                    </a:lnTo>
                    <a:lnTo>
                      <a:pt x="63" y="199"/>
                    </a:lnTo>
                    <a:lnTo>
                      <a:pt x="63" y="204"/>
                    </a:lnTo>
                    <a:lnTo>
                      <a:pt x="63" y="209"/>
                    </a:lnTo>
                    <a:lnTo>
                      <a:pt x="63" y="214"/>
                    </a:lnTo>
                    <a:lnTo>
                      <a:pt x="63" y="220"/>
                    </a:lnTo>
                    <a:lnTo>
                      <a:pt x="63" y="226"/>
                    </a:lnTo>
                    <a:lnTo>
                      <a:pt x="63" y="234"/>
                    </a:lnTo>
                    <a:lnTo>
                      <a:pt x="63" y="242"/>
                    </a:lnTo>
                    <a:lnTo>
                      <a:pt x="63" y="251"/>
                    </a:lnTo>
                    <a:lnTo>
                      <a:pt x="64" y="261"/>
                    </a:lnTo>
                    <a:lnTo>
                      <a:pt x="64" y="270"/>
                    </a:lnTo>
                    <a:lnTo>
                      <a:pt x="64" y="280"/>
                    </a:lnTo>
                    <a:lnTo>
                      <a:pt x="64" y="291"/>
                    </a:lnTo>
                    <a:lnTo>
                      <a:pt x="64" y="301"/>
                    </a:lnTo>
                    <a:lnTo>
                      <a:pt x="64" y="310"/>
                    </a:lnTo>
                    <a:lnTo>
                      <a:pt x="64" y="320"/>
                    </a:lnTo>
                    <a:lnTo>
                      <a:pt x="64" y="328"/>
                    </a:lnTo>
                    <a:lnTo>
                      <a:pt x="64" y="337"/>
                    </a:lnTo>
                    <a:lnTo>
                      <a:pt x="64" y="343"/>
                    </a:lnTo>
                    <a:lnTo>
                      <a:pt x="64" y="348"/>
                    </a:lnTo>
                    <a:lnTo>
                      <a:pt x="64" y="351"/>
                    </a:lnTo>
                    <a:lnTo>
                      <a:pt x="64" y="354"/>
                    </a:lnTo>
                    <a:lnTo>
                      <a:pt x="65" y="354"/>
                    </a:lnTo>
                    <a:lnTo>
                      <a:pt x="65" y="352"/>
                    </a:lnTo>
                    <a:lnTo>
                      <a:pt x="65" y="350"/>
                    </a:lnTo>
                    <a:lnTo>
                      <a:pt x="65" y="345"/>
                    </a:lnTo>
                    <a:lnTo>
                      <a:pt x="65" y="339"/>
                    </a:lnTo>
                    <a:lnTo>
                      <a:pt x="65" y="332"/>
                    </a:lnTo>
                    <a:lnTo>
                      <a:pt x="65" y="324"/>
                    </a:lnTo>
                    <a:lnTo>
                      <a:pt x="65" y="315"/>
                    </a:lnTo>
                    <a:lnTo>
                      <a:pt x="65" y="305"/>
                    </a:lnTo>
                    <a:lnTo>
                      <a:pt x="65" y="296"/>
                    </a:lnTo>
                    <a:lnTo>
                      <a:pt x="65" y="286"/>
                    </a:lnTo>
                    <a:lnTo>
                      <a:pt x="65" y="275"/>
                    </a:lnTo>
                    <a:lnTo>
                      <a:pt x="65" y="267"/>
                    </a:lnTo>
                    <a:lnTo>
                      <a:pt x="67" y="258"/>
                    </a:lnTo>
                    <a:lnTo>
                      <a:pt x="67" y="251"/>
                    </a:lnTo>
                    <a:lnTo>
                      <a:pt x="67" y="245"/>
                    </a:lnTo>
                    <a:lnTo>
                      <a:pt x="67" y="242"/>
                    </a:lnTo>
                    <a:lnTo>
                      <a:pt x="67" y="238"/>
                    </a:lnTo>
                    <a:lnTo>
                      <a:pt x="67" y="237"/>
                    </a:lnTo>
                    <a:lnTo>
                      <a:pt x="67" y="238"/>
                    </a:lnTo>
                    <a:lnTo>
                      <a:pt x="67" y="240"/>
                    </a:lnTo>
                    <a:lnTo>
                      <a:pt x="67" y="244"/>
                    </a:lnTo>
                    <a:lnTo>
                      <a:pt x="67" y="248"/>
                    </a:lnTo>
                    <a:lnTo>
                      <a:pt x="67" y="252"/>
                    </a:lnTo>
                    <a:lnTo>
                      <a:pt x="67" y="256"/>
                    </a:lnTo>
                    <a:lnTo>
                      <a:pt x="68" y="261"/>
                    </a:lnTo>
                    <a:lnTo>
                      <a:pt x="68" y="264"/>
                    </a:lnTo>
                    <a:lnTo>
                      <a:pt x="68" y="268"/>
                    </a:lnTo>
                    <a:lnTo>
                      <a:pt x="68" y="270"/>
                    </a:lnTo>
                    <a:lnTo>
                      <a:pt x="68" y="272"/>
                    </a:lnTo>
                    <a:lnTo>
                      <a:pt x="68" y="273"/>
                    </a:lnTo>
                    <a:lnTo>
                      <a:pt x="68" y="272"/>
                    </a:lnTo>
                    <a:lnTo>
                      <a:pt x="68" y="270"/>
                    </a:lnTo>
                    <a:lnTo>
                      <a:pt x="68" y="269"/>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88" name="Freeform 120"/>
              <p:cNvSpPr>
                <a:spLocks/>
              </p:cNvSpPr>
              <p:nvPr/>
            </p:nvSpPr>
            <p:spPr bwMode="auto">
              <a:xfrm>
                <a:off x="3209" y="1628"/>
                <a:ext cx="69" cy="258"/>
              </a:xfrm>
              <a:custGeom>
                <a:avLst/>
                <a:gdLst>
                  <a:gd name="T0" fmla="*/ 2 w 69"/>
                  <a:gd name="T1" fmla="*/ 29 h 258"/>
                  <a:gd name="T2" fmla="*/ 3 w 69"/>
                  <a:gd name="T3" fmla="*/ 34 h 258"/>
                  <a:gd name="T4" fmla="*/ 3 w 69"/>
                  <a:gd name="T5" fmla="*/ 15 h 258"/>
                  <a:gd name="T6" fmla="*/ 5 w 69"/>
                  <a:gd name="T7" fmla="*/ 41 h 258"/>
                  <a:gd name="T8" fmla="*/ 6 w 69"/>
                  <a:gd name="T9" fmla="*/ 58 h 258"/>
                  <a:gd name="T10" fmla="*/ 7 w 69"/>
                  <a:gd name="T11" fmla="*/ 119 h 258"/>
                  <a:gd name="T12" fmla="*/ 8 w 69"/>
                  <a:gd name="T13" fmla="*/ 85 h 258"/>
                  <a:gd name="T14" fmla="*/ 9 w 69"/>
                  <a:gd name="T15" fmla="*/ 105 h 258"/>
                  <a:gd name="T16" fmla="*/ 11 w 69"/>
                  <a:gd name="T17" fmla="*/ 186 h 258"/>
                  <a:gd name="T18" fmla="*/ 12 w 69"/>
                  <a:gd name="T19" fmla="*/ 162 h 258"/>
                  <a:gd name="T20" fmla="*/ 13 w 69"/>
                  <a:gd name="T21" fmla="*/ 97 h 258"/>
                  <a:gd name="T22" fmla="*/ 14 w 69"/>
                  <a:gd name="T23" fmla="*/ 104 h 258"/>
                  <a:gd name="T24" fmla="*/ 14 w 69"/>
                  <a:gd name="T25" fmla="*/ 80 h 258"/>
                  <a:gd name="T26" fmla="*/ 16 w 69"/>
                  <a:gd name="T27" fmla="*/ 41 h 258"/>
                  <a:gd name="T28" fmla="*/ 17 w 69"/>
                  <a:gd name="T29" fmla="*/ 88 h 258"/>
                  <a:gd name="T30" fmla="*/ 18 w 69"/>
                  <a:gd name="T31" fmla="*/ 45 h 258"/>
                  <a:gd name="T32" fmla="*/ 19 w 69"/>
                  <a:gd name="T33" fmla="*/ 96 h 258"/>
                  <a:gd name="T34" fmla="*/ 20 w 69"/>
                  <a:gd name="T35" fmla="*/ 76 h 258"/>
                  <a:gd name="T36" fmla="*/ 22 w 69"/>
                  <a:gd name="T37" fmla="*/ 123 h 258"/>
                  <a:gd name="T38" fmla="*/ 22 w 69"/>
                  <a:gd name="T39" fmla="*/ 221 h 258"/>
                  <a:gd name="T40" fmla="*/ 23 w 69"/>
                  <a:gd name="T41" fmla="*/ 234 h 258"/>
                  <a:gd name="T42" fmla="*/ 24 w 69"/>
                  <a:gd name="T43" fmla="*/ 182 h 258"/>
                  <a:gd name="T44" fmla="*/ 25 w 69"/>
                  <a:gd name="T45" fmla="*/ 152 h 258"/>
                  <a:gd name="T46" fmla="*/ 26 w 69"/>
                  <a:gd name="T47" fmla="*/ 127 h 258"/>
                  <a:gd name="T48" fmla="*/ 28 w 69"/>
                  <a:gd name="T49" fmla="*/ 51 h 258"/>
                  <a:gd name="T50" fmla="*/ 29 w 69"/>
                  <a:gd name="T51" fmla="*/ 113 h 258"/>
                  <a:gd name="T52" fmla="*/ 30 w 69"/>
                  <a:gd name="T53" fmla="*/ 8 h 258"/>
                  <a:gd name="T54" fmla="*/ 31 w 69"/>
                  <a:gd name="T55" fmla="*/ 115 h 258"/>
                  <a:gd name="T56" fmla="*/ 33 w 69"/>
                  <a:gd name="T57" fmla="*/ 125 h 258"/>
                  <a:gd name="T58" fmla="*/ 34 w 69"/>
                  <a:gd name="T59" fmla="*/ 215 h 258"/>
                  <a:gd name="T60" fmla="*/ 35 w 69"/>
                  <a:gd name="T61" fmla="*/ 237 h 258"/>
                  <a:gd name="T62" fmla="*/ 36 w 69"/>
                  <a:gd name="T63" fmla="*/ 162 h 258"/>
                  <a:gd name="T64" fmla="*/ 36 w 69"/>
                  <a:gd name="T65" fmla="*/ 132 h 258"/>
                  <a:gd name="T66" fmla="*/ 37 w 69"/>
                  <a:gd name="T67" fmla="*/ 81 h 258"/>
                  <a:gd name="T68" fmla="*/ 39 w 69"/>
                  <a:gd name="T69" fmla="*/ 101 h 258"/>
                  <a:gd name="T70" fmla="*/ 40 w 69"/>
                  <a:gd name="T71" fmla="*/ 74 h 258"/>
                  <a:gd name="T72" fmla="*/ 41 w 69"/>
                  <a:gd name="T73" fmla="*/ 58 h 258"/>
                  <a:gd name="T74" fmla="*/ 42 w 69"/>
                  <a:gd name="T75" fmla="*/ 156 h 258"/>
                  <a:gd name="T76" fmla="*/ 43 w 69"/>
                  <a:gd name="T77" fmla="*/ 154 h 258"/>
                  <a:gd name="T78" fmla="*/ 45 w 69"/>
                  <a:gd name="T79" fmla="*/ 179 h 258"/>
                  <a:gd name="T80" fmla="*/ 46 w 69"/>
                  <a:gd name="T81" fmla="*/ 222 h 258"/>
                  <a:gd name="T82" fmla="*/ 47 w 69"/>
                  <a:gd name="T83" fmla="*/ 222 h 258"/>
                  <a:gd name="T84" fmla="*/ 47 w 69"/>
                  <a:gd name="T85" fmla="*/ 155 h 258"/>
                  <a:gd name="T86" fmla="*/ 48 w 69"/>
                  <a:gd name="T87" fmla="*/ 133 h 258"/>
                  <a:gd name="T88" fmla="*/ 50 w 69"/>
                  <a:gd name="T89" fmla="*/ 109 h 258"/>
                  <a:gd name="T90" fmla="*/ 51 w 69"/>
                  <a:gd name="T91" fmla="*/ 82 h 258"/>
                  <a:gd name="T92" fmla="*/ 52 w 69"/>
                  <a:gd name="T93" fmla="*/ 72 h 258"/>
                  <a:gd name="T94" fmla="*/ 53 w 69"/>
                  <a:gd name="T95" fmla="*/ 139 h 258"/>
                  <a:gd name="T96" fmla="*/ 54 w 69"/>
                  <a:gd name="T97" fmla="*/ 90 h 258"/>
                  <a:gd name="T98" fmla="*/ 56 w 69"/>
                  <a:gd name="T99" fmla="*/ 233 h 258"/>
                  <a:gd name="T100" fmla="*/ 57 w 69"/>
                  <a:gd name="T101" fmla="*/ 157 h 258"/>
                  <a:gd name="T102" fmla="*/ 57 w 69"/>
                  <a:gd name="T103" fmla="*/ 107 h 258"/>
                  <a:gd name="T104" fmla="*/ 58 w 69"/>
                  <a:gd name="T105" fmla="*/ 154 h 258"/>
                  <a:gd name="T106" fmla="*/ 59 w 69"/>
                  <a:gd name="T107" fmla="*/ 99 h 258"/>
                  <a:gd name="T108" fmla="*/ 60 w 69"/>
                  <a:gd name="T109" fmla="*/ 134 h 258"/>
                  <a:gd name="T110" fmla="*/ 62 w 69"/>
                  <a:gd name="T111" fmla="*/ 167 h 258"/>
                  <a:gd name="T112" fmla="*/ 63 w 69"/>
                  <a:gd name="T113" fmla="*/ 69 h 258"/>
                  <a:gd name="T114" fmla="*/ 64 w 69"/>
                  <a:gd name="T115" fmla="*/ 179 h 258"/>
                  <a:gd name="T116" fmla="*/ 64 w 69"/>
                  <a:gd name="T117" fmla="*/ 217 h 258"/>
                  <a:gd name="T118" fmla="*/ 65 w 69"/>
                  <a:gd name="T119" fmla="*/ 140 h 258"/>
                  <a:gd name="T120" fmla="*/ 67 w 69"/>
                  <a:gd name="T121" fmla="*/ 141 h 258"/>
                  <a:gd name="T122" fmla="*/ 68 w 69"/>
                  <a:gd name="T123" fmla="*/ 220 h 258"/>
                  <a:gd name="T124" fmla="*/ 69 w 69"/>
                  <a:gd name="T125" fmla="*/ 232 h 2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9"/>
                  <a:gd name="T190" fmla="*/ 0 h 258"/>
                  <a:gd name="T191" fmla="*/ 69 w 69"/>
                  <a:gd name="T192" fmla="*/ 258 h 2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9" h="258">
                    <a:moveTo>
                      <a:pt x="0" y="46"/>
                    </a:moveTo>
                    <a:lnTo>
                      <a:pt x="0" y="45"/>
                    </a:lnTo>
                    <a:lnTo>
                      <a:pt x="1" y="45"/>
                    </a:lnTo>
                    <a:lnTo>
                      <a:pt x="1" y="46"/>
                    </a:lnTo>
                    <a:lnTo>
                      <a:pt x="1" y="47"/>
                    </a:lnTo>
                    <a:lnTo>
                      <a:pt x="1" y="46"/>
                    </a:lnTo>
                    <a:lnTo>
                      <a:pt x="1" y="44"/>
                    </a:lnTo>
                    <a:lnTo>
                      <a:pt x="1" y="41"/>
                    </a:lnTo>
                    <a:lnTo>
                      <a:pt x="1" y="38"/>
                    </a:lnTo>
                    <a:lnTo>
                      <a:pt x="1" y="33"/>
                    </a:lnTo>
                    <a:lnTo>
                      <a:pt x="2" y="29"/>
                    </a:lnTo>
                    <a:lnTo>
                      <a:pt x="2" y="25"/>
                    </a:lnTo>
                    <a:lnTo>
                      <a:pt x="2" y="21"/>
                    </a:lnTo>
                    <a:lnTo>
                      <a:pt x="2" y="19"/>
                    </a:lnTo>
                    <a:lnTo>
                      <a:pt x="2" y="15"/>
                    </a:lnTo>
                    <a:lnTo>
                      <a:pt x="2" y="14"/>
                    </a:lnTo>
                    <a:lnTo>
                      <a:pt x="2" y="16"/>
                    </a:lnTo>
                    <a:lnTo>
                      <a:pt x="2" y="19"/>
                    </a:lnTo>
                    <a:lnTo>
                      <a:pt x="2" y="22"/>
                    </a:lnTo>
                    <a:lnTo>
                      <a:pt x="2" y="26"/>
                    </a:lnTo>
                    <a:lnTo>
                      <a:pt x="2" y="31"/>
                    </a:lnTo>
                    <a:lnTo>
                      <a:pt x="3" y="34"/>
                    </a:lnTo>
                    <a:lnTo>
                      <a:pt x="3" y="39"/>
                    </a:lnTo>
                    <a:lnTo>
                      <a:pt x="3" y="41"/>
                    </a:lnTo>
                    <a:lnTo>
                      <a:pt x="3" y="44"/>
                    </a:lnTo>
                    <a:lnTo>
                      <a:pt x="3" y="45"/>
                    </a:lnTo>
                    <a:lnTo>
                      <a:pt x="3" y="44"/>
                    </a:lnTo>
                    <a:lnTo>
                      <a:pt x="3" y="41"/>
                    </a:lnTo>
                    <a:lnTo>
                      <a:pt x="3" y="38"/>
                    </a:lnTo>
                    <a:lnTo>
                      <a:pt x="3" y="33"/>
                    </a:lnTo>
                    <a:lnTo>
                      <a:pt x="3" y="27"/>
                    </a:lnTo>
                    <a:lnTo>
                      <a:pt x="3" y="21"/>
                    </a:lnTo>
                    <a:lnTo>
                      <a:pt x="3" y="15"/>
                    </a:lnTo>
                    <a:lnTo>
                      <a:pt x="5" y="10"/>
                    </a:lnTo>
                    <a:lnTo>
                      <a:pt x="5" y="5"/>
                    </a:lnTo>
                    <a:lnTo>
                      <a:pt x="5" y="2"/>
                    </a:lnTo>
                    <a:lnTo>
                      <a:pt x="5" y="0"/>
                    </a:lnTo>
                    <a:lnTo>
                      <a:pt x="5" y="3"/>
                    </a:lnTo>
                    <a:lnTo>
                      <a:pt x="5" y="6"/>
                    </a:lnTo>
                    <a:lnTo>
                      <a:pt x="5" y="12"/>
                    </a:lnTo>
                    <a:lnTo>
                      <a:pt x="5" y="19"/>
                    </a:lnTo>
                    <a:lnTo>
                      <a:pt x="5" y="27"/>
                    </a:lnTo>
                    <a:lnTo>
                      <a:pt x="5" y="34"/>
                    </a:lnTo>
                    <a:lnTo>
                      <a:pt x="5" y="41"/>
                    </a:lnTo>
                    <a:lnTo>
                      <a:pt x="5" y="49"/>
                    </a:lnTo>
                    <a:lnTo>
                      <a:pt x="5" y="55"/>
                    </a:lnTo>
                    <a:lnTo>
                      <a:pt x="6" y="58"/>
                    </a:lnTo>
                    <a:lnTo>
                      <a:pt x="6" y="61"/>
                    </a:lnTo>
                    <a:lnTo>
                      <a:pt x="6" y="62"/>
                    </a:lnTo>
                    <a:lnTo>
                      <a:pt x="6" y="61"/>
                    </a:lnTo>
                    <a:lnTo>
                      <a:pt x="6" y="58"/>
                    </a:lnTo>
                    <a:lnTo>
                      <a:pt x="6" y="56"/>
                    </a:lnTo>
                    <a:lnTo>
                      <a:pt x="6" y="55"/>
                    </a:lnTo>
                    <a:lnTo>
                      <a:pt x="6" y="56"/>
                    </a:lnTo>
                    <a:lnTo>
                      <a:pt x="6" y="58"/>
                    </a:lnTo>
                    <a:lnTo>
                      <a:pt x="6" y="62"/>
                    </a:lnTo>
                    <a:lnTo>
                      <a:pt x="6" y="68"/>
                    </a:lnTo>
                    <a:lnTo>
                      <a:pt x="7" y="74"/>
                    </a:lnTo>
                    <a:lnTo>
                      <a:pt x="7" y="81"/>
                    </a:lnTo>
                    <a:lnTo>
                      <a:pt x="7" y="90"/>
                    </a:lnTo>
                    <a:lnTo>
                      <a:pt x="7" y="97"/>
                    </a:lnTo>
                    <a:lnTo>
                      <a:pt x="7" y="103"/>
                    </a:lnTo>
                    <a:lnTo>
                      <a:pt x="7" y="109"/>
                    </a:lnTo>
                    <a:lnTo>
                      <a:pt x="7" y="114"/>
                    </a:lnTo>
                    <a:lnTo>
                      <a:pt x="7" y="117"/>
                    </a:lnTo>
                    <a:lnTo>
                      <a:pt x="7" y="119"/>
                    </a:lnTo>
                    <a:lnTo>
                      <a:pt x="7" y="120"/>
                    </a:lnTo>
                    <a:lnTo>
                      <a:pt x="7" y="119"/>
                    </a:lnTo>
                    <a:lnTo>
                      <a:pt x="7" y="116"/>
                    </a:lnTo>
                    <a:lnTo>
                      <a:pt x="8" y="114"/>
                    </a:lnTo>
                    <a:lnTo>
                      <a:pt x="8" y="111"/>
                    </a:lnTo>
                    <a:lnTo>
                      <a:pt x="8" y="108"/>
                    </a:lnTo>
                    <a:lnTo>
                      <a:pt x="8" y="104"/>
                    </a:lnTo>
                    <a:lnTo>
                      <a:pt x="8" y="99"/>
                    </a:lnTo>
                    <a:lnTo>
                      <a:pt x="8" y="94"/>
                    </a:lnTo>
                    <a:lnTo>
                      <a:pt x="8" y="90"/>
                    </a:lnTo>
                    <a:lnTo>
                      <a:pt x="8" y="85"/>
                    </a:lnTo>
                    <a:lnTo>
                      <a:pt x="8" y="80"/>
                    </a:lnTo>
                    <a:lnTo>
                      <a:pt x="8" y="75"/>
                    </a:lnTo>
                    <a:lnTo>
                      <a:pt x="8" y="72"/>
                    </a:lnTo>
                    <a:lnTo>
                      <a:pt x="8" y="68"/>
                    </a:lnTo>
                    <a:lnTo>
                      <a:pt x="8" y="67"/>
                    </a:lnTo>
                    <a:lnTo>
                      <a:pt x="9" y="68"/>
                    </a:lnTo>
                    <a:lnTo>
                      <a:pt x="9" y="70"/>
                    </a:lnTo>
                    <a:lnTo>
                      <a:pt x="9" y="75"/>
                    </a:lnTo>
                    <a:lnTo>
                      <a:pt x="9" y="84"/>
                    </a:lnTo>
                    <a:lnTo>
                      <a:pt x="9" y="93"/>
                    </a:lnTo>
                    <a:lnTo>
                      <a:pt x="9" y="105"/>
                    </a:lnTo>
                    <a:lnTo>
                      <a:pt x="9" y="117"/>
                    </a:lnTo>
                    <a:lnTo>
                      <a:pt x="9" y="132"/>
                    </a:lnTo>
                    <a:lnTo>
                      <a:pt x="9" y="145"/>
                    </a:lnTo>
                    <a:lnTo>
                      <a:pt x="9" y="157"/>
                    </a:lnTo>
                    <a:lnTo>
                      <a:pt x="9" y="168"/>
                    </a:lnTo>
                    <a:lnTo>
                      <a:pt x="9" y="178"/>
                    </a:lnTo>
                    <a:lnTo>
                      <a:pt x="9" y="185"/>
                    </a:lnTo>
                    <a:lnTo>
                      <a:pt x="11" y="189"/>
                    </a:lnTo>
                    <a:lnTo>
                      <a:pt x="11" y="191"/>
                    </a:lnTo>
                    <a:lnTo>
                      <a:pt x="11" y="189"/>
                    </a:lnTo>
                    <a:lnTo>
                      <a:pt x="11" y="186"/>
                    </a:lnTo>
                    <a:lnTo>
                      <a:pt x="11" y="182"/>
                    </a:lnTo>
                    <a:lnTo>
                      <a:pt x="11" y="179"/>
                    </a:lnTo>
                    <a:lnTo>
                      <a:pt x="11" y="175"/>
                    </a:lnTo>
                    <a:lnTo>
                      <a:pt x="11" y="173"/>
                    </a:lnTo>
                    <a:lnTo>
                      <a:pt x="11" y="170"/>
                    </a:lnTo>
                    <a:lnTo>
                      <a:pt x="11" y="169"/>
                    </a:lnTo>
                    <a:lnTo>
                      <a:pt x="11" y="168"/>
                    </a:lnTo>
                    <a:lnTo>
                      <a:pt x="11" y="167"/>
                    </a:lnTo>
                    <a:lnTo>
                      <a:pt x="12" y="166"/>
                    </a:lnTo>
                    <a:lnTo>
                      <a:pt x="12" y="164"/>
                    </a:lnTo>
                    <a:lnTo>
                      <a:pt x="12" y="162"/>
                    </a:lnTo>
                    <a:lnTo>
                      <a:pt x="12" y="158"/>
                    </a:lnTo>
                    <a:lnTo>
                      <a:pt x="12" y="154"/>
                    </a:lnTo>
                    <a:lnTo>
                      <a:pt x="12" y="148"/>
                    </a:lnTo>
                    <a:lnTo>
                      <a:pt x="12" y="141"/>
                    </a:lnTo>
                    <a:lnTo>
                      <a:pt x="12" y="134"/>
                    </a:lnTo>
                    <a:lnTo>
                      <a:pt x="12" y="127"/>
                    </a:lnTo>
                    <a:lnTo>
                      <a:pt x="12" y="120"/>
                    </a:lnTo>
                    <a:lnTo>
                      <a:pt x="12" y="114"/>
                    </a:lnTo>
                    <a:lnTo>
                      <a:pt x="12" y="107"/>
                    </a:lnTo>
                    <a:lnTo>
                      <a:pt x="12" y="102"/>
                    </a:lnTo>
                    <a:lnTo>
                      <a:pt x="13" y="97"/>
                    </a:lnTo>
                    <a:lnTo>
                      <a:pt x="13" y="92"/>
                    </a:lnTo>
                    <a:lnTo>
                      <a:pt x="13" y="88"/>
                    </a:lnTo>
                    <a:lnTo>
                      <a:pt x="13" y="86"/>
                    </a:lnTo>
                    <a:lnTo>
                      <a:pt x="13" y="84"/>
                    </a:lnTo>
                    <a:lnTo>
                      <a:pt x="13" y="85"/>
                    </a:lnTo>
                    <a:lnTo>
                      <a:pt x="13" y="86"/>
                    </a:lnTo>
                    <a:lnTo>
                      <a:pt x="13" y="88"/>
                    </a:lnTo>
                    <a:lnTo>
                      <a:pt x="13" y="92"/>
                    </a:lnTo>
                    <a:lnTo>
                      <a:pt x="13" y="96"/>
                    </a:lnTo>
                    <a:lnTo>
                      <a:pt x="13" y="101"/>
                    </a:lnTo>
                    <a:lnTo>
                      <a:pt x="14" y="104"/>
                    </a:lnTo>
                    <a:lnTo>
                      <a:pt x="14" y="108"/>
                    </a:lnTo>
                    <a:lnTo>
                      <a:pt x="14" y="111"/>
                    </a:lnTo>
                    <a:lnTo>
                      <a:pt x="14" y="113"/>
                    </a:lnTo>
                    <a:lnTo>
                      <a:pt x="14" y="114"/>
                    </a:lnTo>
                    <a:lnTo>
                      <a:pt x="14" y="113"/>
                    </a:lnTo>
                    <a:lnTo>
                      <a:pt x="14" y="109"/>
                    </a:lnTo>
                    <a:lnTo>
                      <a:pt x="14" y="105"/>
                    </a:lnTo>
                    <a:lnTo>
                      <a:pt x="14" y="101"/>
                    </a:lnTo>
                    <a:lnTo>
                      <a:pt x="14" y="94"/>
                    </a:lnTo>
                    <a:lnTo>
                      <a:pt x="14" y="87"/>
                    </a:lnTo>
                    <a:lnTo>
                      <a:pt x="14" y="80"/>
                    </a:lnTo>
                    <a:lnTo>
                      <a:pt x="16" y="74"/>
                    </a:lnTo>
                    <a:lnTo>
                      <a:pt x="16" y="67"/>
                    </a:lnTo>
                    <a:lnTo>
                      <a:pt x="16" y="61"/>
                    </a:lnTo>
                    <a:lnTo>
                      <a:pt x="16" y="55"/>
                    </a:lnTo>
                    <a:lnTo>
                      <a:pt x="16" y="50"/>
                    </a:lnTo>
                    <a:lnTo>
                      <a:pt x="16" y="45"/>
                    </a:lnTo>
                    <a:lnTo>
                      <a:pt x="16" y="41"/>
                    </a:lnTo>
                    <a:lnTo>
                      <a:pt x="16" y="40"/>
                    </a:lnTo>
                    <a:lnTo>
                      <a:pt x="16" y="39"/>
                    </a:lnTo>
                    <a:lnTo>
                      <a:pt x="16" y="40"/>
                    </a:lnTo>
                    <a:lnTo>
                      <a:pt x="16" y="41"/>
                    </a:lnTo>
                    <a:lnTo>
                      <a:pt x="16" y="45"/>
                    </a:lnTo>
                    <a:lnTo>
                      <a:pt x="16" y="49"/>
                    </a:lnTo>
                    <a:lnTo>
                      <a:pt x="16" y="55"/>
                    </a:lnTo>
                    <a:lnTo>
                      <a:pt x="17" y="61"/>
                    </a:lnTo>
                    <a:lnTo>
                      <a:pt x="17" y="67"/>
                    </a:lnTo>
                    <a:lnTo>
                      <a:pt x="17" y="73"/>
                    </a:lnTo>
                    <a:lnTo>
                      <a:pt x="17" y="79"/>
                    </a:lnTo>
                    <a:lnTo>
                      <a:pt x="17" y="84"/>
                    </a:lnTo>
                    <a:lnTo>
                      <a:pt x="17" y="87"/>
                    </a:lnTo>
                    <a:lnTo>
                      <a:pt x="17" y="90"/>
                    </a:lnTo>
                    <a:lnTo>
                      <a:pt x="17" y="88"/>
                    </a:lnTo>
                    <a:lnTo>
                      <a:pt x="17" y="86"/>
                    </a:lnTo>
                    <a:lnTo>
                      <a:pt x="17" y="81"/>
                    </a:lnTo>
                    <a:lnTo>
                      <a:pt x="17" y="76"/>
                    </a:lnTo>
                    <a:lnTo>
                      <a:pt x="17" y="70"/>
                    </a:lnTo>
                    <a:lnTo>
                      <a:pt x="18" y="64"/>
                    </a:lnTo>
                    <a:lnTo>
                      <a:pt x="18" y="58"/>
                    </a:lnTo>
                    <a:lnTo>
                      <a:pt x="18" y="53"/>
                    </a:lnTo>
                    <a:lnTo>
                      <a:pt x="18" y="49"/>
                    </a:lnTo>
                    <a:lnTo>
                      <a:pt x="18" y="45"/>
                    </a:lnTo>
                    <a:lnTo>
                      <a:pt x="18" y="44"/>
                    </a:lnTo>
                    <a:lnTo>
                      <a:pt x="18" y="45"/>
                    </a:lnTo>
                    <a:lnTo>
                      <a:pt x="18" y="47"/>
                    </a:lnTo>
                    <a:lnTo>
                      <a:pt x="18" y="51"/>
                    </a:lnTo>
                    <a:lnTo>
                      <a:pt x="18" y="56"/>
                    </a:lnTo>
                    <a:lnTo>
                      <a:pt x="18" y="62"/>
                    </a:lnTo>
                    <a:lnTo>
                      <a:pt x="18" y="68"/>
                    </a:lnTo>
                    <a:lnTo>
                      <a:pt x="19" y="74"/>
                    </a:lnTo>
                    <a:lnTo>
                      <a:pt x="19" y="80"/>
                    </a:lnTo>
                    <a:lnTo>
                      <a:pt x="19" y="85"/>
                    </a:lnTo>
                    <a:lnTo>
                      <a:pt x="19" y="90"/>
                    </a:lnTo>
                    <a:lnTo>
                      <a:pt x="19" y="93"/>
                    </a:lnTo>
                    <a:lnTo>
                      <a:pt x="19" y="96"/>
                    </a:lnTo>
                    <a:lnTo>
                      <a:pt x="19" y="97"/>
                    </a:lnTo>
                    <a:lnTo>
                      <a:pt x="19" y="96"/>
                    </a:lnTo>
                    <a:lnTo>
                      <a:pt x="19" y="93"/>
                    </a:lnTo>
                    <a:lnTo>
                      <a:pt x="19" y="90"/>
                    </a:lnTo>
                    <a:lnTo>
                      <a:pt x="19" y="86"/>
                    </a:lnTo>
                    <a:lnTo>
                      <a:pt x="19" y="82"/>
                    </a:lnTo>
                    <a:lnTo>
                      <a:pt x="20" y="80"/>
                    </a:lnTo>
                    <a:lnTo>
                      <a:pt x="20" y="78"/>
                    </a:lnTo>
                    <a:lnTo>
                      <a:pt x="20" y="76"/>
                    </a:lnTo>
                    <a:lnTo>
                      <a:pt x="20" y="75"/>
                    </a:lnTo>
                    <a:lnTo>
                      <a:pt x="20" y="76"/>
                    </a:lnTo>
                    <a:lnTo>
                      <a:pt x="20" y="78"/>
                    </a:lnTo>
                    <a:lnTo>
                      <a:pt x="20" y="80"/>
                    </a:lnTo>
                    <a:lnTo>
                      <a:pt x="20" y="84"/>
                    </a:lnTo>
                    <a:lnTo>
                      <a:pt x="20" y="87"/>
                    </a:lnTo>
                    <a:lnTo>
                      <a:pt x="20" y="92"/>
                    </a:lnTo>
                    <a:lnTo>
                      <a:pt x="20" y="97"/>
                    </a:lnTo>
                    <a:lnTo>
                      <a:pt x="20" y="102"/>
                    </a:lnTo>
                    <a:lnTo>
                      <a:pt x="20" y="107"/>
                    </a:lnTo>
                    <a:lnTo>
                      <a:pt x="22" y="111"/>
                    </a:lnTo>
                    <a:lnTo>
                      <a:pt x="22" y="117"/>
                    </a:lnTo>
                    <a:lnTo>
                      <a:pt x="22" y="123"/>
                    </a:lnTo>
                    <a:lnTo>
                      <a:pt x="22" y="129"/>
                    </a:lnTo>
                    <a:lnTo>
                      <a:pt x="22" y="137"/>
                    </a:lnTo>
                    <a:lnTo>
                      <a:pt x="22" y="145"/>
                    </a:lnTo>
                    <a:lnTo>
                      <a:pt x="22" y="154"/>
                    </a:lnTo>
                    <a:lnTo>
                      <a:pt x="22" y="163"/>
                    </a:lnTo>
                    <a:lnTo>
                      <a:pt x="22" y="173"/>
                    </a:lnTo>
                    <a:lnTo>
                      <a:pt x="22" y="184"/>
                    </a:lnTo>
                    <a:lnTo>
                      <a:pt x="22" y="193"/>
                    </a:lnTo>
                    <a:lnTo>
                      <a:pt x="22" y="204"/>
                    </a:lnTo>
                    <a:lnTo>
                      <a:pt x="22" y="213"/>
                    </a:lnTo>
                    <a:lnTo>
                      <a:pt x="22" y="221"/>
                    </a:lnTo>
                    <a:lnTo>
                      <a:pt x="23" y="228"/>
                    </a:lnTo>
                    <a:lnTo>
                      <a:pt x="23" y="234"/>
                    </a:lnTo>
                    <a:lnTo>
                      <a:pt x="23" y="239"/>
                    </a:lnTo>
                    <a:lnTo>
                      <a:pt x="23" y="243"/>
                    </a:lnTo>
                    <a:lnTo>
                      <a:pt x="23" y="244"/>
                    </a:lnTo>
                    <a:lnTo>
                      <a:pt x="23" y="245"/>
                    </a:lnTo>
                    <a:lnTo>
                      <a:pt x="23" y="244"/>
                    </a:lnTo>
                    <a:lnTo>
                      <a:pt x="23" y="243"/>
                    </a:lnTo>
                    <a:lnTo>
                      <a:pt x="23" y="240"/>
                    </a:lnTo>
                    <a:lnTo>
                      <a:pt x="23" y="238"/>
                    </a:lnTo>
                    <a:lnTo>
                      <a:pt x="23" y="234"/>
                    </a:lnTo>
                    <a:lnTo>
                      <a:pt x="23" y="232"/>
                    </a:lnTo>
                    <a:lnTo>
                      <a:pt x="24" y="228"/>
                    </a:lnTo>
                    <a:lnTo>
                      <a:pt x="24" y="223"/>
                    </a:lnTo>
                    <a:lnTo>
                      <a:pt x="24" y="220"/>
                    </a:lnTo>
                    <a:lnTo>
                      <a:pt x="24" y="215"/>
                    </a:lnTo>
                    <a:lnTo>
                      <a:pt x="24" y="210"/>
                    </a:lnTo>
                    <a:lnTo>
                      <a:pt x="24" y="205"/>
                    </a:lnTo>
                    <a:lnTo>
                      <a:pt x="24" y="199"/>
                    </a:lnTo>
                    <a:lnTo>
                      <a:pt x="24" y="193"/>
                    </a:lnTo>
                    <a:lnTo>
                      <a:pt x="24" y="187"/>
                    </a:lnTo>
                    <a:lnTo>
                      <a:pt x="24" y="182"/>
                    </a:lnTo>
                    <a:lnTo>
                      <a:pt x="24" y="176"/>
                    </a:lnTo>
                    <a:lnTo>
                      <a:pt x="24" y="173"/>
                    </a:lnTo>
                    <a:lnTo>
                      <a:pt x="24" y="168"/>
                    </a:lnTo>
                    <a:lnTo>
                      <a:pt x="25" y="166"/>
                    </a:lnTo>
                    <a:lnTo>
                      <a:pt x="25" y="163"/>
                    </a:lnTo>
                    <a:lnTo>
                      <a:pt x="25" y="161"/>
                    </a:lnTo>
                    <a:lnTo>
                      <a:pt x="25" y="160"/>
                    </a:lnTo>
                    <a:lnTo>
                      <a:pt x="25" y="158"/>
                    </a:lnTo>
                    <a:lnTo>
                      <a:pt x="25" y="156"/>
                    </a:lnTo>
                    <a:lnTo>
                      <a:pt x="25" y="155"/>
                    </a:lnTo>
                    <a:lnTo>
                      <a:pt x="25" y="152"/>
                    </a:lnTo>
                    <a:lnTo>
                      <a:pt x="26" y="150"/>
                    </a:lnTo>
                    <a:lnTo>
                      <a:pt x="26" y="148"/>
                    </a:lnTo>
                    <a:lnTo>
                      <a:pt x="26" y="146"/>
                    </a:lnTo>
                    <a:lnTo>
                      <a:pt x="26" y="145"/>
                    </a:lnTo>
                    <a:lnTo>
                      <a:pt x="26" y="144"/>
                    </a:lnTo>
                    <a:lnTo>
                      <a:pt x="26" y="145"/>
                    </a:lnTo>
                    <a:lnTo>
                      <a:pt x="26" y="144"/>
                    </a:lnTo>
                    <a:lnTo>
                      <a:pt x="26" y="141"/>
                    </a:lnTo>
                    <a:lnTo>
                      <a:pt x="26" y="138"/>
                    </a:lnTo>
                    <a:lnTo>
                      <a:pt x="26" y="133"/>
                    </a:lnTo>
                    <a:lnTo>
                      <a:pt x="26" y="127"/>
                    </a:lnTo>
                    <a:lnTo>
                      <a:pt x="28" y="120"/>
                    </a:lnTo>
                    <a:lnTo>
                      <a:pt x="28" y="111"/>
                    </a:lnTo>
                    <a:lnTo>
                      <a:pt x="28" y="102"/>
                    </a:lnTo>
                    <a:lnTo>
                      <a:pt x="28" y="92"/>
                    </a:lnTo>
                    <a:lnTo>
                      <a:pt x="28" y="82"/>
                    </a:lnTo>
                    <a:lnTo>
                      <a:pt x="28" y="74"/>
                    </a:lnTo>
                    <a:lnTo>
                      <a:pt x="28" y="66"/>
                    </a:lnTo>
                    <a:lnTo>
                      <a:pt x="28" y="60"/>
                    </a:lnTo>
                    <a:lnTo>
                      <a:pt x="28" y="55"/>
                    </a:lnTo>
                    <a:lnTo>
                      <a:pt x="28" y="52"/>
                    </a:lnTo>
                    <a:lnTo>
                      <a:pt x="28" y="51"/>
                    </a:lnTo>
                    <a:lnTo>
                      <a:pt x="28" y="52"/>
                    </a:lnTo>
                    <a:lnTo>
                      <a:pt x="28" y="56"/>
                    </a:lnTo>
                    <a:lnTo>
                      <a:pt x="29" y="62"/>
                    </a:lnTo>
                    <a:lnTo>
                      <a:pt x="29" y="68"/>
                    </a:lnTo>
                    <a:lnTo>
                      <a:pt x="29" y="76"/>
                    </a:lnTo>
                    <a:lnTo>
                      <a:pt x="29" y="85"/>
                    </a:lnTo>
                    <a:lnTo>
                      <a:pt x="29" y="93"/>
                    </a:lnTo>
                    <a:lnTo>
                      <a:pt x="29" y="101"/>
                    </a:lnTo>
                    <a:lnTo>
                      <a:pt x="29" y="107"/>
                    </a:lnTo>
                    <a:lnTo>
                      <a:pt x="29" y="111"/>
                    </a:lnTo>
                    <a:lnTo>
                      <a:pt x="29" y="113"/>
                    </a:lnTo>
                    <a:lnTo>
                      <a:pt x="29" y="111"/>
                    </a:lnTo>
                    <a:lnTo>
                      <a:pt x="29" y="107"/>
                    </a:lnTo>
                    <a:lnTo>
                      <a:pt x="29" y="101"/>
                    </a:lnTo>
                    <a:lnTo>
                      <a:pt x="29" y="90"/>
                    </a:lnTo>
                    <a:lnTo>
                      <a:pt x="30" y="78"/>
                    </a:lnTo>
                    <a:lnTo>
                      <a:pt x="30" y="64"/>
                    </a:lnTo>
                    <a:lnTo>
                      <a:pt x="30" y="50"/>
                    </a:lnTo>
                    <a:lnTo>
                      <a:pt x="30" y="37"/>
                    </a:lnTo>
                    <a:lnTo>
                      <a:pt x="30" y="25"/>
                    </a:lnTo>
                    <a:lnTo>
                      <a:pt x="30" y="15"/>
                    </a:lnTo>
                    <a:lnTo>
                      <a:pt x="30" y="8"/>
                    </a:lnTo>
                    <a:lnTo>
                      <a:pt x="30" y="3"/>
                    </a:lnTo>
                    <a:lnTo>
                      <a:pt x="30" y="6"/>
                    </a:lnTo>
                    <a:lnTo>
                      <a:pt x="30" y="12"/>
                    </a:lnTo>
                    <a:lnTo>
                      <a:pt x="30" y="22"/>
                    </a:lnTo>
                    <a:lnTo>
                      <a:pt x="30" y="34"/>
                    </a:lnTo>
                    <a:lnTo>
                      <a:pt x="31" y="47"/>
                    </a:lnTo>
                    <a:lnTo>
                      <a:pt x="31" y="62"/>
                    </a:lnTo>
                    <a:lnTo>
                      <a:pt x="31" y="76"/>
                    </a:lnTo>
                    <a:lnTo>
                      <a:pt x="31" y="90"/>
                    </a:lnTo>
                    <a:lnTo>
                      <a:pt x="31" y="103"/>
                    </a:lnTo>
                    <a:lnTo>
                      <a:pt x="31" y="115"/>
                    </a:lnTo>
                    <a:lnTo>
                      <a:pt x="31" y="125"/>
                    </a:lnTo>
                    <a:lnTo>
                      <a:pt x="31" y="132"/>
                    </a:lnTo>
                    <a:lnTo>
                      <a:pt x="31" y="137"/>
                    </a:lnTo>
                    <a:lnTo>
                      <a:pt x="31" y="140"/>
                    </a:lnTo>
                    <a:lnTo>
                      <a:pt x="31" y="138"/>
                    </a:lnTo>
                    <a:lnTo>
                      <a:pt x="33" y="134"/>
                    </a:lnTo>
                    <a:lnTo>
                      <a:pt x="33" y="132"/>
                    </a:lnTo>
                    <a:lnTo>
                      <a:pt x="33" y="128"/>
                    </a:lnTo>
                    <a:lnTo>
                      <a:pt x="33" y="126"/>
                    </a:lnTo>
                    <a:lnTo>
                      <a:pt x="33" y="123"/>
                    </a:lnTo>
                    <a:lnTo>
                      <a:pt x="33" y="125"/>
                    </a:lnTo>
                    <a:lnTo>
                      <a:pt x="33" y="128"/>
                    </a:lnTo>
                    <a:lnTo>
                      <a:pt x="33" y="132"/>
                    </a:lnTo>
                    <a:lnTo>
                      <a:pt x="33" y="139"/>
                    </a:lnTo>
                    <a:lnTo>
                      <a:pt x="33" y="146"/>
                    </a:lnTo>
                    <a:lnTo>
                      <a:pt x="33" y="155"/>
                    </a:lnTo>
                    <a:lnTo>
                      <a:pt x="33" y="164"/>
                    </a:lnTo>
                    <a:lnTo>
                      <a:pt x="33" y="174"/>
                    </a:lnTo>
                    <a:lnTo>
                      <a:pt x="34" y="185"/>
                    </a:lnTo>
                    <a:lnTo>
                      <a:pt x="34" y="195"/>
                    </a:lnTo>
                    <a:lnTo>
                      <a:pt x="34" y="205"/>
                    </a:lnTo>
                    <a:lnTo>
                      <a:pt x="34" y="215"/>
                    </a:lnTo>
                    <a:lnTo>
                      <a:pt x="34" y="225"/>
                    </a:lnTo>
                    <a:lnTo>
                      <a:pt x="34" y="233"/>
                    </a:lnTo>
                    <a:lnTo>
                      <a:pt x="34" y="240"/>
                    </a:lnTo>
                    <a:lnTo>
                      <a:pt x="34" y="248"/>
                    </a:lnTo>
                    <a:lnTo>
                      <a:pt x="34" y="252"/>
                    </a:lnTo>
                    <a:lnTo>
                      <a:pt x="34" y="256"/>
                    </a:lnTo>
                    <a:lnTo>
                      <a:pt x="34" y="258"/>
                    </a:lnTo>
                    <a:lnTo>
                      <a:pt x="34" y="256"/>
                    </a:lnTo>
                    <a:lnTo>
                      <a:pt x="35" y="252"/>
                    </a:lnTo>
                    <a:lnTo>
                      <a:pt x="35" y="245"/>
                    </a:lnTo>
                    <a:lnTo>
                      <a:pt x="35" y="237"/>
                    </a:lnTo>
                    <a:lnTo>
                      <a:pt x="35" y="227"/>
                    </a:lnTo>
                    <a:lnTo>
                      <a:pt x="35" y="215"/>
                    </a:lnTo>
                    <a:lnTo>
                      <a:pt x="35" y="204"/>
                    </a:lnTo>
                    <a:lnTo>
                      <a:pt x="35" y="192"/>
                    </a:lnTo>
                    <a:lnTo>
                      <a:pt x="35" y="181"/>
                    </a:lnTo>
                    <a:lnTo>
                      <a:pt x="35" y="173"/>
                    </a:lnTo>
                    <a:lnTo>
                      <a:pt x="35" y="166"/>
                    </a:lnTo>
                    <a:lnTo>
                      <a:pt x="35" y="161"/>
                    </a:lnTo>
                    <a:lnTo>
                      <a:pt x="35" y="158"/>
                    </a:lnTo>
                    <a:lnTo>
                      <a:pt x="35" y="160"/>
                    </a:lnTo>
                    <a:lnTo>
                      <a:pt x="36" y="162"/>
                    </a:lnTo>
                    <a:lnTo>
                      <a:pt x="36" y="166"/>
                    </a:lnTo>
                    <a:lnTo>
                      <a:pt x="36" y="170"/>
                    </a:lnTo>
                    <a:lnTo>
                      <a:pt x="36" y="175"/>
                    </a:lnTo>
                    <a:lnTo>
                      <a:pt x="36" y="179"/>
                    </a:lnTo>
                    <a:lnTo>
                      <a:pt x="36" y="181"/>
                    </a:lnTo>
                    <a:lnTo>
                      <a:pt x="36" y="178"/>
                    </a:lnTo>
                    <a:lnTo>
                      <a:pt x="36" y="173"/>
                    </a:lnTo>
                    <a:lnTo>
                      <a:pt x="36" y="166"/>
                    </a:lnTo>
                    <a:lnTo>
                      <a:pt x="36" y="156"/>
                    </a:lnTo>
                    <a:lnTo>
                      <a:pt x="36" y="144"/>
                    </a:lnTo>
                    <a:lnTo>
                      <a:pt x="36" y="132"/>
                    </a:lnTo>
                    <a:lnTo>
                      <a:pt x="37" y="120"/>
                    </a:lnTo>
                    <a:lnTo>
                      <a:pt x="37" y="109"/>
                    </a:lnTo>
                    <a:lnTo>
                      <a:pt x="37" y="98"/>
                    </a:lnTo>
                    <a:lnTo>
                      <a:pt x="37" y="90"/>
                    </a:lnTo>
                    <a:lnTo>
                      <a:pt x="37" y="82"/>
                    </a:lnTo>
                    <a:lnTo>
                      <a:pt x="37" y="78"/>
                    </a:lnTo>
                    <a:lnTo>
                      <a:pt x="37" y="75"/>
                    </a:lnTo>
                    <a:lnTo>
                      <a:pt x="37" y="74"/>
                    </a:lnTo>
                    <a:lnTo>
                      <a:pt x="37" y="75"/>
                    </a:lnTo>
                    <a:lnTo>
                      <a:pt x="37" y="78"/>
                    </a:lnTo>
                    <a:lnTo>
                      <a:pt x="37" y="81"/>
                    </a:lnTo>
                    <a:lnTo>
                      <a:pt x="37" y="85"/>
                    </a:lnTo>
                    <a:lnTo>
                      <a:pt x="39" y="87"/>
                    </a:lnTo>
                    <a:lnTo>
                      <a:pt x="39" y="91"/>
                    </a:lnTo>
                    <a:lnTo>
                      <a:pt x="39" y="93"/>
                    </a:lnTo>
                    <a:lnTo>
                      <a:pt x="39" y="96"/>
                    </a:lnTo>
                    <a:lnTo>
                      <a:pt x="39" y="98"/>
                    </a:lnTo>
                    <a:lnTo>
                      <a:pt x="39" y="101"/>
                    </a:lnTo>
                    <a:lnTo>
                      <a:pt x="39" y="102"/>
                    </a:lnTo>
                    <a:lnTo>
                      <a:pt x="39" y="103"/>
                    </a:lnTo>
                    <a:lnTo>
                      <a:pt x="39" y="102"/>
                    </a:lnTo>
                    <a:lnTo>
                      <a:pt x="39" y="101"/>
                    </a:lnTo>
                    <a:lnTo>
                      <a:pt x="39" y="99"/>
                    </a:lnTo>
                    <a:lnTo>
                      <a:pt x="40" y="98"/>
                    </a:lnTo>
                    <a:lnTo>
                      <a:pt x="40" y="96"/>
                    </a:lnTo>
                    <a:lnTo>
                      <a:pt x="40" y="94"/>
                    </a:lnTo>
                    <a:lnTo>
                      <a:pt x="40" y="92"/>
                    </a:lnTo>
                    <a:lnTo>
                      <a:pt x="40" y="91"/>
                    </a:lnTo>
                    <a:lnTo>
                      <a:pt x="40" y="88"/>
                    </a:lnTo>
                    <a:lnTo>
                      <a:pt x="40" y="86"/>
                    </a:lnTo>
                    <a:lnTo>
                      <a:pt x="40" y="82"/>
                    </a:lnTo>
                    <a:lnTo>
                      <a:pt x="40" y="79"/>
                    </a:lnTo>
                    <a:lnTo>
                      <a:pt x="40" y="74"/>
                    </a:lnTo>
                    <a:lnTo>
                      <a:pt x="40" y="68"/>
                    </a:lnTo>
                    <a:lnTo>
                      <a:pt x="40" y="62"/>
                    </a:lnTo>
                    <a:lnTo>
                      <a:pt x="40" y="56"/>
                    </a:lnTo>
                    <a:lnTo>
                      <a:pt x="41" y="50"/>
                    </a:lnTo>
                    <a:lnTo>
                      <a:pt x="41" y="44"/>
                    </a:lnTo>
                    <a:lnTo>
                      <a:pt x="41" y="40"/>
                    </a:lnTo>
                    <a:lnTo>
                      <a:pt x="41" y="37"/>
                    </a:lnTo>
                    <a:lnTo>
                      <a:pt x="41" y="38"/>
                    </a:lnTo>
                    <a:lnTo>
                      <a:pt x="41" y="43"/>
                    </a:lnTo>
                    <a:lnTo>
                      <a:pt x="41" y="49"/>
                    </a:lnTo>
                    <a:lnTo>
                      <a:pt x="41" y="58"/>
                    </a:lnTo>
                    <a:lnTo>
                      <a:pt x="41" y="69"/>
                    </a:lnTo>
                    <a:lnTo>
                      <a:pt x="41" y="82"/>
                    </a:lnTo>
                    <a:lnTo>
                      <a:pt x="41" y="96"/>
                    </a:lnTo>
                    <a:lnTo>
                      <a:pt x="41" y="109"/>
                    </a:lnTo>
                    <a:lnTo>
                      <a:pt x="42" y="122"/>
                    </a:lnTo>
                    <a:lnTo>
                      <a:pt x="42" y="133"/>
                    </a:lnTo>
                    <a:lnTo>
                      <a:pt x="42" y="143"/>
                    </a:lnTo>
                    <a:lnTo>
                      <a:pt x="42" y="150"/>
                    </a:lnTo>
                    <a:lnTo>
                      <a:pt x="42" y="155"/>
                    </a:lnTo>
                    <a:lnTo>
                      <a:pt x="42" y="157"/>
                    </a:lnTo>
                    <a:lnTo>
                      <a:pt x="42" y="156"/>
                    </a:lnTo>
                    <a:lnTo>
                      <a:pt x="42" y="152"/>
                    </a:lnTo>
                    <a:lnTo>
                      <a:pt x="42" y="150"/>
                    </a:lnTo>
                    <a:lnTo>
                      <a:pt x="42" y="146"/>
                    </a:lnTo>
                    <a:lnTo>
                      <a:pt x="42" y="143"/>
                    </a:lnTo>
                    <a:lnTo>
                      <a:pt x="42" y="141"/>
                    </a:lnTo>
                    <a:lnTo>
                      <a:pt x="43" y="140"/>
                    </a:lnTo>
                    <a:lnTo>
                      <a:pt x="43" y="141"/>
                    </a:lnTo>
                    <a:lnTo>
                      <a:pt x="43" y="144"/>
                    </a:lnTo>
                    <a:lnTo>
                      <a:pt x="43" y="146"/>
                    </a:lnTo>
                    <a:lnTo>
                      <a:pt x="43" y="150"/>
                    </a:lnTo>
                    <a:lnTo>
                      <a:pt x="43" y="154"/>
                    </a:lnTo>
                    <a:lnTo>
                      <a:pt x="43" y="157"/>
                    </a:lnTo>
                    <a:lnTo>
                      <a:pt x="43" y="162"/>
                    </a:lnTo>
                    <a:lnTo>
                      <a:pt x="43" y="164"/>
                    </a:lnTo>
                    <a:lnTo>
                      <a:pt x="43" y="167"/>
                    </a:lnTo>
                    <a:lnTo>
                      <a:pt x="43" y="169"/>
                    </a:lnTo>
                    <a:lnTo>
                      <a:pt x="43" y="172"/>
                    </a:lnTo>
                    <a:lnTo>
                      <a:pt x="43" y="173"/>
                    </a:lnTo>
                    <a:lnTo>
                      <a:pt x="45" y="174"/>
                    </a:lnTo>
                    <a:lnTo>
                      <a:pt x="45" y="175"/>
                    </a:lnTo>
                    <a:lnTo>
                      <a:pt x="45" y="178"/>
                    </a:lnTo>
                    <a:lnTo>
                      <a:pt x="45" y="179"/>
                    </a:lnTo>
                    <a:lnTo>
                      <a:pt x="45" y="181"/>
                    </a:lnTo>
                    <a:lnTo>
                      <a:pt x="45" y="184"/>
                    </a:lnTo>
                    <a:lnTo>
                      <a:pt x="45" y="187"/>
                    </a:lnTo>
                    <a:lnTo>
                      <a:pt x="45" y="191"/>
                    </a:lnTo>
                    <a:lnTo>
                      <a:pt x="45" y="196"/>
                    </a:lnTo>
                    <a:lnTo>
                      <a:pt x="45" y="199"/>
                    </a:lnTo>
                    <a:lnTo>
                      <a:pt x="45" y="204"/>
                    </a:lnTo>
                    <a:lnTo>
                      <a:pt x="45" y="209"/>
                    </a:lnTo>
                    <a:lnTo>
                      <a:pt x="46" y="214"/>
                    </a:lnTo>
                    <a:lnTo>
                      <a:pt x="46" y="219"/>
                    </a:lnTo>
                    <a:lnTo>
                      <a:pt x="46" y="222"/>
                    </a:lnTo>
                    <a:lnTo>
                      <a:pt x="46" y="226"/>
                    </a:lnTo>
                    <a:lnTo>
                      <a:pt x="46" y="230"/>
                    </a:lnTo>
                    <a:lnTo>
                      <a:pt x="46" y="232"/>
                    </a:lnTo>
                    <a:lnTo>
                      <a:pt x="46" y="234"/>
                    </a:lnTo>
                    <a:lnTo>
                      <a:pt x="46" y="236"/>
                    </a:lnTo>
                    <a:lnTo>
                      <a:pt x="46" y="237"/>
                    </a:lnTo>
                    <a:lnTo>
                      <a:pt x="46" y="236"/>
                    </a:lnTo>
                    <a:lnTo>
                      <a:pt x="46" y="234"/>
                    </a:lnTo>
                    <a:lnTo>
                      <a:pt x="46" y="231"/>
                    </a:lnTo>
                    <a:lnTo>
                      <a:pt x="47" y="227"/>
                    </a:lnTo>
                    <a:lnTo>
                      <a:pt x="47" y="222"/>
                    </a:lnTo>
                    <a:lnTo>
                      <a:pt x="47" y="216"/>
                    </a:lnTo>
                    <a:lnTo>
                      <a:pt x="47" y="210"/>
                    </a:lnTo>
                    <a:lnTo>
                      <a:pt x="47" y="203"/>
                    </a:lnTo>
                    <a:lnTo>
                      <a:pt x="47" y="195"/>
                    </a:lnTo>
                    <a:lnTo>
                      <a:pt x="47" y="187"/>
                    </a:lnTo>
                    <a:lnTo>
                      <a:pt x="47" y="180"/>
                    </a:lnTo>
                    <a:lnTo>
                      <a:pt x="47" y="173"/>
                    </a:lnTo>
                    <a:lnTo>
                      <a:pt x="47" y="167"/>
                    </a:lnTo>
                    <a:lnTo>
                      <a:pt x="47" y="162"/>
                    </a:lnTo>
                    <a:lnTo>
                      <a:pt x="47" y="158"/>
                    </a:lnTo>
                    <a:lnTo>
                      <a:pt x="47" y="155"/>
                    </a:lnTo>
                    <a:lnTo>
                      <a:pt x="48" y="152"/>
                    </a:lnTo>
                    <a:lnTo>
                      <a:pt x="48" y="151"/>
                    </a:lnTo>
                    <a:lnTo>
                      <a:pt x="48" y="149"/>
                    </a:lnTo>
                    <a:lnTo>
                      <a:pt x="48" y="148"/>
                    </a:lnTo>
                    <a:lnTo>
                      <a:pt x="48" y="146"/>
                    </a:lnTo>
                    <a:lnTo>
                      <a:pt x="48" y="145"/>
                    </a:lnTo>
                    <a:lnTo>
                      <a:pt x="48" y="143"/>
                    </a:lnTo>
                    <a:lnTo>
                      <a:pt x="48" y="141"/>
                    </a:lnTo>
                    <a:lnTo>
                      <a:pt x="48" y="139"/>
                    </a:lnTo>
                    <a:lnTo>
                      <a:pt x="48" y="135"/>
                    </a:lnTo>
                    <a:lnTo>
                      <a:pt x="48" y="133"/>
                    </a:lnTo>
                    <a:lnTo>
                      <a:pt x="48" y="131"/>
                    </a:lnTo>
                    <a:lnTo>
                      <a:pt x="48" y="128"/>
                    </a:lnTo>
                    <a:lnTo>
                      <a:pt x="50" y="126"/>
                    </a:lnTo>
                    <a:lnTo>
                      <a:pt x="50" y="123"/>
                    </a:lnTo>
                    <a:lnTo>
                      <a:pt x="50" y="122"/>
                    </a:lnTo>
                    <a:lnTo>
                      <a:pt x="50" y="121"/>
                    </a:lnTo>
                    <a:lnTo>
                      <a:pt x="50" y="119"/>
                    </a:lnTo>
                    <a:lnTo>
                      <a:pt x="50" y="117"/>
                    </a:lnTo>
                    <a:lnTo>
                      <a:pt x="50" y="115"/>
                    </a:lnTo>
                    <a:lnTo>
                      <a:pt x="50" y="113"/>
                    </a:lnTo>
                    <a:lnTo>
                      <a:pt x="50" y="109"/>
                    </a:lnTo>
                    <a:lnTo>
                      <a:pt x="50" y="105"/>
                    </a:lnTo>
                    <a:lnTo>
                      <a:pt x="50" y="102"/>
                    </a:lnTo>
                    <a:lnTo>
                      <a:pt x="50" y="97"/>
                    </a:lnTo>
                    <a:lnTo>
                      <a:pt x="50" y="93"/>
                    </a:lnTo>
                    <a:lnTo>
                      <a:pt x="50" y="90"/>
                    </a:lnTo>
                    <a:lnTo>
                      <a:pt x="51" y="86"/>
                    </a:lnTo>
                    <a:lnTo>
                      <a:pt x="51" y="84"/>
                    </a:lnTo>
                    <a:lnTo>
                      <a:pt x="51" y="81"/>
                    </a:lnTo>
                    <a:lnTo>
                      <a:pt x="51" y="80"/>
                    </a:lnTo>
                    <a:lnTo>
                      <a:pt x="51" y="81"/>
                    </a:lnTo>
                    <a:lnTo>
                      <a:pt x="51" y="82"/>
                    </a:lnTo>
                    <a:lnTo>
                      <a:pt x="51" y="84"/>
                    </a:lnTo>
                    <a:lnTo>
                      <a:pt x="51" y="85"/>
                    </a:lnTo>
                    <a:lnTo>
                      <a:pt x="51" y="86"/>
                    </a:lnTo>
                    <a:lnTo>
                      <a:pt x="52" y="84"/>
                    </a:lnTo>
                    <a:lnTo>
                      <a:pt x="52" y="81"/>
                    </a:lnTo>
                    <a:lnTo>
                      <a:pt x="52" y="79"/>
                    </a:lnTo>
                    <a:lnTo>
                      <a:pt x="52" y="76"/>
                    </a:lnTo>
                    <a:lnTo>
                      <a:pt x="52" y="74"/>
                    </a:lnTo>
                    <a:lnTo>
                      <a:pt x="52" y="72"/>
                    </a:lnTo>
                    <a:lnTo>
                      <a:pt x="52" y="70"/>
                    </a:lnTo>
                    <a:lnTo>
                      <a:pt x="52" y="72"/>
                    </a:lnTo>
                    <a:lnTo>
                      <a:pt x="52" y="73"/>
                    </a:lnTo>
                    <a:lnTo>
                      <a:pt x="52" y="76"/>
                    </a:lnTo>
                    <a:lnTo>
                      <a:pt x="52" y="82"/>
                    </a:lnTo>
                    <a:lnTo>
                      <a:pt x="52" y="88"/>
                    </a:lnTo>
                    <a:lnTo>
                      <a:pt x="52" y="97"/>
                    </a:lnTo>
                    <a:lnTo>
                      <a:pt x="53" y="105"/>
                    </a:lnTo>
                    <a:lnTo>
                      <a:pt x="53" y="115"/>
                    </a:lnTo>
                    <a:lnTo>
                      <a:pt x="53" y="123"/>
                    </a:lnTo>
                    <a:lnTo>
                      <a:pt x="53" y="131"/>
                    </a:lnTo>
                    <a:lnTo>
                      <a:pt x="53" y="137"/>
                    </a:lnTo>
                    <a:lnTo>
                      <a:pt x="53" y="139"/>
                    </a:lnTo>
                    <a:lnTo>
                      <a:pt x="53" y="140"/>
                    </a:lnTo>
                    <a:lnTo>
                      <a:pt x="53" y="138"/>
                    </a:lnTo>
                    <a:lnTo>
                      <a:pt x="53" y="133"/>
                    </a:lnTo>
                    <a:lnTo>
                      <a:pt x="53" y="127"/>
                    </a:lnTo>
                    <a:lnTo>
                      <a:pt x="53" y="119"/>
                    </a:lnTo>
                    <a:lnTo>
                      <a:pt x="53" y="110"/>
                    </a:lnTo>
                    <a:lnTo>
                      <a:pt x="53" y="101"/>
                    </a:lnTo>
                    <a:lnTo>
                      <a:pt x="54" y="93"/>
                    </a:lnTo>
                    <a:lnTo>
                      <a:pt x="54" y="87"/>
                    </a:lnTo>
                    <a:lnTo>
                      <a:pt x="54" y="85"/>
                    </a:lnTo>
                    <a:lnTo>
                      <a:pt x="54" y="90"/>
                    </a:lnTo>
                    <a:lnTo>
                      <a:pt x="54" y="97"/>
                    </a:lnTo>
                    <a:lnTo>
                      <a:pt x="54" y="108"/>
                    </a:lnTo>
                    <a:lnTo>
                      <a:pt x="54" y="122"/>
                    </a:lnTo>
                    <a:lnTo>
                      <a:pt x="54" y="138"/>
                    </a:lnTo>
                    <a:lnTo>
                      <a:pt x="54" y="155"/>
                    </a:lnTo>
                    <a:lnTo>
                      <a:pt x="54" y="172"/>
                    </a:lnTo>
                    <a:lnTo>
                      <a:pt x="54" y="187"/>
                    </a:lnTo>
                    <a:lnTo>
                      <a:pt x="54" y="203"/>
                    </a:lnTo>
                    <a:lnTo>
                      <a:pt x="56" y="215"/>
                    </a:lnTo>
                    <a:lnTo>
                      <a:pt x="56" y="226"/>
                    </a:lnTo>
                    <a:lnTo>
                      <a:pt x="56" y="233"/>
                    </a:lnTo>
                    <a:lnTo>
                      <a:pt x="56" y="239"/>
                    </a:lnTo>
                    <a:lnTo>
                      <a:pt x="56" y="240"/>
                    </a:lnTo>
                    <a:lnTo>
                      <a:pt x="56" y="238"/>
                    </a:lnTo>
                    <a:lnTo>
                      <a:pt x="56" y="232"/>
                    </a:lnTo>
                    <a:lnTo>
                      <a:pt x="56" y="226"/>
                    </a:lnTo>
                    <a:lnTo>
                      <a:pt x="56" y="216"/>
                    </a:lnTo>
                    <a:lnTo>
                      <a:pt x="56" y="207"/>
                    </a:lnTo>
                    <a:lnTo>
                      <a:pt x="56" y="195"/>
                    </a:lnTo>
                    <a:lnTo>
                      <a:pt x="56" y="182"/>
                    </a:lnTo>
                    <a:lnTo>
                      <a:pt x="56" y="170"/>
                    </a:lnTo>
                    <a:lnTo>
                      <a:pt x="57" y="157"/>
                    </a:lnTo>
                    <a:lnTo>
                      <a:pt x="57" y="145"/>
                    </a:lnTo>
                    <a:lnTo>
                      <a:pt x="57" y="133"/>
                    </a:lnTo>
                    <a:lnTo>
                      <a:pt x="57" y="122"/>
                    </a:lnTo>
                    <a:lnTo>
                      <a:pt x="57" y="114"/>
                    </a:lnTo>
                    <a:lnTo>
                      <a:pt x="57" y="107"/>
                    </a:lnTo>
                    <a:lnTo>
                      <a:pt x="57" y="101"/>
                    </a:lnTo>
                    <a:lnTo>
                      <a:pt x="57" y="98"/>
                    </a:lnTo>
                    <a:lnTo>
                      <a:pt x="57" y="97"/>
                    </a:lnTo>
                    <a:lnTo>
                      <a:pt x="57" y="98"/>
                    </a:lnTo>
                    <a:lnTo>
                      <a:pt x="57" y="102"/>
                    </a:lnTo>
                    <a:lnTo>
                      <a:pt x="57" y="107"/>
                    </a:lnTo>
                    <a:lnTo>
                      <a:pt x="57" y="113"/>
                    </a:lnTo>
                    <a:lnTo>
                      <a:pt x="58" y="119"/>
                    </a:lnTo>
                    <a:lnTo>
                      <a:pt x="58" y="126"/>
                    </a:lnTo>
                    <a:lnTo>
                      <a:pt x="58" y="132"/>
                    </a:lnTo>
                    <a:lnTo>
                      <a:pt x="58" y="138"/>
                    </a:lnTo>
                    <a:lnTo>
                      <a:pt x="58" y="144"/>
                    </a:lnTo>
                    <a:lnTo>
                      <a:pt x="58" y="149"/>
                    </a:lnTo>
                    <a:lnTo>
                      <a:pt x="58" y="152"/>
                    </a:lnTo>
                    <a:lnTo>
                      <a:pt x="58" y="155"/>
                    </a:lnTo>
                    <a:lnTo>
                      <a:pt x="58" y="156"/>
                    </a:lnTo>
                    <a:lnTo>
                      <a:pt x="58" y="154"/>
                    </a:lnTo>
                    <a:lnTo>
                      <a:pt x="58" y="151"/>
                    </a:lnTo>
                    <a:lnTo>
                      <a:pt x="59" y="149"/>
                    </a:lnTo>
                    <a:lnTo>
                      <a:pt x="59" y="145"/>
                    </a:lnTo>
                    <a:lnTo>
                      <a:pt x="59" y="140"/>
                    </a:lnTo>
                    <a:lnTo>
                      <a:pt x="59" y="135"/>
                    </a:lnTo>
                    <a:lnTo>
                      <a:pt x="59" y="129"/>
                    </a:lnTo>
                    <a:lnTo>
                      <a:pt x="59" y="123"/>
                    </a:lnTo>
                    <a:lnTo>
                      <a:pt x="59" y="117"/>
                    </a:lnTo>
                    <a:lnTo>
                      <a:pt x="59" y="111"/>
                    </a:lnTo>
                    <a:lnTo>
                      <a:pt x="59" y="105"/>
                    </a:lnTo>
                    <a:lnTo>
                      <a:pt x="59" y="99"/>
                    </a:lnTo>
                    <a:lnTo>
                      <a:pt x="59" y="94"/>
                    </a:lnTo>
                    <a:lnTo>
                      <a:pt x="59" y="91"/>
                    </a:lnTo>
                    <a:lnTo>
                      <a:pt x="59" y="90"/>
                    </a:lnTo>
                    <a:lnTo>
                      <a:pt x="60" y="88"/>
                    </a:lnTo>
                    <a:lnTo>
                      <a:pt x="60" y="90"/>
                    </a:lnTo>
                    <a:lnTo>
                      <a:pt x="60" y="93"/>
                    </a:lnTo>
                    <a:lnTo>
                      <a:pt x="60" y="98"/>
                    </a:lnTo>
                    <a:lnTo>
                      <a:pt x="60" y="105"/>
                    </a:lnTo>
                    <a:lnTo>
                      <a:pt x="60" y="114"/>
                    </a:lnTo>
                    <a:lnTo>
                      <a:pt x="60" y="123"/>
                    </a:lnTo>
                    <a:lnTo>
                      <a:pt x="60" y="134"/>
                    </a:lnTo>
                    <a:lnTo>
                      <a:pt x="60" y="146"/>
                    </a:lnTo>
                    <a:lnTo>
                      <a:pt x="60" y="157"/>
                    </a:lnTo>
                    <a:lnTo>
                      <a:pt x="60" y="167"/>
                    </a:lnTo>
                    <a:lnTo>
                      <a:pt x="60" y="175"/>
                    </a:lnTo>
                    <a:lnTo>
                      <a:pt x="60" y="182"/>
                    </a:lnTo>
                    <a:lnTo>
                      <a:pt x="62" y="187"/>
                    </a:lnTo>
                    <a:lnTo>
                      <a:pt x="62" y="189"/>
                    </a:lnTo>
                    <a:lnTo>
                      <a:pt x="62" y="187"/>
                    </a:lnTo>
                    <a:lnTo>
                      <a:pt x="62" y="182"/>
                    </a:lnTo>
                    <a:lnTo>
                      <a:pt x="62" y="175"/>
                    </a:lnTo>
                    <a:lnTo>
                      <a:pt x="62" y="167"/>
                    </a:lnTo>
                    <a:lnTo>
                      <a:pt x="62" y="155"/>
                    </a:lnTo>
                    <a:lnTo>
                      <a:pt x="62" y="143"/>
                    </a:lnTo>
                    <a:lnTo>
                      <a:pt x="62" y="129"/>
                    </a:lnTo>
                    <a:lnTo>
                      <a:pt x="62" y="116"/>
                    </a:lnTo>
                    <a:lnTo>
                      <a:pt x="62" y="104"/>
                    </a:lnTo>
                    <a:lnTo>
                      <a:pt x="62" y="93"/>
                    </a:lnTo>
                    <a:lnTo>
                      <a:pt x="62" y="84"/>
                    </a:lnTo>
                    <a:lnTo>
                      <a:pt x="62" y="76"/>
                    </a:lnTo>
                    <a:lnTo>
                      <a:pt x="63" y="70"/>
                    </a:lnTo>
                    <a:lnTo>
                      <a:pt x="63" y="68"/>
                    </a:lnTo>
                    <a:lnTo>
                      <a:pt x="63" y="69"/>
                    </a:lnTo>
                    <a:lnTo>
                      <a:pt x="63" y="72"/>
                    </a:lnTo>
                    <a:lnTo>
                      <a:pt x="63" y="78"/>
                    </a:lnTo>
                    <a:lnTo>
                      <a:pt x="63" y="85"/>
                    </a:lnTo>
                    <a:lnTo>
                      <a:pt x="63" y="94"/>
                    </a:lnTo>
                    <a:lnTo>
                      <a:pt x="63" y="105"/>
                    </a:lnTo>
                    <a:lnTo>
                      <a:pt x="63" y="117"/>
                    </a:lnTo>
                    <a:lnTo>
                      <a:pt x="63" y="129"/>
                    </a:lnTo>
                    <a:lnTo>
                      <a:pt x="63" y="143"/>
                    </a:lnTo>
                    <a:lnTo>
                      <a:pt x="63" y="156"/>
                    </a:lnTo>
                    <a:lnTo>
                      <a:pt x="63" y="168"/>
                    </a:lnTo>
                    <a:lnTo>
                      <a:pt x="64" y="179"/>
                    </a:lnTo>
                    <a:lnTo>
                      <a:pt x="64" y="190"/>
                    </a:lnTo>
                    <a:lnTo>
                      <a:pt x="64" y="198"/>
                    </a:lnTo>
                    <a:lnTo>
                      <a:pt x="64" y="205"/>
                    </a:lnTo>
                    <a:lnTo>
                      <a:pt x="64" y="211"/>
                    </a:lnTo>
                    <a:lnTo>
                      <a:pt x="64" y="216"/>
                    </a:lnTo>
                    <a:lnTo>
                      <a:pt x="64" y="220"/>
                    </a:lnTo>
                    <a:lnTo>
                      <a:pt x="64" y="221"/>
                    </a:lnTo>
                    <a:lnTo>
                      <a:pt x="64" y="222"/>
                    </a:lnTo>
                    <a:lnTo>
                      <a:pt x="64" y="221"/>
                    </a:lnTo>
                    <a:lnTo>
                      <a:pt x="64" y="220"/>
                    </a:lnTo>
                    <a:lnTo>
                      <a:pt x="64" y="217"/>
                    </a:lnTo>
                    <a:lnTo>
                      <a:pt x="64" y="214"/>
                    </a:lnTo>
                    <a:lnTo>
                      <a:pt x="65" y="209"/>
                    </a:lnTo>
                    <a:lnTo>
                      <a:pt x="65" y="203"/>
                    </a:lnTo>
                    <a:lnTo>
                      <a:pt x="65" y="197"/>
                    </a:lnTo>
                    <a:lnTo>
                      <a:pt x="65" y="190"/>
                    </a:lnTo>
                    <a:lnTo>
                      <a:pt x="65" y="181"/>
                    </a:lnTo>
                    <a:lnTo>
                      <a:pt x="65" y="173"/>
                    </a:lnTo>
                    <a:lnTo>
                      <a:pt x="65" y="164"/>
                    </a:lnTo>
                    <a:lnTo>
                      <a:pt x="65" y="156"/>
                    </a:lnTo>
                    <a:lnTo>
                      <a:pt x="65" y="148"/>
                    </a:lnTo>
                    <a:lnTo>
                      <a:pt x="65" y="140"/>
                    </a:lnTo>
                    <a:lnTo>
                      <a:pt x="65" y="133"/>
                    </a:lnTo>
                    <a:lnTo>
                      <a:pt x="65" y="128"/>
                    </a:lnTo>
                    <a:lnTo>
                      <a:pt x="65" y="123"/>
                    </a:lnTo>
                    <a:lnTo>
                      <a:pt x="67" y="121"/>
                    </a:lnTo>
                    <a:lnTo>
                      <a:pt x="67" y="120"/>
                    </a:lnTo>
                    <a:lnTo>
                      <a:pt x="67" y="121"/>
                    </a:lnTo>
                    <a:lnTo>
                      <a:pt x="67" y="123"/>
                    </a:lnTo>
                    <a:lnTo>
                      <a:pt x="67" y="127"/>
                    </a:lnTo>
                    <a:lnTo>
                      <a:pt x="67" y="132"/>
                    </a:lnTo>
                    <a:lnTo>
                      <a:pt x="67" y="137"/>
                    </a:lnTo>
                    <a:lnTo>
                      <a:pt x="67" y="141"/>
                    </a:lnTo>
                    <a:lnTo>
                      <a:pt x="67" y="148"/>
                    </a:lnTo>
                    <a:lnTo>
                      <a:pt x="67" y="154"/>
                    </a:lnTo>
                    <a:lnTo>
                      <a:pt x="67" y="160"/>
                    </a:lnTo>
                    <a:lnTo>
                      <a:pt x="67" y="167"/>
                    </a:lnTo>
                    <a:lnTo>
                      <a:pt x="68" y="173"/>
                    </a:lnTo>
                    <a:lnTo>
                      <a:pt x="68" y="181"/>
                    </a:lnTo>
                    <a:lnTo>
                      <a:pt x="68" y="189"/>
                    </a:lnTo>
                    <a:lnTo>
                      <a:pt x="68" y="196"/>
                    </a:lnTo>
                    <a:lnTo>
                      <a:pt x="68" y="204"/>
                    </a:lnTo>
                    <a:lnTo>
                      <a:pt x="68" y="211"/>
                    </a:lnTo>
                    <a:lnTo>
                      <a:pt x="68" y="220"/>
                    </a:lnTo>
                    <a:lnTo>
                      <a:pt x="68" y="227"/>
                    </a:lnTo>
                    <a:lnTo>
                      <a:pt x="68" y="233"/>
                    </a:lnTo>
                    <a:lnTo>
                      <a:pt x="68" y="239"/>
                    </a:lnTo>
                    <a:lnTo>
                      <a:pt x="68" y="243"/>
                    </a:lnTo>
                    <a:lnTo>
                      <a:pt x="68" y="246"/>
                    </a:lnTo>
                    <a:lnTo>
                      <a:pt x="68" y="248"/>
                    </a:lnTo>
                    <a:lnTo>
                      <a:pt x="69" y="246"/>
                    </a:lnTo>
                    <a:lnTo>
                      <a:pt x="69" y="244"/>
                    </a:lnTo>
                    <a:lnTo>
                      <a:pt x="69" y="240"/>
                    </a:lnTo>
                    <a:lnTo>
                      <a:pt x="69" y="237"/>
                    </a:lnTo>
                    <a:lnTo>
                      <a:pt x="69" y="232"/>
                    </a:lnTo>
                    <a:lnTo>
                      <a:pt x="69" y="227"/>
                    </a:lnTo>
                    <a:lnTo>
                      <a:pt x="69" y="221"/>
                    </a:lnTo>
                    <a:lnTo>
                      <a:pt x="69" y="216"/>
                    </a:lnTo>
                    <a:lnTo>
                      <a:pt x="69" y="213"/>
                    </a:lnTo>
                    <a:lnTo>
                      <a:pt x="69" y="209"/>
                    </a:lnTo>
                    <a:lnTo>
                      <a:pt x="69" y="207"/>
                    </a:lnTo>
                    <a:lnTo>
                      <a:pt x="69" y="205"/>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89" name="Freeform 121"/>
              <p:cNvSpPr>
                <a:spLocks/>
              </p:cNvSpPr>
              <p:nvPr/>
            </p:nvSpPr>
            <p:spPr bwMode="auto">
              <a:xfrm>
                <a:off x="3278" y="1726"/>
                <a:ext cx="70" cy="252"/>
              </a:xfrm>
              <a:custGeom>
                <a:avLst/>
                <a:gdLst>
                  <a:gd name="T0" fmla="*/ 1 w 70"/>
                  <a:gd name="T1" fmla="*/ 138 h 252"/>
                  <a:gd name="T2" fmla="*/ 2 w 70"/>
                  <a:gd name="T3" fmla="*/ 122 h 252"/>
                  <a:gd name="T4" fmla="*/ 4 w 70"/>
                  <a:gd name="T5" fmla="*/ 87 h 252"/>
                  <a:gd name="T6" fmla="*/ 5 w 70"/>
                  <a:gd name="T7" fmla="*/ 74 h 252"/>
                  <a:gd name="T8" fmla="*/ 6 w 70"/>
                  <a:gd name="T9" fmla="*/ 93 h 252"/>
                  <a:gd name="T10" fmla="*/ 7 w 70"/>
                  <a:gd name="T11" fmla="*/ 71 h 252"/>
                  <a:gd name="T12" fmla="*/ 8 w 70"/>
                  <a:gd name="T13" fmla="*/ 6 h 252"/>
                  <a:gd name="T14" fmla="*/ 10 w 70"/>
                  <a:gd name="T15" fmla="*/ 88 h 252"/>
                  <a:gd name="T16" fmla="*/ 11 w 70"/>
                  <a:gd name="T17" fmla="*/ 48 h 252"/>
                  <a:gd name="T18" fmla="*/ 12 w 70"/>
                  <a:gd name="T19" fmla="*/ 75 h 252"/>
                  <a:gd name="T20" fmla="*/ 13 w 70"/>
                  <a:gd name="T21" fmla="*/ 181 h 252"/>
                  <a:gd name="T22" fmla="*/ 15 w 70"/>
                  <a:gd name="T23" fmla="*/ 118 h 252"/>
                  <a:gd name="T24" fmla="*/ 16 w 70"/>
                  <a:gd name="T25" fmla="*/ 94 h 252"/>
                  <a:gd name="T26" fmla="*/ 17 w 70"/>
                  <a:gd name="T27" fmla="*/ 151 h 252"/>
                  <a:gd name="T28" fmla="*/ 18 w 70"/>
                  <a:gd name="T29" fmla="*/ 110 h 252"/>
                  <a:gd name="T30" fmla="*/ 19 w 70"/>
                  <a:gd name="T31" fmla="*/ 78 h 252"/>
                  <a:gd name="T32" fmla="*/ 21 w 70"/>
                  <a:gd name="T33" fmla="*/ 6 h 252"/>
                  <a:gd name="T34" fmla="*/ 22 w 70"/>
                  <a:gd name="T35" fmla="*/ 82 h 252"/>
                  <a:gd name="T36" fmla="*/ 23 w 70"/>
                  <a:gd name="T37" fmla="*/ 152 h 252"/>
                  <a:gd name="T38" fmla="*/ 24 w 70"/>
                  <a:gd name="T39" fmla="*/ 41 h 252"/>
                  <a:gd name="T40" fmla="*/ 24 w 70"/>
                  <a:gd name="T41" fmla="*/ 151 h 252"/>
                  <a:gd name="T42" fmla="*/ 25 w 70"/>
                  <a:gd name="T43" fmla="*/ 153 h 252"/>
                  <a:gd name="T44" fmla="*/ 27 w 70"/>
                  <a:gd name="T45" fmla="*/ 121 h 252"/>
                  <a:gd name="T46" fmla="*/ 28 w 70"/>
                  <a:gd name="T47" fmla="*/ 158 h 252"/>
                  <a:gd name="T48" fmla="*/ 29 w 70"/>
                  <a:gd name="T49" fmla="*/ 134 h 252"/>
                  <a:gd name="T50" fmla="*/ 30 w 70"/>
                  <a:gd name="T51" fmla="*/ 116 h 252"/>
                  <a:gd name="T52" fmla="*/ 32 w 70"/>
                  <a:gd name="T53" fmla="*/ 72 h 252"/>
                  <a:gd name="T54" fmla="*/ 33 w 70"/>
                  <a:gd name="T55" fmla="*/ 106 h 252"/>
                  <a:gd name="T56" fmla="*/ 34 w 70"/>
                  <a:gd name="T57" fmla="*/ 60 h 252"/>
                  <a:gd name="T58" fmla="*/ 34 w 70"/>
                  <a:gd name="T59" fmla="*/ 64 h 252"/>
                  <a:gd name="T60" fmla="*/ 35 w 70"/>
                  <a:gd name="T61" fmla="*/ 163 h 252"/>
                  <a:gd name="T62" fmla="*/ 36 w 70"/>
                  <a:gd name="T63" fmla="*/ 163 h 252"/>
                  <a:gd name="T64" fmla="*/ 38 w 70"/>
                  <a:gd name="T65" fmla="*/ 133 h 252"/>
                  <a:gd name="T66" fmla="*/ 39 w 70"/>
                  <a:gd name="T67" fmla="*/ 109 h 252"/>
                  <a:gd name="T68" fmla="*/ 40 w 70"/>
                  <a:gd name="T69" fmla="*/ 136 h 252"/>
                  <a:gd name="T70" fmla="*/ 41 w 70"/>
                  <a:gd name="T71" fmla="*/ 27 h 252"/>
                  <a:gd name="T72" fmla="*/ 42 w 70"/>
                  <a:gd name="T73" fmla="*/ 139 h 252"/>
                  <a:gd name="T74" fmla="*/ 42 w 70"/>
                  <a:gd name="T75" fmla="*/ 127 h 252"/>
                  <a:gd name="T76" fmla="*/ 44 w 70"/>
                  <a:gd name="T77" fmla="*/ 116 h 252"/>
                  <a:gd name="T78" fmla="*/ 45 w 70"/>
                  <a:gd name="T79" fmla="*/ 157 h 252"/>
                  <a:gd name="T80" fmla="*/ 46 w 70"/>
                  <a:gd name="T81" fmla="*/ 125 h 252"/>
                  <a:gd name="T82" fmla="*/ 47 w 70"/>
                  <a:gd name="T83" fmla="*/ 135 h 252"/>
                  <a:gd name="T84" fmla="*/ 49 w 70"/>
                  <a:gd name="T85" fmla="*/ 158 h 252"/>
                  <a:gd name="T86" fmla="*/ 50 w 70"/>
                  <a:gd name="T87" fmla="*/ 180 h 252"/>
                  <a:gd name="T88" fmla="*/ 51 w 70"/>
                  <a:gd name="T89" fmla="*/ 215 h 252"/>
                  <a:gd name="T90" fmla="*/ 51 w 70"/>
                  <a:gd name="T91" fmla="*/ 113 h 252"/>
                  <a:gd name="T92" fmla="*/ 52 w 70"/>
                  <a:gd name="T93" fmla="*/ 185 h 252"/>
                  <a:gd name="T94" fmla="*/ 53 w 70"/>
                  <a:gd name="T95" fmla="*/ 110 h 252"/>
                  <a:gd name="T96" fmla="*/ 55 w 70"/>
                  <a:gd name="T97" fmla="*/ 144 h 252"/>
                  <a:gd name="T98" fmla="*/ 56 w 70"/>
                  <a:gd name="T99" fmla="*/ 132 h 252"/>
                  <a:gd name="T100" fmla="*/ 57 w 70"/>
                  <a:gd name="T101" fmla="*/ 142 h 252"/>
                  <a:gd name="T102" fmla="*/ 58 w 70"/>
                  <a:gd name="T103" fmla="*/ 198 h 252"/>
                  <a:gd name="T104" fmla="*/ 59 w 70"/>
                  <a:gd name="T105" fmla="*/ 144 h 252"/>
                  <a:gd name="T106" fmla="*/ 61 w 70"/>
                  <a:gd name="T107" fmla="*/ 109 h 252"/>
                  <a:gd name="T108" fmla="*/ 62 w 70"/>
                  <a:gd name="T109" fmla="*/ 160 h 252"/>
                  <a:gd name="T110" fmla="*/ 63 w 70"/>
                  <a:gd name="T111" fmla="*/ 152 h 252"/>
                  <a:gd name="T112" fmla="*/ 64 w 70"/>
                  <a:gd name="T113" fmla="*/ 175 h 252"/>
                  <a:gd name="T114" fmla="*/ 64 w 70"/>
                  <a:gd name="T115" fmla="*/ 134 h 252"/>
                  <a:gd name="T116" fmla="*/ 66 w 70"/>
                  <a:gd name="T117" fmla="*/ 139 h 252"/>
                  <a:gd name="T118" fmla="*/ 67 w 70"/>
                  <a:gd name="T119" fmla="*/ 203 h 252"/>
                  <a:gd name="T120" fmla="*/ 68 w 70"/>
                  <a:gd name="T121" fmla="*/ 162 h 252"/>
                  <a:gd name="T122" fmla="*/ 69 w 70"/>
                  <a:gd name="T123" fmla="*/ 139 h 252"/>
                  <a:gd name="T124" fmla="*/ 70 w 70"/>
                  <a:gd name="T125" fmla="*/ 187 h 2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0"/>
                  <a:gd name="T190" fmla="*/ 0 h 252"/>
                  <a:gd name="T191" fmla="*/ 70 w 70"/>
                  <a:gd name="T192" fmla="*/ 252 h 2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0" h="252">
                    <a:moveTo>
                      <a:pt x="0" y="107"/>
                    </a:moveTo>
                    <a:lnTo>
                      <a:pt x="0" y="106"/>
                    </a:lnTo>
                    <a:lnTo>
                      <a:pt x="1" y="107"/>
                    </a:lnTo>
                    <a:lnTo>
                      <a:pt x="1" y="109"/>
                    </a:lnTo>
                    <a:lnTo>
                      <a:pt x="1" y="111"/>
                    </a:lnTo>
                    <a:lnTo>
                      <a:pt x="1" y="113"/>
                    </a:lnTo>
                    <a:lnTo>
                      <a:pt x="1" y="117"/>
                    </a:lnTo>
                    <a:lnTo>
                      <a:pt x="1" y="122"/>
                    </a:lnTo>
                    <a:lnTo>
                      <a:pt x="1" y="127"/>
                    </a:lnTo>
                    <a:lnTo>
                      <a:pt x="1" y="132"/>
                    </a:lnTo>
                    <a:lnTo>
                      <a:pt x="1" y="138"/>
                    </a:lnTo>
                    <a:lnTo>
                      <a:pt x="1" y="142"/>
                    </a:lnTo>
                    <a:lnTo>
                      <a:pt x="1" y="147"/>
                    </a:lnTo>
                    <a:lnTo>
                      <a:pt x="1" y="151"/>
                    </a:lnTo>
                    <a:lnTo>
                      <a:pt x="1" y="153"/>
                    </a:lnTo>
                    <a:lnTo>
                      <a:pt x="2" y="156"/>
                    </a:lnTo>
                    <a:lnTo>
                      <a:pt x="2" y="153"/>
                    </a:lnTo>
                    <a:lnTo>
                      <a:pt x="2" y="150"/>
                    </a:lnTo>
                    <a:lnTo>
                      <a:pt x="2" y="145"/>
                    </a:lnTo>
                    <a:lnTo>
                      <a:pt x="2" y="138"/>
                    </a:lnTo>
                    <a:lnTo>
                      <a:pt x="2" y="130"/>
                    </a:lnTo>
                    <a:lnTo>
                      <a:pt x="2" y="122"/>
                    </a:lnTo>
                    <a:lnTo>
                      <a:pt x="2" y="113"/>
                    </a:lnTo>
                    <a:lnTo>
                      <a:pt x="2" y="104"/>
                    </a:lnTo>
                    <a:lnTo>
                      <a:pt x="2" y="97"/>
                    </a:lnTo>
                    <a:lnTo>
                      <a:pt x="2" y="89"/>
                    </a:lnTo>
                    <a:lnTo>
                      <a:pt x="2" y="83"/>
                    </a:lnTo>
                    <a:lnTo>
                      <a:pt x="4" y="80"/>
                    </a:lnTo>
                    <a:lnTo>
                      <a:pt x="4" y="77"/>
                    </a:lnTo>
                    <a:lnTo>
                      <a:pt x="4" y="80"/>
                    </a:lnTo>
                    <a:lnTo>
                      <a:pt x="4" y="82"/>
                    </a:lnTo>
                    <a:lnTo>
                      <a:pt x="4" y="84"/>
                    </a:lnTo>
                    <a:lnTo>
                      <a:pt x="4" y="87"/>
                    </a:lnTo>
                    <a:lnTo>
                      <a:pt x="4" y="89"/>
                    </a:lnTo>
                    <a:lnTo>
                      <a:pt x="4" y="91"/>
                    </a:lnTo>
                    <a:lnTo>
                      <a:pt x="4" y="89"/>
                    </a:lnTo>
                    <a:lnTo>
                      <a:pt x="4" y="88"/>
                    </a:lnTo>
                    <a:lnTo>
                      <a:pt x="5" y="86"/>
                    </a:lnTo>
                    <a:lnTo>
                      <a:pt x="5" y="83"/>
                    </a:lnTo>
                    <a:lnTo>
                      <a:pt x="5" y="80"/>
                    </a:lnTo>
                    <a:lnTo>
                      <a:pt x="5" y="77"/>
                    </a:lnTo>
                    <a:lnTo>
                      <a:pt x="5" y="76"/>
                    </a:lnTo>
                    <a:lnTo>
                      <a:pt x="5" y="75"/>
                    </a:lnTo>
                    <a:lnTo>
                      <a:pt x="5" y="74"/>
                    </a:lnTo>
                    <a:lnTo>
                      <a:pt x="5" y="75"/>
                    </a:lnTo>
                    <a:lnTo>
                      <a:pt x="5" y="77"/>
                    </a:lnTo>
                    <a:lnTo>
                      <a:pt x="5" y="80"/>
                    </a:lnTo>
                    <a:lnTo>
                      <a:pt x="5" y="83"/>
                    </a:lnTo>
                    <a:lnTo>
                      <a:pt x="5" y="86"/>
                    </a:lnTo>
                    <a:lnTo>
                      <a:pt x="5" y="88"/>
                    </a:lnTo>
                    <a:lnTo>
                      <a:pt x="6" y="91"/>
                    </a:lnTo>
                    <a:lnTo>
                      <a:pt x="6" y="92"/>
                    </a:lnTo>
                    <a:lnTo>
                      <a:pt x="6" y="93"/>
                    </a:lnTo>
                    <a:lnTo>
                      <a:pt x="6" y="94"/>
                    </a:lnTo>
                    <a:lnTo>
                      <a:pt x="6" y="93"/>
                    </a:lnTo>
                    <a:lnTo>
                      <a:pt x="6" y="92"/>
                    </a:lnTo>
                    <a:lnTo>
                      <a:pt x="6" y="91"/>
                    </a:lnTo>
                    <a:lnTo>
                      <a:pt x="6" y="89"/>
                    </a:lnTo>
                    <a:lnTo>
                      <a:pt x="6" y="88"/>
                    </a:lnTo>
                    <a:lnTo>
                      <a:pt x="6" y="87"/>
                    </a:lnTo>
                    <a:lnTo>
                      <a:pt x="7" y="86"/>
                    </a:lnTo>
                    <a:lnTo>
                      <a:pt x="7" y="84"/>
                    </a:lnTo>
                    <a:lnTo>
                      <a:pt x="7" y="83"/>
                    </a:lnTo>
                    <a:lnTo>
                      <a:pt x="7" y="80"/>
                    </a:lnTo>
                    <a:lnTo>
                      <a:pt x="7" y="76"/>
                    </a:lnTo>
                    <a:lnTo>
                      <a:pt x="7" y="71"/>
                    </a:lnTo>
                    <a:lnTo>
                      <a:pt x="7" y="65"/>
                    </a:lnTo>
                    <a:lnTo>
                      <a:pt x="7" y="58"/>
                    </a:lnTo>
                    <a:lnTo>
                      <a:pt x="7" y="50"/>
                    </a:lnTo>
                    <a:lnTo>
                      <a:pt x="7" y="41"/>
                    </a:lnTo>
                    <a:lnTo>
                      <a:pt x="7" y="33"/>
                    </a:lnTo>
                    <a:lnTo>
                      <a:pt x="7" y="24"/>
                    </a:lnTo>
                    <a:lnTo>
                      <a:pt x="8" y="17"/>
                    </a:lnTo>
                    <a:lnTo>
                      <a:pt x="8" y="11"/>
                    </a:lnTo>
                    <a:lnTo>
                      <a:pt x="8" y="7"/>
                    </a:lnTo>
                    <a:lnTo>
                      <a:pt x="8" y="5"/>
                    </a:lnTo>
                    <a:lnTo>
                      <a:pt x="8" y="6"/>
                    </a:lnTo>
                    <a:lnTo>
                      <a:pt x="8" y="10"/>
                    </a:lnTo>
                    <a:lnTo>
                      <a:pt x="8" y="16"/>
                    </a:lnTo>
                    <a:lnTo>
                      <a:pt x="8" y="24"/>
                    </a:lnTo>
                    <a:lnTo>
                      <a:pt x="8" y="34"/>
                    </a:lnTo>
                    <a:lnTo>
                      <a:pt x="8" y="45"/>
                    </a:lnTo>
                    <a:lnTo>
                      <a:pt x="8" y="54"/>
                    </a:lnTo>
                    <a:lnTo>
                      <a:pt x="8" y="65"/>
                    </a:lnTo>
                    <a:lnTo>
                      <a:pt x="8" y="74"/>
                    </a:lnTo>
                    <a:lnTo>
                      <a:pt x="10" y="81"/>
                    </a:lnTo>
                    <a:lnTo>
                      <a:pt x="10" y="86"/>
                    </a:lnTo>
                    <a:lnTo>
                      <a:pt x="10" y="88"/>
                    </a:lnTo>
                    <a:lnTo>
                      <a:pt x="10" y="87"/>
                    </a:lnTo>
                    <a:lnTo>
                      <a:pt x="10" y="83"/>
                    </a:lnTo>
                    <a:lnTo>
                      <a:pt x="10" y="78"/>
                    </a:lnTo>
                    <a:lnTo>
                      <a:pt x="10" y="74"/>
                    </a:lnTo>
                    <a:lnTo>
                      <a:pt x="10" y="68"/>
                    </a:lnTo>
                    <a:lnTo>
                      <a:pt x="10" y="63"/>
                    </a:lnTo>
                    <a:lnTo>
                      <a:pt x="10" y="58"/>
                    </a:lnTo>
                    <a:lnTo>
                      <a:pt x="10" y="54"/>
                    </a:lnTo>
                    <a:lnTo>
                      <a:pt x="10" y="51"/>
                    </a:lnTo>
                    <a:lnTo>
                      <a:pt x="11" y="50"/>
                    </a:lnTo>
                    <a:lnTo>
                      <a:pt x="11" y="48"/>
                    </a:lnTo>
                    <a:lnTo>
                      <a:pt x="11" y="47"/>
                    </a:lnTo>
                    <a:lnTo>
                      <a:pt x="11" y="46"/>
                    </a:lnTo>
                    <a:lnTo>
                      <a:pt x="11" y="45"/>
                    </a:lnTo>
                    <a:lnTo>
                      <a:pt x="11" y="43"/>
                    </a:lnTo>
                    <a:lnTo>
                      <a:pt x="11" y="42"/>
                    </a:lnTo>
                    <a:lnTo>
                      <a:pt x="11" y="43"/>
                    </a:lnTo>
                    <a:lnTo>
                      <a:pt x="11" y="46"/>
                    </a:lnTo>
                    <a:lnTo>
                      <a:pt x="12" y="51"/>
                    </a:lnTo>
                    <a:lnTo>
                      <a:pt x="12" y="57"/>
                    </a:lnTo>
                    <a:lnTo>
                      <a:pt x="12" y="65"/>
                    </a:lnTo>
                    <a:lnTo>
                      <a:pt x="12" y="75"/>
                    </a:lnTo>
                    <a:lnTo>
                      <a:pt x="12" y="88"/>
                    </a:lnTo>
                    <a:lnTo>
                      <a:pt x="12" y="101"/>
                    </a:lnTo>
                    <a:lnTo>
                      <a:pt x="12" y="116"/>
                    </a:lnTo>
                    <a:lnTo>
                      <a:pt x="12" y="130"/>
                    </a:lnTo>
                    <a:lnTo>
                      <a:pt x="12" y="144"/>
                    </a:lnTo>
                    <a:lnTo>
                      <a:pt x="12" y="157"/>
                    </a:lnTo>
                    <a:lnTo>
                      <a:pt x="12" y="168"/>
                    </a:lnTo>
                    <a:lnTo>
                      <a:pt x="12" y="176"/>
                    </a:lnTo>
                    <a:lnTo>
                      <a:pt x="12" y="181"/>
                    </a:lnTo>
                    <a:lnTo>
                      <a:pt x="13" y="185"/>
                    </a:lnTo>
                    <a:lnTo>
                      <a:pt x="13" y="181"/>
                    </a:lnTo>
                    <a:lnTo>
                      <a:pt x="13" y="176"/>
                    </a:lnTo>
                    <a:lnTo>
                      <a:pt x="13" y="170"/>
                    </a:lnTo>
                    <a:lnTo>
                      <a:pt x="13" y="163"/>
                    </a:lnTo>
                    <a:lnTo>
                      <a:pt x="13" y="154"/>
                    </a:lnTo>
                    <a:lnTo>
                      <a:pt x="13" y="146"/>
                    </a:lnTo>
                    <a:lnTo>
                      <a:pt x="13" y="139"/>
                    </a:lnTo>
                    <a:lnTo>
                      <a:pt x="13" y="133"/>
                    </a:lnTo>
                    <a:lnTo>
                      <a:pt x="13" y="128"/>
                    </a:lnTo>
                    <a:lnTo>
                      <a:pt x="13" y="123"/>
                    </a:lnTo>
                    <a:lnTo>
                      <a:pt x="13" y="119"/>
                    </a:lnTo>
                    <a:lnTo>
                      <a:pt x="15" y="118"/>
                    </a:lnTo>
                    <a:lnTo>
                      <a:pt x="15" y="117"/>
                    </a:lnTo>
                    <a:lnTo>
                      <a:pt x="15" y="116"/>
                    </a:lnTo>
                    <a:lnTo>
                      <a:pt x="16" y="116"/>
                    </a:lnTo>
                    <a:lnTo>
                      <a:pt x="16" y="115"/>
                    </a:lnTo>
                    <a:lnTo>
                      <a:pt x="16" y="113"/>
                    </a:lnTo>
                    <a:lnTo>
                      <a:pt x="16" y="111"/>
                    </a:lnTo>
                    <a:lnTo>
                      <a:pt x="16" y="109"/>
                    </a:lnTo>
                    <a:lnTo>
                      <a:pt x="16" y="106"/>
                    </a:lnTo>
                    <a:lnTo>
                      <a:pt x="16" y="103"/>
                    </a:lnTo>
                    <a:lnTo>
                      <a:pt x="16" y="98"/>
                    </a:lnTo>
                    <a:lnTo>
                      <a:pt x="16" y="94"/>
                    </a:lnTo>
                    <a:lnTo>
                      <a:pt x="17" y="91"/>
                    </a:lnTo>
                    <a:lnTo>
                      <a:pt x="17" y="88"/>
                    </a:lnTo>
                    <a:lnTo>
                      <a:pt x="17" y="87"/>
                    </a:lnTo>
                    <a:lnTo>
                      <a:pt x="17" y="88"/>
                    </a:lnTo>
                    <a:lnTo>
                      <a:pt x="17" y="93"/>
                    </a:lnTo>
                    <a:lnTo>
                      <a:pt x="17" y="99"/>
                    </a:lnTo>
                    <a:lnTo>
                      <a:pt x="17" y="106"/>
                    </a:lnTo>
                    <a:lnTo>
                      <a:pt x="17" y="116"/>
                    </a:lnTo>
                    <a:lnTo>
                      <a:pt x="17" y="128"/>
                    </a:lnTo>
                    <a:lnTo>
                      <a:pt x="17" y="139"/>
                    </a:lnTo>
                    <a:lnTo>
                      <a:pt x="17" y="151"/>
                    </a:lnTo>
                    <a:lnTo>
                      <a:pt x="17" y="162"/>
                    </a:lnTo>
                    <a:lnTo>
                      <a:pt x="18" y="171"/>
                    </a:lnTo>
                    <a:lnTo>
                      <a:pt x="18" y="179"/>
                    </a:lnTo>
                    <a:lnTo>
                      <a:pt x="18" y="183"/>
                    </a:lnTo>
                    <a:lnTo>
                      <a:pt x="18" y="181"/>
                    </a:lnTo>
                    <a:lnTo>
                      <a:pt x="18" y="175"/>
                    </a:lnTo>
                    <a:lnTo>
                      <a:pt x="18" y="166"/>
                    </a:lnTo>
                    <a:lnTo>
                      <a:pt x="18" y="154"/>
                    </a:lnTo>
                    <a:lnTo>
                      <a:pt x="18" y="140"/>
                    </a:lnTo>
                    <a:lnTo>
                      <a:pt x="18" y="125"/>
                    </a:lnTo>
                    <a:lnTo>
                      <a:pt x="18" y="110"/>
                    </a:lnTo>
                    <a:lnTo>
                      <a:pt x="18" y="95"/>
                    </a:lnTo>
                    <a:lnTo>
                      <a:pt x="18" y="83"/>
                    </a:lnTo>
                    <a:lnTo>
                      <a:pt x="18" y="72"/>
                    </a:lnTo>
                    <a:lnTo>
                      <a:pt x="19" y="65"/>
                    </a:lnTo>
                    <a:lnTo>
                      <a:pt x="19" y="60"/>
                    </a:lnTo>
                    <a:lnTo>
                      <a:pt x="19" y="58"/>
                    </a:lnTo>
                    <a:lnTo>
                      <a:pt x="19" y="62"/>
                    </a:lnTo>
                    <a:lnTo>
                      <a:pt x="19" y="65"/>
                    </a:lnTo>
                    <a:lnTo>
                      <a:pt x="19" y="70"/>
                    </a:lnTo>
                    <a:lnTo>
                      <a:pt x="19" y="75"/>
                    </a:lnTo>
                    <a:lnTo>
                      <a:pt x="19" y="78"/>
                    </a:lnTo>
                    <a:lnTo>
                      <a:pt x="19" y="80"/>
                    </a:lnTo>
                    <a:lnTo>
                      <a:pt x="19" y="78"/>
                    </a:lnTo>
                    <a:lnTo>
                      <a:pt x="19" y="74"/>
                    </a:lnTo>
                    <a:lnTo>
                      <a:pt x="21" y="68"/>
                    </a:lnTo>
                    <a:lnTo>
                      <a:pt x="21" y="59"/>
                    </a:lnTo>
                    <a:lnTo>
                      <a:pt x="21" y="51"/>
                    </a:lnTo>
                    <a:lnTo>
                      <a:pt x="21" y="40"/>
                    </a:lnTo>
                    <a:lnTo>
                      <a:pt x="21" y="30"/>
                    </a:lnTo>
                    <a:lnTo>
                      <a:pt x="21" y="21"/>
                    </a:lnTo>
                    <a:lnTo>
                      <a:pt x="21" y="12"/>
                    </a:lnTo>
                    <a:lnTo>
                      <a:pt x="21" y="6"/>
                    </a:lnTo>
                    <a:lnTo>
                      <a:pt x="21" y="3"/>
                    </a:lnTo>
                    <a:lnTo>
                      <a:pt x="21" y="0"/>
                    </a:lnTo>
                    <a:lnTo>
                      <a:pt x="21" y="1"/>
                    </a:lnTo>
                    <a:lnTo>
                      <a:pt x="21" y="5"/>
                    </a:lnTo>
                    <a:lnTo>
                      <a:pt x="21" y="11"/>
                    </a:lnTo>
                    <a:lnTo>
                      <a:pt x="22" y="19"/>
                    </a:lnTo>
                    <a:lnTo>
                      <a:pt x="22" y="30"/>
                    </a:lnTo>
                    <a:lnTo>
                      <a:pt x="22" y="42"/>
                    </a:lnTo>
                    <a:lnTo>
                      <a:pt x="22" y="56"/>
                    </a:lnTo>
                    <a:lnTo>
                      <a:pt x="22" y="69"/>
                    </a:lnTo>
                    <a:lnTo>
                      <a:pt x="22" y="82"/>
                    </a:lnTo>
                    <a:lnTo>
                      <a:pt x="22" y="95"/>
                    </a:lnTo>
                    <a:lnTo>
                      <a:pt x="22" y="107"/>
                    </a:lnTo>
                    <a:lnTo>
                      <a:pt x="22" y="119"/>
                    </a:lnTo>
                    <a:lnTo>
                      <a:pt x="22" y="129"/>
                    </a:lnTo>
                    <a:lnTo>
                      <a:pt x="22" y="139"/>
                    </a:lnTo>
                    <a:lnTo>
                      <a:pt x="22" y="145"/>
                    </a:lnTo>
                    <a:lnTo>
                      <a:pt x="22" y="151"/>
                    </a:lnTo>
                    <a:lnTo>
                      <a:pt x="23" y="154"/>
                    </a:lnTo>
                    <a:lnTo>
                      <a:pt x="23" y="156"/>
                    </a:lnTo>
                    <a:lnTo>
                      <a:pt x="23" y="154"/>
                    </a:lnTo>
                    <a:lnTo>
                      <a:pt x="23" y="152"/>
                    </a:lnTo>
                    <a:lnTo>
                      <a:pt x="23" y="146"/>
                    </a:lnTo>
                    <a:lnTo>
                      <a:pt x="23" y="139"/>
                    </a:lnTo>
                    <a:lnTo>
                      <a:pt x="23" y="129"/>
                    </a:lnTo>
                    <a:lnTo>
                      <a:pt x="23" y="118"/>
                    </a:lnTo>
                    <a:lnTo>
                      <a:pt x="23" y="106"/>
                    </a:lnTo>
                    <a:lnTo>
                      <a:pt x="23" y="93"/>
                    </a:lnTo>
                    <a:lnTo>
                      <a:pt x="23" y="80"/>
                    </a:lnTo>
                    <a:lnTo>
                      <a:pt x="23" y="68"/>
                    </a:lnTo>
                    <a:lnTo>
                      <a:pt x="23" y="57"/>
                    </a:lnTo>
                    <a:lnTo>
                      <a:pt x="24" y="47"/>
                    </a:lnTo>
                    <a:lnTo>
                      <a:pt x="24" y="41"/>
                    </a:lnTo>
                    <a:lnTo>
                      <a:pt x="24" y="37"/>
                    </a:lnTo>
                    <a:lnTo>
                      <a:pt x="24" y="41"/>
                    </a:lnTo>
                    <a:lnTo>
                      <a:pt x="24" y="47"/>
                    </a:lnTo>
                    <a:lnTo>
                      <a:pt x="24" y="58"/>
                    </a:lnTo>
                    <a:lnTo>
                      <a:pt x="24" y="70"/>
                    </a:lnTo>
                    <a:lnTo>
                      <a:pt x="24" y="84"/>
                    </a:lnTo>
                    <a:lnTo>
                      <a:pt x="24" y="99"/>
                    </a:lnTo>
                    <a:lnTo>
                      <a:pt x="24" y="113"/>
                    </a:lnTo>
                    <a:lnTo>
                      <a:pt x="24" y="128"/>
                    </a:lnTo>
                    <a:lnTo>
                      <a:pt x="24" y="140"/>
                    </a:lnTo>
                    <a:lnTo>
                      <a:pt x="24" y="151"/>
                    </a:lnTo>
                    <a:lnTo>
                      <a:pt x="25" y="158"/>
                    </a:lnTo>
                    <a:lnTo>
                      <a:pt x="25" y="163"/>
                    </a:lnTo>
                    <a:lnTo>
                      <a:pt x="25" y="165"/>
                    </a:lnTo>
                    <a:lnTo>
                      <a:pt x="25" y="166"/>
                    </a:lnTo>
                    <a:lnTo>
                      <a:pt x="25" y="165"/>
                    </a:lnTo>
                    <a:lnTo>
                      <a:pt x="25" y="163"/>
                    </a:lnTo>
                    <a:lnTo>
                      <a:pt x="25" y="160"/>
                    </a:lnTo>
                    <a:lnTo>
                      <a:pt x="25" y="158"/>
                    </a:lnTo>
                    <a:lnTo>
                      <a:pt x="25" y="156"/>
                    </a:lnTo>
                    <a:lnTo>
                      <a:pt x="25" y="154"/>
                    </a:lnTo>
                    <a:lnTo>
                      <a:pt x="25" y="153"/>
                    </a:lnTo>
                    <a:lnTo>
                      <a:pt x="25" y="154"/>
                    </a:lnTo>
                    <a:lnTo>
                      <a:pt x="27" y="156"/>
                    </a:lnTo>
                    <a:lnTo>
                      <a:pt x="27" y="154"/>
                    </a:lnTo>
                    <a:lnTo>
                      <a:pt x="27" y="152"/>
                    </a:lnTo>
                    <a:lnTo>
                      <a:pt x="27" y="150"/>
                    </a:lnTo>
                    <a:lnTo>
                      <a:pt x="27" y="145"/>
                    </a:lnTo>
                    <a:lnTo>
                      <a:pt x="27" y="140"/>
                    </a:lnTo>
                    <a:lnTo>
                      <a:pt x="27" y="134"/>
                    </a:lnTo>
                    <a:lnTo>
                      <a:pt x="27" y="129"/>
                    </a:lnTo>
                    <a:lnTo>
                      <a:pt x="27" y="124"/>
                    </a:lnTo>
                    <a:lnTo>
                      <a:pt x="27" y="121"/>
                    </a:lnTo>
                    <a:lnTo>
                      <a:pt x="27" y="118"/>
                    </a:lnTo>
                    <a:lnTo>
                      <a:pt x="28" y="118"/>
                    </a:lnTo>
                    <a:lnTo>
                      <a:pt x="28" y="119"/>
                    </a:lnTo>
                    <a:lnTo>
                      <a:pt x="28" y="123"/>
                    </a:lnTo>
                    <a:lnTo>
                      <a:pt x="28" y="127"/>
                    </a:lnTo>
                    <a:lnTo>
                      <a:pt x="28" y="133"/>
                    </a:lnTo>
                    <a:lnTo>
                      <a:pt x="28" y="139"/>
                    </a:lnTo>
                    <a:lnTo>
                      <a:pt x="28" y="145"/>
                    </a:lnTo>
                    <a:lnTo>
                      <a:pt x="28" y="150"/>
                    </a:lnTo>
                    <a:lnTo>
                      <a:pt x="28" y="154"/>
                    </a:lnTo>
                    <a:lnTo>
                      <a:pt x="28" y="158"/>
                    </a:lnTo>
                    <a:lnTo>
                      <a:pt x="28" y="160"/>
                    </a:lnTo>
                    <a:lnTo>
                      <a:pt x="28" y="162"/>
                    </a:lnTo>
                    <a:lnTo>
                      <a:pt x="28" y="160"/>
                    </a:lnTo>
                    <a:lnTo>
                      <a:pt x="29" y="159"/>
                    </a:lnTo>
                    <a:lnTo>
                      <a:pt x="29" y="156"/>
                    </a:lnTo>
                    <a:lnTo>
                      <a:pt x="29" y="152"/>
                    </a:lnTo>
                    <a:lnTo>
                      <a:pt x="29" y="148"/>
                    </a:lnTo>
                    <a:lnTo>
                      <a:pt x="29" y="145"/>
                    </a:lnTo>
                    <a:lnTo>
                      <a:pt x="29" y="140"/>
                    </a:lnTo>
                    <a:lnTo>
                      <a:pt x="29" y="136"/>
                    </a:lnTo>
                    <a:lnTo>
                      <a:pt x="29" y="134"/>
                    </a:lnTo>
                    <a:lnTo>
                      <a:pt x="29" y="132"/>
                    </a:lnTo>
                    <a:lnTo>
                      <a:pt x="29" y="129"/>
                    </a:lnTo>
                    <a:lnTo>
                      <a:pt x="29" y="128"/>
                    </a:lnTo>
                    <a:lnTo>
                      <a:pt x="29" y="127"/>
                    </a:lnTo>
                    <a:lnTo>
                      <a:pt x="29" y="125"/>
                    </a:lnTo>
                    <a:lnTo>
                      <a:pt x="30" y="124"/>
                    </a:lnTo>
                    <a:lnTo>
                      <a:pt x="30" y="123"/>
                    </a:lnTo>
                    <a:lnTo>
                      <a:pt x="30" y="122"/>
                    </a:lnTo>
                    <a:lnTo>
                      <a:pt x="30" y="119"/>
                    </a:lnTo>
                    <a:lnTo>
                      <a:pt x="30" y="118"/>
                    </a:lnTo>
                    <a:lnTo>
                      <a:pt x="30" y="116"/>
                    </a:lnTo>
                    <a:lnTo>
                      <a:pt x="30" y="113"/>
                    </a:lnTo>
                    <a:lnTo>
                      <a:pt x="30" y="110"/>
                    </a:lnTo>
                    <a:lnTo>
                      <a:pt x="30" y="107"/>
                    </a:lnTo>
                    <a:lnTo>
                      <a:pt x="30" y="103"/>
                    </a:lnTo>
                    <a:lnTo>
                      <a:pt x="30" y="98"/>
                    </a:lnTo>
                    <a:lnTo>
                      <a:pt x="30" y="93"/>
                    </a:lnTo>
                    <a:lnTo>
                      <a:pt x="30" y="88"/>
                    </a:lnTo>
                    <a:lnTo>
                      <a:pt x="32" y="83"/>
                    </a:lnTo>
                    <a:lnTo>
                      <a:pt x="32" y="80"/>
                    </a:lnTo>
                    <a:lnTo>
                      <a:pt x="32" y="76"/>
                    </a:lnTo>
                    <a:lnTo>
                      <a:pt x="32" y="72"/>
                    </a:lnTo>
                    <a:lnTo>
                      <a:pt x="32" y="71"/>
                    </a:lnTo>
                    <a:lnTo>
                      <a:pt x="32" y="70"/>
                    </a:lnTo>
                    <a:lnTo>
                      <a:pt x="32" y="71"/>
                    </a:lnTo>
                    <a:lnTo>
                      <a:pt x="32" y="74"/>
                    </a:lnTo>
                    <a:lnTo>
                      <a:pt x="32" y="77"/>
                    </a:lnTo>
                    <a:lnTo>
                      <a:pt x="32" y="81"/>
                    </a:lnTo>
                    <a:lnTo>
                      <a:pt x="32" y="86"/>
                    </a:lnTo>
                    <a:lnTo>
                      <a:pt x="32" y="92"/>
                    </a:lnTo>
                    <a:lnTo>
                      <a:pt x="32" y="97"/>
                    </a:lnTo>
                    <a:lnTo>
                      <a:pt x="33" y="103"/>
                    </a:lnTo>
                    <a:lnTo>
                      <a:pt x="33" y="106"/>
                    </a:lnTo>
                    <a:lnTo>
                      <a:pt x="33" y="109"/>
                    </a:lnTo>
                    <a:lnTo>
                      <a:pt x="33" y="111"/>
                    </a:lnTo>
                    <a:lnTo>
                      <a:pt x="33" y="110"/>
                    </a:lnTo>
                    <a:lnTo>
                      <a:pt x="33" y="107"/>
                    </a:lnTo>
                    <a:lnTo>
                      <a:pt x="33" y="103"/>
                    </a:lnTo>
                    <a:lnTo>
                      <a:pt x="33" y="98"/>
                    </a:lnTo>
                    <a:lnTo>
                      <a:pt x="33" y="91"/>
                    </a:lnTo>
                    <a:lnTo>
                      <a:pt x="33" y="83"/>
                    </a:lnTo>
                    <a:lnTo>
                      <a:pt x="33" y="76"/>
                    </a:lnTo>
                    <a:lnTo>
                      <a:pt x="33" y="69"/>
                    </a:lnTo>
                    <a:lnTo>
                      <a:pt x="34" y="60"/>
                    </a:lnTo>
                    <a:lnTo>
                      <a:pt x="34" y="54"/>
                    </a:lnTo>
                    <a:lnTo>
                      <a:pt x="34" y="48"/>
                    </a:lnTo>
                    <a:lnTo>
                      <a:pt x="34" y="42"/>
                    </a:lnTo>
                    <a:lnTo>
                      <a:pt x="34" y="39"/>
                    </a:lnTo>
                    <a:lnTo>
                      <a:pt x="34" y="37"/>
                    </a:lnTo>
                    <a:lnTo>
                      <a:pt x="34" y="36"/>
                    </a:lnTo>
                    <a:lnTo>
                      <a:pt x="34" y="39"/>
                    </a:lnTo>
                    <a:lnTo>
                      <a:pt x="34" y="41"/>
                    </a:lnTo>
                    <a:lnTo>
                      <a:pt x="34" y="47"/>
                    </a:lnTo>
                    <a:lnTo>
                      <a:pt x="34" y="54"/>
                    </a:lnTo>
                    <a:lnTo>
                      <a:pt x="34" y="64"/>
                    </a:lnTo>
                    <a:lnTo>
                      <a:pt x="34" y="74"/>
                    </a:lnTo>
                    <a:lnTo>
                      <a:pt x="35" y="86"/>
                    </a:lnTo>
                    <a:lnTo>
                      <a:pt x="35" y="98"/>
                    </a:lnTo>
                    <a:lnTo>
                      <a:pt x="35" y="110"/>
                    </a:lnTo>
                    <a:lnTo>
                      <a:pt x="35" y="121"/>
                    </a:lnTo>
                    <a:lnTo>
                      <a:pt x="35" y="132"/>
                    </a:lnTo>
                    <a:lnTo>
                      <a:pt x="35" y="141"/>
                    </a:lnTo>
                    <a:lnTo>
                      <a:pt x="35" y="150"/>
                    </a:lnTo>
                    <a:lnTo>
                      <a:pt x="35" y="156"/>
                    </a:lnTo>
                    <a:lnTo>
                      <a:pt x="35" y="160"/>
                    </a:lnTo>
                    <a:lnTo>
                      <a:pt x="35" y="163"/>
                    </a:lnTo>
                    <a:lnTo>
                      <a:pt x="35" y="160"/>
                    </a:lnTo>
                    <a:lnTo>
                      <a:pt x="36" y="158"/>
                    </a:lnTo>
                    <a:lnTo>
                      <a:pt x="36" y="156"/>
                    </a:lnTo>
                    <a:lnTo>
                      <a:pt x="36" y="152"/>
                    </a:lnTo>
                    <a:lnTo>
                      <a:pt x="36" y="151"/>
                    </a:lnTo>
                    <a:lnTo>
                      <a:pt x="36" y="148"/>
                    </a:lnTo>
                    <a:lnTo>
                      <a:pt x="36" y="150"/>
                    </a:lnTo>
                    <a:lnTo>
                      <a:pt x="36" y="152"/>
                    </a:lnTo>
                    <a:lnTo>
                      <a:pt x="36" y="154"/>
                    </a:lnTo>
                    <a:lnTo>
                      <a:pt x="36" y="158"/>
                    </a:lnTo>
                    <a:lnTo>
                      <a:pt x="36" y="163"/>
                    </a:lnTo>
                    <a:lnTo>
                      <a:pt x="36" y="166"/>
                    </a:lnTo>
                    <a:lnTo>
                      <a:pt x="36" y="170"/>
                    </a:lnTo>
                    <a:lnTo>
                      <a:pt x="38" y="174"/>
                    </a:lnTo>
                    <a:lnTo>
                      <a:pt x="38" y="176"/>
                    </a:lnTo>
                    <a:lnTo>
                      <a:pt x="38" y="175"/>
                    </a:lnTo>
                    <a:lnTo>
                      <a:pt x="38" y="171"/>
                    </a:lnTo>
                    <a:lnTo>
                      <a:pt x="38" y="166"/>
                    </a:lnTo>
                    <a:lnTo>
                      <a:pt x="38" y="160"/>
                    </a:lnTo>
                    <a:lnTo>
                      <a:pt x="38" y="152"/>
                    </a:lnTo>
                    <a:lnTo>
                      <a:pt x="38" y="142"/>
                    </a:lnTo>
                    <a:lnTo>
                      <a:pt x="38" y="133"/>
                    </a:lnTo>
                    <a:lnTo>
                      <a:pt x="38" y="122"/>
                    </a:lnTo>
                    <a:lnTo>
                      <a:pt x="38" y="113"/>
                    </a:lnTo>
                    <a:lnTo>
                      <a:pt x="38" y="104"/>
                    </a:lnTo>
                    <a:lnTo>
                      <a:pt x="38" y="97"/>
                    </a:lnTo>
                    <a:lnTo>
                      <a:pt x="39" y="92"/>
                    </a:lnTo>
                    <a:lnTo>
                      <a:pt x="39" y="89"/>
                    </a:lnTo>
                    <a:lnTo>
                      <a:pt x="39" y="88"/>
                    </a:lnTo>
                    <a:lnTo>
                      <a:pt x="39" y="91"/>
                    </a:lnTo>
                    <a:lnTo>
                      <a:pt x="39" y="95"/>
                    </a:lnTo>
                    <a:lnTo>
                      <a:pt x="39" y="101"/>
                    </a:lnTo>
                    <a:lnTo>
                      <a:pt x="39" y="109"/>
                    </a:lnTo>
                    <a:lnTo>
                      <a:pt x="39" y="118"/>
                    </a:lnTo>
                    <a:lnTo>
                      <a:pt x="39" y="127"/>
                    </a:lnTo>
                    <a:lnTo>
                      <a:pt x="39" y="136"/>
                    </a:lnTo>
                    <a:lnTo>
                      <a:pt x="39" y="144"/>
                    </a:lnTo>
                    <a:lnTo>
                      <a:pt x="39" y="151"/>
                    </a:lnTo>
                    <a:lnTo>
                      <a:pt x="39" y="154"/>
                    </a:lnTo>
                    <a:lnTo>
                      <a:pt x="40" y="157"/>
                    </a:lnTo>
                    <a:lnTo>
                      <a:pt x="40" y="156"/>
                    </a:lnTo>
                    <a:lnTo>
                      <a:pt x="40" y="152"/>
                    </a:lnTo>
                    <a:lnTo>
                      <a:pt x="40" y="146"/>
                    </a:lnTo>
                    <a:lnTo>
                      <a:pt x="40" y="136"/>
                    </a:lnTo>
                    <a:lnTo>
                      <a:pt x="40" y="125"/>
                    </a:lnTo>
                    <a:lnTo>
                      <a:pt x="40" y="112"/>
                    </a:lnTo>
                    <a:lnTo>
                      <a:pt x="40" y="99"/>
                    </a:lnTo>
                    <a:lnTo>
                      <a:pt x="40" y="84"/>
                    </a:lnTo>
                    <a:lnTo>
                      <a:pt x="40" y="71"/>
                    </a:lnTo>
                    <a:lnTo>
                      <a:pt x="40" y="58"/>
                    </a:lnTo>
                    <a:lnTo>
                      <a:pt x="40" y="47"/>
                    </a:lnTo>
                    <a:lnTo>
                      <a:pt x="40" y="39"/>
                    </a:lnTo>
                    <a:lnTo>
                      <a:pt x="41" y="31"/>
                    </a:lnTo>
                    <a:lnTo>
                      <a:pt x="41" y="28"/>
                    </a:lnTo>
                    <a:lnTo>
                      <a:pt x="41" y="27"/>
                    </a:lnTo>
                    <a:lnTo>
                      <a:pt x="41" y="29"/>
                    </a:lnTo>
                    <a:lnTo>
                      <a:pt x="41" y="33"/>
                    </a:lnTo>
                    <a:lnTo>
                      <a:pt x="41" y="40"/>
                    </a:lnTo>
                    <a:lnTo>
                      <a:pt x="41" y="50"/>
                    </a:lnTo>
                    <a:lnTo>
                      <a:pt x="41" y="60"/>
                    </a:lnTo>
                    <a:lnTo>
                      <a:pt x="41" y="72"/>
                    </a:lnTo>
                    <a:lnTo>
                      <a:pt x="41" y="86"/>
                    </a:lnTo>
                    <a:lnTo>
                      <a:pt x="41" y="100"/>
                    </a:lnTo>
                    <a:lnTo>
                      <a:pt x="41" y="113"/>
                    </a:lnTo>
                    <a:lnTo>
                      <a:pt x="41" y="127"/>
                    </a:lnTo>
                    <a:lnTo>
                      <a:pt x="42" y="139"/>
                    </a:lnTo>
                    <a:lnTo>
                      <a:pt x="42" y="148"/>
                    </a:lnTo>
                    <a:lnTo>
                      <a:pt x="42" y="156"/>
                    </a:lnTo>
                    <a:lnTo>
                      <a:pt x="42" y="162"/>
                    </a:lnTo>
                    <a:lnTo>
                      <a:pt x="42" y="164"/>
                    </a:lnTo>
                    <a:lnTo>
                      <a:pt x="42" y="163"/>
                    </a:lnTo>
                    <a:lnTo>
                      <a:pt x="42" y="158"/>
                    </a:lnTo>
                    <a:lnTo>
                      <a:pt x="42" y="153"/>
                    </a:lnTo>
                    <a:lnTo>
                      <a:pt x="42" y="146"/>
                    </a:lnTo>
                    <a:lnTo>
                      <a:pt x="42" y="140"/>
                    </a:lnTo>
                    <a:lnTo>
                      <a:pt x="42" y="133"/>
                    </a:lnTo>
                    <a:lnTo>
                      <a:pt x="42" y="127"/>
                    </a:lnTo>
                    <a:lnTo>
                      <a:pt x="44" y="121"/>
                    </a:lnTo>
                    <a:lnTo>
                      <a:pt x="44" y="116"/>
                    </a:lnTo>
                    <a:lnTo>
                      <a:pt x="44" y="113"/>
                    </a:lnTo>
                    <a:lnTo>
                      <a:pt x="44" y="111"/>
                    </a:lnTo>
                    <a:lnTo>
                      <a:pt x="44" y="110"/>
                    </a:lnTo>
                    <a:lnTo>
                      <a:pt x="44" y="109"/>
                    </a:lnTo>
                    <a:lnTo>
                      <a:pt x="44" y="110"/>
                    </a:lnTo>
                    <a:lnTo>
                      <a:pt x="44" y="111"/>
                    </a:lnTo>
                    <a:lnTo>
                      <a:pt x="44" y="112"/>
                    </a:lnTo>
                    <a:lnTo>
                      <a:pt x="44" y="115"/>
                    </a:lnTo>
                    <a:lnTo>
                      <a:pt x="44" y="116"/>
                    </a:lnTo>
                    <a:lnTo>
                      <a:pt x="44" y="118"/>
                    </a:lnTo>
                    <a:lnTo>
                      <a:pt x="45" y="122"/>
                    </a:lnTo>
                    <a:lnTo>
                      <a:pt x="45" y="125"/>
                    </a:lnTo>
                    <a:lnTo>
                      <a:pt x="45" y="129"/>
                    </a:lnTo>
                    <a:lnTo>
                      <a:pt x="45" y="133"/>
                    </a:lnTo>
                    <a:lnTo>
                      <a:pt x="45" y="138"/>
                    </a:lnTo>
                    <a:lnTo>
                      <a:pt x="45" y="142"/>
                    </a:lnTo>
                    <a:lnTo>
                      <a:pt x="45" y="146"/>
                    </a:lnTo>
                    <a:lnTo>
                      <a:pt x="45" y="151"/>
                    </a:lnTo>
                    <a:lnTo>
                      <a:pt x="45" y="153"/>
                    </a:lnTo>
                    <a:lnTo>
                      <a:pt x="45" y="157"/>
                    </a:lnTo>
                    <a:lnTo>
                      <a:pt x="45" y="158"/>
                    </a:lnTo>
                    <a:lnTo>
                      <a:pt x="45" y="159"/>
                    </a:lnTo>
                    <a:lnTo>
                      <a:pt x="45" y="158"/>
                    </a:lnTo>
                    <a:lnTo>
                      <a:pt x="46" y="156"/>
                    </a:lnTo>
                    <a:lnTo>
                      <a:pt x="46" y="153"/>
                    </a:lnTo>
                    <a:lnTo>
                      <a:pt x="46" y="150"/>
                    </a:lnTo>
                    <a:lnTo>
                      <a:pt x="46" y="146"/>
                    </a:lnTo>
                    <a:lnTo>
                      <a:pt x="46" y="141"/>
                    </a:lnTo>
                    <a:lnTo>
                      <a:pt x="46" y="136"/>
                    </a:lnTo>
                    <a:lnTo>
                      <a:pt x="46" y="130"/>
                    </a:lnTo>
                    <a:lnTo>
                      <a:pt x="46" y="125"/>
                    </a:lnTo>
                    <a:lnTo>
                      <a:pt x="46" y="121"/>
                    </a:lnTo>
                    <a:lnTo>
                      <a:pt x="46" y="117"/>
                    </a:lnTo>
                    <a:lnTo>
                      <a:pt x="46" y="113"/>
                    </a:lnTo>
                    <a:lnTo>
                      <a:pt x="46" y="111"/>
                    </a:lnTo>
                    <a:lnTo>
                      <a:pt x="46" y="110"/>
                    </a:lnTo>
                    <a:lnTo>
                      <a:pt x="47" y="111"/>
                    </a:lnTo>
                    <a:lnTo>
                      <a:pt x="47" y="113"/>
                    </a:lnTo>
                    <a:lnTo>
                      <a:pt x="47" y="117"/>
                    </a:lnTo>
                    <a:lnTo>
                      <a:pt x="47" y="122"/>
                    </a:lnTo>
                    <a:lnTo>
                      <a:pt x="47" y="128"/>
                    </a:lnTo>
                    <a:lnTo>
                      <a:pt x="47" y="135"/>
                    </a:lnTo>
                    <a:lnTo>
                      <a:pt x="47" y="141"/>
                    </a:lnTo>
                    <a:lnTo>
                      <a:pt x="47" y="148"/>
                    </a:lnTo>
                    <a:lnTo>
                      <a:pt x="47" y="153"/>
                    </a:lnTo>
                    <a:lnTo>
                      <a:pt x="47" y="158"/>
                    </a:lnTo>
                    <a:lnTo>
                      <a:pt x="47" y="162"/>
                    </a:lnTo>
                    <a:lnTo>
                      <a:pt x="47" y="163"/>
                    </a:lnTo>
                    <a:lnTo>
                      <a:pt x="47" y="164"/>
                    </a:lnTo>
                    <a:lnTo>
                      <a:pt x="49" y="163"/>
                    </a:lnTo>
                    <a:lnTo>
                      <a:pt x="49" y="162"/>
                    </a:lnTo>
                    <a:lnTo>
                      <a:pt x="49" y="160"/>
                    </a:lnTo>
                    <a:lnTo>
                      <a:pt x="49" y="158"/>
                    </a:lnTo>
                    <a:lnTo>
                      <a:pt x="49" y="156"/>
                    </a:lnTo>
                    <a:lnTo>
                      <a:pt x="49" y="154"/>
                    </a:lnTo>
                    <a:lnTo>
                      <a:pt x="49" y="153"/>
                    </a:lnTo>
                    <a:lnTo>
                      <a:pt x="49" y="156"/>
                    </a:lnTo>
                    <a:lnTo>
                      <a:pt x="49" y="157"/>
                    </a:lnTo>
                    <a:lnTo>
                      <a:pt x="49" y="159"/>
                    </a:lnTo>
                    <a:lnTo>
                      <a:pt x="49" y="163"/>
                    </a:lnTo>
                    <a:lnTo>
                      <a:pt x="50" y="166"/>
                    </a:lnTo>
                    <a:lnTo>
                      <a:pt x="50" y="170"/>
                    </a:lnTo>
                    <a:lnTo>
                      <a:pt x="50" y="175"/>
                    </a:lnTo>
                    <a:lnTo>
                      <a:pt x="50" y="180"/>
                    </a:lnTo>
                    <a:lnTo>
                      <a:pt x="50" y="186"/>
                    </a:lnTo>
                    <a:lnTo>
                      <a:pt x="50" y="192"/>
                    </a:lnTo>
                    <a:lnTo>
                      <a:pt x="50" y="198"/>
                    </a:lnTo>
                    <a:lnTo>
                      <a:pt x="50" y="204"/>
                    </a:lnTo>
                    <a:lnTo>
                      <a:pt x="50" y="209"/>
                    </a:lnTo>
                    <a:lnTo>
                      <a:pt x="50" y="215"/>
                    </a:lnTo>
                    <a:lnTo>
                      <a:pt x="50" y="218"/>
                    </a:lnTo>
                    <a:lnTo>
                      <a:pt x="50" y="220"/>
                    </a:lnTo>
                    <a:lnTo>
                      <a:pt x="50" y="221"/>
                    </a:lnTo>
                    <a:lnTo>
                      <a:pt x="51" y="218"/>
                    </a:lnTo>
                    <a:lnTo>
                      <a:pt x="51" y="215"/>
                    </a:lnTo>
                    <a:lnTo>
                      <a:pt x="51" y="207"/>
                    </a:lnTo>
                    <a:lnTo>
                      <a:pt x="51" y="199"/>
                    </a:lnTo>
                    <a:lnTo>
                      <a:pt x="51" y="188"/>
                    </a:lnTo>
                    <a:lnTo>
                      <a:pt x="51" y="176"/>
                    </a:lnTo>
                    <a:lnTo>
                      <a:pt x="51" y="164"/>
                    </a:lnTo>
                    <a:lnTo>
                      <a:pt x="51" y="152"/>
                    </a:lnTo>
                    <a:lnTo>
                      <a:pt x="51" y="140"/>
                    </a:lnTo>
                    <a:lnTo>
                      <a:pt x="51" y="130"/>
                    </a:lnTo>
                    <a:lnTo>
                      <a:pt x="51" y="122"/>
                    </a:lnTo>
                    <a:lnTo>
                      <a:pt x="51" y="116"/>
                    </a:lnTo>
                    <a:lnTo>
                      <a:pt x="51" y="113"/>
                    </a:lnTo>
                    <a:lnTo>
                      <a:pt x="52" y="117"/>
                    </a:lnTo>
                    <a:lnTo>
                      <a:pt x="52" y="122"/>
                    </a:lnTo>
                    <a:lnTo>
                      <a:pt x="52" y="129"/>
                    </a:lnTo>
                    <a:lnTo>
                      <a:pt x="52" y="139"/>
                    </a:lnTo>
                    <a:lnTo>
                      <a:pt x="52" y="148"/>
                    </a:lnTo>
                    <a:lnTo>
                      <a:pt x="52" y="158"/>
                    </a:lnTo>
                    <a:lnTo>
                      <a:pt x="52" y="168"/>
                    </a:lnTo>
                    <a:lnTo>
                      <a:pt x="52" y="175"/>
                    </a:lnTo>
                    <a:lnTo>
                      <a:pt x="52" y="181"/>
                    </a:lnTo>
                    <a:lnTo>
                      <a:pt x="52" y="183"/>
                    </a:lnTo>
                    <a:lnTo>
                      <a:pt x="52" y="185"/>
                    </a:lnTo>
                    <a:lnTo>
                      <a:pt x="52" y="182"/>
                    </a:lnTo>
                    <a:lnTo>
                      <a:pt x="52" y="179"/>
                    </a:lnTo>
                    <a:lnTo>
                      <a:pt x="53" y="171"/>
                    </a:lnTo>
                    <a:lnTo>
                      <a:pt x="53" y="163"/>
                    </a:lnTo>
                    <a:lnTo>
                      <a:pt x="53" y="153"/>
                    </a:lnTo>
                    <a:lnTo>
                      <a:pt x="53" y="144"/>
                    </a:lnTo>
                    <a:lnTo>
                      <a:pt x="53" y="134"/>
                    </a:lnTo>
                    <a:lnTo>
                      <a:pt x="53" y="125"/>
                    </a:lnTo>
                    <a:lnTo>
                      <a:pt x="53" y="118"/>
                    </a:lnTo>
                    <a:lnTo>
                      <a:pt x="53" y="113"/>
                    </a:lnTo>
                    <a:lnTo>
                      <a:pt x="53" y="110"/>
                    </a:lnTo>
                    <a:lnTo>
                      <a:pt x="53" y="107"/>
                    </a:lnTo>
                    <a:lnTo>
                      <a:pt x="53" y="109"/>
                    </a:lnTo>
                    <a:lnTo>
                      <a:pt x="53" y="111"/>
                    </a:lnTo>
                    <a:lnTo>
                      <a:pt x="53" y="113"/>
                    </a:lnTo>
                    <a:lnTo>
                      <a:pt x="55" y="118"/>
                    </a:lnTo>
                    <a:lnTo>
                      <a:pt x="55" y="123"/>
                    </a:lnTo>
                    <a:lnTo>
                      <a:pt x="55" y="129"/>
                    </a:lnTo>
                    <a:lnTo>
                      <a:pt x="55" y="134"/>
                    </a:lnTo>
                    <a:lnTo>
                      <a:pt x="55" y="138"/>
                    </a:lnTo>
                    <a:lnTo>
                      <a:pt x="55" y="141"/>
                    </a:lnTo>
                    <a:lnTo>
                      <a:pt x="55" y="144"/>
                    </a:lnTo>
                    <a:lnTo>
                      <a:pt x="55" y="145"/>
                    </a:lnTo>
                    <a:lnTo>
                      <a:pt x="55" y="144"/>
                    </a:lnTo>
                    <a:lnTo>
                      <a:pt x="56" y="142"/>
                    </a:lnTo>
                    <a:lnTo>
                      <a:pt x="56" y="141"/>
                    </a:lnTo>
                    <a:lnTo>
                      <a:pt x="56" y="140"/>
                    </a:lnTo>
                    <a:lnTo>
                      <a:pt x="56" y="139"/>
                    </a:lnTo>
                    <a:lnTo>
                      <a:pt x="56" y="138"/>
                    </a:lnTo>
                    <a:lnTo>
                      <a:pt x="56" y="136"/>
                    </a:lnTo>
                    <a:lnTo>
                      <a:pt x="56" y="135"/>
                    </a:lnTo>
                    <a:lnTo>
                      <a:pt x="56" y="134"/>
                    </a:lnTo>
                    <a:lnTo>
                      <a:pt x="56" y="132"/>
                    </a:lnTo>
                    <a:lnTo>
                      <a:pt x="56" y="130"/>
                    </a:lnTo>
                    <a:lnTo>
                      <a:pt x="56" y="128"/>
                    </a:lnTo>
                    <a:lnTo>
                      <a:pt x="56" y="127"/>
                    </a:lnTo>
                    <a:lnTo>
                      <a:pt x="56" y="125"/>
                    </a:lnTo>
                    <a:lnTo>
                      <a:pt x="57" y="124"/>
                    </a:lnTo>
                    <a:lnTo>
                      <a:pt x="57" y="125"/>
                    </a:lnTo>
                    <a:lnTo>
                      <a:pt x="57" y="128"/>
                    </a:lnTo>
                    <a:lnTo>
                      <a:pt x="57" y="130"/>
                    </a:lnTo>
                    <a:lnTo>
                      <a:pt x="57" y="134"/>
                    </a:lnTo>
                    <a:lnTo>
                      <a:pt x="57" y="138"/>
                    </a:lnTo>
                    <a:lnTo>
                      <a:pt x="57" y="142"/>
                    </a:lnTo>
                    <a:lnTo>
                      <a:pt x="57" y="147"/>
                    </a:lnTo>
                    <a:lnTo>
                      <a:pt x="57" y="153"/>
                    </a:lnTo>
                    <a:lnTo>
                      <a:pt x="57" y="159"/>
                    </a:lnTo>
                    <a:lnTo>
                      <a:pt x="57" y="165"/>
                    </a:lnTo>
                    <a:lnTo>
                      <a:pt x="57" y="171"/>
                    </a:lnTo>
                    <a:lnTo>
                      <a:pt x="58" y="177"/>
                    </a:lnTo>
                    <a:lnTo>
                      <a:pt x="58" y="182"/>
                    </a:lnTo>
                    <a:lnTo>
                      <a:pt x="58" y="187"/>
                    </a:lnTo>
                    <a:lnTo>
                      <a:pt x="58" y="192"/>
                    </a:lnTo>
                    <a:lnTo>
                      <a:pt x="58" y="195"/>
                    </a:lnTo>
                    <a:lnTo>
                      <a:pt x="58" y="198"/>
                    </a:lnTo>
                    <a:lnTo>
                      <a:pt x="58" y="199"/>
                    </a:lnTo>
                    <a:lnTo>
                      <a:pt x="58" y="198"/>
                    </a:lnTo>
                    <a:lnTo>
                      <a:pt x="58" y="197"/>
                    </a:lnTo>
                    <a:lnTo>
                      <a:pt x="58" y="193"/>
                    </a:lnTo>
                    <a:lnTo>
                      <a:pt x="58" y="189"/>
                    </a:lnTo>
                    <a:lnTo>
                      <a:pt x="58" y="183"/>
                    </a:lnTo>
                    <a:lnTo>
                      <a:pt x="58" y="176"/>
                    </a:lnTo>
                    <a:lnTo>
                      <a:pt x="58" y="169"/>
                    </a:lnTo>
                    <a:lnTo>
                      <a:pt x="59" y="160"/>
                    </a:lnTo>
                    <a:lnTo>
                      <a:pt x="59" y="152"/>
                    </a:lnTo>
                    <a:lnTo>
                      <a:pt x="59" y="144"/>
                    </a:lnTo>
                    <a:lnTo>
                      <a:pt x="59" y="136"/>
                    </a:lnTo>
                    <a:lnTo>
                      <a:pt x="59" y="130"/>
                    </a:lnTo>
                    <a:lnTo>
                      <a:pt x="59" y="124"/>
                    </a:lnTo>
                    <a:lnTo>
                      <a:pt x="59" y="119"/>
                    </a:lnTo>
                    <a:lnTo>
                      <a:pt x="59" y="117"/>
                    </a:lnTo>
                    <a:lnTo>
                      <a:pt x="59" y="115"/>
                    </a:lnTo>
                    <a:lnTo>
                      <a:pt x="59" y="113"/>
                    </a:lnTo>
                    <a:lnTo>
                      <a:pt x="59" y="112"/>
                    </a:lnTo>
                    <a:lnTo>
                      <a:pt x="59" y="111"/>
                    </a:lnTo>
                    <a:lnTo>
                      <a:pt x="61" y="110"/>
                    </a:lnTo>
                    <a:lnTo>
                      <a:pt x="61" y="109"/>
                    </a:lnTo>
                    <a:lnTo>
                      <a:pt x="61" y="110"/>
                    </a:lnTo>
                    <a:lnTo>
                      <a:pt x="61" y="112"/>
                    </a:lnTo>
                    <a:lnTo>
                      <a:pt x="61" y="115"/>
                    </a:lnTo>
                    <a:lnTo>
                      <a:pt x="61" y="119"/>
                    </a:lnTo>
                    <a:lnTo>
                      <a:pt x="61" y="124"/>
                    </a:lnTo>
                    <a:lnTo>
                      <a:pt x="61" y="130"/>
                    </a:lnTo>
                    <a:lnTo>
                      <a:pt x="61" y="138"/>
                    </a:lnTo>
                    <a:lnTo>
                      <a:pt x="62" y="145"/>
                    </a:lnTo>
                    <a:lnTo>
                      <a:pt x="62" y="151"/>
                    </a:lnTo>
                    <a:lnTo>
                      <a:pt x="62" y="156"/>
                    </a:lnTo>
                    <a:lnTo>
                      <a:pt x="62" y="160"/>
                    </a:lnTo>
                    <a:lnTo>
                      <a:pt x="62" y="163"/>
                    </a:lnTo>
                    <a:lnTo>
                      <a:pt x="62" y="165"/>
                    </a:lnTo>
                    <a:lnTo>
                      <a:pt x="62" y="164"/>
                    </a:lnTo>
                    <a:lnTo>
                      <a:pt x="62" y="163"/>
                    </a:lnTo>
                    <a:lnTo>
                      <a:pt x="62" y="160"/>
                    </a:lnTo>
                    <a:lnTo>
                      <a:pt x="62" y="157"/>
                    </a:lnTo>
                    <a:lnTo>
                      <a:pt x="62" y="154"/>
                    </a:lnTo>
                    <a:lnTo>
                      <a:pt x="62" y="152"/>
                    </a:lnTo>
                    <a:lnTo>
                      <a:pt x="62" y="150"/>
                    </a:lnTo>
                    <a:lnTo>
                      <a:pt x="63" y="150"/>
                    </a:lnTo>
                    <a:lnTo>
                      <a:pt x="63" y="152"/>
                    </a:lnTo>
                    <a:lnTo>
                      <a:pt x="63" y="156"/>
                    </a:lnTo>
                    <a:lnTo>
                      <a:pt x="63" y="160"/>
                    </a:lnTo>
                    <a:lnTo>
                      <a:pt x="63" y="165"/>
                    </a:lnTo>
                    <a:lnTo>
                      <a:pt x="63" y="170"/>
                    </a:lnTo>
                    <a:lnTo>
                      <a:pt x="63" y="175"/>
                    </a:lnTo>
                    <a:lnTo>
                      <a:pt x="63" y="179"/>
                    </a:lnTo>
                    <a:lnTo>
                      <a:pt x="63" y="181"/>
                    </a:lnTo>
                    <a:lnTo>
                      <a:pt x="63" y="182"/>
                    </a:lnTo>
                    <a:lnTo>
                      <a:pt x="63" y="181"/>
                    </a:lnTo>
                    <a:lnTo>
                      <a:pt x="64" y="179"/>
                    </a:lnTo>
                    <a:lnTo>
                      <a:pt x="64" y="175"/>
                    </a:lnTo>
                    <a:lnTo>
                      <a:pt x="64" y="171"/>
                    </a:lnTo>
                    <a:lnTo>
                      <a:pt x="64" y="166"/>
                    </a:lnTo>
                    <a:lnTo>
                      <a:pt x="64" y="163"/>
                    </a:lnTo>
                    <a:lnTo>
                      <a:pt x="64" y="159"/>
                    </a:lnTo>
                    <a:lnTo>
                      <a:pt x="64" y="154"/>
                    </a:lnTo>
                    <a:lnTo>
                      <a:pt x="64" y="152"/>
                    </a:lnTo>
                    <a:lnTo>
                      <a:pt x="64" y="148"/>
                    </a:lnTo>
                    <a:lnTo>
                      <a:pt x="64" y="145"/>
                    </a:lnTo>
                    <a:lnTo>
                      <a:pt x="64" y="141"/>
                    </a:lnTo>
                    <a:lnTo>
                      <a:pt x="64" y="138"/>
                    </a:lnTo>
                    <a:lnTo>
                      <a:pt x="64" y="134"/>
                    </a:lnTo>
                    <a:lnTo>
                      <a:pt x="66" y="129"/>
                    </a:lnTo>
                    <a:lnTo>
                      <a:pt x="66" y="125"/>
                    </a:lnTo>
                    <a:lnTo>
                      <a:pt x="66" y="121"/>
                    </a:lnTo>
                    <a:lnTo>
                      <a:pt x="66" y="118"/>
                    </a:lnTo>
                    <a:lnTo>
                      <a:pt x="66" y="116"/>
                    </a:lnTo>
                    <a:lnTo>
                      <a:pt x="66" y="115"/>
                    </a:lnTo>
                    <a:lnTo>
                      <a:pt x="66" y="116"/>
                    </a:lnTo>
                    <a:lnTo>
                      <a:pt x="66" y="119"/>
                    </a:lnTo>
                    <a:lnTo>
                      <a:pt x="66" y="124"/>
                    </a:lnTo>
                    <a:lnTo>
                      <a:pt x="66" y="130"/>
                    </a:lnTo>
                    <a:lnTo>
                      <a:pt x="66" y="139"/>
                    </a:lnTo>
                    <a:lnTo>
                      <a:pt x="66" y="146"/>
                    </a:lnTo>
                    <a:lnTo>
                      <a:pt x="66" y="154"/>
                    </a:lnTo>
                    <a:lnTo>
                      <a:pt x="67" y="163"/>
                    </a:lnTo>
                    <a:lnTo>
                      <a:pt x="67" y="171"/>
                    </a:lnTo>
                    <a:lnTo>
                      <a:pt x="67" y="179"/>
                    </a:lnTo>
                    <a:lnTo>
                      <a:pt x="67" y="185"/>
                    </a:lnTo>
                    <a:lnTo>
                      <a:pt x="67" y="191"/>
                    </a:lnTo>
                    <a:lnTo>
                      <a:pt x="67" y="195"/>
                    </a:lnTo>
                    <a:lnTo>
                      <a:pt x="67" y="198"/>
                    </a:lnTo>
                    <a:lnTo>
                      <a:pt x="67" y="201"/>
                    </a:lnTo>
                    <a:lnTo>
                      <a:pt x="67" y="203"/>
                    </a:lnTo>
                    <a:lnTo>
                      <a:pt x="67" y="204"/>
                    </a:lnTo>
                    <a:lnTo>
                      <a:pt x="67" y="203"/>
                    </a:lnTo>
                    <a:lnTo>
                      <a:pt x="67" y="201"/>
                    </a:lnTo>
                    <a:lnTo>
                      <a:pt x="68" y="199"/>
                    </a:lnTo>
                    <a:lnTo>
                      <a:pt x="68" y="195"/>
                    </a:lnTo>
                    <a:lnTo>
                      <a:pt x="68" y="192"/>
                    </a:lnTo>
                    <a:lnTo>
                      <a:pt x="68" y="187"/>
                    </a:lnTo>
                    <a:lnTo>
                      <a:pt x="68" y="181"/>
                    </a:lnTo>
                    <a:lnTo>
                      <a:pt x="68" y="175"/>
                    </a:lnTo>
                    <a:lnTo>
                      <a:pt x="68" y="169"/>
                    </a:lnTo>
                    <a:lnTo>
                      <a:pt x="68" y="162"/>
                    </a:lnTo>
                    <a:lnTo>
                      <a:pt x="68" y="156"/>
                    </a:lnTo>
                    <a:lnTo>
                      <a:pt x="68" y="150"/>
                    </a:lnTo>
                    <a:lnTo>
                      <a:pt x="68" y="144"/>
                    </a:lnTo>
                    <a:lnTo>
                      <a:pt x="68" y="139"/>
                    </a:lnTo>
                    <a:lnTo>
                      <a:pt x="68" y="135"/>
                    </a:lnTo>
                    <a:lnTo>
                      <a:pt x="69" y="133"/>
                    </a:lnTo>
                    <a:lnTo>
                      <a:pt x="69" y="132"/>
                    </a:lnTo>
                    <a:lnTo>
                      <a:pt x="69" y="133"/>
                    </a:lnTo>
                    <a:lnTo>
                      <a:pt x="69" y="135"/>
                    </a:lnTo>
                    <a:lnTo>
                      <a:pt x="69" y="136"/>
                    </a:lnTo>
                    <a:lnTo>
                      <a:pt x="69" y="139"/>
                    </a:lnTo>
                    <a:lnTo>
                      <a:pt x="69" y="141"/>
                    </a:lnTo>
                    <a:lnTo>
                      <a:pt x="69" y="142"/>
                    </a:lnTo>
                    <a:lnTo>
                      <a:pt x="69" y="145"/>
                    </a:lnTo>
                    <a:lnTo>
                      <a:pt x="69" y="147"/>
                    </a:lnTo>
                    <a:lnTo>
                      <a:pt x="69" y="150"/>
                    </a:lnTo>
                    <a:lnTo>
                      <a:pt x="70" y="153"/>
                    </a:lnTo>
                    <a:lnTo>
                      <a:pt x="70" y="158"/>
                    </a:lnTo>
                    <a:lnTo>
                      <a:pt x="70" y="163"/>
                    </a:lnTo>
                    <a:lnTo>
                      <a:pt x="70" y="170"/>
                    </a:lnTo>
                    <a:lnTo>
                      <a:pt x="70" y="177"/>
                    </a:lnTo>
                    <a:lnTo>
                      <a:pt x="70" y="187"/>
                    </a:lnTo>
                    <a:lnTo>
                      <a:pt x="70" y="197"/>
                    </a:lnTo>
                    <a:lnTo>
                      <a:pt x="70" y="207"/>
                    </a:lnTo>
                    <a:lnTo>
                      <a:pt x="70" y="218"/>
                    </a:lnTo>
                    <a:lnTo>
                      <a:pt x="70" y="229"/>
                    </a:lnTo>
                    <a:lnTo>
                      <a:pt x="70" y="239"/>
                    </a:lnTo>
                    <a:lnTo>
                      <a:pt x="70" y="247"/>
                    </a:lnTo>
                    <a:lnTo>
                      <a:pt x="70" y="252"/>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90" name="Freeform 122"/>
              <p:cNvSpPr>
                <a:spLocks/>
              </p:cNvSpPr>
              <p:nvPr/>
            </p:nvSpPr>
            <p:spPr bwMode="auto">
              <a:xfrm>
                <a:off x="3348" y="1826"/>
                <a:ext cx="71" cy="188"/>
              </a:xfrm>
              <a:custGeom>
                <a:avLst/>
                <a:gdLst>
                  <a:gd name="T0" fmla="*/ 2 w 71"/>
                  <a:gd name="T1" fmla="*/ 54 h 188"/>
                  <a:gd name="T2" fmla="*/ 3 w 71"/>
                  <a:gd name="T3" fmla="*/ 104 h 188"/>
                  <a:gd name="T4" fmla="*/ 4 w 71"/>
                  <a:gd name="T5" fmla="*/ 97 h 188"/>
                  <a:gd name="T6" fmla="*/ 5 w 71"/>
                  <a:gd name="T7" fmla="*/ 70 h 188"/>
                  <a:gd name="T8" fmla="*/ 6 w 71"/>
                  <a:gd name="T9" fmla="*/ 128 h 188"/>
                  <a:gd name="T10" fmla="*/ 8 w 71"/>
                  <a:gd name="T11" fmla="*/ 53 h 188"/>
                  <a:gd name="T12" fmla="*/ 9 w 71"/>
                  <a:gd name="T13" fmla="*/ 32 h 188"/>
                  <a:gd name="T14" fmla="*/ 10 w 71"/>
                  <a:gd name="T15" fmla="*/ 44 h 188"/>
                  <a:gd name="T16" fmla="*/ 10 w 71"/>
                  <a:gd name="T17" fmla="*/ 83 h 188"/>
                  <a:gd name="T18" fmla="*/ 11 w 71"/>
                  <a:gd name="T19" fmla="*/ 3 h 188"/>
                  <a:gd name="T20" fmla="*/ 13 w 71"/>
                  <a:gd name="T21" fmla="*/ 82 h 188"/>
                  <a:gd name="T22" fmla="*/ 14 w 71"/>
                  <a:gd name="T23" fmla="*/ 82 h 188"/>
                  <a:gd name="T24" fmla="*/ 15 w 71"/>
                  <a:gd name="T25" fmla="*/ 104 h 188"/>
                  <a:gd name="T26" fmla="*/ 16 w 71"/>
                  <a:gd name="T27" fmla="*/ 116 h 188"/>
                  <a:gd name="T28" fmla="*/ 17 w 71"/>
                  <a:gd name="T29" fmla="*/ 88 h 188"/>
                  <a:gd name="T30" fmla="*/ 19 w 71"/>
                  <a:gd name="T31" fmla="*/ 91 h 188"/>
                  <a:gd name="T32" fmla="*/ 20 w 71"/>
                  <a:gd name="T33" fmla="*/ 128 h 188"/>
                  <a:gd name="T34" fmla="*/ 21 w 71"/>
                  <a:gd name="T35" fmla="*/ 81 h 188"/>
                  <a:gd name="T36" fmla="*/ 22 w 71"/>
                  <a:gd name="T37" fmla="*/ 28 h 188"/>
                  <a:gd name="T38" fmla="*/ 23 w 71"/>
                  <a:gd name="T39" fmla="*/ 52 h 188"/>
                  <a:gd name="T40" fmla="*/ 25 w 71"/>
                  <a:gd name="T41" fmla="*/ 75 h 188"/>
                  <a:gd name="T42" fmla="*/ 25 w 71"/>
                  <a:gd name="T43" fmla="*/ 60 h 188"/>
                  <a:gd name="T44" fmla="*/ 26 w 71"/>
                  <a:gd name="T45" fmla="*/ 133 h 188"/>
                  <a:gd name="T46" fmla="*/ 27 w 71"/>
                  <a:gd name="T47" fmla="*/ 153 h 188"/>
                  <a:gd name="T48" fmla="*/ 28 w 71"/>
                  <a:gd name="T49" fmla="*/ 130 h 188"/>
                  <a:gd name="T50" fmla="*/ 30 w 71"/>
                  <a:gd name="T51" fmla="*/ 77 h 188"/>
                  <a:gd name="T52" fmla="*/ 31 w 71"/>
                  <a:gd name="T53" fmla="*/ 83 h 188"/>
                  <a:gd name="T54" fmla="*/ 32 w 71"/>
                  <a:gd name="T55" fmla="*/ 147 h 188"/>
                  <a:gd name="T56" fmla="*/ 33 w 71"/>
                  <a:gd name="T57" fmla="*/ 74 h 188"/>
                  <a:gd name="T58" fmla="*/ 33 w 71"/>
                  <a:gd name="T59" fmla="*/ 56 h 188"/>
                  <a:gd name="T60" fmla="*/ 34 w 71"/>
                  <a:gd name="T61" fmla="*/ 95 h 188"/>
                  <a:gd name="T62" fmla="*/ 36 w 71"/>
                  <a:gd name="T63" fmla="*/ 110 h 188"/>
                  <a:gd name="T64" fmla="*/ 37 w 71"/>
                  <a:gd name="T65" fmla="*/ 65 h 188"/>
                  <a:gd name="T66" fmla="*/ 38 w 71"/>
                  <a:gd name="T67" fmla="*/ 57 h 188"/>
                  <a:gd name="T68" fmla="*/ 39 w 71"/>
                  <a:gd name="T69" fmla="*/ 83 h 188"/>
                  <a:gd name="T70" fmla="*/ 40 w 71"/>
                  <a:gd name="T71" fmla="*/ 57 h 188"/>
                  <a:gd name="T72" fmla="*/ 42 w 71"/>
                  <a:gd name="T73" fmla="*/ 87 h 188"/>
                  <a:gd name="T74" fmla="*/ 43 w 71"/>
                  <a:gd name="T75" fmla="*/ 107 h 188"/>
                  <a:gd name="T76" fmla="*/ 44 w 71"/>
                  <a:gd name="T77" fmla="*/ 188 h 188"/>
                  <a:gd name="T78" fmla="*/ 45 w 71"/>
                  <a:gd name="T79" fmla="*/ 81 h 188"/>
                  <a:gd name="T80" fmla="*/ 47 w 71"/>
                  <a:gd name="T81" fmla="*/ 150 h 188"/>
                  <a:gd name="T82" fmla="*/ 48 w 71"/>
                  <a:gd name="T83" fmla="*/ 124 h 188"/>
                  <a:gd name="T84" fmla="*/ 49 w 71"/>
                  <a:gd name="T85" fmla="*/ 66 h 188"/>
                  <a:gd name="T86" fmla="*/ 50 w 71"/>
                  <a:gd name="T87" fmla="*/ 66 h 188"/>
                  <a:gd name="T88" fmla="*/ 51 w 71"/>
                  <a:gd name="T89" fmla="*/ 81 h 188"/>
                  <a:gd name="T90" fmla="*/ 53 w 71"/>
                  <a:gd name="T91" fmla="*/ 169 h 188"/>
                  <a:gd name="T92" fmla="*/ 53 w 71"/>
                  <a:gd name="T93" fmla="*/ 114 h 188"/>
                  <a:gd name="T94" fmla="*/ 54 w 71"/>
                  <a:gd name="T95" fmla="*/ 85 h 188"/>
                  <a:gd name="T96" fmla="*/ 55 w 71"/>
                  <a:gd name="T97" fmla="*/ 101 h 188"/>
                  <a:gd name="T98" fmla="*/ 56 w 71"/>
                  <a:gd name="T99" fmla="*/ 156 h 188"/>
                  <a:gd name="T100" fmla="*/ 57 w 71"/>
                  <a:gd name="T101" fmla="*/ 74 h 188"/>
                  <a:gd name="T102" fmla="*/ 59 w 71"/>
                  <a:gd name="T103" fmla="*/ 114 h 188"/>
                  <a:gd name="T104" fmla="*/ 60 w 71"/>
                  <a:gd name="T105" fmla="*/ 85 h 188"/>
                  <a:gd name="T106" fmla="*/ 61 w 71"/>
                  <a:gd name="T107" fmla="*/ 148 h 188"/>
                  <a:gd name="T108" fmla="*/ 61 w 71"/>
                  <a:gd name="T109" fmla="*/ 107 h 188"/>
                  <a:gd name="T110" fmla="*/ 62 w 71"/>
                  <a:gd name="T111" fmla="*/ 122 h 188"/>
                  <a:gd name="T112" fmla="*/ 64 w 71"/>
                  <a:gd name="T113" fmla="*/ 52 h 188"/>
                  <a:gd name="T114" fmla="*/ 65 w 71"/>
                  <a:gd name="T115" fmla="*/ 75 h 188"/>
                  <a:gd name="T116" fmla="*/ 66 w 71"/>
                  <a:gd name="T117" fmla="*/ 123 h 188"/>
                  <a:gd name="T118" fmla="*/ 67 w 71"/>
                  <a:gd name="T119" fmla="*/ 141 h 188"/>
                  <a:gd name="T120" fmla="*/ 68 w 71"/>
                  <a:gd name="T121" fmla="*/ 111 h 188"/>
                  <a:gd name="T122" fmla="*/ 70 w 71"/>
                  <a:gd name="T123" fmla="*/ 124 h 188"/>
                  <a:gd name="T124" fmla="*/ 71 w 71"/>
                  <a:gd name="T125" fmla="*/ 151 h 1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
                  <a:gd name="T190" fmla="*/ 0 h 188"/>
                  <a:gd name="T191" fmla="*/ 71 w 71"/>
                  <a:gd name="T192" fmla="*/ 188 h 18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 h="188">
                    <a:moveTo>
                      <a:pt x="0" y="152"/>
                    </a:moveTo>
                    <a:lnTo>
                      <a:pt x="2" y="156"/>
                    </a:lnTo>
                    <a:lnTo>
                      <a:pt x="2" y="152"/>
                    </a:lnTo>
                    <a:lnTo>
                      <a:pt x="2" y="146"/>
                    </a:lnTo>
                    <a:lnTo>
                      <a:pt x="2" y="136"/>
                    </a:lnTo>
                    <a:lnTo>
                      <a:pt x="2" y="124"/>
                    </a:lnTo>
                    <a:lnTo>
                      <a:pt x="2" y="110"/>
                    </a:lnTo>
                    <a:lnTo>
                      <a:pt x="2" y="95"/>
                    </a:lnTo>
                    <a:lnTo>
                      <a:pt x="2" y="80"/>
                    </a:lnTo>
                    <a:lnTo>
                      <a:pt x="2" y="66"/>
                    </a:lnTo>
                    <a:lnTo>
                      <a:pt x="2" y="54"/>
                    </a:lnTo>
                    <a:lnTo>
                      <a:pt x="2" y="45"/>
                    </a:lnTo>
                    <a:lnTo>
                      <a:pt x="2" y="38"/>
                    </a:lnTo>
                    <a:lnTo>
                      <a:pt x="3" y="34"/>
                    </a:lnTo>
                    <a:lnTo>
                      <a:pt x="3" y="38"/>
                    </a:lnTo>
                    <a:lnTo>
                      <a:pt x="3" y="44"/>
                    </a:lnTo>
                    <a:lnTo>
                      <a:pt x="3" y="52"/>
                    </a:lnTo>
                    <a:lnTo>
                      <a:pt x="3" y="62"/>
                    </a:lnTo>
                    <a:lnTo>
                      <a:pt x="3" y="73"/>
                    </a:lnTo>
                    <a:lnTo>
                      <a:pt x="3" y="83"/>
                    </a:lnTo>
                    <a:lnTo>
                      <a:pt x="3" y="94"/>
                    </a:lnTo>
                    <a:lnTo>
                      <a:pt x="3" y="104"/>
                    </a:lnTo>
                    <a:lnTo>
                      <a:pt x="3" y="112"/>
                    </a:lnTo>
                    <a:lnTo>
                      <a:pt x="3" y="118"/>
                    </a:lnTo>
                    <a:lnTo>
                      <a:pt x="3" y="123"/>
                    </a:lnTo>
                    <a:lnTo>
                      <a:pt x="3" y="126"/>
                    </a:lnTo>
                    <a:lnTo>
                      <a:pt x="4" y="126"/>
                    </a:lnTo>
                    <a:lnTo>
                      <a:pt x="4" y="124"/>
                    </a:lnTo>
                    <a:lnTo>
                      <a:pt x="4" y="121"/>
                    </a:lnTo>
                    <a:lnTo>
                      <a:pt x="4" y="117"/>
                    </a:lnTo>
                    <a:lnTo>
                      <a:pt x="4" y="111"/>
                    </a:lnTo>
                    <a:lnTo>
                      <a:pt x="4" y="104"/>
                    </a:lnTo>
                    <a:lnTo>
                      <a:pt x="4" y="97"/>
                    </a:lnTo>
                    <a:lnTo>
                      <a:pt x="4" y="89"/>
                    </a:lnTo>
                    <a:lnTo>
                      <a:pt x="4" y="81"/>
                    </a:lnTo>
                    <a:lnTo>
                      <a:pt x="4" y="74"/>
                    </a:lnTo>
                    <a:lnTo>
                      <a:pt x="4" y="66"/>
                    </a:lnTo>
                    <a:lnTo>
                      <a:pt x="4" y="60"/>
                    </a:lnTo>
                    <a:lnTo>
                      <a:pt x="4" y="57"/>
                    </a:lnTo>
                    <a:lnTo>
                      <a:pt x="5" y="53"/>
                    </a:lnTo>
                    <a:lnTo>
                      <a:pt x="5" y="54"/>
                    </a:lnTo>
                    <a:lnTo>
                      <a:pt x="5" y="57"/>
                    </a:lnTo>
                    <a:lnTo>
                      <a:pt x="5" y="63"/>
                    </a:lnTo>
                    <a:lnTo>
                      <a:pt x="5" y="70"/>
                    </a:lnTo>
                    <a:lnTo>
                      <a:pt x="5" y="79"/>
                    </a:lnTo>
                    <a:lnTo>
                      <a:pt x="5" y="88"/>
                    </a:lnTo>
                    <a:lnTo>
                      <a:pt x="5" y="98"/>
                    </a:lnTo>
                    <a:lnTo>
                      <a:pt x="5" y="107"/>
                    </a:lnTo>
                    <a:lnTo>
                      <a:pt x="5" y="117"/>
                    </a:lnTo>
                    <a:lnTo>
                      <a:pt x="5" y="124"/>
                    </a:lnTo>
                    <a:lnTo>
                      <a:pt x="5" y="129"/>
                    </a:lnTo>
                    <a:lnTo>
                      <a:pt x="6" y="133"/>
                    </a:lnTo>
                    <a:lnTo>
                      <a:pt x="6" y="134"/>
                    </a:lnTo>
                    <a:lnTo>
                      <a:pt x="6" y="132"/>
                    </a:lnTo>
                    <a:lnTo>
                      <a:pt x="6" y="128"/>
                    </a:lnTo>
                    <a:lnTo>
                      <a:pt x="6" y="121"/>
                    </a:lnTo>
                    <a:lnTo>
                      <a:pt x="6" y="114"/>
                    </a:lnTo>
                    <a:lnTo>
                      <a:pt x="6" y="104"/>
                    </a:lnTo>
                    <a:lnTo>
                      <a:pt x="6" y="94"/>
                    </a:lnTo>
                    <a:lnTo>
                      <a:pt x="6" y="85"/>
                    </a:lnTo>
                    <a:lnTo>
                      <a:pt x="6" y="76"/>
                    </a:lnTo>
                    <a:lnTo>
                      <a:pt x="6" y="69"/>
                    </a:lnTo>
                    <a:lnTo>
                      <a:pt x="6" y="63"/>
                    </a:lnTo>
                    <a:lnTo>
                      <a:pt x="6" y="58"/>
                    </a:lnTo>
                    <a:lnTo>
                      <a:pt x="8" y="54"/>
                    </a:lnTo>
                    <a:lnTo>
                      <a:pt x="8" y="53"/>
                    </a:lnTo>
                    <a:lnTo>
                      <a:pt x="8" y="54"/>
                    </a:lnTo>
                    <a:lnTo>
                      <a:pt x="8" y="56"/>
                    </a:lnTo>
                    <a:lnTo>
                      <a:pt x="8" y="57"/>
                    </a:lnTo>
                    <a:lnTo>
                      <a:pt x="8" y="56"/>
                    </a:lnTo>
                    <a:lnTo>
                      <a:pt x="8" y="54"/>
                    </a:lnTo>
                    <a:lnTo>
                      <a:pt x="8" y="52"/>
                    </a:lnTo>
                    <a:lnTo>
                      <a:pt x="8" y="48"/>
                    </a:lnTo>
                    <a:lnTo>
                      <a:pt x="8" y="45"/>
                    </a:lnTo>
                    <a:lnTo>
                      <a:pt x="9" y="41"/>
                    </a:lnTo>
                    <a:lnTo>
                      <a:pt x="9" y="36"/>
                    </a:lnTo>
                    <a:lnTo>
                      <a:pt x="9" y="32"/>
                    </a:lnTo>
                    <a:lnTo>
                      <a:pt x="9" y="27"/>
                    </a:lnTo>
                    <a:lnTo>
                      <a:pt x="9" y="24"/>
                    </a:lnTo>
                    <a:lnTo>
                      <a:pt x="9" y="21"/>
                    </a:lnTo>
                    <a:lnTo>
                      <a:pt x="9" y="19"/>
                    </a:lnTo>
                    <a:lnTo>
                      <a:pt x="9" y="18"/>
                    </a:lnTo>
                    <a:lnTo>
                      <a:pt x="9" y="19"/>
                    </a:lnTo>
                    <a:lnTo>
                      <a:pt x="9" y="22"/>
                    </a:lnTo>
                    <a:lnTo>
                      <a:pt x="9" y="25"/>
                    </a:lnTo>
                    <a:lnTo>
                      <a:pt x="9" y="30"/>
                    </a:lnTo>
                    <a:lnTo>
                      <a:pt x="9" y="36"/>
                    </a:lnTo>
                    <a:lnTo>
                      <a:pt x="10" y="44"/>
                    </a:lnTo>
                    <a:lnTo>
                      <a:pt x="10" y="51"/>
                    </a:lnTo>
                    <a:lnTo>
                      <a:pt x="10" y="59"/>
                    </a:lnTo>
                    <a:lnTo>
                      <a:pt x="10" y="68"/>
                    </a:lnTo>
                    <a:lnTo>
                      <a:pt x="10" y="76"/>
                    </a:lnTo>
                    <a:lnTo>
                      <a:pt x="10" y="83"/>
                    </a:lnTo>
                    <a:lnTo>
                      <a:pt x="10" y="91"/>
                    </a:lnTo>
                    <a:lnTo>
                      <a:pt x="10" y="94"/>
                    </a:lnTo>
                    <a:lnTo>
                      <a:pt x="10" y="97"/>
                    </a:lnTo>
                    <a:lnTo>
                      <a:pt x="10" y="95"/>
                    </a:lnTo>
                    <a:lnTo>
                      <a:pt x="10" y="91"/>
                    </a:lnTo>
                    <a:lnTo>
                      <a:pt x="10" y="83"/>
                    </a:lnTo>
                    <a:lnTo>
                      <a:pt x="10" y="75"/>
                    </a:lnTo>
                    <a:lnTo>
                      <a:pt x="11" y="65"/>
                    </a:lnTo>
                    <a:lnTo>
                      <a:pt x="11" y="53"/>
                    </a:lnTo>
                    <a:lnTo>
                      <a:pt x="11" y="42"/>
                    </a:lnTo>
                    <a:lnTo>
                      <a:pt x="11" y="32"/>
                    </a:lnTo>
                    <a:lnTo>
                      <a:pt x="11" y="21"/>
                    </a:lnTo>
                    <a:lnTo>
                      <a:pt x="11" y="12"/>
                    </a:lnTo>
                    <a:lnTo>
                      <a:pt x="11" y="6"/>
                    </a:lnTo>
                    <a:lnTo>
                      <a:pt x="11" y="1"/>
                    </a:lnTo>
                    <a:lnTo>
                      <a:pt x="11" y="0"/>
                    </a:lnTo>
                    <a:lnTo>
                      <a:pt x="11" y="3"/>
                    </a:lnTo>
                    <a:lnTo>
                      <a:pt x="11" y="7"/>
                    </a:lnTo>
                    <a:lnTo>
                      <a:pt x="11" y="15"/>
                    </a:lnTo>
                    <a:lnTo>
                      <a:pt x="13" y="22"/>
                    </a:lnTo>
                    <a:lnTo>
                      <a:pt x="13" y="30"/>
                    </a:lnTo>
                    <a:lnTo>
                      <a:pt x="13" y="40"/>
                    </a:lnTo>
                    <a:lnTo>
                      <a:pt x="13" y="48"/>
                    </a:lnTo>
                    <a:lnTo>
                      <a:pt x="13" y="57"/>
                    </a:lnTo>
                    <a:lnTo>
                      <a:pt x="13" y="65"/>
                    </a:lnTo>
                    <a:lnTo>
                      <a:pt x="13" y="73"/>
                    </a:lnTo>
                    <a:lnTo>
                      <a:pt x="13" y="79"/>
                    </a:lnTo>
                    <a:lnTo>
                      <a:pt x="13" y="82"/>
                    </a:lnTo>
                    <a:lnTo>
                      <a:pt x="13" y="86"/>
                    </a:lnTo>
                    <a:lnTo>
                      <a:pt x="13" y="88"/>
                    </a:lnTo>
                    <a:lnTo>
                      <a:pt x="14" y="87"/>
                    </a:lnTo>
                    <a:lnTo>
                      <a:pt x="14" y="85"/>
                    </a:lnTo>
                    <a:lnTo>
                      <a:pt x="14" y="82"/>
                    </a:lnTo>
                    <a:lnTo>
                      <a:pt x="14" y="80"/>
                    </a:lnTo>
                    <a:lnTo>
                      <a:pt x="14" y="77"/>
                    </a:lnTo>
                    <a:lnTo>
                      <a:pt x="14" y="75"/>
                    </a:lnTo>
                    <a:lnTo>
                      <a:pt x="14" y="76"/>
                    </a:lnTo>
                    <a:lnTo>
                      <a:pt x="14" y="79"/>
                    </a:lnTo>
                    <a:lnTo>
                      <a:pt x="14" y="82"/>
                    </a:lnTo>
                    <a:lnTo>
                      <a:pt x="14" y="87"/>
                    </a:lnTo>
                    <a:lnTo>
                      <a:pt x="14" y="92"/>
                    </a:lnTo>
                    <a:lnTo>
                      <a:pt x="15" y="97"/>
                    </a:lnTo>
                    <a:lnTo>
                      <a:pt x="15" y="101"/>
                    </a:lnTo>
                    <a:lnTo>
                      <a:pt x="15" y="105"/>
                    </a:lnTo>
                    <a:lnTo>
                      <a:pt x="15" y="109"/>
                    </a:lnTo>
                    <a:lnTo>
                      <a:pt x="15" y="110"/>
                    </a:lnTo>
                    <a:lnTo>
                      <a:pt x="15" y="111"/>
                    </a:lnTo>
                    <a:lnTo>
                      <a:pt x="15" y="109"/>
                    </a:lnTo>
                    <a:lnTo>
                      <a:pt x="15" y="106"/>
                    </a:lnTo>
                    <a:lnTo>
                      <a:pt x="15" y="104"/>
                    </a:lnTo>
                    <a:lnTo>
                      <a:pt x="15" y="101"/>
                    </a:lnTo>
                    <a:lnTo>
                      <a:pt x="15" y="99"/>
                    </a:lnTo>
                    <a:lnTo>
                      <a:pt x="15" y="97"/>
                    </a:lnTo>
                    <a:lnTo>
                      <a:pt x="16" y="95"/>
                    </a:lnTo>
                    <a:lnTo>
                      <a:pt x="16" y="97"/>
                    </a:lnTo>
                    <a:lnTo>
                      <a:pt x="16" y="98"/>
                    </a:lnTo>
                    <a:lnTo>
                      <a:pt x="16" y="101"/>
                    </a:lnTo>
                    <a:lnTo>
                      <a:pt x="16" y="105"/>
                    </a:lnTo>
                    <a:lnTo>
                      <a:pt x="16" y="109"/>
                    </a:lnTo>
                    <a:lnTo>
                      <a:pt x="16" y="112"/>
                    </a:lnTo>
                    <a:lnTo>
                      <a:pt x="16" y="116"/>
                    </a:lnTo>
                    <a:lnTo>
                      <a:pt x="16" y="118"/>
                    </a:lnTo>
                    <a:lnTo>
                      <a:pt x="16" y="121"/>
                    </a:lnTo>
                    <a:lnTo>
                      <a:pt x="16" y="122"/>
                    </a:lnTo>
                    <a:lnTo>
                      <a:pt x="17" y="121"/>
                    </a:lnTo>
                    <a:lnTo>
                      <a:pt x="17" y="117"/>
                    </a:lnTo>
                    <a:lnTo>
                      <a:pt x="17" y="114"/>
                    </a:lnTo>
                    <a:lnTo>
                      <a:pt x="17" y="109"/>
                    </a:lnTo>
                    <a:lnTo>
                      <a:pt x="17" y="104"/>
                    </a:lnTo>
                    <a:lnTo>
                      <a:pt x="17" y="99"/>
                    </a:lnTo>
                    <a:lnTo>
                      <a:pt x="17" y="93"/>
                    </a:lnTo>
                    <a:lnTo>
                      <a:pt x="17" y="88"/>
                    </a:lnTo>
                    <a:lnTo>
                      <a:pt x="17" y="85"/>
                    </a:lnTo>
                    <a:lnTo>
                      <a:pt x="17" y="81"/>
                    </a:lnTo>
                    <a:lnTo>
                      <a:pt x="17" y="79"/>
                    </a:lnTo>
                    <a:lnTo>
                      <a:pt x="17" y="77"/>
                    </a:lnTo>
                    <a:lnTo>
                      <a:pt x="19" y="79"/>
                    </a:lnTo>
                    <a:lnTo>
                      <a:pt x="19" y="80"/>
                    </a:lnTo>
                    <a:lnTo>
                      <a:pt x="19" y="82"/>
                    </a:lnTo>
                    <a:lnTo>
                      <a:pt x="19" y="85"/>
                    </a:lnTo>
                    <a:lnTo>
                      <a:pt x="19" y="87"/>
                    </a:lnTo>
                    <a:lnTo>
                      <a:pt x="19" y="88"/>
                    </a:lnTo>
                    <a:lnTo>
                      <a:pt x="19" y="91"/>
                    </a:lnTo>
                    <a:lnTo>
                      <a:pt x="19" y="93"/>
                    </a:lnTo>
                    <a:lnTo>
                      <a:pt x="19" y="94"/>
                    </a:lnTo>
                    <a:lnTo>
                      <a:pt x="19" y="97"/>
                    </a:lnTo>
                    <a:lnTo>
                      <a:pt x="19" y="99"/>
                    </a:lnTo>
                    <a:lnTo>
                      <a:pt x="19" y="101"/>
                    </a:lnTo>
                    <a:lnTo>
                      <a:pt x="19" y="105"/>
                    </a:lnTo>
                    <a:lnTo>
                      <a:pt x="19" y="109"/>
                    </a:lnTo>
                    <a:lnTo>
                      <a:pt x="20" y="114"/>
                    </a:lnTo>
                    <a:lnTo>
                      <a:pt x="20" y="118"/>
                    </a:lnTo>
                    <a:lnTo>
                      <a:pt x="20" y="123"/>
                    </a:lnTo>
                    <a:lnTo>
                      <a:pt x="20" y="128"/>
                    </a:lnTo>
                    <a:lnTo>
                      <a:pt x="20" y="133"/>
                    </a:lnTo>
                    <a:lnTo>
                      <a:pt x="20" y="135"/>
                    </a:lnTo>
                    <a:lnTo>
                      <a:pt x="20" y="138"/>
                    </a:lnTo>
                    <a:lnTo>
                      <a:pt x="20" y="136"/>
                    </a:lnTo>
                    <a:lnTo>
                      <a:pt x="20" y="134"/>
                    </a:lnTo>
                    <a:lnTo>
                      <a:pt x="20" y="128"/>
                    </a:lnTo>
                    <a:lnTo>
                      <a:pt x="20" y="122"/>
                    </a:lnTo>
                    <a:lnTo>
                      <a:pt x="20" y="112"/>
                    </a:lnTo>
                    <a:lnTo>
                      <a:pt x="21" y="103"/>
                    </a:lnTo>
                    <a:lnTo>
                      <a:pt x="21" y="92"/>
                    </a:lnTo>
                    <a:lnTo>
                      <a:pt x="21" y="81"/>
                    </a:lnTo>
                    <a:lnTo>
                      <a:pt x="21" y="69"/>
                    </a:lnTo>
                    <a:lnTo>
                      <a:pt x="21" y="58"/>
                    </a:lnTo>
                    <a:lnTo>
                      <a:pt x="21" y="48"/>
                    </a:lnTo>
                    <a:lnTo>
                      <a:pt x="21" y="39"/>
                    </a:lnTo>
                    <a:lnTo>
                      <a:pt x="21" y="32"/>
                    </a:lnTo>
                    <a:lnTo>
                      <a:pt x="21" y="25"/>
                    </a:lnTo>
                    <a:lnTo>
                      <a:pt x="21" y="22"/>
                    </a:lnTo>
                    <a:lnTo>
                      <a:pt x="21" y="19"/>
                    </a:lnTo>
                    <a:lnTo>
                      <a:pt x="22" y="22"/>
                    </a:lnTo>
                    <a:lnTo>
                      <a:pt x="22" y="24"/>
                    </a:lnTo>
                    <a:lnTo>
                      <a:pt x="22" y="28"/>
                    </a:lnTo>
                    <a:lnTo>
                      <a:pt x="22" y="32"/>
                    </a:lnTo>
                    <a:lnTo>
                      <a:pt x="22" y="35"/>
                    </a:lnTo>
                    <a:lnTo>
                      <a:pt x="22" y="38"/>
                    </a:lnTo>
                    <a:lnTo>
                      <a:pt x="22" y="40"/>
                    </a:lnTo>
                    <a:lnTo>
                      <a:pt x="22" y="41"/>
                    </a:lnTo>
                    <a:lnTo>
                      <a:pt x="22" y="44"/>
                    </a:lnTo>
                    <a:lnTo>
                      <a:pt x="22" y="45"/>
                    </a:lnTo>
                    <a:lnTo>
                      <a:pt x="22" y="46"/>
                    </a:lnTo>
                    <a:lnTo>
                      <a:pt x="22" y="47"/>
                    </a:lnTo>
                    <a:lnTo>
                      <a:pt x="23" y="50"/>
                    </a:lnTo>
                    <a:lnTo>
                      <a:pt x="23" y="52"/>
                    </a:lnTo>
                    <a:lnTo>
                      <a:pt x="23" y="56"/>
                    </a:lnTo>
                    <a:lnTo>
                      <a:pt x="23" y="58"/>
                    </a:lnTo>
                    <a:lnTo>
                      <a:pt x="23" y="63"/>
                    </a:lnTo>
                    <a:lnTo>
                      <a:pt x="23" y="66"/>
                    </a:lnTo>
                    <a:lnTo>
                      <a:pt x="23" y="70"/>
                    </a:lnTo>
                    <a:lnTo>
                      <a:pt x="23" y="73"/>
                    </a:lnTo>
                    <a:lnTo>
                      <a:pt x="23" y="75"/>
                    </a:lnTo>
                    <a:lnTo>
                      <a:pt x="23" y="77"/>
                    </a:lnTo>
                    <a:lnTo>
                      <a:pt x="23" y="79"/>
                    </a:lnTo>
                    <a:lnTo>
                      <a:pt x="23" y="77"/>
                    </a:lnTo>
                    <a:lnTo>
                      <a:pt x="25" y="75"/>
                    </a:lnTo>
                    <a:lnTo>
                      <a:pt x="25" y="73"/>
                    </a:lnTo>
                    <a:lnTo>
                      <a:pt x="25" y="70"/>
                    </a:lnTo>
                    <a:lnTo>
                      <a:pt x="25" y="66"/>
                    </a:lnTo>
                    <a:lnTo>
                      <a:pt x="25" y="64"/>
                    </a:lnTo>
                    <a:lnTo>
                      <a:pt x="25" y="60"/>
                    </a:lnTo>
                    <a:lnTo>
                      <a:pt x="25" y="58"/>
                    </a:lnTo>
                    <a:lnTo>
                      <a:pt x="25" y="57"/>
                    </a:lnTo>
                    <a:lnTo>
                      <a:pt x="25" y="56"/>
                    </a:lnTo>
                    <a:lnTo>
                      <a:pt x="25" y="57"/>
                    </a:lnTo>
                    <a:lnTo>
                      <a:pt x="25" y="58"/>
                    </a:lnTo>
                    <a:lnTo>
                      <a:pt x="25" y="60"/>
                    </a:lnTo>
                    <a:lnTo>
                      <a:pt x="25" y="65"/>
                    </a:lnTo>
                    <a:lnTo>
                      <a:pt x="26" y="70"/>
                    </a:lnTo>
                    <a:lnTo>
                      <a:pt x="26" y="77"/>
                    </a:lnTo>
                    <a:lnTo>
                      <a:pt x="26" y="85"/>
                    </a:lnTo>
                    <a:lnTo>
                      <a:pt x="26" y="92"/>
                    </a:lnTo>
                    <a:lnTo>
                      <a:pt x="26" y="100"/>
                    </a:lnTo>
                    <a:lnTo>
                      <a:pt x="26" y="109"/>
                    </a:lnTo>
                    <a:lnTo>
                      <a:pt x="26" y="116"/>
                    </a:lnTo>
                    <a:lnTo>
                      <a:pt x="26" y="122"/>
                    </a:lnTo>
                    <a:lnTo>
                      <a:pt x="26" y="128"/>
                    </a:lnTo>
                    <a:lnTo>
                      <a:pt x="26" y="133"/>
                    </a:lnTo>
                    <a:lnTo>
                      <a:pt x="26" y="136"/>
                    </a:lnTo>
                    <a:lnTo>
                      <a:pt x="26" y="139"/>
                    </a:lnTo>
                    <a:lnTo>
                      <a:pt x="26" y="140"/>
                    </a:lnTo>
                    <a:lnTo>
                      <a:pt x="26" y="141"/>
                    </a:lnTo>
                    <a:lnTo>
                      <a:pt x="27" y="141"/>
                    </a:lnTo>
                    <a:lnTo>
                      <a:pt x="27" y="142"/>
                    </a:lnTo>
                    <a:lnTo>
                      <a:pt x="27" y="144"/>
                    </a:lnTo>
                    <a:lnTo>
                      <a:pt x="27" y="145"/>
                    </a:lnTo>
                    <a:lnTo>
                      <a:pt x="27" y="147"/>
                    </a:lnTo>
                    <a:lnTo>
                      <a:pt x="27" y="151"/>
                    </a:lnTo>
                    <a:lnTo>
                      <a:pt x="27" y="153"/>
                    </a:lnTo>
                    <a:lnTo>
                      <a:pt x="27" y="157"/>
                    </a:lnTo>
                    <a:lnTo>
                      <a:pt x="27" y="159"/>
                    </a:lnTo>
                    <a:lnTo>
                      <a:pt x="27" y="162"/>
                    </a:lnTo>
                    <a:lnTo>
                      <a:pt x="27" y="164"/>
                    </a:lnTo>
                    <a:lnTo>
                      <a:pt x="27" y="163"/>
                    </a:lnTo>
                    <a:lnTo>
                      <a:pt x="28" y="161"/>
                    </a:lnTo>
                    <a:lnTo>
                      <a:pt x="28" y="157"/>
                    </a:lnTo>
                    <a:lnTo>
                      <a:pt x="28" y="152"/>
                    </a:lnTo>
                    <a:lnTo>
                      <a:pt x="28" y="145"/>
                    </a:lnTo>
                    <a:lnTo>
                      <a:pt x="28" y="139"/>
                    </a:lnTo>
                    <a:lnTo>
                      <a:pt x="28" y="130"/>
                    </a:lnTo>
                    <a:lnTo>
                      <a:pt x="28" y="123"/>
                    </a:lnTo>
                    <a:lnTo>
                      <a:pt x="28" y="116"/>
                    </a:lnTo>
                    <a:lnTo>
                      <a:pt x="28" y="109"/>
                    </a:lnTo>
                    <a:lnTo>
                      <a:pt x="28" y="103"/>
                    </a:lnTo>
                    <a:lnTo>
                      <a:pt x="28" y="98"/>
                    </a:lnTo>
                    <a:lnTo>
                      <a:pt x="28" y="93"/>
                    </a:lnTo>
                    <a:lnTo>
                      <a:pt x="28" y="89"/>
                    </a:lnTo>
                    <a:lnTo>
                      <a:pt x="30" y="86"/>
                    </a:lnTo>
                    <a:lnTo>
                      <a:pt x="30" y="82"/>
                    </a:lnTo>
                    <a:lnTo>
                      <a:pt x="30" y="80"/>
                    </a:lnTo>
                    <a:lnTo>
                      <a:pt x="30" y="77"/>
                    </a:lnTo>
                    <a:lnTo>
                      <a:pt x="30" y="76"/>
                    </a:lnTo>
                    <a:lnTo>
                      <a:pt x="30" y="74"/>
                    </a:lnTo>
                    <a:lnTo>
                      <a:pt x="30" y="71"/>
                    </a:lnTo>
                    <a:lnTo>
                      <a:pt x="30" y="70"/>
                    </a:lnTo>
                    <a:lnTo>
                      <a:pt x="30" y="69"/>
                    </a:lnTo>
                    <a:lnTo>
                      <a:pt x="30" y="68"/>
                    </a:lnTo>
                    <a:lnTo>
                      <a:pt x="30" y="69"/>
                    </a:lnTo>
                    <a:lnTo>
                      <a:pt x="31" y="71"/>
                    </a:lnTo>
                    <a:lnTo>
                      <a:pt x="31" y="75"/>
                    </a:lnTo>
                    <a:lnTo>
                      <a:pt x="31" y="79"/>
                    </a:lnTo>
                    <a:lnTo>
                      <a:pt x="31" y="83"/>
                    </a:lnTo>
                    <a:lnTo>
                      <a:pt x="31" y="91"/>
                    </a:lnTo>
                    <a:lnTo>
                      <a:pt x="31" y="97"/>
                    </a:lnTo>
                    <a:lnTo>
                      <a:pt x="31" y="105"/>
                    </a:lnTo>
                    <a:lnTo>
                      <a:pt x="31" y="112"/>
                    </a:lnTo>
                    <a:lnTo>
                      <a:pt x="31" y="121"/>
                    </a:lnTo>
                    <a:lnTo>
                      <a:pt x="31" y="128"/>
                    </a:lnTo>
                    <a:lnTo>
                      <a:pt x="31" y="135"/>
                    </a:lnTo>
                    <a:lnTo>
                      <a:pt x="31" y="141"/>
                    </a:lnTo>
                    <a:lnTo>
                      <a:pt x="31" y="145"/>
                    </a:lnTo>
                    <a:lnTo>
                      <a:pt x="32" y="148"/>
                    </a:lnTo>
                    <a:lnTo>
                      <a:pt x="32" y="147"/>
                    </a:lnTo>
                    <a:lnTo>
                      <a:pt x="32" y="145"/>
                    </a:lnTo>
                    <a:lnTo>
                      <a:pt x="32" y="139"/>
                    </a:lnTo>
                    <a:lnTo>
                      <a:pt x="32" y="133"/>
                    </a:lnTo>
                    <a:lnTo>
                      <a:pt x="32" y="126"/>
                    </a:lnTo>
                    <a:lnTo>
                      <a:pt x="32" y="117"/>
                    </a:lnTo>
                    <a:lnTo>
                      <a:pt x="32" y="109"/>
                    </a:lnTo>
                    <a:lnTo>
                      <a:pt x="32" y="100"/>
                    </a:lnTo>
                    <a:lnTo>
                      <a:pt x="32" y="93"/>
                    </a:lnTo>
                    <a:lnTo>
                      <a:pt x="32" y="86"/>
                    </a:lnTo>
                    <a:lnTo>
                      <a:pt x="32" y="80"/>
                    </a:lnTo>
                    <a:lnTo>
                      <a:pt x="33" y="74"/>
                    </a:lnTo>
                    <a:lnTo>
                      <a:pt x="33" y="70"/>
                    </a:lnTo>
                    <a:lnTo>
                      <a:pt x="33" y="66"/>
                    </a:lnTo>
                    <a:lnTo>
                      <a:pt x="33" y="63"/>
                    </a:lnTo>
                    <a:lnTo>
                      <a:pt x="33" y="60"/>
                    </a:lnTo>
                    <a:lnTo>
                      <a:pt x="33" y="58"/>
                    </a:lnTo>
                    <a:lnTo>
                      <a:pt x="33" y="57"/>
                    </a:lnTo>
                    <a:lnTo>
                      <a:pt x="33" y="56"/>
                    </a:lnTo>
                    <a:lnTo>
                      <a:pt x="33" y="54"/>
                    </a:lnTo>
                    <a:lnTo>
                      <a:pt x="33" y="53"/>
                    </a:lnTo>
                    <a:lnTo>
                      <a:pt x="33" y="54"/>
                    </a:lnTo>
                    <a:lnTo>
                      <a:pt x="33" y="56"/>
                    </a:lnTo>
                    <a:lnTo>
                      <a:pt x="34" y="58"/>
                    </a:lnTo>
                    <a:lnTo>
                      <a:pt x="34" y="60"/>
                    </a:lnTo>
                    <a:lnTo>
                      <a:pt x="34" y="64"/>
                    </a:lnTo>
                    <a:lnTo>
                      <a:pt x="34" y="69"/>
                    </a:lnTo>
                    <a:lnTo>
                      <a:pt x="34" y="74"/>
                    </a:lnTo>
                    <a:lnTo>
                      <a:pt x="34" y="79"/>
                    </a:lnTo>
                    <a:lnTo>
                      <a:pt x="34" y="83"/>
                    </a:lnTo>
                    <a:lnTo>
                      <a:pt x="34" y="87"/>
                    </a:lnTo>
                    <a:lnTo>
                      <a:pt x="34" y="91"/>
                    </a:lnTo>
                    <a:lnTo>
                      <a:pt x="34" y="94"/>
                    </a:lnTo>
                    <a:lnTo>
                      <a:pt x="34" y="95"/>
                    </a:lnTo>
                    <a:lnTo>
                      <a:pt x="34" y="97"/>
                    </a:lnTo>
                    <a:lnTo>
                      <a:pt x="36" y="95"/>
                    </a:lnTo>
                    <a:lnTo>
                      <a:pt x="36" y="94"/>
                    </a:lnTo>
                    <a:lnTo>
                      <a:pt x="36" y="93"/>
                    </a:lnTo>
                    <a:lnTo>
                      <a:pt x="36" y="92"/>
                    </a:lnTo>
                    <a:lnTo>
                      <a:pt x="36" y="94"/>
                    </a:lnTo>
                    <a:lnTo>
                      <a:pt x="36" y="97"/>
                    </a:lnTo>
                    <a:lnTo>
                      <a:pt x="36" y="99"/>
                    </a:lnTo>
                    <a:lnTo>
                      <a:pt x="36" y="103"/>
                    </a:lnTo>
                    <a:lnTo>
                      <a:pt x="36" y="106"/>
                    </a:lnTo>
                    <a:lnTo>
                      <a:pt x="36" y="110"/>
                    </a:lnTo>
                    <a:lnTo>
                      <a:pt x="37" y="112"/>
                    </a:lnTo>
                    <a:lnTo>
                      <a:pt x="37" y="115"/>
                    </a:lnTo>
                    <a:lnTo>
                      <a:pt x="37" y="116"/>
                    </a:lnTo>
                    <a:lnTo>
                      <a:pt x="37" y="115"/>
                    </a:lnTo>
                    <a:lnTo>
                      <a:pt x="37" y="111"/>
                    </a:lnTo>
                    <a:lnTo>
                      <a:pt x="37" y="106"/>
                    </a:lnTo>
                    <a:lnTo>
                      <a:pt x="37" y="100"/>
                    </a:lnTo>
                    <a:lnTo>
                      <a:pt x="37" y="93"/>
                    </a:lnTo>
                    <a:lnTo>
                      <a:pt x="37" y="85"/>
                    </a:lnTo>
                    <a:lnTo>
                      <a:pt x="37" y="75"/>
                    </a:lnTo>
                    <a:lnTo>
                      <a:pt x="37" y="65"/>
                    </a:lnTo>
                    <a:lnTo>
                      <a:pt x="37" y="56"/>
                    </a:lnTo>
                    <a:lnTo>
                      <a:pt x="38" y="47"/>
                    </a:lnTo>
                    <a:lnTo>
                      <a:pt x="38" y="41"/>
                    </a:lnTo>
                    <a:lnTo>
                      <a:pt x="38" y="35"/>
                    </a:lnTo>
                    <a:lnTo>
                      <a:pt x="38" y="33"/>
                    </a:lnTo>
                    <a:lnTo>
                      <a:pt x="38" y="32"/>
                    </a:lnTo>
                    <a:lnTo>
                      <a:pt x="38" y="34"/>
                    </a:lnTo>
                    <a:lnTo>
                      <a:pt x="38" y="36"/>
                    </a:lnTo>
                    <a:lnTo>
                      <a:pt x="38" y="42"/>
                    </a:lnTo>
                    <a:lnTo>
                      <a:pt x="38" y="50"/>
                    </a:lnTo>
                    <a:lnTo>
                      <a:pt x="38" y="57"/>
                    </a:lnTo>
                    <a:lnTo>
                      <a:pt x="38" y="65"/>
                    </a:lnTo>
                    <a:lnTo>
                      <a:pt x="38" y="74"/>
                    </a:lnTo>
                    <a:lnTo>
                      <a:pt x="38" y="80"/>
                    </a:lnTo>
                    <a:lnTo>
                      <a:pt x="39" y="87"/>
                    </a:lnTo>
                    <a:lnTo>
                      <a:pt x="39" y="91"/>
                    </a:lnTo>
                    <a:lnTo>
                      <a:pt x="39" y="94"/>
                    </a:lnTo>
                    <a:lnTo>
                      <a:pt x="39" y="95"/>
                    </a:lnTo>
                    <a:lnTo>
                      <a:pt x="39" y="94"/>
                    </a:lnTo>
                    <a:lnTo>
                      <a:pt x="39" y="92"/>
                    </a:lnTo>
                    <a:lnTo>
                      <a:pt x="39" y="88"/>
                    </a:lnTo>
                    <a:lnTo>
                      <a:pt x="39" y="83"/>
                    </a:lnTo>
                    <a:lnTo>
                      <a:pt x="39" y="79"/>
                    </a:lnTo>
                    <a:lnTo>
                      <a:pt x="39" y="73"/>
                    </a:lnTo>
                    <a:lnTo>
                      <a:pt x="39" y="68"/>
                    </a:lnTo>
                    <a:lnTo>
                      <a:pt x="39" y="63"/>
                    </a:lnTo>
                    <a:lnTo>
                      <a:pt x="39" y="58"/>
                    </a:lnTo>
                    <a:lnTo>
                      <a:pt x="40" y="56"/>
                    </a:lnTo>
                    <a:lnTo>
                      <a:pt x="40" y="53"/>
                    </a:lnTo>
                    <a:lnTo>
                      <a:pt x="40" y="51"/>
                    </a:lnTo>
                    <a:lnTo>
                      <a:pt x="40" y="52"/>
                    </a:lnTo>
                    <a:lnTo>
                      <a:pt x="40" y="54"/>
                    </a:lnTo>
                    <a:lnTo>
                      <a:pt x="40" y="57"/>
                    </a:lnTo>
                    <a:lnTo>
                      <a:pt x="40" y="59"/>
                    </a:lnTo>
                    <a:lnTo>
                      <a:pt x="40" y="62"/>
                    </a:lnTo>
                    <a:lnTo>
                      <a:pt x="40" y="65"/>
                    </a:lnTo>
                    <a:lnTo>
                      <a:pt x="40" y="68"/>
                    </a:lnTo>
                    <a:lnTo>
                      <a:pt x="42" y="71"/>
                    </a:lnTo>
                    <a:lnTo>
                      <a:pt x="42" y="74"/>
                    </a:lnTo>
                    <a:lnTo>
                      <a:pt x="42" y="77"/>
                    </a:lnTo>
                    <a:lnTo>
                      <a:pt x="42" y="80"/>
                    </a:lnTo>
                    <a:lnTo>
                      <a:pt x="42" y="82"/>
                    </a:lnTo>
                    <a:lnTo>
                      <a:pt x="42" y="85"/>
                    </a:lnTo>
                    <a:lnTo>
                      <a:pt x="42" y="87"/>
                    </a:lnTo>
                    <a:lnTo>
                      <a:pt x="42" y="89"/>
                    </a:lnTo>
                    <a:lnTo>
                      <a:pt x="42" y="91"/>
                    </a:lnTo>
                    <a:lnTo>
                      <a:pt x="42" y="92"/>
                    </a:lnTo>
                    <a:lnTo>
                      <a:pt x="42" y="93"/>
                    </a:lnTo>
                    <a:lnTo>
                      <a:pt x="43" y="93"/>
                    </a:lnTo>
                    <a:lnTo>
                      <a:pt x="43" y="92"/>
                    </a:lnTo>
                    <a:lnTo>
                      <a:pt x="43" y="93"/>
                    </a:lnTo>
                    <a:lnTo>
                      <a:pt x="43" y="95"/>
                    </a:lnTo>
                    <a:lnTo>
                      <a:pt x="43" y="98"/>
                    </a:lnTo>
                    <a:lnTo>
                      <a:pt x="43" y="101"/>
                    </a:lnTo>
                    <a:lnTo>
                      <a:pt x="43" y="107"/>
                    </a:lnTo>
                    <a:lnTo>
                      <a:pt x="43" y="114"/>
                    </a:lnTo>
                    <a:lnTo>
                      <a:pt x="43" y="122"/>
                    </a:lnTo>
                    <a:lnTo>
                      <a:pt x="43" y="132"/>
                    </a:lnTo>
                    <a:lnTo>
                      <a:pt x="44" y="141"/>
                    </a:lnTo>
                    <a:lnTo>
                      <a:pt x="44" y="151"/>
                    </a:lnTo>
                    <a:lnTo>
                      <a:pt x="44" y="162"/>
                    </a:lnTo>
                    <a:lnTo>
                      <a:pt x="44" y="170"/>
                    </a:lnTo>
                    <a:lnTo>
                      <a:pt x="44" y="179"/>
                    </a:lnTo>
                    <a:lnTo>
                      <a:pt x="44" y="185"/>
                    </a:lnTo>
                    <a:lnTo>
                      <a:pt x="44" y="187"/>
                    </a:lnTo>
                    <a:lnTo>
                      <a:pt x="44" y="188"/>
                    </a:lnTo>
                    <a:lnTo>
                      <a:pt x="44" y="185"/>
                    </a:lnTo>
                    <a:lnTo>
                      <a:pt x="44" y="180"/>
                    </a:lnTo>
                    <a:lnTo>
                      <a:pt x="44" y="171"/>
                    </a:lnTo>
                    <a:lnTo>
                      <a:pt x="44" y="161"/>
                    </a:lnTo>
                    <a:lnTo>
                      <a:pt x="44" y="148"/>
                    </a:lnTo>
                    <a:lnTo>
                      <a:pt x="45" y="134"/>
                    </a:lnTo>
                    <a:lnTo>
                      <a:pt x="45" y="121"/>
                    </a:lnTo>
                    <a:lnTo>
                      <a:pt x="45" y="109"/>
                    </a:lnTo>
                    <a:lnTo>
                      <a:pt x="45" y="97"/>
                    </a:lnTo>
                    <a:lnTo>
                      <a:pt x="45" y="88"/>
                    </a:lnTo>
                    <a:lnTo>
                      <a:pt x="45" y="81"/>
                    </a:lnTo>
                    <a:lnTo>
                      <a:pt x="45" y="77"/>
                    </a:lnTo>
                    <a:lnTo>
                      <a:pt x="45" y="80"/>
                    </a:lnTo>
                    <a:lnTo>
                      <a:pt x="45" y="85"/>
                    </a:lnTo>
                    <a:lnTo>
                      <a:pt x="45" y="91"/>
                    </a:lnTo>
                    <a:lnTo>
                      <a:pt x="45" y="99"/>
                    </a:lnTo>
                    <a:lnTo>
                      <a:pt x="45" y="109"/>
                    </a:lnTo>
                    <a:lnTo>
                      <a:pt x="47" y="118"/>
                    </a:lnTo>
                    <a:lnTo>
                      <a:pt x="47" y="128"/>
                    </a:lnTo>
                    <a:lnTo>
                      <a:pt x="47" y="136"/>
                    </a:lnTo>
                    <a:lnTo>
                      <a:pt x="47" y="144"/>
                    </a:lnTo>
                    <a:lnTo>
                      <a:pt x="47" y="150"/>
                    </a:lnTo>
                    <a:lnTo>
                      <a:pt x="47" y="155"/>
                    </a:lnTo>
                    <a:lnTo>
                      <a:pt x="47" y="157"/>
                    </a:lnTo>
                    <a:lnTo>
                      <a:pt x="47" y="158"/>
                    </a:lnTo>
                    <a:lnTo>
                      <a:pt x="47" y="156"/>
                    </a:lnTo>
                    <a:lnTo>
                      <a:pt x="47" y="153"/>
                    </a:lnTo>
                    <a:lnTo>
                      <a:pt x="47" y="150"/>
                    </a:lnTo>
                    <a:lnTo>
                      <a:pt x="47" y="145"/>
                    </a:lnTo>
                    <a:lnTo>
                      <a:pt x="48" y="140"/>
                    </a:lnTo>
                    <a:lnTo>
                      <a:pt x="48" y="135"/>
                    </a:lnTo>
                    <a:lnTo>
                      <a:pt x="48" y="129"/>
                    </a:lnTo>
                    <a:lnTo>
                      <a:pt x="48" y="124"/>
                    </a:lnTo>
                    <a:lnTo>
                      <a:pt x="48" y="120"/>
                    </a:lnTo>
                    <a:lnTo>
                      <a:pt x="48" y="114"/>
                    </a:lnTo>
                    <a:lnTo>
                      <a:pt x="48" y="109"/>
                    </a:lnTo>
                    <a:lnTo>
                      <a:pt x="48" y="103"/>
                    </a:lnTo>
                    <a:lnTo>
                      <a:pt x="48" y="98"/>
                    </a:lnTo>
                    <a:lnTo>
                      <a:pt x="48" y="92"/>
                    </a:lnTo>
                    <a:lnTo>
                      <a:pt x="48" y="87"/>
                    </a:lnTo>
                    <a:lnTo>
                      <a:pt x="48" y="81"/>
                    </a:lnTo>
                    <a:lnTo>
                      <a:pt x="48" y="76"/>
                    </a:lnTo>
                    <a:lnTo>
                      <a:pt x="49" y="70"/>
                    </a:lnTo>
                    <a:lnTo>
                      <a:pt x="49" y="66"/>
                    </a:lnTo>
                    <a:lnTo>
                      <a:pt x="49" y="63"/>
                    </a:lnTo>
                    <a:lnTo>
                      <a:pt x="49" y="59"/>
                    </a:lnTo>
                    <a:lnTo>
                      <a:pt x="49" y="57"/>
                    </a:lnTo>
                    <a:lnTo>
                      <a:pt x="49" y="56"/>
                    </a:lnTo>
                    <a:lnTo>
                      <a:pt x="49" y="57"/>
                    </a:lnTo>
                    <a:lnTo>
                      <a:pt x="49" y="58"/>
                    </a:lnTo>
                    <a:lnTo>
                      <a:pt x="49" y="60"/>
                    </a:lnTo>
                    <a:lnTo>
                      <a:pt x="49" y="63"/>
                    </a:lnTo>
                    <a:lnTo>
                      <a:pt x="49" y="64"/>
                    </a:lnTo>
                    <a:lnTo>
                      <a:pt x="50" y="65"/>
                    </a:lnTo>
                    <a:lnTo>
                      <a:pt x="50" y="66"/>
                    </a:lnTo>
                    <a:lnTo>
                      <a:pt x="50" y="65"/>
                    </a:lnTo>
                    <a:lnTo>
                      <a:pt x="50" y="64"/>
                    </a:lnTo>
                    <a:lnTo>
                      <a:pt x="50" y="63"/>
                    </a:lnTo>
                    <a:lnTo>
                      <a:pt x="50" y="62"/>
                    </a:lnTo>
                    <a:lnTo>
                      <a:pt x="50" y="59"/>
                    </a:lnTo>
                    <a:lnTo>
                      <a:pt x="50" y="58"/>
                    </a:lnTo>
                    <a:lnTo>
                      <a:pt x="50" y="60"/>
                    </a:lnTo>
                    <a:lnTo>
                      <a:pt x="51" y="64"/>
                    </a:lnTo>
                    <a:lnTo>
                      <a:pt x="51" y="69"/>
                    </a:lnTo>
                    <a:lnTo>
                      <a:pt x="51" y="74"/>
                    </a:lnTo>
                    <a:lnTo>
                      <a:pt x="51" y="81"/>
                    </a:lnTo>
                    <a:lnTo>
                      <a:pt x="51" y="89"/>
                    </a:lnTo>
                    <a:lnTo>
                      <a:pt x="51" y="98"/>
                    </a:lnTo>
                    <a:lnTo>
                      <a:pt x="51" y="107"/>
                    </a:lnTo>
                    <a:lnTo>
                      <a:pt x="51" y="118"/>
                    </a:lnTo>
                    <a:lnTo>
                      <a:pt x="51" y="128"/>
                    </a:lnTo>
                    <a:lnTo>
                      <a:pt x="51" y="138"/>
                    </a:lnTo>
                    <a:lnTo>
                      <a:pt x="51" y="147"/>
                    </a:lnTo>
                    <a:lnTo>
                      <a:pt x="51" y="156"/>
                    </a:lnTo>
                    <a:lnTo>
                      <a:pt x="51" y="162"/>
                    </a:lnTo>
                    <a:lnTo>
                      <a:pt x="51" y="167"/>
                    </a:lnTo>
                    <a:lnTo>
                      <a:pt x="53" y="169"/>
                    </a:lnTo>
                    <a:lnTo>
                      <a:pt x="53" y="168"/>
                    </a:lnTo>
                    <a:lnTo>
                      <a:pt x="53" y="164"/>
                    </a:lnTo>
                    <a:lnTo>
                      <a:pt x="53" y="159"/>
                    </a:lnTo>
                    <a:lnTo>
                      <a:pt x="53" y="153"/>
                    </a:lnTo>
                    <a:lnTo>
                      <a:pt x="53" y="147"/>
                    </a:lnTo>
                    <a:lnTo>
                      <a:pt x="53" y="140"/>
                    </a:lnTo>
                    <a:lnTo>
                      <a:pt x="53" y="133"/>
                    </a:lnTo>
                    <a:lnTo>
                      <a:pt x="53" y="127"/>
                    </a:lnTo>
                    <a:lnTo>
                      <a:pt x="53" y="122"/>
                    </a:lnTo>
                    <a:lnTo>
                      <a:pt x="53" y="117"/>
                    </a:lnTo>
                    <a:lnTo>
                      <a:pt x="53" y="114"/>
                    </a:lnTo>
                    <a:lnTo>
                      <a:pt x="54" y="111"/>
                    </a:lnTo>
                    <a:lnTo>
                      <a:pt x="54" y="107"/>
                    </a:lnTo>
                    <a:lnTo>
                      <a:pt x="54" y="105"/>
                    </a:lnTo>
                    <a:lnTo>
                      <a:pt x="54" y="103"/>
                    </a:lnTo>
                    <a:lnTo>
                      <a:pt x="54" y="101"/>
                    </a:lnTo>
                    <a:lnTo>
                      <a:pt x="54" y="98"/>
                    </a:lnTo>
                    <a:lnTo>
                      <a:pt x="54" y="95"/>
                    </a:lnTo>
                    <a:lnTo>
                      <a:pt x="54" y="92"/>
                    </a:lnTo>
                    <a:lnTo>
                      <a:pt x="54" y="89"/>
                    </a:lnTo>
                    <a:lnTo>
                      <a:pt x="54" y="87"/>
                    </a:lnTo>
                    <a:lnTo>
                      <a:pt x="54" y="85"/>
                    </a:lnTo>
                    <a:lnTo>
                      <a:pt x="54" y="82"/>
                    </a:lnTo>
                    <a:lnTo>
                      <a:pt x="54" y="81"/>
                    </a:lnTo>
                    <a:lnTo>
                      <a:pt x="55" y="81"/>
                    </a:lnTo>
                    <a:lnTo>
                      <a:pt x="55" y="82"/>
                    </a:lnTo>
                    <a:lnTo>
                      <a:pt x="55" y="85"/>
                    </a:lnTo>
                    <a:lnTo>
                      <a:pt x="55" y="86"/>
                    </a:lnTo>
                    <a:lnTo>
                      <a:pt x="55" y="88"/>
                    </a:lnTo>
                    <a:lnTo>
                      <a:pt x="55" y="91"/>
                    </a:lnTo>
                    <a:lnTo>
                      <a:pt x="55" y="94"/>
                    </a:lnTo>
                    <a:lnTo>
                      <a:pt x="55" y="97"/>
                    </a:lnTo>
                    <a:lnTo>
                      <a:pt x="55" y="101"/>
                    </a:lnTo>
                    <a:lnTo>
                      <a:pt x="55" y="105"/>
                    </a:lnTo>
                    <a:lnTo>
                      <a:pt x="55" y="110"/>
                    </a:lnTo>
                    <a:lnTo>
                      <a:pt x="55" y="116"/>
                    </a:lnTo>
                    <a:lnTo>
                      <a:pt x="56" y="122"/>
                    </a:lnTo>
                    <a:lnTo>
                      <a:pt x="56" y="129"/>
                    </a:lnTo>
                    <a:lnTo>
                      <a:pt x="56" y="136"/>
                    </a:lnTo>
                    <a:lnTo>
                      <a:pt x="56" y="142"/>
                    </a:lnTo>
                    <a:lnTo>
                      <a:pt x="56" y="148"/>
                    </a:lnTo>
                    <a:lnTo>
                      <a:pt x="56" y="153"/>
                    </a:lnTo>
                    <a:lnTo>
                      <a:pt x="56" y="157"/>
                    </a:lnTo>
                    <a:lnTo>
                      <a:pt x="56" y="156"/>
                    </a:lnTo>
                    <a:lnTo>
                      <a:pt x="56" y="151"/>
                    </a:lnTo>
                    <a:lnTo>
                      <a:pt x="56" y="144"/>
                    </a:lnTo>
                    <a:lnTo>
                      <a:pt x="56" y="135"/>
                    </a:lnTo>
                    <a:lnTo>
                      <a:pt x="56" y="124"/>
                    </a:lnTo>
                    <a:lnTo>
                      <a:pt x="57" y="112"/>
                    </a:lnTo>
                    <a:lnTo>
                      <a:pt x="57" y="100"/>
                    </a:lnTo>
                    <a:lnTo>
                      <a:pt x="57" y="91"/>
                    </a:lnTo>
                    <a:lnTo>
                      <a:pt x="57" y="81"/>
                    </a:lnTo>
                    <a:lnTo>
                      <a:pt x="57" y="75"/>
                    </a:lnTo>
                    <a:lnTo>
                      <a:pt x="57" y="71"/>
                    </a:lnTo>
                    <a:lnTo>
                      <a:pt x="57" y="74"/>
                    </a:lnTo>
                    <a:lnTo>
                      <a:pt x="57" y="80"/>
                    </a:lnTo>
                    <a:lnTo>
                      <a:pt x="57" y="87"/>
                    </a:lnTo>
                    <a:lnTo>
                      <a:pt x="57" y="95"/>
                    </a:lnTo>
                    <a:lnTo>
                      <a:pt x="57" y="104"/>
                    </a:lnTo>
                    <a:lnTo>
                      <a:pt x="57" y="111"/>
                    </a:lnTo>
                    <a:lnTo>
                      <a:pt x="59" y="117"/>
                    </a:lnTo>
                    <a:lnTo>
                      <a:pt x="59" y="122"/>
                    </a:lnTo>
                    <a:lnTo>
                      <a:pt x="59" y="123"/>
                    </a:lnTo>
                    <a:lnTo>
                      <a:pt x="59" y="122"/>
                    </a:lnTo>
                    <a:lnTo>
                      <a:pt x="59" y="118"/>
                    </a:lnTo>
                    <a:lnTo>
                      <a:pt x="59" y="114"/>
                    </a:lnTo>
                    <a:lnTo>
                      <a:pt x="59" y="106"/>
                    </a:lnTo>
                    <a:lnTo>
                      <a:pt x="59" y="99"/>
                    </a:lnTo>
                    <a:lnTo>
                      <a:pt x="59" y="91"/>
                    </a:lnTo>
                    <a:lnTo>
                      <a:pt x="59" y="83"/>
                    </a:lnTo>
                    <a:lnTo>
                      <a:pt x="59" y="77"/>
                    </a:lnTo>
                    <a:lnTo>
                      <a:pt x="59" y="73"/>
                    </a:lnTo>
                    <a:lnTo>
                      <a:pt x="59" y="70"/>
                    </a:lnTo>
                    <a:lnTo>
                      <a:pt x="60" y="70"/>
                    </a:lnTo>
                    <a:lnTo>
                      <a:pt x="60" y="74"/>
                    </a:lnTo>
                    <a:lnTo>
                      <a:pt x="60" y="77"/>
                    </a:lnTo>
                    <a:lnTo>
                      <a:pt x="60" y="85"/>
                    </a:lnTo>
                    <a:lnTo>
                      <a:pt x="60" y="93"/>
                    </a:lnTo>
                    <a:lnTo>
                      <a:pt x="60" y="101"/>
                    </a:lnTo>
                    <a:lnTo>
                      <a:pt x="60" y="111"/>
                    </a:lnTo>
                    <a:lnTo>
                      <a:pt x="60" y="121"/>
                    </a:lnTo>
                    <a:lnTo>
                      <a:pt x="60" y="129"/>
                    </a:lnTo>
                    <a:lnTo>
                      <a:pt x="60" y="138"/>
                    </a:lnTo>
                    <a:lnTo>
                      <a:pt x="60" y="144"/>
                    </a:lnTo>
                    <a:lnTo>
                      <a:pt x="60" y="147"/>
                    </a:lnTo>
                    <a:lnTo>
                      <a:pt x="60" y="150"/>
                    </a:lnTo>
                    <a:lnTo>
                      <a:pt x="60" y="151"/>
                    </a:lnTo>
                    <a:lnTo>
                      <a:pt x="61" y="148"/>
                    </a:lnTo>
                    <a:lnTo>
                      <a:pt x="61" y="145"/>
                    </a:lnTo>
                    <a:lnTo>
                      <a:pt x="61" y="140"/>
                    </a:lnTo>
                    <a:lnTo>
                      <a:pt x="61" y="134"/>
                    </a:lnTo>
                    <a:lnTo>
                      <a:pt x="61" y="128"/>
                    </a:lnTo>
                    <a:lnTo>
                      <a:pt x="61" y="121"/>
                    </a:lnTo>
                    <a:lnTo>
                      <a:pt x="61" y="115"/>
                    </a:lnTo>
                    <a:lnTo>
                      <a:pt x="61" y="110"/>
                    </a:lnTo>
                    <a:lnTo>
                      <a:pt x="61" y="106"/>
                    </a:lnTo>
                    <a:lnTo>
                      <a:pt x="61" y="104"/>
                    </a:lnTo>
                    <a:lnTo>
                      <a:pt x="61" y="105"/>
                    </a:lnTo>
                    <a:lnTo>
                      <a:pt x="61" y="107"/>
                    </a:lnTo>
                    <a:lnTo>
                      <a:pt x="62" y="111"/>
                    </a:lnTo>
                    <a:lnTo>
                      <a:pt x="62" y="116"/>
                    </a:lnTo>
                    <a:lnTo>
                      <a:pt x="62" y="121"/>
                    </a:lnTo>
                    <a:lnTo>
                      <a:pt x="62" y="124"/>
                    </a:lnTo>
                    <a:lnTo>
                      <a:pt x="62" y="129"/>
                    </a:lnTo>
                    <a:lnTo>
                      <a:pt x="62" y="132"/>
                    </a:lnTo>
                    <a:lnTo>
                      <a:pt x="62" y="133"/>
                    </a:lnTo>
                    <a:lnTo>
                      <a:pt x="62" y="132"/>
                    </a:lnTo>
                    <a:lnTo>
                      <a:pt x="62" y="130"/>
                    </a:lnTo>
                    <a:lnTo>
                      <a:pt x="62" y="127"/>
                    </a:lnTo>
                    <a:lnTo>
                      <a:pt x="62" y="122"/>
                    </a:lnTo>
                    <a:lnTo>
                      <a:pt x="62" y="116"/>
                    </a:lnTo>
                    <a:lnTo>
                      <a:pt x="62" y="110"/>
                    </a:lnTo>
                    <a:lnTo>
                      <a:pt x="64" y="103"/>
                    </a:lnTo>
                    <a:lnTo>
                      <a:pt x="64" y="95"/>
                    </a:lnTo>
                    <a:lnTo>
                      <a:pt x="64" y="87"/>
                    </a:lnTo>
                    <a:lnTo>
                      <a:pt x="64" y="80"/>
                    </a:lnTo>
                    <a:lnTo>
                      <a:pt x="64" y="74"/>
                    </a:lnTo>
                    <a:lnTo>
                      <a:pt x="64" y="66"/>
                    </a:lnTo>
                    <a:lnTo>
                      <a:pt x="64" y="62"/>
                    </a:lnTo>
                    <a:lnTo>
                      <a:pt x="64" y="56"/>
                    </a:lnTo>
                    <a:lnTo>
                      <a:pt x="64" y="52"/>
                    </a:lnTo>
                    <a:lnTo>
                      <a:pt x="64" y="48"/>
                    </a:lnTo>
                    <a:lnTo>
                      <a:pt x="64" y="46"/>
                    </a:lnTo>
                    <a:lnTo>
                      <a:pt x="64" y="44"/>
                    </a:lnTo>
                    <a:lnTo>
                      <a:pt x="65" y="44"/>
                    </a:lnTo>
                    <a:lnTo>
                      <a:pt x="65" y="46"/>
                    </a:lnTo>
                    <a:lnTo>
                      <a:pt x="65" y="48"/>
                    </a:lnTo>
                    <a:lnTo>
                      <a:pt x="65" y="52"/>
                    </a:lnTo>
                    <a:lnTo>
                      <a:pt x="65" y="57"/>
                    </a:lnTo>
                    <a:lnTo>
                      <a:pt x="65" y="62"/>
                    </a:lnTo>
                    <a:lnTo>
                      <a:pt x="65" y="68"/>
                    </a:lnTo>
                    <a:lnTo>
                      <a:pt x="65" y="75"/>
                    </a:lnTo>
                    <a:lnTo>
                      <a:pt x="65" y="82"/>
                    </a:lnTo>
                    <a:lnTo>
                      <a:pt x="65" y="88"/>
                    </a:lnTo>
                    <a:lnTo>
                      <a:pt x="65" y="95"/>
                    </a:lnTo>
                    <a:lnTo>
                      <a:pt x="65" y="101"/>
                    </a:lnTo>
                    <a:lnTo>
                      <a:pt x="65" y="106"/>
                    </a:lnTo>
                    <a:lnTo>
                      <a:pt x="66" y="111"/>
                    </a:lnTo>
                    <a:lnTo>
                      <a:pt x="66" y="115"/>
                    </a:lnTo>
                    <a:lnTo>
                      <a:pt x="66" y="118"/>
                    </a:lnTo>
                    <a:lnTo>
                      <a:pt x="66" y="120"/>
                    </a:lnTo>
                    <a:lnTo>
                      <a:pt x="66" y="122"/>
                    </a:lnTo>
                    <a:lnTo>
                      <a:pt x="66" y="123"/>
                    </a:lnTo>
                    <a:lnTo>
                      <a:pt x="66" y="124"/>
                    </a:lnTo>
                    <a:lnTo>
                      <a:pt x="66" y="126"/>
                    </a:lnTo>
                    <a:lnTo>
                      <a:pt x="66" y="127"/>
                    </a:lnTo>
                    <a:lnTo>
                      <a:pt x="66" y="129"/>
                    </a:lnTo>
                    <a:lnTo>
                      <a:pt x="67" y="130"/>
                    </a:lnTo>
                    <a:lnTo>
                      <a:pt x="67" y="133"/>
                    </a:lnTo>
                    <a:lnTo>
                      <a:pt x="67" y="134"/>
                    </a:lnTo>
                    <a:lnTo>
                      <a:pt x="67" y="136"/>
                    </a:lnTo>
                    <a:lnTo>
                      <a:pt x="67" y="139"/>
                    </a:lnTo>
                    <a:lnTo>
                      <a:pt x="67" y="140"/>
                    </a:lnTo>
                    <a:lnTo>
                      <a:pt x="67" y="141"/>
                    </a:lnTo>
                    <a:lnTo>
                      <a:pt x="67" y="140"/>
                    </a:lnTo>
                    <a:lnTo>
                      <a:pt x="67" y="139"/>
                    </a:lnTo>
                    <a:lnTo>
                      <a:pt x="67" y="138"/>
                    </a:lnTo>
                    <a:lnTo>
                      <a:pt x="68" y="135"/>
                    </a:lnTo>
                    <a:lnTo>
                      <a:pt x="68" y="134"/>
                    </a:lnTo>
                    <a:lnTo>
                      <a:pt x="68" y="130"/>
                    </a:lnTo>
                    <a:lnTo>
                      <a:pt x="68" y="127"/>
                    </a:lnTo>
                    <a:lnTo>
                      <a:pt x="68" y="123"/>
                    </a:lnTo>
                    <a:lnTo>
                      <a:pt x="68" y="120"/>
                    </a:lnTo>
                    <a:lnTo>
                      <a:pt x="68" y="115"/>
                    </a:lnTo>
                    <a:lnTo>
                      <a:pt x="68" y="111"/>
                    </a:lnTo>
                    <a:lnTo>
                      <a:pt x="68" y="106"/>
                    </a:lnTo>
                    <a:lnTo>
                      <a:pt x="68" y="103"/>
                    </a:lnTo>
                    <a:lnTo>
                      <a:pt x="68" y="100"/>
                    </a:lnTo>
                    <a:lnTo>
                      <a:pt x="68" y="98"/>
                    </a:lnTo>
                    <a:lnTo>
                      <a:pt x="68" y="99"/>
                    </a:lnTo>
                    <a:lnTo>
                      <a:pt x="70" y="101"/>
                    </a:lnTo>
                    <a:lnTo>
                      <a:pt x="70" y="104"/>
                    </a:lnTo>
                    <a:lnTo>
                      <a:pt x="70" y="109"/>
                    </a:lnTo>
                    <a:lnTo>
                      <a:pt x="70" y="114"/>
                    </a:lnTo>
                    <a:lnTo>
                      <a:pt x="70" y="120"/>
                    </a:lnTo>
                    <a:lnTo>
                      <a:pt x="70" y="124"/>
                    </a:lnTo>
                    <a:lnTo>
                      <a:pt x="70" y="129"/>
                    </a:lnTo>
                    <a:lnTo>
                      <a:pt x="70" y="133"/>
                    </a:lnTo>
                    <a:lnTo>
                      <a:pt x="70" y="136"/>
                    </a:lnTo>
                    <a:lnTo>
                      <a:pt x="70" y="139"/>
                    </a:lnTo>
                    <a:lnTo>
                      <a:pt x="70" y="140"/>
                    </a:lnTo>
                    <a:lnTo>
                      <a:pt x="71" y="140"/>
                    </a:lnTo>
                    <a:lnTo>
                      <a:pt x="71" y="141"/>
                    </a:lnTo>
                    <a:lnTo>
                      <a:pt x="71" y="142"/>
                    </a:lnTo>
                    <a:lnTo>
                      <a:pt x="71" y="144"/>
                    </a:lnTo>
                    <a:lnTo>
                      <a:pt x="71" y="146"/>
                    </a:lnTo>
                    <a:lnTo>
                      <a:pt x="71" y="151"/>
                    </a:lnTo>
                    <a:lnTo>
                      <a:pt x="71" y="155"/>
                    </a:lnTo>
                    <a:lnTo>
                      <a:pt x="71" y="159"/>
                    </a:lnTo>
                    <a:lnTo>
                      <a:pt x="71" y="165"/>
                    </a:lnTo>
                    <a:lnTo>
                      <a:pt x="71" y="170"/>
                    </a:lnTo>
                    <a:lnTo>
                      <a:pt x="71" y="175"/>
                    </a:lnTo>
                    <a:lnTo>
                      <a:pt x="71" y="180"/>
                    </a:lnTo>
                    <a:lnTo>
                      <a:pt x="71" y="182"/>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91" name="Freeform 123"/>
              <p:cNvSpPr>
                <a:spLocks/>
              </p:cNvSpPr>
              <p:nvPr/>
            </p:nvSpPr>
            <p:spPr bwMode="auto">
              <a:xfrm>
                <a:off x="3419" y="1935"/>
                <a:ext cx="71" cy="155"/>
              </a:xfrm>
              <a:custGeom>
                <a:avLst/>
                <a:gdLst>
                  <a:gd name="T0" fmla="*/ 1 w 71"/>
                  <a:gd name="T1" fmla="*/ 41 h 155"/>
                  <a:gd name="T2" fmla="*/ 2 w 71"/>
                  <a:gd name="T3" fmla="*/ 72 h 155"/>
                  <a:gd name="T4" fmla="*/ 3 w 71"/>
                  <a:gd name="T5" fmla="*/ 59 h 155"/>
                  <a:gd name="T6" fmla="*/ 5 w 71"/>
                  <a:gd name="T7" fmla="*/ 59 h 155"/>
                  <a:gd name="T8" fmla="*/ 6 w 71"/>
                  <a:gd name="T9" fmla="*/ 65 h 155"/>
                  <a:gd name="T10" fmla="*/ 7 w 71"/>
                  <a:gd name="T11" fmla="*/ 52 h 155"/>
                  <a:gd name="T12" fmla="*/ 8 w 71"/>
                  <a:gd name="T13" fmla="*/ 67 h 155"/>
                  <a:gd name="T14" fmla="*/ 9 w 71"/>
                  <a:gd name="T15" fmla="*/ 49 h 155"/>
                  <a:gd name="T16" fmla="*/ 11 w 71"/>
                  <a:gd name="T17" fmla="*/ 58 h 155"/>
                  <a:gd name="T18" fmla="*/ 12 w 71"/>
                  <a:gd name="T19" fmla="*/ 89 h 155"/>
                  <a:gd name="T20" fmla="*/ 13 w 71"/>
                  <a:gd name="T21" fmla="*/ 48 h 155"/>
                  <a:gd name="T22" fmla="*/ 14 w 71"/>
                  <a:gd name="T23" fmla="*/ 52 h 155"/>
                  <a:gd name="T24" fmla="*/ 14 w 71"/>
                  <a:gd name="T25" fmla="*/ 132 h 155"/>
                  <a:gd name="T26" fmla="*/ 16 w 71"/>
                  <a:gd name="T27" fmla="*/ 80 h 155"/>
                  <a:gd name="T28" fmla="*/ 17 w 71"/>
                  <a:gd name="T29" fmla="*/ 0 h 155"/>
                  <a:gd name="T30" fmla="*/ 18 w 71"/>
                  <a:gd name="T31" fmla="*/ 70 h 155"/>
                  <a:gd name="T32" fmla="*/ 19 w 71"/>
                  <a:gd name="T33" fmla="*/ 74 h 155"/>
                  <a:gd name="T34" fmla="*/ 20 w 71"/>
                  <a:gd name="T35" fmla="*/ 35 h 155"/>
                  <a:gd name="T36" fmla="*/ 22 w 71"/>
                  <a:gd name="T37" fmla="*/ 38 h 155"/>
                  <a:gd name="T38" fmla="*/ 23 w 71"/>
                  <a:gd name="T39" fmla="*/ 108 h 155"/>
                  <a:gd name="T40" fmla="*/ 24 w 71"/>
                  <a:gd name="T41" fmla="*/ 96 h 155"/>
                  <a:gd name="T42" fmla="*/ 25 w 71"/>
                  <a:gd name="T43" fmla="*/ 35 h 155"/>
                  <a:gd name="T44" fmla="*/ 25 w 71"/>
                  <a:gd name="T45" fmla="*/ 12 h 155"/>
                  <a:gd name="T46" fmla="*/ 26 w 71"/>
                  <a:gd name="T47" fmla="*/ 53 h 155"/>
                  <a:gd name="T48" fmla="*/ 28 w 71"/>
                  <a:gd name="T49" fmla="*/ 106 h 155"/>
                  <a:gd name="T50" fmla="*/ 29 w 71"/>
                  <a:gd name="T51" fmla="*/ 44 h 155"/>
                  <a:gd name="T52" fmla="*/ 30 w 71"/>
                  <a:gd name="T53" fmla="*/ 85 h 155"/>
                  <a:gd name="T54" fmla="*/ 31 w 71"/>
                  <a:gd name="T55" fmla="*/ 1 h 155"/>
                  <a:gd name="T56" fmla="*/ 33 w 71"/>
                  <a:gd name="T57" fmla="*/ 89 h 155"/>
                  <a:gd name="T58" fmla="*/ 34 w 71"/>
                  <a:gd name="T59" fmla="*/ 48 h 155"/>
                  <a:gd name="T60" fmla="*/ 34 w 71"/>
                  <a:gd name="T61" fmla="*/ 100 h 155"/>
                  <a:gd name="T62" fmla="*/ 35 w 71"/>
                  <a:gd name="T63" fmla="*/ 85 h 155"/>
                  <a:gd name="T64" fmla="*/ 36 w 71"/>
                  <a:gd name="T65" fmla="*/ 65 h 155"/>
                  <a:gd name="T66" fmla="*/ 37 w 71"/>
                  <a:gd name="T67" fmla="*/ 112 h 155"/>
                  <a:gd name="T68" fmla="*/ 39 w 71"/>
                  <a:gd name="T69" fmla="*/ 86 h 155"/>
                  <a:gd name="T70" fmla="*/ 40 w 71"/>
                  <a:gd name="T71" fmla="*/ 66 h 155"/>
                  <a:gd name="T72" fmla="*/ 41 w 71"/>
                  <a:gd name="T73" fmla="*/ 39 h 155"/>
                  <a:gd name="T74" fmla="*/ 42 w 71"/>
                  <a:gd name="T75" fmla="*/ 76 h 155"/>
                  <a:gd name="T76" fmla="*/ 43 w 71"/>
                  <a:gd name="T77" fmla="*/ 88 h 155"/>
                  <a:gd name="T78" fmla="*/ 45 w 71"/>
                  <a:gd name="T79" fmla="*/ 55 h 155"/>
                  <a:gd name="T80" fmla="*/ 45 w 71"/>
                  <a:gd name="T81" fmla="*/ 38 h 155"/>
                  <a:gd name="T82" fmla="*/ 46 w 71"/>
                  <a:gd name="T83" fmla="*/ 64 h 155"/>
                  <a:gd name="T84" fmla="*/ 47 w 71"/>
                  <a:gd name="T85" fmla="*/ 95 h 155"/>
                  <a:gd name="T86" fmla="*/ 48 w 71"/>
                  <a:gd name="T87" fmla="*/ 134 h 155"/>
                  <a:gd name="T88" fmla="*/ 50 w 71"/>
                  <a:gd name="T89" fmla="*/ 83 h 155"/>
                  <a:gd name="T90" fmla="*/ 51 w 71"/>
                  <a:gd name="T91" fmla="*/ 61 h 155"/>
                  <a:gd name="T92" fmla="*/ 52 w 71"/>
                  <a:gd name="T93" fmla="*/ 55 h 155"/>
                  <a:gd name="T94" fmla="*/ 53 w 71"/>
                  <a:gd name="T95" fmla="*/ 83 h 155"/>
                  <a:gd name="T96" fmla="*/ 54 w 71"/>
                  <a:gd name="T97" fmla="*/ 114 h 155"/>
                  <a:gd name="T98" fmla="*/ 56 w 71"/>
                  <a:gd name="T99" fmla="*/ 78 h 155"/>
                  <a:gd name="T100" fmla="*/ 57 w 71"/>
                  <a:gd name="T101" fmla="*/ 119 h 155"/>
                  <a:gd name="T102" fmla="*/ 58 w 71"/>
                  <a:gd name="T103" fmla="*/ 140 h 155"/>
                  <a:gd name="T104" fmla="*/ 59 w 71"/>
                  <a:gd name="T105" fmla="*/ 119 h 155"/>
                  <a:gd name="T106" fmla="*/ 60 w 71"/>
                  <a:gd name="T107" fmla="*/ 154 h 155"/>
                  <a:gd name="T108" fmla="*/ 62 w 71"/>
                  <a:gd name="T109" fmla="*/ 131 h 155"/>
                  <a:gd name="T110" fmla="*/ 63 w 71"/>
                  <a:gd name="T111" fmla="*/ 100 h 155"/>
                  <a:gd name="T112" fmla="*/ 64 w 71"/>
                  <a:gd name="T113" fmla="*/ 140 h 155"/>
                  <a:gd name="T114" fmla="*/ 65 w 71"/>
                  <a:gd name="T115" fmla="*/ 141 h 155"/>
                  <a:gd name="T116" fmla="*/ 67 w 71"/>
                  <a:gd name="T117" fmla="*/ 137 h 155"/>
                  <a:gd name="T118" fmla="*/ 68 w 71"/>
                  <a:gd name="T119" fmla="*/ 97 h 155"/>
                  <a:gd name="T120" fmla="*/ 69 w 71"/>
                  <a:gd name="T121" fmla="*/ 123 h 155"/>
                  <a:gd name="T122" fmla="*/ 70 w 71"/>
                  <a:gd name="T123" fmla="*/ 120 h 155"/>
                  <a:gd name="T124" fmla="*/ 71 w 71"/>
                  <a:gd name="T125" fmla="*/ 94 h 1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
                  <a:gd name="T190" fmla="*/ 0 h 155"/>
                  <a:gd name="T191" fmla="*/ 71 w 71"/>
                  <a:gd name="T192" fmla="*/ 155 h 15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 h="155">
                    <a:moveTo>
                      <a:pt x="0" y="73"/>
                    </a:moveTo>
                    <a:lnTo>
                      <a:pt x="1" y="74"/>
                    </a:lnTo>
                    <a:lnTo>
                      <a:pt x="1" y="73"/>
                    </a:lnTo>
                    <a:lnTo>
                      <a:pt x="1" y="71"/>
                    </a:lnTo>
                    <a:lnTo>
                      <a:pt x="1" y="67"/>
                    </a:lnTo>
                    <a:lnTo>
                      <a:pt x="1" y="62"/>
                    </a:lnTo>
                    <a:lnTo>
                      <a:pt x="1" y="58"/>
                    </a:lnTo>
                    <a:lnTo>
                      <a:pt x="1" y="53"/>
                    </a:lnTo>
                    <a:lnTo>
                      <a:pt x="1" y="48"/>
                    </a:lnTo>
                    <a:lnTo>
                      <a:pt x="1" y="43"/>
                    </a:lnTo>
                    <a:lnTo>
                      <a:pt x="1" y="41"/>
                    </a:lnTo>
                    <a:lnTo>
                      <a:pt x="1" y="38"/>
                    </a:lnTo>
                    <a:lnTo>
                      <a:pt x="1" y="37"/>
                    </a:lnTo>
                    <a:lnTo>
                      <a:pt x="2" y="37"/>
                    </a:lnTo>
                    <a:lnTo>
                      <a:pt x="2" y="39"/>
                    </a:lnTo>
                    <a:lnTo>
                      <a:pt x="2" y="42"/>
                    </a:lnTo>
                    <a:lnTo>
                      <a:pt x="2" y="46"/>
                    </a:lnTo>
                    <a:lnTo>
                      <a:pt x="2" y="50"/>
                    </a:lnTo>
                    <a:lnTo>
                      <a:pt x="2" y="55"/>
                    </a:lnTo>
                    <a:lnTo>
                      <a:pt x="2" y="61"/>
                    </a:lnTo>
                    <a:lnTo>
                      <a:pt x="2" y="67"/>
                    </a:lnTo>
                    <a:lnTo>
                      <a:pt x="2" y="72"/>
                    </a:lnTo>
                    <a:lnTo>
                      <a:pt x="2" y="77"/>
                    </a:lnTo>
                    <a:lnTo>
                      <a:pt x="2" y="80"/>
                    </a:lnTo>
                    <a:lnTo>
                      <a:pt x="2" y="83"/>
                    </a:lnTo>
                    <a:lnTo>
                      <a:pt x="2" y="84"/>
                    </a:lnTo>
                    <a:lnTo>
                      <a:pt x="3" y="84"/>
                    </a:lnTo>
                    <a:lnTo>
                      <a:pt x="3" y="83"/>
                    </a:lnTo>
                    <a:lnTo>
                      <a:pt x="3" y="80"/>
                    </a:lnTo>
                    <a:lnTo>
                      <a:pt x="3" y="76"/>
                    </a:lnTo>
                    <a:lnTo>
                      <a:pt x="3" y="71"/>
                    </a:lnTo>
                    <a:lnTo>
                      <a:pt x="3" y="65"/>
                    </a:lnTo>
                    <a:lnTo>
                      <a:pt x="3" y="59"/>
                    </a:lnTo>
                    <a:lnTo>
                      <a:pt x="3" y="53"/>
                    </a:lnTo>
                    <a:lnTo>
                      <a:pt x="3" y="48"/>
                    </a:lnTo>
                    <a:lnTo>
                      <a:pt x="3" y="43"/>
                    </a:lnTo>
                    <a:lnTo>
                      <a:pt x="3" y="39"/>
                    </a:lnTo>
                    <a:lnTo>
                      <a:pt x="3" y="37"/>
                    </a:lnTo>
                    <a:lnTo>
                      <a:pt x="5" y="38"/>
                    </a:lnTo>
                    <a:lnTo>
                      <a:pt x="5" y="41"/>
                    </a:lnTo>
                    <a:lnTo>
                      <a:pt x="5" y="44"/>
                    </a:lnTo>
                    <a:lnTo>
                      <a:pt x="5" y="49"/>
                    </a:lnTo>
                    <a:lnTo>
                      <a:pt x="5" y="54"/>
                    </a:lnTo>
                    <a:lnTo>
                      <a:pt x="5" y="59"/>
                    </a:lnTo>
                    <a:lnTo>
                      <a:pt x="5" y="64"/>
                    </a:lnTo>
                    <a:lnTo>
                      <a:pt x="5" y="68"/>
                    </a:lnTo>
                    <a:lnTo>
                      <a:pt x="5" y="72"/>
                    </a:lnTo>
                    <a:lnTo>
                      <a:pt x="5" y="74"/>
                    </a:lnTo>
                    <a:lnTo>
                      <a:pt x="5" y="76"/>
                    </a:lnTo>
                    <a:lnTo>
                      <a:pt x="5" y="77"/>
                    </a:lnTo>
                    <a:lnTo>
                      <a:pt x="5" y="76"/>
                    </a:lnTo>
                    <a:lnTo>
                      <a:pt x="6" y="73"/>
                    </a:lnTo>
                    <a:lnTo>
                      <a:pt x="6" y="71"/>
                    </a:lnTo>
                    <a:lnTo>
                      <a:pt x="6" y="68"/>
                    </a:lnTo>
                    <a:lnTo>
                      <a:pt x="6" y="65"/>
                    </a:lnTo>
                    <a:lnTo>
                      <a:pt x="6" y="61"/>
                    </a:lnTo>
                    <a:lnTo>
                      <a:pt x="6" y="58"/>
                    </a:lnTo>
                    <a:lnTo>
                      <a:pt x="6" y="55"/>
                    </a:lnTo>
                    <a:lnTo>
                      <a:pt x="6" y="53"/>
                    </a:lnTo>
                    <a:lnTo>
                      <a:pt x="6" y="52"/>
                    </a:lnTo>
                    <a:lnTo>
                      <a:pt x="6" y="50"/>
                    </a:lnTo>
                    <a:lnTo>
                      <a:pt x="6" y="52"/>
                    </a:lnTo>
                    <a:lnTo>
                      <a:pt x="7" y="53"/>
                    </a:lnTo>
                    <a:lnTo>
                      <a:pt x="7" y="54"/>
                    </a:lnTo>
                    <a:lnTo>
                      <a:pt x="7" y="53"/>
                    </a:lnTo>
                    <a:lnTo>
                      <a:pt x="7" y="52"/>
                    </a:lnTo>
                    <a:lnTo>
                      <a:pt x="7" y="49"/>
                    </a:lnTo>
                    <a:lnTo>
                      <a:pt x="7" y="47"/>
                    </a:lnTo>
                    <a:lnTo>
                      <a:pt x="7" y="44"/>
                    </a:lnTo>
                    <a:lnTo>
                      <a:pt x="7" y="43"/>
                    </a:lnTo>
                    <a:lnTo>
                      <a:pt x="7" y="42"/>
                    </a:lnTo>
                    <a:lnTo>
                      <a:pt x="7" y="43"/>
                    </a:lnTo>
                    <a:lnTo>
                      <a:pt x="8" y="47"/>
                    </a:lnTo>
                    <a:lnTo>
                      <a:pt x="8" y="50"/>
                    </a:lnTo>
                    <a:lnTo>
                      <a:pt x="8" y="55"/>
                    </a:lnTo>
                    <a:lnTo>
                      <a:pt x="8" y="61"/>
                    </a:lnTo>
                    <a:lnTo>
                      <a:pt x="8" y="67"/>
                    </a:lnTo>
                    <a:lnTo>
                      <a:pt x="8" y="73"/>
                    </a:lnTo>
                    <a:lnTo>
                      <a:pt x="8" y="78"/>
                    </a:lnTo>
                    <a:lnTo>
                      <a:pt x="8" y="82"/>
                    </a:lnTo>
                    <a:lnTo>
                      <a:pt x="8" y="85"/>
                    </a:lnTo>
                    <a:lnTo>
                      <a:pt x="8" y="83"/>
                    </a:lnTo>
                    <a:lnTo>
                      <a:pt x="8" y="78"/>
                    </a:lnTo>
                    <a:lnTo>
                      <a:pt x="9" y="73"/>
                    </a:lnTo>
                    <a:lnTo>
                      <a:pt x="9" y="67"/>
                    </a:lnTo>
                    <a:lnTo>
                      <a:pt x="9" y="61"/>
                    </a:lnTo>
                    <a:lnTo>
                      <a:pt x="9" y="55"/>
                    </a:lnTo>
                    <a:lnTo>
                      <a:pt x="9" y="49"/>
                    </a:lnTo>
                    <a:lnTo>
                      <a:pt x="9" y="44"/>
                    </a:lnTo>
                    <a:lnTo>
                      <a:pt x="9" y="41"/>
                    </a:lnTo>
                    <a:lnTo>
                      <a:pt x="9" y="38"/>
                    </a:lnTo>
                    <a:lnTo>
                      <a:pt x="9" y="37"/>
                    </a:lnTo>
                    <a:lnTo>
                      <a:pt x="9" y="38"/>
                    </a:lnTo>
                    <a:lnTo>
                      <a:pt x="9" y="41"/>
                    </a:lnTo>
                    <a:lnTo>
                      <a:pt x="9" y="43"/>
                    </a:lnTo>
                    <a:lnTo>
                      <a:pt x="11" y="47"/>
                    </a:lnTo>
                    <a:lnTo>
                      <a:pt x="11" y="50"/>
                    </a:lnTo>
                    <a:lnTo>
                      <a:pt x="11" y="54"/>
                    </a:lnTo>
                    <a:lnTo>
                      <a:pt x="11" y="58"/>
                    </a:lnTo>
                    <a:lnTo>
                      <a:pt x="11" y="61"/>
                    </a:lnTo>
                    <a:lnTo>
                      <a:pt x="11" y="65"/>
                    </a:lnTo>
                    <a:lnTo>
                      <a:pt x="11" y="68"/>
                    </a:lnTo>
                    <a:lnTo>
                      <a:pt x="11" y="72"/>
                    </a:lnTo>
                    <a:lnTo>
                      <a:pt x="11" y="76"/>
                    </a:lnTo>
                    <a:lnTo>
                      <a:pt x="11" y="78"/>
                    </a:lnTo>
                    <a:lnTo>
                      <a:pt x="11" y="80"/>
                    </a:lnTo>
                    <a:lnTo>
                      <a:pt x="11" y="84"/>
                    </a:lnTo>
                    <a:lnTo>
                      <a:pt x="11" y="86"/>
                    </a:lnTo>
                    <a:lnTo>
                      <a:pt x="12" y="88"/>
                    </a:lnTo>
                    <a:lnTo>
                      <a:pt x="12" y="89"/>
                    </a:lnTo>
                    <a:lnTo>
                      <a:pt x="12" y="88"/>
                    </a:lnTo>
                    <a:lnTo>
                      <a:pt x="12" y="86"/>
                    </a:lnTo>
                    <a:lnTo>
                      <a:pt x="12" y="84"/>
                    </a:lnTo>
                    <a:lnTo>
                      <a:pt x="12" y="80"/>
                    </a:lnTo>
                    <a:lnTo>
                      <a:pt x="12" y="76"/>
                    </a:lnTo>
                    <a:lnTo>
                      <a:pt x="12" y="72"/>
                    </a:lnTo>
                    <a:lnTo>
                      <a:pt x="12" y="66"/>
                    </a:lnTo>
                    <a:lnTo>
                      <a:pt x="12" y="61"/>
                    </a:lnTo>
                    <a:lnTo>
                      <a:pt x="12" y="56"/>
                    </a:lnTo>
                    <a:lnTo>
                      <a:pt x="12" y="53"/>
                    </a:lnTo>
                    <a:lnTo>
                      <a:pt x="13" y="48"/>
                    </a:lnTo>
                    <a:lnTo>
                      <a:pt x="13" y="46"/>
                    </a:lnTo>
                    <a:lnTo>
                      <a:pt x="13" y="42"/>
                    </a:lnTo>
                    <a:lnTo>
                      <a:pt x="13" y="39"/>
                    </a:lnTo>
                    <a:lnTo>
                      <a:pt x="13" y="38"/>
                    </a:lnTo>
                    <a:lnTo>
                      <a:pt x="13" y="37"/>
                    </a:lnTo>
                    <a:lnTo>
                      <a:pt x="13" y="36"/>
                    </a:lnTo>
                    <a:lnTo>
                      <a:pt x="13" y="37"/>
                    </a:lnTo>
                    <a:lnTo>
                      <a:pt x="13" y="39"/>
                    </a:lnTo>
                    <a:lnTo>
                      <a:pt x="13" y="42"/>
                    </a:lnTo>
                    <a:lnTo>
                      <a:pt x="14" y="47"/>
                    </a:lnTo>
                    <a:lnTo>
                      <a:pt x="14" y="52"/>
                    </a:lnTo>
                    <a:lnTo>
                      <a:pt x="14" y="58"/>
                    </a:lnTo>
                    <a:lnTo>
                      <a:pt x="14" y="65"/>
                    </a:lnTo>
                    <a:lnTo>
                      <a:pt x="14" y="73"/>
                    </a:lnTo>
                    <a:lnTo>
                      <a:pt x="14" y="82"/>
                    </a:lnTo>
                    <a:lnTo>
                      <a:pt x="14" y="90"/>
                    </a:lnTo>
                    <a:lnTo>
                      <a:pt x="14" y="100"/>
                    </a:lnTo>
                    <a:lnTo>
                      <a:pt x="14" y="108"/>
                    </a:lnTo>
                    <a:lnTo>
                      <a:pt x="14" y="117"/>
                    </a:lnTo>
                    <a:lnTo>
                      <a:pt x="14" y="123"/>
                    </a:lnTo>
                    <a:lnTo>
                      <a:pt x="14" y="129"/>
                    </a:lnTo>
                    <a:lnTo>
                      <a:pt x="14" y="132"/>
                    </a:lnTo>
                    <a:lnTo>
                      <a:pt x="16" y="135"/>
                    </a:lnTo>
                    <a:lnTo>
                      <a:pt x="16" y="136"/>
                    </a:lnTo>
                    <a:lnTo>
                      <a:pt x="16" y="135"/>
                    </a:lnTo>
                    <a:lnTo>
                      <a:pt x="16" y="131"/>
                    </a:lnTo>
                    <a:lnTo>
                      <a:pt x="16" y="127"/>
                    </a:lnTo>
                    <a:lnTo>
                      <a:pt x="16" y="121"/>
                    </a:lnTo>
                    <a:lnTo>
                      <a:pt x="16" y="114"/>
                    </a:lnTo>
                    <a:lnTo>
                      <a:pt x="16" y="107"/>
                    </a:lnTo>
                    <a:lnTo>
                      <a:pt x="16" y="99"/>
                    </a:lnTo>
                    <a:lnTo>
                      <a:pt x="16" y="90"/>
                    </a:lnTo>
                    <a:lnTo>
                      <a:pt x="16" y="80"/>
                    </a:lnTo>
                    <a:lnTo>
                      <a:pt x="16" y="70"/>
                    </a:lnTo>
                    <a:lnTo>
                      <a:pt x="16" y="60"/>
                    </a:lnTo>
                    <a:lnTo>
                      <a:pt x="17" y="50"/>
                    </a:lnTo>
                    <a:lnTo>
                      <a:pt x="17" y="41"/>
                    </a:lnTo>
                    <a:lnTo>
                      <a:pt x="17" y="31"/>
                    </a:lnTo>
                    <a:lnTo>
                      <a:pt x="17" y="24"/>
                    </a:lnTo>
                    <a:lnTo>
                      <a:pt x="17" y="15"/>
                    </a:lnTo>
                    <a:lnTo>
                      <a:pt x="17" y="9"/>
                    </a:lnTo>
                    <a:lnTo>
                      <a:pt x="17" y="5"/>
                    </a:lnTo>
                    <a:lnTo>
                      <a:pt x="17" y="2"/>
                    </a:lnTo>
                    <a:lnTo>
                      <a:pt x="17" y="0"/>
                    </a:lnTo>
                    <a:lnTo>
                      <a:pt x="17" y="1"/>
                    </a:lnTo>
                    <a:lnTo>
                      <a:pt x="17" y="3"/>
                    </a:lnTo>
                    <a:lnTo>
                      <a:pt x="17" y="7"/>
                    </a:lnTo>
                    <a:lnTo>
                      <a:pt x="17" y="12"/>
                    </a:lnTo>
                    <a:lnTo>
                      <a:pt x="17" y="19"/>
                    </a:lnTo>
                    <a:lnTo>
                      <a:pt x="18" y="26"/>
                    </a:lnTo>
                    <a:lnTo>
                      <a:pt x="18" y="35"/>
                    </a:lnTo>
                    <a:lnTo>
                      <a:pt x="18" y="43"/>
                    </a:lnTo>
                    <a:lnTo>
                      <a:pt x="18" y="53"/>
                    </a:lnTo>
                    <a:lnTo>
                      <a:pt x="18" y="61"/>
                    </a:lnTo>
                    <a:lnTo>
                      <a:pt x="18" y="70"/>
                    </a:lnTo>
                    <a:lnTo>
                      <a:pt x="18" y="77"/>
                    </a:lnTo>
                    <a:lnTo>
                      <a:pt x="18" y="83"/>
                    </a:lnTo>
                    <a:lnTo>
                      <a:pt x="18" y="89"/>
                    </a:lnTo>
                    <a:lnTo>
                      <a:pt x="18" y="93"/>
                    </a:lnTo>
                    <a:lnTo>
                      <a:pt x="18" y="95"/>
                    </a:lnTo>
                    <a:lnTo>
                      <a:pt x="18" y="96"/>
                    </a:lnTo>
                    <a:lnTo>
                      <a:pt x="19" y="95"/>
                    </a:lnTo>
                    <a:lnTo>
                      <a:pt x="19" y="91"/>
                    </a:lnTo>
                    <a:lnTo>
                      <a:pt x="19" y="86"/>
                    </a:lnTo>
                    <a:lnTo>
                      <a:pt x="19" y="82"/>
                    </a:lnTo>
                    <a:lnTo>
                      <a:pt x="19" y="74"/>
                    </a:lnTo>
                    <a:lnTo>
                      <a:pt x="19" y="68"/>
                    </a:lnTo>
                    <a:lnTo>
                      <a:pt x="19" y="61"/>
                    </a:lnTo>
                    <a:lnTo>
                      <a:pt x="19" y="54"/>
                    </a:lnTo>
                    <a:lnTo>
                      <a:pt x="19" y="48"/>
                    </a:lnTo>
                    <a:lnTo>
                      <a:pt x="19" y="42"/>
                    </a:lnTo>
                    <a:lnTo>
                      <a:pt x="19" y="37"/>
                    </a:lnTo>
                    <a:lnTo>
                      <a:pt x="19" y="33"/>
                    </a:lnTo>
                    <a:lnTo>
                      <a:pt x="19" y="31"/>
                    </a:lnTo>
                    <a:lnTo>
                      <a:pt x="20" y="30"/>
                    </a:lnTo>
                    <a:lnTo>
                      <a:pt x="20" y="32"/>
                    </a:lnTo>
                    <a:lnTo>
                      <a:pt x="20" y="35"/>
                    </a:lnTo>
                    <a:lnTo>
                      <a:pt x="20" y="37"/>
                    </a:lnTo>
                    <a:lnTo>
                      <a:pt x="20" y="39"/>
                    </a:lnTo>
                    <a:lnTo>
                      <a:pt x="20" y="42"/>
                    </a:lnTo>
                    <a:lnTo>
                      <a:pt x="20" y="43"/>
                    </a:lnTo>
                    <a:lnTo>
                      <a:pt x="20" y="44"/>
                    </a:lnTo>
                    <a:lnTo>
                      <a:pt x="22" y="43"/>
                    </a:lnTo>
                    <a:lnTo>
                      <a:pt x="22" y="42"/>
                    </a:lnTo>
                    <a:lnTo>
                      <a:pt x="22" y="39"/>
                    </a:lnTo>
                    <a:lnTo>
                      <a:pt x="22" y="38"/>
                    </a:lnTo>
                    <a:lnTo>
                      <a:pt x="22" y="37"/>
                    </a:lnTo>
                    <a:lnTo>
                      <a:pt x="22" y="38"/>
                    </a:lnTo>
                    <a:lnTo>
                      <a:pt x="22" y="39"/>
                    </a:lnTo>
                    <a:lnTo>
                      <a:pt x="22" y="43"/>
                    </a:lnTo>
                    <a:lnTo>
                      <a:pt x="22" y="47"/>
                    </a:lnTo>
                    <a:lnTo>
                      <a:pt x="22" y="53"/>
                    </a:lnTo>
                    <a:lnTo>
                      <a:pt x="22" y="59"/>
                    </a:lnTo>
                    <a:lnTo>
                      <a:pt x="22" y="67"/>
                    </a:lnTo>
                    <a:lnTo>
                      <a:pt x="23" y="76"/>
                    </a:lnTo>
                    <a:lnTo>
                      <a:pt x="23" y="84"/>
                    </a:lnTo>
                    <a:lnTo>
                      <a:pt x="23" y="93"/>
                    </a:lnTo>
                    <a:lnTo>
                      <a:pt x="23" y="101"/>
                    </a:lnTo>
                    <a:lnTo>
                      <a:pt x="23" y="108"/>
                    </a:lnTo>
                    <a:lnTo>
                      <a:pt x="23" y="114"/>
                    </a:lnTo>
                    <a:lnTo>
                      <a:pt x="23" y="119"/>
                    </a:lnTo>
                    <a:lnTo>
                      <a:pt x="23" y="121"/>
                    </a:lnTo>
                    <a:lnTo>
                      <a:pt x="23" y="123"/>
                    </a:lnTo>
                    <a:lnTo>
                      <a:pt x="23" y="120"/>
                    </a:lnTo>
                    <a:lnTo>
                      <a:pt x="23" y="118"/>
                    </a:lnTo>
                    <a:lnTo>
                      <a:pt x="23" y="114"/>
                    </a:lnTo>
                    <a:lnTo>
                      <a:pt x="24" y="109"/>
                    </a:lnTo>
                    <a:lnTo>
                      <a:pt x="24" y="105"/>
                    </a:lnTo>
                    <a:lnTo>
                      <a:pt x="24" y="101"/>
                    </a:lnTo>
                    <a:lnTo>
                      <a:pt x="24" y="96"/>
                    </a:lnTo>
                    <a:lnTo>
                      <a:pt x="24" y="91"/>
                    </a:lnTo>
                    <a:lnTo>
                      <a:pt x="24" y="88"/>
                    </a:lnTo>
                    <a:lnTo>
                      <a:pt x="24" y="83"/>
                    </a:lnTo>
                    <a:lnTo>
                      <a:pt x="24" y="78"/>
                    </a:lnTo>
                    <a:lnTo>
                      <a:pt x="24" y="73"/>
                    </a:lnTo>
                    <a:lnTo>
                      <a:pt x="24" y="68"/>
                    </a:lnTo>
                    <a:lnTo>
                      <a:pt x="24" y="62"/>
                    </a:lnTo>
                    <a:lnTo>
                      <a:pt x="24" y="56"/>
                    </a:lnTo>
                    <a:lnTo>
                      <a:pt x="24" y="49"/>
                    </a:lnTo>
                    <a:lnTo>
                      <a:pt x="25" y="42"/>
                    </a:lnTo>
                    <a:lnTo>
                      <a:pt x="25" y="35"/>
                    </a:lnTo>
                    <a:lnTo>
                      <a:pt x="25" y="27"/>
                    </a:lnTo>
                    <a:lnTo>
                      <a:pt x="25" y="20"/>
                    </a:lnTo>
                    <a:lnTo>
                      <a:pt x="25" y="14"/>
                    </a:lnTo>
                    <a:lnTo>
                      <a:pt x="25" y="9"/>
                    </a:lnTo>
                    <a:lnTo>
                      <a:pt x="25" y="6"/>
                    </a:lnTo>
                    <a:lnTo>
                      <a:pt x="25" y="3"/>
                    </a:lnTo>
                    <a:lnTo>
                      <a:pt x="25" y="2"/>
                    </a:lnTo>
                    <a:lnTo>
                      <a:pt x="25" y="3"/>
                    </a:lnTo>
                    <a:lnTo>
                      <a:pt x="25" y="6"/>
                    </a:lnTo>
                    <a:lnTo>
                      <a:pt x="25" y="8"/>
                    </a:lnTo>
                    <a:lnTo>
                      <a:pt x="25" y="12"/>
                    </a:lnTo>
                    <a:lnTo>
                      <a:pt x="26" y="17"/>
                    </a:lnTo>
                    <a:lnTo>
                      <a:pt x="26" y="21"/>
                    </a:lnTo>
                    <a:lnTo>
                      <a:pt x="26" y="25"/>
                    </a:lnTo>
                    <a:lnTo>
                      <a:pt x="26" y="30"/>
                    </a:lnTo>
                    <a:lnTo>
                      <a:pt x="26" y="33"/>
                    </a:lnTo>
                    <a:lnTo>
                      <a:pt x="26" y="37"/>
                    </a:lnTo>
                    <a:lnTo>
                      <a:pt x="26" y="39"/>
                    </a:lnTo>
                    <a:lnTo>
                      <a:pt x="26" y="43"/>
                    </a:lnTo>
                    <a:lnTo>
                      <a:pt x="26" y="46"/>
                    </a:lnTo>
                    <a:lnTo>
                      <a:pt x="26" y="49"/>
                    </a:lnTo>
                    <a:lnTo>
                      <a:pt x="26" y="53"/>
                    </a:lnTo>
                    <a:lnTo>
                      <a:pt x="26" y="58"/>
                    </a:lnTo>
                    <a:lnTo>
                      <a:pt x="26" y="62"/>
                    </a:lnTo>
                    <a:lnTo>
                      <a:pt x="26" y="68"/>
                    </a:lnTo>
                    <a:lnTo>
                      <a:pt x="28" y="74"/>
                    </a:lnTo>
                    <a:lnTo>
                      <a:pt x="28" y="82"/>
                    </a:lnTo>
                    <a:lnTo>
                      <a:pt x="28" y="89"/>
                    </a:lnTo>
                    <a:lnTo>
                      <a:pt x="28" y="96"/>
                    </a:lnTo>
                    <a:lnTo>
                      <a:pt x="28" y="101"/>
                    </a:lnTo>
                    <a:lnTo>
                      <a:pt x="28" y="106"/>
                    </a:lnTo>
                    <a:lnTo>
                      <a:pt x="28" y="108"/>
                    </a:lnTo>
                    <a:lnTo>
                      <a:pt x="28" y="106"/>
                    </a:lnTo>
                    <a:lnTo>
                      <a:pt x="28" y="102"/>
                    </a:lnTo>
                    <a:lnTo>
                      <a:pt x="28" y="97"/>
                    </a:lnTo>
                    <a:lnTo>
                      <a:pt x="28" y="90"/>
                    </a:lnTo>
                    <a:lnTo>
                      <a:pt x="28" y="82"/>
                    </a:lnTo>
                    <a:lnTo>
                      <a:pt x="29" y="73"/>
                    </a:lnTo>
                    <a:lnTo>
                      <a:pt x="29" y="65"/>
                    </a:lnTo>
                    <a:lnTo>
                      <a:pt x="29" y="58"/>
                    </a:lnTo>
                    <a:lnTo>
                      <a:pt x="29" y="52"/>
                    </a:lnTo>
                    <a:lnTo>
                      <a:pt x="29" y="47"/>
                    </a:lnTo>
                    <a:lnTo>
                      <a:pt x="29" y="43"/>
                    </a:lnTo>
                    <a:lnTo>
                      <a:pt x="29" y="44"/>
                    </a:lnTo>
                    <a:lnTo>
                      <a:pt x="29" y="47"/>
                    </a:lnTo>
                    <a:lnTo>
                      <a:pt x="29" y="52"/>
                    </a:lnTo>
                    <a:lnTo>
                      <a:pt x="29" y="58"/>
                    </a:lnTo>
                    <a:lnTo>
                      <a:pt x="29" y="64"/>
                    </a:lnTo>
                    <a:lnTo>
                      <a:pt x="29" y="70"/>
                    </a:lnTo>
                    <a:lnTo>
                      <a:pt x="30" y="76"/>
                    </a:lnTo>
                    <a:lnTo>
                      <a:pt x="30" y="80"/>
                    </a:lnTo>
                    <a:lnTo>
                      <a:pt x="30" y="85"/>
                    </a:lnTo>
                    <a:lnTo>
                      <a:pt x="30" y="86"/>
                    </a:lnTo>
                    <a:lnTo>
                      <a:pt x="30" y="88"/>
                    </a:lnTo>
                    <a:lnTo>
                      <a:pt x="30" y="85"/>
                    </a:lnTo>
                    <a:lnTo>
                      <a:pt x="30" y="82"/>
                    </a:lnTo>
                    <a:lnTo>
                      <a:pt x="30" y="76"/>
                    </a:lnTo>
                    <a:lnTo>
                      <a:pt x="30" y="68"/>
                    </a:lnTo>
                    <a:lnTo>
                      <a:pt x="30" y="59"/>
                    </a:lnTo>
                    <a:lnTo>
                      <a:pt x="30" y="49"/>
                    </a:lnTo>
                    <a:lnTo>
                      <a:pt x="30" y="38"/>
                    </a:lnTo>
                    <a:lnTo>
                      <a:pt x="30" y="29"/>
                    </a:lnTo>
                    <a:lnTo>
                      <a:pt x="31" y="19"/>
                    </a:lnTo>
                    <a:lnTo>
                      <a:pt x="31" y="11"/>
                    </a:lnTo>
                    <a:lnTo>
                      <a:pt x="31" y="5"/>
                    </a:lnTo>
                    <a:lnTo>
                      <a:pt x="31" y="1"/>
                    </a:lnTo>
                    <a:lnTo>
                      <a:pt x="31" y="2"/>
                    </a:lnTo>
                    <a:lnTo>
                      <a:pt x="31" y="7"/>
                    </a:lnTo>
                    <a:lnTo>
                      <a:pt x="31" y="13"/>
                    </a:lnTo>
                    <a:lnTo>
                      <a:pt x="31" y="23"/>
                    </a:lnTo>
                    <a:lnTo>
                      <a:pt x="31" y="32"/>
                    </a:lnTo>
                    <a:lnTo>
                      <a:pt x="31" y="43"/>
                    </a:lnTo>
                    <a:lnTo>
                      <a:pt x="31" y="55"/>
                    </a:lnTo>
                    <a:lnTo>
                      <a:pt x="31" y="66"/>
                    </a:lnTo>
                    <a:lnTo>
                      <a:pt x="33" y="76"/>
                    </a:lnTo>
                    <a:lnTo>
                      <a:pt x="33" y="84"/>
                    </a:lnTo>
                    <a:lnTo>
                      <a:pt x="33" y="89"/>
                    </a:lnTo>
                    <a:lnTo>
                      <a:pt x="33" y="93"/>
                    </a:lnTo>
                    <a:lnTo>
                      <a:pt x="33" y="94"/>
                    </a:lnTo>
                    <a:lnTo>
                      <a:pt x="33" y="93"/>
                    </a:lnTo>
                    <a:lnTo>
                      <a:pt x="33" y="89"/>
                    </a:lnTo>
                    <a:lnTo>
                      <a:pt x="33" y="83"/>
                    </a:lnTo>
                    <a:lnTo>
                      <a:pt x="33" y="77"/>
                    </a:lnTo>
                    <a:lnTo>
                      <a:pt x="33" y="70"/>
                    </a:lnTo>
                    <a:lnTo>
                      <a:pt x="33" y="62"/>
                    </a:lnTo>
                    <a:lnTo>
                      <a:pt x="33" y="56"/>
                    </a:lnTo>
                    <a:lnTo>
                      <a:pt x="33" y="52"/>
                    </a:lnTo>
                    <a:lnTo>
                      <a:pt x="34" y="48"/>
                    </a:lnTo>
                    <a:lnTo>
                      <a:pt x="34" y="46"/>
                    </a:lnTo>
                    <a:lnTo>
                      <a:pt x="34" y="48"/>
                    </a:lnTo>
                    <a:lnTo>
                      <a:pt x="34" y="52"/>
                    </a:lnTo>
                    <a:lnTo>
                      <a:pt x="34" y="58"/>
                    </a:lnTo>
                    <a:lnTo>
                      <a:pt x="34" y="64"/>
                    </a:lnTo>
                    <a:lnTo>
                      <a:pt x="34" y="71"/>
                    </a:lnTo>
                    <a:lnTo>
                      <a:pt x="34" y="78"/>
                    </a:lnTo>
                    <a:lnTo>
                      <a:pt x="34" y="84"/>
                    </a:lnTo>
                    <a:lnTo>
                      <a:pt x="34" y="90"/>
                    </a:lnTo>
                    <a:lnTo>
                      <a:pt x="34" y="96"/>
                    </a:lnTo>
                    <a:lnTo>
                      <a:pt x="34" y="100"/>
                    </a:lnTo>
                    <a:lnTo>
                      <a:pt x="35" y="103"/>
                    </a:lnTo>
                    <a:lnTo>
                      <a:pt x="35" y="106"/>
                    </a:lnTo>
                    <a:lnTo>
                      <a:pt x="35" y="107"/>
                    </a:lnTo>
                    <a:lnTo>
                      <a:pt x="35" y="108"/>
                    </a:lnTo>
                    <a:lnTo>
                      <a:pt x="35" y="107"/>
                    </a:lnTo>
                    <a:lnTo>
                      <a:pt x="35" y="106"/>
                    </a:lnTo>
                    <a:lnTo>
                      <a:pt x="35" y="103"/>
                    </a:lnTo>
                    <a:lnTo>
                      <a:pt x="35" y="101"/>
                    </a:lnTo>
                    <a:lnTo>
                      <a:pt x="35" y="96"/>
                    </a:lnTo>
                    <a:lnTo>
                      <a:pt x="35" y="91"/>
                    </a:lnTo>
                    <a:lnTo>
                      <a:pt x="35" y="85"/>
                    </a:lnTo>
                    <a:lnTo>
                      <a:pt x="36" y="78"/>
                    </a:lnTo>
                    <a:lnTo>
                      <a:pt x="36" y="71"/>
                    </a:lnTo>
                    <a:lnTo>
                      <a:pt x="36" y="64"/>
                    </a:lnTo>
                    <a:lnTo>
                      <a:pt x="36" y="58"/>
                    </a:lnTo>
                    <a:lnTo>
                      <a:pt x="36" y="52"/>
                    </a:lnTo>
                    <a:lnTo>
                      <a:pt x="36" y="47"/>
                    </a:lnTo>
                    <a:lnTo>
                      <a:pt x="36" y="44"/>
                    </a:lnTo>
                    <a:lnTo>
                      <a:pt x="36" y="47"/>
                    </a:lnTo>
                    <a:lnTo>
                      <a:pt x="36" y="50"/>
                    </a:lnTo>
                    <a:lnTo>
                      <a:pt x="36" y="58"/>
                    </a:lnTo>
                    <a:lnTo>
                      <a:pt x="36" y="65"/>
                    </a:lnTo>
                    <a:lnTo>
                      <a:pt x="36" y="74"/>
                    </a:lnTo>
                    <a:lnTo>
                      <a:pt x="37" y="84"/>
                    </a:lnTo>
                    <a:lnTo>
                      <a:pt x="37" y="94"/>
                    </a:lnTo>
                    <a:lnTo>
                      <a:pt x="37" y="102"/>
                    </a:lnTo>
                    <a:lnTo>
                      <a:pt x="37" y="109"/>
                    </a:lnTo>
                    <a:lnTo>
                      <a:pt x="37" y="114"/>
                    </a:lnTo>
                    <a:lnTo>
                      <a:pt x="37" y="118"/>
                    </a:lnTo>
                    <a:lnTo>
                      <a:pt x="37" y="120"/>
                    </a:lnTo>
                    <a:lnTo>
                      <a:pt x="37" y="118"/>
                    </a:lnTo>
                    <a:lnTo>
                      <a:pt x="37" y="115"/>
                    </a:lnTo>
                    <a:lnTo>
                      <a:pt x="37" y="112"/>
                    </a:lnTo>
                    <a:lnTo>
                      <a:pt x="37" y="108"/>
                    </a:lnTo>
                    <a:lnTo>
                      <a:pt x="37" y="103"/>
                    </a:lnTo>
                    <a:lnTo>
                      <a:pt x="37" y="100"/>
                    </a:lnTo>
                    <a:lnTo>
                      <a:pt x="39" y="97"/>
                    </a:lnTo>
                    <a:lnTo>
                      <a:pt x="39" y="94"/>
                    </a:lnTo>
                    <a:lnTo>
                      <a:pt x="39" y="93"/>
                    </a:lnTo>
                    <a:lnTo>
                      <a:pt x="39" y="91"/>
                    </a:lnTo>
                    <a:lnTo>
                      <a:pt x="39" y="90"/>
                    </a:lnTo>
                    <a:lnTo>
                      <a:pt x="39" y="89"/>
                    </a:lnTo>
                    <a:lnTo>
                      <a:pt x="39" y="88"/>
                    </a:lnTo>
                    <a:lnTo>
                      <a:pt x="39" y="86"/>
                    </a:lnTo>
                    <a:lnTo>
                      <a:pt x="39" y="85"/>
                    </a:lnTo>
                    <a:lnTo>
                      <a:pt x="39" y="83"/>
                    </a:lnTo>
                    <a:lnTo>
                      <a:pt x="39" y="82"/>
                    </a:lnTo>
                    <a:lnTo>
                      <a:pt x="39" y="79"/>
                    </a:lnTo>
                    <a:lnTo>
                      <a:pt x="40" y="77"/>
                    </a:lnTo>
                    <a:lnTo>
                      <a:pt x="40" y="74"/>
                    </a:lnTo>
                    <a:lnTo>
                      <a:pt x="40" y="72"/>
                    </a:lnTo>
                    <a:lnTo>
                      <a:pt x="40" y="71"/>
                    </a:lnTo>
                    <a:lnTo>
                      <a:pt x="40" y="68"/>
                    </a:lnTo>
                    <a:lnTo>
                      <a:pt x="40" y="67"/>
                    </a:lnTo>
                    <a:lnTo>
                      <a:pt x="40" y="66"/>
                    </a:lnTo>
                    <a:lnTo>
                      <a:pt x="40" y="64"/>
                    </a:lnTo>
                    <a:lnTo>
                      <a:pt x="40" y="62"/>
                    </a:lnTo>
                    <a:lnTo>
                      <a:pt x="40" y="61"/>
                    </a:lnTo>
                    <a:lnTo>
                      <a:pt x="40" y="59"/>
                    </a:lnTo>
                    <a:lnTo>
                      <a:pt x="40" y="58"/>
                    </a:lnTo>
                    <a:lnTo>
                      <a:pt x="40" y="55"/>
                    </a:lnTo>
                    <a:lnTo>
                      <a:pt x="41" y="52"/>
                    </a:lnTo>
                    <a:lnTo>
                      <a:pt x="41" y="49"/>
                    </a:lnTo>
                    <a:lnTo>
                      <a:pt x="41" y="46"/>
                    </a:lnTo>
                    <a:lnTo>
                      <a:pt x="41" y="43"/>
                    </a:lnTo>
                    <a:lnTo>
                      <a:pt x="41" y="39"/>
                    </a:lnTo>
                    <a:lnTo>
                      <a:pt x="41" y="37"/>
                    </a:lnTo>
                    <a:lnTo>
                      <a:pt x="41" y="36"/>
                    </a:lnTo>
                    <a:lnTo>
                      <a:pt x="41" y="37"/>
                    </a:lnTo>
                    <a:lnTo>
                      <a:pt x="41" y="38"/>
                    </a:lnTo>
                    <a:lnTo>
                      <a:pt x="41" y="42"/>
                    </a:lnTo>
                    <a:lnTo>
                      <a:pt x="41" y="46"/>
                    </a:lnTo>
                    <a:lnTo>
                      <a:pt x="41" y="52"/>
                    </a:lnTo>
                    <a:lnTo>
                      <a:pt x="42" y="58"/>
                    </a:lnTo>
                    <a:lnTo>
                      <a:pt x="42" y="64"/>
                    </a:lnTo>
                    <a:lnTo>
                      <a:pt x="42" y="70"/>
                    </a:lnTo>
                    <a:lnTo>
                      <a:pt x="42" y="76"/>
                    </a:lnTo>
                    <a:lnTo>
                      <a:pt x="42" y="82"/>
                    </a:lnTo>
                    <a:lnTo>
                      <a:pt x="42" y="86"/>
                    </a:lnTo>
                    <a:lnTo>
                      <a:pt x="42" y="90"/>
                    </a:lnTo>
                    <a:lnTo>
                      <a:pt x="42" y="94"/>
                    </a:lnTo>
                    <a:lnTo>
                      <a:pt x="42" y="95"/>
                    </a:lnTo>
                    <a:lnTo>
                      <a:pt x="42" y="96"/>
                    </a:lnTo>
                    <a:lnTo>
                      <a:pt x="42" y="95"/>
                    </a:lnTo>
                    <a:lnTo>
                      <a:pt x="42" y="94"/>
                    </a:lnTo>
                    <a:lnTo>
                      <a:pt x="43" y="93"/>
                    </a:lnTo>
                    <a:lnTo>
                      <a:pt x="43" y="90"/>
                    </a:lnTo>
                    <a:lnTo>
                      <a:pt x="43" y="88"/>
                    </a:lnTo>
                    <a:lnTo>
                      <a:pt x="43" y="86"/>
                    </a:lnTo>
                    <a:lnTo>
                      <a:pt x="43" y="84"/>
                    </a:lnTo>
                    <a:lnTo>
                      <a:pt x="43" y="83"/>
                    </a:lnTo>
                    <a:lnTo>
                      <a:pt x="43" y="80"/>
                    </a:lnTo>
                    <a:lnTo>
                      <a:pt x="43" y="78"/>
                    </a:lnTo>
                    <a:lnTo>
                      <a:pt x="43" y="76"/>
                    </a:lnTo>
                    <a:lnTo>
                      <a:pt x="43" y="73"/>
                    </a:lnTo>
                    <a:lnTo>
                      <a:pt x="43" y="70"/>
                    </a:lnTo>
                    <a:lnTo>
                      <a:pt x="43" y="65"/>
                    </a:lnTo>
                    <a:lnTo>
                      <a:pt x="43" y="60"/>
                    </a:lnTo>
                    <a:lnTo>
                      <a:pt x="45" y="55"/>
                    </a:lnTo>
                    <a:lnTo>
                      <a:pt x="45" y="50"/>
                    </a:lnTo>
                    <a:lnTo>
                      <a:pt x="45" y="44"/>
                    </a:lnTo>
                    <a:lnTo>
                      <a:pt x="45" y="39"/>
                    </a:lnTo>
                    <a:lnTo>
                      <a:pt x="45" y="35"/>
                    </a:lnTo>
                    <a:lnTo>
                      <a:pt x="45" y="31"/>
                    </a:lnTo>
                    <a:lnTo>
                      <a:pt x="45" y="29"/>
                    </a:lnTo>
                    <a:lnTo>
                      <a:pt x="45" y="27"/>
                    </a:lnTo>
                    <a:lnTo>
                      <a:pt x="45" y="29"/>
                    </a:lnTo>
                    <a:lnTo>
                      <a:pt x="45" y="31"/>
                    </a:lnTo>
                    <a:lnTo>
                      <a:pt x="45" y="35"/>
                    </a:lnTo>
                    <a:lnTo>
                      <a:pt x="45" y="38"/>
                    </a:lnTo>
                    <a:lnTo>
                      <a:pt x="46" y="42"/>
                    </a:lnTo>
                    <a:lnTo>
                      <a:pt x="46" y="46"/>
                    </a:lnTo>
                    <a:lnTo>
                      <a:pt x="46" y="49"/>
                    </a:lnTo>
                    <a:lnTo>
                      <a:pt x="46" y="53"/>
                    </a:lnTo>
                    <a:lnTo>
                      <a:pt x="46" y="54"/>
                    </a:lnTo>
                    <a:lnTo>
                      <a:pt x="46" y="56"/>
                    </a:lnTo>
                    <a:lnTo>
                      <a:pt x="46" y="58"/>
                    </a:lnTo>
                    <a:lnTo>
                      <a:pt x="46" y="59"/>
                    </a:lnTo>
                    <a:lnTo>
                      <a:pt x="46" y="61"/>
                    </a:lnTo>
                    <a:lnTo>
                      <a:pt x="46" y="62"/>
                    </a:lnTo>
                    <a:lnTo>
                      <a:pt x="46" y="64"/>
                    </a:lnTo>
                    <a:lnTo>
                      <a:pt x="46" y="67"/>
                    </a:lnTo>
                    <a:lnTo>
                      <a:pt x="46" y="70"/>
                    </a:lnTo>
                    <a:lnTo>
                      <a:pt x="47" y="73"/>
                    </a:lnTo>
                    <a:lnTo>
                      <a:pt x="47" y="77"/>
                    </a:lnTo>
                    <a:lnTo>
                      <a:pt x="47" y="80"/>
                    </a:lnTo>
                    <a:lnTo>
                      <a:pt x="47" y="84"/>
                    </a:lnTo>
                    <a:lnTo>
                      <a:pt x="47" y="88"/>
                    </a:lnTo>
                    <a:lnTo>
                      <a:pt x="47" y="90"/>
                    </a:lnTo>
                    <a:lnTo>
                      <a:pt x="47" y="93"/>
                    </a:lnTo>
                    <a:lnTo>
                      <a:pt x="47" y="94"/>
                    </a:lnTo>
                    <a:lnTo>
                      <a:pt x="47" y="95"/>
                    </a:lnTo>
                    <a:lnTo>
                      <a:pt x="48" y="95"/>
                    </a:lnTo>
                    <a:lnTo>
                      <a:pt x="48" y="96"/>
                    </a:lnTo>
                    <a:lnTo>
                      <a:pt x="48" y="99"/>
                    </a:lnTo>
                    <a:lnTo>
                      <a:pt x="48" y="101"/>
                    </a:lnTo>
                    <a:lnTo>
                      <a:pt x="48" y="105"/>
                    </a:lnTo>
                    <a:lnTo>
                      <a:pt x="48" y="109"/>
                    </a:lnTo>
                    <a:lnTo>
                      <a:pt x="48" y="114"/>
                    </a:lnTo>
                    <a:lnTo>
                      <a:pt x="48" y="120"/>
                    </a:lnTo>
                    <a:lnTo>
                      <a:pt x="48" y="125"/>
                    </a:lnTo>
                    <a:lnTo>
                      <a:pt x="48" y="130"/>
                    </a:lnTo>
                    <a:lnTo>
                      <a:pt x="48" y="134"/>
                    </a:lnTo>
                    <a:lnTo>
                      <a:pt x="48" y="136"/>
                    </a:lnTo>
                    <a:lnTo>
                      <a:pt x="48" y="137"/>
                    </a:lnTo>
                    <a:lnTo>
                      <a:pt x="50" y="136"/>
                    </a:lnTo>
                    <a:lnTo>
                      <a:pt x="50" y="132"/>
                    </a:lnTo>
                    <a:lnTo>
                      <a:pt x="50" y="127"/>
                    </a:lnTo>
                    <a:lnTo>
                      <a:pt x="50" y="120"/>
                    </a:lnTo>
                    <a:lnTo>
                      <a:pt x="50" y="113"/>
                    </a:lnTo>
                    <a:lnTo>
                      <a:pt x="50" y="106"/>
                    </a:lnTo>
                    <a:lnTo>
                      <a:pt x="50" y="97"/>
                    </a:lnTo>
                    <a:lnTo>
                      <a:pt x="50" y="90"/>
                    </a:lnTo>
                    <a:lnTo>
                      <a:pt x="50" y="83"/>
                    </a:lnTo>
                    <a:lnTo>
                      <a:pt x="50" y="76"/>
                    </a:lnTo>
                    <a:lnTo>
                      <a:pt x="50" y="71"/>
                    </a:lnTo>
                    <a:lnTo>
                      <a:pt x="50" y="66"/>
                    </a:lnTo>
                    <a:lnTo>
                      <a:pt x="50" y="62"/>
                    </a:lnTo>
                    <a:lnTo>
                      <a:pt x="51" y="59"/>
                    </a:lnTo>
                    <a:lnTo>
                      <a:pt x="51" y="58"/>
                    </a:lnTo>
                    <a:lnTo>
                      <a:pt x="51" y="56"/>
                    </a:lnTo>
                    <a:lnTo>
                      <a:pt x="51" y="58"/>
                    </a:lnTo>
                    <a:lnTo>
                      <a:pt x="51" y="59"/>
                    </a:lnTo>
                    <a:lnTo>
                      <a:pt x="51" y="60"/>
                    </a:lnTo>
                    <a:lnTo>
                      <a:pt x="51" y="61"/>
                    </a:lnTo>
                    <a:lnTo>
                      <a:pt x="51" y="62"/>
                    </a:lnTo>
                    <a:lnTo>
                      <a:pt x="51" y="64"/>
                    </a:lnTo>
                    <a:lnTo>
                      <a:pt x="52" y="65"/>
                    </a:lnTo>
                    <a:lnTo>
                      <a:pt x="52" y="66"/>
                    </a:lnTo>
                    <a:lnTo>
                      <a:pt x="52" y="67"/>
                    </a:lnTo>
                    <a:lnTo>
                      <a:pt x="52" y="66"/>
                    </a:lnTo>
                    <a:lnTo>
                      <a:pt x="52" y="65"/>
                    </a:lnTo>
                    <a:lnTo>
                      <a:pt x="52" y="64"/>
                    </a:lnTo>
                    <a:lnTo>
                      <a:pt x="52" y="61"/>
                    </a:lnTo>
                    <a:lnTo>
                      <a:pt x="52" y="59"/>
                    </a:lnTo>
                    <a:lnTo>
                      <a:pt x="52" y="55"/>
                    </a:lnTo>
                    <a:lnTo>
                      <a:pt x="52" y="53"/>
                    </a:lnTo>
                    <a:lnTo>
                      <a:pt x="52" y="52"/>
                    </a:lnTo>
                    <a:lnTo>
                      <a:pt x="53" y="50"/>
                    </a:lnTo>
                    <a:lnTo>
                      <a:pt x="53" y="52"/>
                    </a:lnTo>
                    <a:lnTo>
                      <a:pt x="53" y="54"/>
                    </a:lnTo>
                    <a:lnTo>
                      <a:pt x="53" y="58"/>
                    </a:lnTo>
                    <a:lnTo>
                      <a:pt x="53" y="62"/>
                    </a:lnTo>
                    <a:lnTo>
                      <a:pt x="53" y="66"/>
                    </a:lnTo>
                    <a:lnTo>
                      <a:pt x="53" y="72"/>
                    </a:lnTo>
                    <a:lnTo>
                      <a:pt x="53" y="77"/>
                    </a:lnTo>
                    <a:lnTo>
                      <a:pt x="53" y="83"/>
                    </a:lnTo>
                    <a:lnTo>
                      <a:pt x="53" y="89"/>
                    </a:lnTo>
                    <a:lnTo>
                      <a:pt x="53" y="95"/>
                    </a:lnTo>
                    <a:lnTo>
                      <a:pt x="54" y="100"/>
                    </a:lnTo>
                    <a:lnTo>
                      <a:pt x="54" y="105"/>
                    </a:lnTo>
                    <a:lnTo>
                      <a:pt x="54" y="109"/>
                    </a:lnTo>
                    <a:lnTo>
                      <a:pt x="54" y="113"/>
                    </a:lnTo>
                    <a:lnTo>
                      <a:pt x="54" y="115"/>
                    </a:lnTo>
                    <a:lnTo>
                      <a:pt x="54" y="117"/>
                    </a:lnTo>
                    <a:lnTo>
                      <a:pt x="54" y="118"/>
                    </a:lnTo>
                    <a:lnTo>
                      <a:pt x="54" y="117"/>
                    </a:lnTo>
                    <a:lnTo>
                      <a:pt x="54" y="114"/>
                    </a:lnTo>
                    <a:lnTo>
                      <a:pt x="54" y="112"/>
                    </a:lnTo>
                    <a:lnTo>
                      <a:pt x="54" y="108"/>
                    </a:lnTo>
                    <a:lnTo>
                      <a:pt x="54" y="103"/>
                    </a:lnTo>
                    <a:lnTo>
                      <a:pt x="54" y="97"/>
                    </a:lnTo>
                    <a:lnTo>
                      <a:pt x="56" y="93"/>
                    </a:lnTo>
                    <a:lnTo>
                      <a:pt x="56" y="88"/>
                    </a:lnTo>
                    <a:lnTo>
                      <a:pt x="56" y="83"/>
                    </a:lnTo>
                    <a:lnTo>
                      <a:pt x="56" y="79"/>
                    </a:lnTo>
                    <a:lnTo>
                      <a:pt x="56" y="77"/>
                    </a:lnTo>
                    <a:lnTo>
                      <a:pt x="56" y="76"/>
                    </a:lnTo>
                    <a:lnTo>
                      <a:pt x="56" y="78"/>
                    </a:lnTo>
                    <a:lnTo>
                      <a:pt x="56" y="80"/>
                    </a:lnTo>
                    <a:lnTo>
                      <a:pt x="56" y="84"/>
                    </a:lnTo>
                    <a:lnTo>
                      <a:pt x="56" y="89"/>
                    </a:lnTo>
                    <a:lnTo>
                      <a:pt x="56" y="94"/>
                    </a:lnTo>
                    <a:lnTo>
                      <a:pt x="56" y="100"/>
                    </a:lnTo>
                    <a:lnTo>
                      <a:pt x="57" y="105"/>
                    </a:lnTo>
                    <a:lnTo>
                      <a:pt x="57" y="108"/>
                    </a:lnTo>
                    <a:lnTo>
                      <a:pt x="57" y="113"/>
                    </a:lnTo>
                    <a:lnTo>
                      <a:pt x="57" y="115"/>
                    </a:lnTo>
                    <a:lnTo>
                      <a:pt x="57" y="118"/>
                    </a:lnTo>
                    <a:lnTo>
                      <a:pt x="57" y="119"/>
                    </a:lnTo>
                    <a:lnTo>
                      <a:pt x="57" y="120"/>
                    </a:lnTo>
                    <a:lnTo>
                      <a:pt x="57" y="121"/>
                    </a:lnTo>
                    <a:lnTo>
                      <a:pt x="57" y="123"/>
                    </a:lnTo>
                    <a:lnTo>
                      <a:pt x="57" y="124"/>
                    </a:lnTo>
                    <a:lnTo>
                      <a:pt x="58" y="125"/>
                    </a:lnTo>
                    <a:lnTo>
                      <a:pt x="58" y="127"/>
                    </a:lnTo>
                    <a:lnTo>
                      <a:pt x="58" y="130"/>
                    </a:lnTo>
                    <a:lnTo>
                      <a:pt x="58" y="132"/>
                    </a:lnTo>
                    <a:lnTo>
                      <a:pt x="58" y="135"/>
                    </a:lnTo>
                    <a:lnTo>
                      <a:pt x="58" y="138"/>
                    </a:lnTo>
                    <a:lnTo>
                      <a:pt x="58" y="140"/>
                    </a:lnTo>
                    <a:lnTo>
                      <a:pt x="58" y="142"/>
                    </a:lnTo>
                    <a:lnTo>
                      <a:pt x="58" y="143"/>
                    </a:lnTo>
                    <a:lnTo>
                      <a:pt x="58" y="142"/>
                    </a:lnTo>
                    <a:lnTo>
                      <a:pt x="58" y="141"/>
                    </a:lnTo>
                    <a:lnTo>
                      <a:pt x="58" y="138"/>
                    </a:lnTo>
                    <a:lnTo>
                      <a:pt x="59" y="135"/>
                    </a:lnTo>
                    <a:lnTo>
                      <a:pt x="59" y="131"/>
                    </a:lnTo>
                    <a:lnTo>
                      <a:pt x="59" y="127"/>
                    </a:lnTo>
                    <a:lnTo>
                      <a:pt x="59" y="124"/>
                    </a:lnTo>
                    <a:lnTo>
                      <a:pt x="59" y="121"/>
                    </a:lnTo>
                    <a:lnTo>
                      <a:pt x="59" y="119"/>
                    </a:lnTo>
                    <a:lnTo>
                      <a:pt x="59" y="121"/>
                    </a:lnTo>
                    <a:lnTo>
                      <a:pt x="59" y="124"/>
                    </a:lnTo>
                    <a:lnTo>
                      <a:pt x="59" y="127"/>
                    </a:lnTo>
                    <a:lnTo>
                      <a:pt x="59" y="132"/>
                    </a:lnTo>
                    <a:lnTo>
                      <a:pt x="59" y="137"/>
                    </a:lnTo>
                    <a:lnTo>
                      <a:pt x="59" y="143"/>
                    </a:lnTo>
                    <a:lnTo>
                      <a:pt x="60" y="147"/>
                    </a:lnTo>
                    <a:lnTo>
                      <a:pt x="60" y="152"/>
                    </a:lnTo>
                    <a:lnTo>
                      <a:pt x="60" y="154"/>
                    </a:lnTo>
                    <a:lnTo>
                      <a:pt x="60" y="155"/>
                    </a:lnTo>
                    <a:lnTo>
                      <a:pt x="60" y="154"/>
                    </a:lnTo>
                    <a:lnTo>
                      <a:pt x="60" y="153"/>
                    </a:lnTo>
                    <a:lnTo>
                      <a:pt x="60" y="149"/>
                    </a:lnTo>
                    <a:lnTo>
                      <a:pt x="60" y="147"/>
                    </a:lnTo>
                    <a:lnTo>
                      <a:pt x="60" y="143"/>
                    </a:lnTo>
                    <a:lnTo>
                      <a:pt x="60" y="141"/>
                    </a:lnTo>
                    <a:lnTo>
                      <a:pt x="60" y="137"/>
                    </a:lnTo>
                    <a:lnTo>
                      <a:pt x="60" y="136"/>
                    </a:lnTo>
                    <a:lnTo>
                      <a:pt x="62" y="135"/>
                    </a:lnTo>
                    <a:lnTo>
                      <a:pt x="62" y="134"/>
                    </a:lnTo>
                    <a:lnTo>
                      <a:pt x="62" y="132"/>
                    </a:lnTo>
                    <a:lnTo>
                      <a:pt x="62" y="131"/>
                    </a:lnTo>
                    <a:lnTo>
                      <a:pt x="62" y="130"/>
                    </a:lnTo>
                    <a:lnTo>
                      <a:pt x="62" y="126"/>
                    </a:lnTo>
                    <a:lnTo>
                      <a:pt x="62" y="124"/>
                    </a:lnTo>
                    <a:lnTo>
                      <a:pt x="62" y="119"/>
                    </a:lnTo>
                    <a:lnTo>
                      <a:pt x="62" y="114"/>
                    </a:lnTo>
                    <a:lnTo>
                      <a:pt x="62" y="111"/>
                    </a:lnTo>
                    <a:lnTo>
                      <a:pt x="63" y="106"/>
                    </a:lnTo>
                    <a:lnTo>
                      <a:pt x="63" y="102"/>
                    </a:lnTo>
                    <a:lnTo>
                      <a:pt x="63" y="100"/>
                    </a:lnTo>
                    <a:lnTo>
                      <a:pt x="63" y="99"/>
                    </a:lnTo>
                    <a:lnTo>
                      <a:pt x="63" y="100"/>
                    </a:lnTo>
                    <a:lnTo>
                      <a:pt x="63" y="103"/>
                    </a:lnTo>
                    <a:lnTo>
                      <a:pt x="63" y="107"/>
                    </a:lnTo>
                    <a:lnTo>
                      <a:pt x="63" y="112"/>
                    </a:lnTo>
                    <a:lnTo>
                      <a:pt x="63" y="117"/>
                    </a:lnTo>
                    <a:lnTo>
                      <a:pt x="63" y="121"/>
                    </a:lnTo>
                    <a:lnTo>
                      <a:pt x="63" y="126"/>
                    </a:lnTo>
                    <a:lnTo>
                      <a:pt x="63" y="131"/>
                    </a:lnTo>
                    <a:lnTo>
                      <a:pt x="64" y="135"/>
                    </a:lnTo>
                    <a:lnTo>
                      <a:pt x="64" y="137"/>
                    </a:lnTo>
                    <a:lnTo>
                      <a:pt x="64" y="138"/>
                    </a:lnTo>
                    <a:lnTo>
                      <a:pt x="64" y="140"/>
                    </a:lnTo>
                    <a:lnTo>
                      <a:pt x="64" y="138"/>
                    </a:lnTo>
                    <a:lnTo>
                      <a:pt x="64" y="136"/>
                    </a:lnTo>
                    <a:lnTo>
                      <a:pt x="64" y="135"/>
                    </a:lnTo>
                    <a:lnTo>
                      <a:pt x="64" y="134"/>
                    </a:lnTo>
                    <a:lnTo>
                      <a:pt x="64" y="132"/>
                    </a:lnTo>
                    <a:lnTo>
                      <a:pt x="64" y="131"/>
                    </a:lnTo>
                    <a:lnTo>
                      <a:pt x="64" y="132"/>
                    </a:lnTo>
                    <a:lnTo>
                      <a:pt x="65" y="134"/>
                    </a:lnTo>
                    <a:lnTo>
                      <a:pt x="65" y="136"/>
                    </a:lnTo>
                    <a:lnTo>
                      <a:pt x="65" y="138"/>
                    </a:lnTo>
                    <a:lnTo>
                      <a:pt x="65" y="141"/>
                    </a:lnTo>
                    <a:lnTo>
                      <a:pt x="65" y="143"/>
                    </a:lnTo>
                    <a:lnTo>
                      <a:pt x="65" y="146"/>
                    </a:lnTo>
                    <a:lnTo>
                      <a:pt x="65" y="148"/>
                    </a:lnTo>
                    <a:lnTo>
                      <a:pt x="65" y="149"/>
                    </a:lnTo>
                    <a:lnTo>
                      <a:pt x="65" y="150"/>
                    </a:lnTo>
                    <a:lnTo>
                      <a:pt x="65" y="149"/>
                    </a:lnTo>
                    <a:lnTo>
                      <a:pt x="65" y="148"/>
                    </a:lnTo>
                    <a:lnTo>
                      <a:pt x="67" y="146"/>
                    </a:lnTo>
                    <a:lnTo>
                      <a:pt x="67" y="143"/>
                    </a:lnTo>
                    <a:lnTo>
                      <a:pt x="67" y="141"/>
                    </a:lnTo>
                    <a:lnTo>
                      <a:pt x="67" y="137"/>
                    </a:lnTo>
                    <a:lnTo>
                      <a:pt x="67" y="134"/>
                    </a:lnTo>
                    <a:lnTo>
                      <a:pt x="67" y="130"/>
                    </a:lnTo>
                    <a:lnTo>
                      <a:pt x="67" y="125"/>
                    </a:lnTo>
                    <a:lnTo>
                      <a:pt x="67" y="121"/>
                    </a:lnTo>
                    <a:lnTo>
                      <a:pt x="67" y="117"/>
                    </a:lnTo>
                    <a:lnTo>
                      <a:pt x="67" y="113"/>
                    </a:lnTo>
                    <a:lnTo>
                      <a:pt x="67" y="108"/>
                    </a:lnTo>
                    <a:lnTo>
                      <a:pt x="67" y="105"/>
                    </a:lnTo>
                    <a:lnTo>
                      <a:pt x="67" y="101"/>
                    </a:lnTo>
                    <a:lnTo>
                      <a:pt x="68" y="99"/>
                    </a:lnTo>
                    <a:lnTo>
                      <a:pt x="68" y="97"/>
                    </a:lnTo>
                    <a:lnTo>
                      <a:pt x="68" y="99"/>
                    </a:lnTo>
                    <a:lnTo>
                      <a:pt x="68" y="101"/>
                    </a:lnTo>
                    <a:lnTo>
                      <a:pt x="68" y="105"/>
                    </a:lnTo>
                    <a:lnTo>
                      <a:pt x="68" y="108"/>
                    </a:lnTo>
                    <a:lnTo>
                      <a:pt x="68" y="111"/>
                    </a:lnTo>
                    <a:lnTo>
                      <a:pt x="68" y="114"/>
                    </a:lnTo>
                    <a:lnTo>
                      <a:pt x="68" y="118"/>
                    </a:lnTo>
                    <a:lnTo>
                      <a:pt x="68" y="120"/>
                    </a:lnTo>
                    <a:lnTo>
                      <a:pt x="68" y="123"/>
                    </a:lnTo>
                    <a:lnTo>
                      <a:pt x="69" y="124"/>
                    </a:lnTo>
                    <a:lnTo>
                      <a:pt x="69" y="123"/>
                    </a:lnTo>
                    <a:lnTo>
                      <a:pt x="69" y="121"/>
                    </a:lnTo>
                    <a:lnTo>
                      <a:pt x="69" y="120"/>
                    </a:lnTo>
                    <a:lnTo>
                      <a:pt x="69" y="119"/>
                    </a:lnTo>
                    <a:lnTo>
                      <a:pt x="69" y="118"/>
                    </a:lnTo>
                    <a:lnTo>
                      <a:pt x="69" y="119"/>
                    </a:lnTo>
                    <a:lnTo>
                      <a:pt x="69" y="120"/>
                    </a:lnTo>
                    <a:lnTo>
                      <a:pt x="69" y="121"/>
                    </a:lnTo>
                    <a:lnTo>
                      <a:pt x="70" y="123"/>
                    </a:lnTo>
                    <a:lnTo>
                      <a:pt x="70" y="125"/>
                    </a:lnTo>
                    <a:lnTo>
                      <a:pt x="70" y="123"/>
                    </a:lnTo>
                    <a:lnTo>
                      <a:pt x="70" y="120"/>
                    </a:lnTo>
                    <a:lnTo>
                      <a:pt x="70" y="115"/>
                    </a:lnTo>
                    <a:lnTo>
                      <a:pt x="70" y="111"/>
                    </a:lnTo>
                    <a:lnTo>
                      <a:pt x="70" y="106"/>
                    </a:lnTo>
                    <a:lnTo>
                      <a:pt x="70" y="101"/>
                    </a:lnTo>
                    <a:lnTo>
                      <a:pt x="70" y="96"/>
                    </a:lnTo>
                    <a:lnTo>
                      <a:pt x="70" y="91"/>
                    </a:lnTo>
                    <a:lnTo>
                      <a:pt x="71" y="89"/>
                    </a:lnTo>
                    <a:lnTo>
                      <a:pt x="71" y="88"/>
                    </a:lnTo>
                    <a:lnTo>
                      <a:pt x="71" y="89"/>
                    </a:lnTo>
                    <a:lnTo>
                      <a:pt x="71" y="90"/>
                    </a:lnTo>
                    <a:lnTo>
                      <a:pt x="71" y="94"/>
                    </a:lnTo>
                    <a:lnTo>
                      <a:pt x="71" y="99"/>
                    </a:lnTo>
                    <a:lnTo>
                      <a:pt x="71" y="103"/>
                    </a:lnTo>
                    <a:lnTo>
                      <a:pt x="71" y="108"/>
                    </a:lnTo>
                    <a:lnTo>
                      <a:pt x="71" y="114"/>
                    </a:lnTo>
                    <a:lnTo>
                      <a:pt x="71" y="119"/>
                    </a:lnTo>
                    <a:lnTo>
                      <a:pt x="71" y="123"/>
                    </a:lnTo>
                    <a:lnTo>
                      <a:pt x="71" y="125"/>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92" name="Freeform 124"/>
              <p:cNvSpPr>
                <a:spLocks/>
              </p:cNvSpPr>
              <p:nvPr/>
            </p:nvSpPr>
            <p:spPr bwMode="auto">
              <a:xfrm>
                <a:off x="3490" y="1457"/>
                <a:ext cx="72" cy="660"/>
              </a:xfrm>
              <a:custGeom>
                <a:avLst/>
                <a:gdLst>
                  <a:gd name="T0" fmla="*/ 2 w 72"/>
                  <a:gd name="T1" fmla="*/ 593 h 660"/>
                  <a:gd name="T2" fmla="*/ 3 w 72"/>
                  <a:gd name="T3" fmla="*/ 515 h 660"/>
                  <a:gd name="T4" fmla="*/ 4 w 72"/>
                  <a:gd name="T5" fmla="*/ 578 h 660"/>
                  <a:gd name="T6" fmla="*/ 5 w 72"/>
                  <a:gd name="T7" fmla="*/ 552 h 660"/>
                  <a:gd name="T8" fmla="*/ 6 w 72"/>
                  <a:gd name="T9" fmla="*/ 592 h 660"/>
                  <a:gd name="T10" fmla="*/ 8 w 72"/>
                  <a:gd name="T11" fmla="*/ 577 h 660"/>
                  <a:gd name="T12" fmla="*/ 9 w 72"/>
                  <a:gd name="T13" fmla="*/ 589 h 660"/>
                  <a:gd name="T14" fmla="*/ 10 w 72"/>
                  <a:gd name="T15" fmla="*/ 573 h 660"/>
                  <a:gd name="T16" fmla="*/ 11 w 72"/>
                  <a:gd name="T17" fmla="*/ 524 h 660"/>
                  <a:gd name="T18" fmla="*/ 11 w 72"/>
                  <a:gd name="T19" fmla="*/ 586 h 660"/>
                  <a:gd name="T20" fmla="*/ 13 w 72"/>
                  <a:gd name="T21" fmla="*/ 564 h 660"/>
                  <a:gd name="T22" fmla="*/ 14 w 72"/>
                  <a:gd name="T23" fmla="*/ 587 h 660"/>
                  <a:gd name="T24" fmla="*/ 15 w 72"/>
                  <a:gd name="T25" fmla="*/ 601 h 660"/>
                  <a:gd name="T26" fmla="*/ 16 w 72"/>
                  <a:gd name="T27" fmla="*/ 583 h 660"/>
                  <a:gd name="T28" fmla="*/ 17 w 72"/>
                  <a:gd name="T29" fmla="*/ 649 h 660"/>
                  <a:gd name="T30" fmla="*/ 19 w 72"/>
                  <a:gd name="T31" fmla="*/ 607 h 660"/>
                  <a:gd name="T32" fmla="*/ 20 w 72"/>
                  <a:gd name="T33" fmla="*/ 575 h 660"/>
                  <a:gd name="T34" fmla="*/ 21 w 72"/>
                  <a:gd name="T35" fmla="*/ 605 h 660"/>
                  <a:gd name="T36" fmla="*/ 22 w 72"/>
                  <a:gd name="T37" fmla="*/ 607 h 660"/>
                  <a:gd name="T38" fmla="*/ 23 w 72"/>
                  <a:gd name="T39" fmla="*/ 609 h 660"/>
                  <a:gd name="T40" fmla="*/ 25 w 72"/>
                  <a:gd name="T41" fmla="*/ 655 h 660"/>
                  <a:gd name="T42" fmla="*/ 26 w 72"/>
                  <a:gd name="T43" fmla="*/ 587 h 660"/>
                  <a:gd name="T44" fmla="*/ 27 w 72"/>
                  <a:gd name="T45" fmla="*/ 574 h 660"/>
                  <a:gd name="T46" fmla="*/ 28 w 72"/>
                  <a:gd name="T47" fmla="*/ 604 h 660"/>
                  <a:gd name="T48" fmla="*/ 30 w 72"/>
                  <a:gd name="T49" fmla="*/ 626 h 660"/>
                  <a:gd name="T50" fmla="*/ 31 w 72"/>
                  <a:gd name="T51" fmla="*/ 614 h 660"/>
                  <a:gd name="T52" fmla="*/ 32 w 72"/>
                  <a:gd name="T53" fmla="*/ 626 h 660"/>
                  <a:gd name="T54" fmla="*/ 33 w 72"/>
                  <a:gd name="T55" fmla="*/ 586 h 660"/>
                  <a:gd name="T56" fmla="*/ 34 w 72"/>
                  <a:gd name="T57" fmla="*/ 589 h 660"/>
                  <a:gd name="T58" fmla="*/ 36 w 72"/>
                  <a:gd name="T59" fmla="*/ 531 h 660"/>
                  <a:gd name="T60" fmla="*/ 37 w 72"/>
                  <a:gd name="T61" fmla="*/ 431 h 660"/>
                  <a:gd name="T62" fmla="*/ 38 w 72"/>
                  <a:gd name="T63" fmla="*/ 286 h 660"/>
                  <a:gd name="T64" fmla="*/ 38 w 72"/>
                  <a:gd name="T65" fmla="*/ 212 h 660"/>
                  <a:gd name="T66" fmla="*/ 39 w 72"/>
                  <a:gd name="T67" fmla="*/ 145 h 660"/>
                  <a:gd name="T68" fmla="*/ 40 w 72"/>
                  <a:gd name="T69" fmla="*/ 40 h 660"/>
                  <a:gd name="T70" fmla="*/ 42 w 72"/>
                  <a:gd name="T71" fmla="*/ 3 h 660"/>
                  <a:gd name="T72" fmla="*/ 43 w 72"/>
                  <a:gd name="T73" fmla="*/ 74 h 660"/>
                  <a:gd name="T74" fmla="*/ 44 w 72"/>
                  <a:gd name="T75" fmla="*/ 209 h 660"/>
                  <a:gd name="T76" fmla="*/ 44 w 72"/>
                  <a:gd name="T77" fmla="*/ 332 h 660"/>
                  <a:gd name="T78" fmla="*/ 45 w 72"/>
                  <a:gd name="T79" fmla="*/ 350 h 660"/>
                  <a:gd name="T80" fmla="*/ 47 w 72"/>
                  <a:gd name="T81" fmla="*/ 448 h 660"/>
                  <a:gd name="T82" fmla="*/ 48 w 72"/>
                  <a:gd name="T83" fmla="*/ 487 h 660"/>
                  <a:gd name="T84" fmla="*/ 49 w 72"/>
                  <a:gd name="T85" fmla="*/ 490 h 660"/>
                  <a:gd name="T86" fmla="*/ 50 w 72"/>
                  <a:gd name="T87" fmla="*/ 562 h 660"/>
                  <a:gd name="T88" fmla="*/ 51 w 72"/>
                  <a:gd name="T89" fmla="*/ 550 h 660"/>
                  <a:gd name="T90" fmla="*/ 53 w 72"/>
                  <a:gd name="T91" fmla="*/ 433 h 660"/>
                  <a:gd name="T92" fmla="*/ 54 w 72"/>
                  <a:gd name="T93" fmla="*/ 407 h 660"/>
                  <a:gd name="T94" fmla="*/ 54 w 72"/>
                  <a:gd name="T95" fmla="*/ 483 h 660"/>
                  <a:gd name="T96" fmla="*/ 55 w 72"/>
                  <a:gd name="T97" fmla="*/ 433 h 660"/>
                  <a:gd name="T98" fmla="*/ 56 w 72"/>
                  <a:gd name="T99" fmla="*/ 443 h 660"/>
                  <a:gd name="T100" fmla="*/ 57 w 72"/>
                  <a:gd name="T101" fmla="*/ 479 h 660"/>
                  <a:gd name="T102" fmla="*/ 59 w 72"/>
                  <a:gd name="T103" fmla="*/ 503 h 660"/>
                  <a:gd name="T104" fmla="*/ 60 w 72"/>
                  <a:gd name="T105" fmla="*/ 534 h 660"/>
                  <a:gd name="T106" fmla="*/ 61 w 72"/>
                  <a:gd name="T107" fmla="*/ 544 h 660"/>
                  <a:gd name="T108" fmla="*/ 62 w 72"/>
                  <a:gd name="T109" fmla="*/ 578 h 660"/>
                  <a:gd name="T110" fmla="*/ 64 w 72"/>
                  <a:gd name="T111" fmla="*/ 608 h 660"/>
                  <a:gd name="T112" fmla="*/ 65 w 72"/>
                  <a:gd name="T113" fmla="*/ 610 h 660"/>
                  <a:gd name="T114" fmla="*/ 66 w 72"/>
                  <a:gd name="T115" fmla="*/ 564 h 660"/>
                  <a:gd name="T116" fmla="*/ 67 w 72"/>
                  <a:gd name="T117" fmla="*/ 501 h 660"/>
                  <a:gd name="T118" fmla="*/ 67 w 72"/>
                  <a:gd name="T119" fmla="*/ 558 h 660"/>
                  <a:gd name="T120" fmla="*/ 68 w 72"/>
                  <a:gd name="T121" fmla="*/ 574 h 660"/>
                  <a:gd name="T122" fmla="*/ 70 w 72"/>
                  <a:gd name="T123" fmla="*/ 462 h 660"/>
                  <a:gd name="T124" fmla="*/ 71 w 72"/>
                  <a:gd name="T125" fmla="*/ 514 h 6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2"/>
                  <a:gd name="T190" fmla="*/ 0 h 660"/>
                  <a:gd name="T191" fmla="*/ 72 w 72"/>
                  <a:gd name="T192" fmla="*/ 660 h 66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2" h="660">
                    <a:moveTo>
                      <a:pt x="0" y="603"/>
                    </a:moveTo>
                    <a:lnTo>
                      <a:pt x="0" y="605"/>
                    </a:lnTo>
                    <a:lnTo>
                      <a:pt x="2" y="605"/>
                    </a:lnTo>
                    <a:lnTo>
                      <a:pt x="2" y="604"/>
                    </a:lnTo>
                    <a:lnTo>
                      <a:pt x="2" y="603"/>
                    </a:lnTo>
                    <a:lnTo>
                      <a:pt x="2" y="602"/>
                    </a:lnTo>
                    <a:lnTo>
                      <a:pt x="2" y="599"/>
                    </a:lnTo>
                    <a:lnTo>
                      <a:pt x="2" y="598"/>
                    </a:lnTo>
                    <a:lnTo>
                      <a:pt x="2" y="597"/>
                    </a:lnTo>
                    <a:lnTo>
                      <a:pt x="2" y="596"/>
                    </a:lnTo>
                    <a:lnTo>
                      <a:pt x="2" y="593"/>
                    </a:lnTo>
                    <a:lnTo>
                      <a:pt x="2" y="590"/>
                    </a:lnTo>
                    <a:lnTo>
                      <a:pt x="2" y="585"/>
                    </a:lnTo>
                    <a:lnTo>
                      <a:pt x="2" y="580"/>
                    </a:lnTo>
                    <a:lnTo>
                      <a:pt x="3" y="573"/>
                    </a:lnTo>
                    <a:lnTo>
                      <a:pt x="3" y="564"/>
                    </a:lnTo>
                    <a:lnTo>
                      <a:pt x="3" y="555"/>
                    </a:lnTo>
                    <a:lnTo>
                      <a:pt x="3" y="545"/>
                    </a:lnTo>
                    <a:lnTo>
                      <a:pt x="3" y="537"/>
                    </a:lnTo>
                    <a:lnTo>
                      <a:pt x="3" y="527"/>
                    </a:lnTo>
                    <a:lnTo>
                      <a:pt x="3" y="520"/>
                    </a:lnTo>
                    <a:lnTo>
                      <a:pt x="3" y="515"/>
                    </a:lnTo>
                    <a:lnTo>
                      <a:pt x="3" y="511"/>
                    </a:lnTo>
                    <a:lnTo>
                      <a:pt x="3" y="513"/>
                    </a:lnTo>
                    <a:lnTo>
                      <a:pt x="3" y="517"/>
                    </a:lnTo>
                    <a:lnTo>
                      <a:pt x="3" y="524"/>
                    </a:lnTo>
                    <a:lnTo>
                      <a:pt x="4" y="532"/>
                    </a:lnTo>
                    <a:lnTo>
                      <a:pt x="4" y="540"/>
                    </a:lnTo>
                    <a:lnTo>
                      <a:pt x="4" y="550"/>
                    </a:lnTo>
                    <a:lnTo>
                      <a:pt x="4" y="558"/>
                    </a:lnTo>
                    <a:lnTo>
                      <a:pt x="4" y="567"/>
                    </a:lnTo>
                    <a:lnTo>
                      <a:pt x="4" y="573"/>
                    </a:lnTo>
                    <a:lnTo>
                      <a:pt x="4" y="578"/>
                    </a:lnTo>
                    <a:lnTo>
                      <a:pt x="4" y="580"/>
                    </a:lnTo>
                    <a:lnTo>
                      <a:pt x="4" y="581"/>
                    </a:lnTo>
                    <a:lnTo>
                      <a:pt x="4" y="579"/>
                    </a:lnTo>
                    <a:lnTo>
                      <a:pt x="4" y="577"/>
                    </a:lnTo>
                    <a:lnTo>
                      <a:pt x="4" y="573"/>
                    </a:lnTo>
                    <a:lnTo>
                      <a:pt x="4" y="568"/>
                    </a:lnTo>
                    <a:lnTo>
                      <a:pt x="5" y="563"/>
                    </a:lnTo>
                    <a:lnTo>
                      <a:pt x="5" y="558"/>
                    </a:lnTo>
                    <a:lnTo>
                      <a:pt x="5" y="556"/>
                    </a:lnTo>
                    <a:lnTo>
                      <a:pt x="5" y="554"/>
                    </a:lnTo>
                    <a:lnTo>
                      <a:pt x="5" y="552"/>
                    </a:lnTo>
                    <a:lnTo>
                      <a:pt x="5" y="554"/>
                    </a:lnTo>
                    <a:lnTo>
                      <a:pt x="5" y="555"/>
                    </a:lnTo>
                    <a:lnTo>
                      <a:pt x="5" y="558"/>
                    </a:lnTo>
                    <a:lnTo>
                      <a:pt x="5" y="562"/>
                    </a:lnTo>
                    <a:lnTo>
                      <a:pt x="5" y="567"/>
                    </a:lnTo>
                    <a:lnTo>
                      <a:pt x="5" y="573"/>
                    </a:lnTo>
                    <a:lnTo>
                      <a:pt x="5" y="578"/>
                    </a:lnTo>
                    <a:lnTo>
                      <a:pt x="5" y="583"/>
                    </a:lnTo>
                    <a:lnTo>
                      <a:pt x="6" y="586"/>
                    </a:lnTo>
                    <a:lnTo>
                      <a:pt x="6" y="590"/>
                    </a:lnTo>
                    <a:lnTo>
                      <a:pt x="6" y="592"/>
                    </a:lnTo>
                    <a:lnTo>
                      <a:pt x="6" y="593"/>
                    </a:lnTo>
                    <a:lnTo>
                      <a:pt x="6" y="595"/>
                    </a:lnTo>
                    <a:lnTo>
                      <a:pt x="6" y="593"/>
                    </a:lnTo>
                    <a:lnTo>
                      <a:pt x="6" y="592"/>
                    </a:lnTo>
                    <a:lnTo>
                      <a:pt x="6" y="590"/>
                    </a:lnTo>
                    <a:lnTo>
                      <a:pt x="6" y="587"/>
                    </a:lnTo>
                    <a:lnTo>
                      <a:pt x="6" y="585"/>
                    </a:lnTo>
                    <a:lnTo>
                      <a:pt x="6" y="583"/>
                    </a:lnTo>
                    <a:lnTo>
                      <a:pt x="6" y="580"/>
                    </a:lnTo>
                    <a:lnTo>
                      <a:pt x="8" y="578"/>
                    </a:lnTo>
                    <a:lnTo>
                      <a:pt x="8" y="577"/>
                    </a:lnTo>
                    <a:lnTo>
                      <a:pt x="8" y="575"/>
                    </a:lnTo>
                    <a:lnTo>
                      <a:pt x="8" y="574"/>
                    </a:lnTo>
                    <a:lnTo>
                      <a:pt x="8" y="575"/>
                    </a:lnTo>
                    <a:lnTo>
                      <a:pt x="8" y="578"/>
                    </a:lnTo>
                    <a:lnTo>
                      <a:pt x="8" y="579"/>
                    </a:lnTo>
                    <a:lnTo>
                      <a:pt x="8" y="581"/>
                    </a:lnTo>
                    <a:lnTo>
                      <a:pt x="8" y="584"/>
                    </a:lnTo>
                    <a:lnTo>
                      <a:pt x="8" y="585"/>
                    </a:lnTo>
                    <a:lnTo>
                      <a:pt x="9" y="586"/>
                    </a:lnTo>
                    <a:lnTo>
                      <a:pt x="9" y="587"/>
                    </a:lnTo>
                    <a:lnTo>
                      <a:pt x="9" y="589"/>
                    </a:lnTo>
                    <a:lnTo>
                      <a:pt x="9" y="590"/>
                    </a:lnTo>
                    <a:lnTo>
                      <a:pt x="9" y="589"/>
                    </a:lnTo>
                    <a:lnTo>
                      <a:pt x="9" y="587"/>
                    </a:lnTo>
                    <a:lnTo>
                      <a:pt x="9" y="586"/>
                    </a:lnTo>
                    <a:lnTo>
                      <a:pt x="9" y="585"/>
                    </a:lnTo>
                    <a:lnTo>
                      <a:pt x="9" y="584"/>
                    </a:lnTo>
                    <a:lnTo>
                      <a:pt x="9" y="583"/>
                    </a:lnTo>
                    <a:lnTo>
                      <a:pt x="9" y="580"/>
                    </a:lnTo>
                    <a:lnTo>
                      <a:pt x="10" y="579"/>
                    </a:lnTo>
                    <a:lnTo>
                      <a:pt x="10" y="575"/>
                    </a:lnTo>
                    <a:lnTo>
                      <a:pt x="10" y="573"/>
                    </a:lnTo>
                    <a:lnTo>
                      <a:pt x="10" y="568"/>
                    </a:lnTo>
                    <a:lnTo>
                      <a:pt x="10" y="564"/>
                    </a:lnTo>
                    <a:lnTo>
                      <a:pt x="10" y="558"/>
                    </a:lnTo>
                    <a:lnTo>
                      <a:pt x="10" y="552"/>
                    </a:lnTo>
                    <a:lnTo>
                      <a:pt x="10" y="546"/>
                    </a:lnTo>
                    <a:lnTo>
                      <a:pt x="10" y="540"/>
                    </a:lnTo>
                    <a:lnTo>
                      <a:pt x="10" y="534"/>
                    </a:lnTo>
                    <a:lnTo>
                      <a:pt x="10" y="530"/>
                    </a:lnTo>
                    <a:lnTo>
                      <a:pt x="10" y="526"/>
                    </a:lnTo>
                    <a:lnTo>
                      <a:pt x="10" y="524"/>
                    </a:lnTo>
                    <a:lnTo>
                      <a:pt x="11" y="524"/>
                    </a:lnTo>
                    <a:lnTo>
                      <a:pt x="11" y="525"/>
                    </a:lnTo>
                    <a:lnTo>
                      <a:pt x="11" y="528"/>
                    </a:lnTo>
                    <a:lnTo>
                      <a:pt x="11" y="533"/>
                    </a:lnTo>
                    <a:lnTo>
                      <a:pt x="11" y="540"/>
                    </a:lnTo>
                    <a:lnTo>
                      <a:pt x="11" y="548"/>
                    </a:lnTo>
                    <a:lnTo>
                      <a:pt x="11" y="555"/>
                    </a:lnTo>
                    <a:lnTo>
                      <a:pt x="11" y="563"/>
                    </a:lnTo>
                    <a:lnTo>
                      <a:pt x="11" y="571"/>
                    </a:lnTo>
                    <a:lnTo>
                      <a:pt x="11" y="577"/>
                    </a:lnTo>
                    <a:lnTo>
                      <a:pt x="11" y="583"/>
                    </a:lnTo>
                    <a:lnTo>
                      <a:pt x="11" y="586"/>
                    </a:lnTo>
                    <a:lnTo>
                      <a:pt x="11" y="589"/>
                    </a:lnTo>
                    <a:lnTo>
                      <a:pt x="13" y="590"/>
                    </a:lnTo>
                    <a:lnTo>
                      <a:pt x="13" y="587"/>
                    </a:lnTo>
                    <a:lnTo>
                      <a:pt x="13" y="586"/>
                    </a:lnTo>
                    <a:lnTo>
                      <a:pt x="13" y="583"/>
                    </a:lnTo>
                    <a:lnTo>
                      <a:pt x="13" y="580"/>
                    </a:lnTo>
                    <a:lnTo>
                      <a:pt x="13" y="577"/>
                    </a:lnTo>
                    <a:lnTo>
                      <a:pt x="13" y="573"/>
                    </a:lnTo>
                    <a:lnTo>
                      <a:pt x="13" y="571"/>
                    </a:lnTo>
                    <a:lnTo>
                      <a:pt x="13" y="567"/>
                    </a:lnTo>
                    <a:lnTo>
                      <a:pt x="13" y="564"/>
                    </a:lnTo>
                    <a:lnTo>
                      <a:pt x="13" y="563"/>
                    </a:lnTo>
                    <a:lnTo>
                      <a:pt x="13" y="562"/>
                    </a:lnTo>
                    <a:lnTo>
                      <a:pt x="14" y="562"/>
                    </a:lnTo>
                    <a:lnTo>
                      <a:pt x="14" y="563"/>
                    </a:lnTo>
                    <a:lnTo>
                      <a:pt x="14" y="564"/>
                    </a:lnTo>
                    <a:lnTo>
                      <a:pt x="14" y="567"/>
                    </a:lnTo>
                    <a:lnTo>
                      <a:pt x="14" y="571"/>
                    </a:lnTo>
                    <a:lnTo>
                      <a:pt x="14" y="574"/>
                    </a:lnTo>
                    <a:lnTo>
                      <a:pt x="14" y="578"/>
                    </a:lnTo>
                    <a:lnTo>
                      <a:pt x="14" y="583"/>
                    </a:lnTo>
                    <a:lnTo>
                      <a:pt x="14" y="587"/>
                    </a:lnTo>
                    <a:lnTo>
                      <a:pt x="14" y="591"/>
                    </a:lnTo>
                    <a:lnTo>
                      <a:pt x="14" y="596"/>
                    </a:lnTo>
                    <a:lnTo>
                      <a:pt x="14" y="599"/>
                    </a:lnTo>
                    <a:lnTo>
                      <a:pt x="14" y="602"/>
                    </a:lnTo>
                    <a:lnTo>
                      <a:pt x="15" y="604"/>
                    </a:lnTo>
                    <a:lnTo>
                      <a:pt x="15" y="605"/>
                    </a:lnTo>
                    <a:lnTo>
                      <a:pt x="15" y="607"/>
                    </a:lnTo>
                    <a:lnTo>
                      <a:pt x="15" y="605"/>
                    </a:lnTo>
                    <a:lnTo>
                      <a:pt x="15" y="604"/>
                    </a:lnTo>
                    <a:lnTo>
                      <a:pt x="15" y="603"/>
                    </a:lnTo>
                    <a:lnTo>
                      <a:pt x="15" y="601"/>
                    </a:lnTo>
                    <a:lnTo>
                      <a:pt x="15" y="598"/>
                    </a:lnTo>
                    <a:lnTo>
                      <a:pt x="15" y="596"/>
                    </a:lnTo>
                    <a:lnTo>
                      <a:pt x="15" y="593"/>
                    </a:lnTo>
                    <a:lnTo>
                      <a:pt x="15" y="591"/>
                    </a:lnTo>
                    <a:lnTo>
                      <a:pt x="15" y="590"/>
                    </a:lnTo>
                    <a:lnTo>
                      <a:pt x="16" y="587"/>
                    </a:lnTo>
                    <a:lnTo>
                      <a:pt x="16" y="585"/>
                    </a:lnTo>
                    <a:lnTo>
                      <a:pt x="16" y="584"/>
                    </a:lnTo>
                    <a:lnTo>
                      <a:pt x="16" y="583"/>
                    </a:lnTo>
                    <a:lnTo>
                      <a:pt x="16" y="581"/>
                    </a:lnTo>
                    <a:lnTo>
                      <a:pt x="16" y="583"/>
                    </a:lnTo>
                    <a:lnTo>
                      <a:pt x="16" y="584"/>
                    </a:lnTo>
                    <a:lnTo>
                      <a:pt x="16" y="586"/>
                    </a:lnTo>
                    <a:lnTo>
                      <a:pt x="16" y="591"/>
                    </a:lnTo>
                    <a:lnTo>
                      <a:pt x="16" y="596"/>
                    </a:lnTo>
                    <a:lnTo>
                      <a:pt x="16" y="602"/>
                    </a:lnTo>
                    <a:lnTo>
                      <a:pt x="16" y="609"/>
                    </a:lnTo>
                    <a:lnTo>
                      <a:pt x="17" y="618"/>
                    </a:lnTo>
                    <a:lnTo>
                      <a:pt x="17" y="626"/>
                    </a:lnTo>
                    <a:lnTo>
                      <a:pt x="17" y="633"/>
                    </a:lnTo>
                    <a:lnTo>
                      <a:pt x="17" y="642"/>
                    </a:lnTo>
                    <a:lnTo>
                      <a:pt x="17" y="649"/>
                    </a:lnTo>
                    <a:lnTo>
                      <a:pt x="17" y="654"/>
                    </a:lnTo>
                    <a:lnTo>
                      <a:pt x="17" y="657"/>
                    </a:lnTo>
                    <a:lnTo>
                      <a:pt x="17" y="660"/>
                    </a:lnTo>
                    <a:lnTo>
                      <a:pt x="17" y="657"/>
                    </a:lnTo>
                    <a:lnTo>
                      <a:pt x="17" y="653"/>
                    </a:lnTo>
                    <a:lnTo>
                      <a:pt x="17" y="646"/>
                    </a:lnTo>
                    <a:lnTo>
                      <a:pt x="17" y="639"/>
                    </a:lnTo>
                    <a:lnTo>
                      <a:pt x="19" y="631"/>
                    </a:lnTo>
                    <a:lnTo>
                      <a:pt x="19" y="622"/>
                    </a:lnTo>
                    <a:lnTo>
                      <a:pt x="19" y="614"/>
                    </a:lnTo>
                    <a:lnTo>
                      <a:pt x="19" y="607"/>
                    </a:lnTo>
                    <a:lnTo>
                      <a:pt x="19" y="599"/>
                    </a:lnTo>
                    <a:lnTo>
                      <a:pt x="19" y="595"/>
                    </a:lnTo>
                    <a:lnTo>
                      <a:pt x="19" y="590"/>
                    </a:lnTo>
                    <a:lnTo>
                      <a:pt x="19" y="587"/>
                    </a:lnTo>
                    <a:lnTo>
                      <a:pt x="19" y="586"/>
                    </a:lnTo>
                    <a:lnTo>
                      <a:pt x="20" y="586"/>
                    </a:lnTo>
                    <a:lnTo>
                      <a:pt x="20" y="585"/>
                    </a:lnTo>
                    <a:lnTo>
                      <a:pt x="20" y="584"/>
                    </a:lnTo>
                    <a:lnTo>
                      <a:pt x="20" y="580"/>
                    </a:lnTo>
                    <a:lnTo>
                      <a:pt x="20" y="578"/>
                    </a:lnTo>
                    <a:lnTo>
                      <a:pt x="20" y="575"/>
                    </a:lnTo>
                    <a:lnTo>
                      <a:pt x="20" y="572"/>
                    </a:lnTo>
                    <a:lnTo>
                      <a:pt x="20" y="569"/>
                    </a:lnTo>
                    <a:lnTo>
                      <a:pt x="20" y="567"/>
                    </a:lnTo>
                    <a:lnTo>
                      <a:pt x="20" y="568"/>
                    </a:lnTo>
                    <a:lnTo>
                      <a:pt x="20" y="571"/>
                    </a:lnTo>
                    <a:lnTo>
                      <a:pt x="20" y="574"/>
                    </a:lnTo>
                    <a:lnTo>
                      <a:pt x="21" y="579"/>
                    </a:lnTo>
                    <a:lnTo>
                      <a:pt x="21" y="585"/>
                    </a:lnTo>
                    <a:lnTo>
                      <a:pt x="21" y="592"/>
                    </a:lnTo>
                    <a:lnTo>
                      <a:pt x="21" y="599"/>
                    </a:lnTo>
                    <a:lnTo>
                      <a:pt x="21" y="605"/>
                    </a:lnTo>
                    <a:lnTo>
                      <a:pt x="21" y="612"/>
                    </a:lnTo>
                    <a:lnTo>
                      <a:pt x="21" y="616"/>
                    </a:lnTo>
                    <a:lnTo>
                      <a:pt x="21" y="620"/>
                    </a:lnTo>
                    <a:lnTo>
                      <a:pt x="21" y="622"/>
                    </a:lnTo>
                    <a:lnTo>
                      <a:pt x="21" y="624"/>
                    </a:lnTo>
                    <a:lnTo>
                      <a:pt x="21" y="622"/>
                    </a:lnTo>
                    <a:lnTo>
                      <a:pt x="21" y="620"/>
                    </a:lnTo>
                    <a:lnTo>
                      <a:pt x="21" y="618"/>
                    </a:lnTo>
                    <a:lnTo>
                      <a:pt x="22" y="614"/>
                    </a:lnTo>
                    <a:lnTo>
                      <a:pt x="22" y="610"/>
                    </a:lnTo>
                    <a:lnTo>
                      <a:pt x="22" y="607"/>
                    </a:lnTo>
                    <a:lnTo>
                      <a:pt x="22" y="603"/>
                    </a:lnTo>
                    <a:lnTo>
                      <a:pt x="22" y="601"/>
                    </a:lnTo>
                    <a:lnTo>
                      <a:pt x="22" y="599"/>
                    </a:lnTo>
                    <a:lnTo>
                      <a:pt x="22" y="598"/>
                    </a:lnTo>
                    <a:lnTo>
                      <a:pt x="22" y="599"/>
                    </a:lnTo>
                    <a:lnTo>
                      <a:pt x="22" y="601"/>
                    </a:lnTo>
                    <a:lnTo>
                      <a:pt x="22" y="602"/>
                    </a:lnTo>
                    <a:lnTo>
                      <a:pt x="23" y="603"/>
                    </a:lnTo>
                    <a:lnTo>
                      <a:pt x="23" y="604"/>
                    </a:lnTo>
                    <a:lnTo>
                      <a:pt x="23" y="607"/>
                    </a:lnTo>
                    <a:lnTo>
                      <a:pt x="23" y="609"/>
                    </a:lnTo>
                    <a:lnTo>
                      <a:pt x="23" y="613"/>
                    </a:lnTo>
                    <a:lnTo>
                      <a:pt x="23" y="616"/>
                    </a:lnTo>
                    <a:lnTo>
                      <a:pt x="23" y="621"/>
                    </a:lnTo>
                    <a:lnTo>
                      <a:pt x="23" y="627"/>
                    </a:lnTo>
                    <a:lnTo>
                      <a:pt x="25" y="632"/>
                    </a:lnTo>
                    <a:lnTo>
                      <a:pt x="25" y="638"/>
                    </a:lnTo>
                    <a:lnTo>
                      <a:pt x="25" y="644"/>
                    </a:lnTo>
                    <a:lnTo>
                      <a:pt x="25" y="649"/>
                    </a:lnTo>
                    <a:lnTo>
                      <a:pt x="25" y="653"/>
                    </a:lnTo>
                    <a:lnTo>
                      <a:pt x="25" y="654"/>
                    </a:lnTo>
                    <a:lnTo>
                      <a:pt x="25" y="655"/>
                    </a:lnTo>
                    <a:lnTo>
                      <a:pt x="25" y="654"/>
                    </a:lnTo>
                    <a:lnTo>
                      <a:pt x="25" y="650"/>
                    </a:lnTo>
                    <a:lnTo>
                      <a:pt x="25" y="646"/>
                    </a:lnTo>
                    <a:lnTo>
                      <a:pt x="25" y="640"/>
                    </a:lnTo>
                    <a:lnTo>
                      <a:pt x="25" y="633"/>
                    </a:lnTo>
                    <a:lnTo>
                      <a:pt x="25" y="626"/>
                    </a:lnTo>
                    <a:lnTo>
                      <a:pt x="26" y="618"/>
                    </a:lnTo>
                    <a:lnTo>
                      <a:pt x="26" y="610"/>
                    </a:lnTo>
                    <a:lnTo>
                      <a:pt x="26" y="602"/>
                    </a:lnTo>
                    <a:lnTo>
                      <a:pt x="26" y="595"/>
                    </a:lnTo>
                    <a:lnTo>
                      <a:pt x="26" y="587"/>
                    </a:lnTo>
                    <a:lnTo>
                      <a:pt x="26" y="583"/>
                    </a:lnTo>
                    <a:lnTo>
                      <a:pt x="26" y="577"/>
                    </a:lnTo>
                    <a:lnTo>
                      <a:pt x="26" y="573"/>
                    </a:lnTo>
                    <a:lnTo>
                      <a:pt x="26" y="571"/>
                    </a:lnTo>
                    <a:lnTo>
                      <a:pt x="26" y="568"/>
                    </a:lnTo>
                    <a:lnTo>
                      <a:pt x="26" y="569"/>
                    </a:lnTo>
                    <a:lnTo>
                      <a:pt x="27" y="571"/>
                    </a:lnTo>
                    <a:lnTo>
                      <a:pt x="27" y="572"/>
                    </a:lnTo>
                    <a:lnTo>
                      <a:pt x="27" y="574"/>
                    </a:lnTo>
                    <a:lnTo>
                      <a:pt x="27" y="575"/>
                    </a:lnTo>
                    <a:lnTo>
                      <a:pt x="27" y="574"/>
                    </a:lnTo>
                    <a:lnTo>
                      <a:pt x="27" y="573"/>
                    </a:lnTo>
                    <a:lnTo>
                      <a:pt x="27" y="572"/>
                    </a:lnTo>
                    <a:lnTo>
                      <a:pt x="27" y="571"/>
                    </a:lnTo>
                    <a:lnTo>
                      <a:pt x="27" y="572"/>
                    </a:lnTo>
                    <a:lnTo>
                      <a:pt x="28" y="573"/>
                    </a:lnTo>
                    <a:lnTo>
                      <a:pt x="28" y="577"/>
                    </a:lnTo>
                    <a:lnTo>
                      <a:pt x="28" y="580"/>
                    </a:lnTo>
                    <a:lnTo>
                      <a:pt x="28" y="585"/>
                    </a:lnTo>
                    <a:lnTo>
                      <a:pt x="28" y="591"/>
                    </a:lnTo>
                    <a:lnTo>
                      <a:pt x="28" y="598"/>
                    </a:lnTo>
                    <a:lnTo>
                      <a:pt x="28" y="604"/>
                    </a:lnTo>
                    <a:lnTo>
                      <a:pt x="28" y="612"/>
                    </a:lnTo>
                    <a:lnTo>
                      <a:pt x="28" y="618"/>
                    </a:lnTo>
                    <a:lnTo>
                      <a:pt x="28" y="622"/>
                    </a:lnTo>
                    <a:lnTo>
                      <a:pt x="28" y="626"/>
                    </a:lnTo>
                    <a:lnTo>
                      <a:pt x="28" y="628"/>
                    </a:lnTo>
                    <a:lnTo>
                      <a:pt x="28" y="631"/>
                    </a:lnTo>
                    <a:lnTo>
                      <a:pt x="30" y="631"/>
                    </a:lnTo>
                    <a:lnTo>
                      <a:pt x="30" y="630"/>
                    </a:lnTo>
                    <a:lnTo>
                      <a:pt x="30" y="628"/>
                    </a:lnTo>
                    <a:lnTo>
                      <a:pt x="30" y="627"/>
                    </a:lnTo>
                    <a:lnTo>
                      <a:pt x="30" y="626"/>
                    </a:lnTo>
                    <a:lnTo>
                      <a:pt x="30" y="625"/>
                    </a:lnTo>
                    <a:lnTo>
                      <a:pt x="30" y="624"/>
                    </a:lnTo>
                    <a:lnTo>
                      <a:pt x="31" y="622"/>
                    </a:lnTo>
                    <a:lnTo>
                      <a:pt x="31" y="620"/>
                    </a:lnTo>
                    <a:lnTo>
                      <a:pt x="31" y="618"/>
                    </a:lnTo>
                    <a:lnTo>
                      <a:pt x="31" y="615"/>
                    </a:lnTo>
                    <a:lnTo>
                      <a:pt x="31" y="613"/>
                    </a:lnTo>
                    <a:lnTo>
                      <a:pt x="31" y="612"/>
                    </a:lnTo>
                    <a:lnTo>
                      <a:pt x="31" y="609"/>
                    </a:lnTo>
                    <a:lnTo>
                      <a:pt x="31" y="612"/>
                    </a:lnTo>
                    <a:lnTo>
                      <a:pt x="31" y="614"/>
                    </a:lnTo>
                    <a:lnTo>
                      <a:pt x="31" y="618"/>
                    </a:lnTo>
                    <a:lnTo>
                      <a:pt x="31" y="622"/>
                    </a:lnTo>
                    <a:lnTo>
                      <a:pt x="32" y="626"/>
                    </a:lnTo>
                    <a:lnTo>
                      <a:pt x="32" y="631"/>
                    </a:lnTo>
                    <a:lnTo>
                      <a:pt x="32" y="636"/>
                    </a:lnTo>
                    <a:lnTo>
                      <a:pt x="32" y="638"/>
                    </a:lnTo>
                    <a:lnTo>
                      <a:pt x="32" y="640"/>
                    </a:lnTo>
                    <a:lnTo>
                      <a:pt x="32" y="639"/>
                    </a:lnTo>
                    <a:lnTo>
                      <a:pt x="32" y="637"/>
                    </a:lnTo>
                    <a:lnTo>
                      <a:pt x="32" y="632"/>
                    </a:lnTo>
                    <a:lnTo>
                      <a:pt x="32" y="626"/>
                    </a:lnTo>
                    <a:lnTo>
                      <a:pt x="32" y="619"/>
                    </a:lnTo>
                    <a:lnTo>
                      <a:pt x="32" y="612"/>
                    </a:lnTo>
                    <a:lnTo>
                      <a:pt x="32" y="603"/>
                    </a:lnTo>
                    <a:lnTo>
                      <a:pt x="33" y="596"/>
                    </a:lnTo>
                    <a:lnTo>
                      <a:pt x="33" y="590"/>
                    </a:lnTo>
                    <a:lnTo>
                      <a:pt x="33" y="585"/>
                    </a:lnTo>
                    <a:lnTo>
                      <a:pt x="33" y="581"/>
                    </a:lnTo>
                    <a:lnTo>
                      <a:pt x="33" y="580"/>
                    </a:lnTo>
                    <a:lnTo>
                      <a:pt x="33" y="581"/>
                    </a:lnTo>
                    <a:lnTo>
                      <a:pt x="33" y="583"/>
                    </a:lnTo>
                    <a:lnTo>
                      <a:pt x="33" y="586"/>
                    </a:lnTo>
                    <a:lnTo>
                      <a:pt x="33" y="591"/>
                    </a:lnTo>
                    <a:lnTo>
                      <a:pt x="33" y="597"/>
                    </a:lnTo>
                    <a:lnTo>
                      <a:pt x="33" y="602"/>
                    </a:lnTo>
                    <a:lnTo>
                      <a:pt x="33" y="607"/>
                    </a:lnTo>
                    <a:lnTo>
                      <a:pt x="33" y="610"/>
                    </a:lnTo>
                    <a:lnTo>
                      <a:pt x="34" y="614"/>
                    </a:lnTo>
                    <a:lnTo>
                      <a:pt x="34" y="610"/>
                    </a:lnTo>
                    <a:lnTo>
                      <a:pt x="34" y="607"/>
                    </a:lnTo>
                    <a:lnTo>
                      <a:pt x="34" y="602"/>
                    </a:lnTo>
                    <a:lnTo>
                      <a:pt x="34" y="596"/>
                    </a:lnTo>
                    <a:lnTo>
                      <a:pt x="34" y="589"/>
                    </a:lnTo>
                    <a:lnTo>
                      <a:pt x="34" y="581"/>
                    </a:lnTo>
                    <a:lnTo>
                      <a:pt x="34" y="574"/>
                    </a:lnTo>
                    <a:lnTo>
                      <a:pt x="34" y="568"/>
                    </a:lnTo>
                    <a:lnTo>
                      <a:pt x="34" y="562"/>
                    </a:lnTo>
                    <a:lnTo>
                      <a:pt x="34" y="556"/>
                    </a:lnTo>
                    <a:lnTo>
                      <a:pt x="36" y="551"/>
                    </a:lnTo>
                    <a:lnTo>
                      <a:pt x="36" y="548"/>
                    </a:lnTo>
                    <a:lnTo>
                      <a:pt x="36" y="543"/>
                    </a:lnTo>
                    <a:lnTo>
                      <a:pt x="36" y="539"/>
                    </a:lnTo>
                    <a:lnTo>
                      <a:pt x="36" y="536"/>
                    </a:lnTo>
                    <a:lnTo>
                      <a:pt x="36" y="531"/>
                    </a:lnTo>
                    <a:lnTo>
                      <a:pt x="36" y="526"/>
                    </a:lnTo>
                    <a:lnTo>
                      <a:pt x="36" y="521"/>
                    </a:lnTo>
                    <a:lnTo>
                      <a:pt x="36" y="514"/>
                    </a:lnTo>
                    <a:lnTo>
                      <a:pt x="36" y="507"/>
                    </a:lnTo>
                    <a:lnTo>
                      <a:pt x="36" y="498"/>
                    </a:lnTo>
                    <a:lnTo>
                      <a:pt x="36" y="490"/>
                    </a:lnTo>
                    <a:lnTo>
                      <a:pt x="36" y="479"/>
                    </a:lnTo>
                    <a:lnTo>
                      <a:pt x="37" y="468"/>
                    </a:lnTo>
                    <a:lnTo>
                      <a:pt x="37" y="456"/>
                    </a:lnTo>
                    <a:lnTo>
                      <a:pt x="37" y="444"/>
                    </a:lnTo>
                    <a:lnTo>
                      <a:pt x="37" y="431"/>
                    </a:lnTo>
                    <a:lnTo>
                      <a:pt x="37" y="416"/>
                    </a:lnTo>
                    <a:lnTo>
                      <a:pt x="37" y="402"/>
                    </a:lnTo>
                    <a:lnTo>
                      <a:pt x="37" y="387"/>
                    </a:lnTo>
                    <a:lnTo>
                      <a:pt x="37" y="373"/>
                    </a:lnTo>
                    <a:lnTo>
                      <a:pt x="37" y="360"/>
                    </a:lnTo>
                    <a:lnTo>
                      <a:pt x="37" y="345"/>
                    </a:lnTo>
                    <a:lnTo>
                      <a:pt x="37" y="332"/>
                    </a:lnTo>
                    <a:lnTo>
                      <a:pt x="37" y="319"/>
                    </a:lnTo>
                    <a:lnTo>
                      <a:pt x="37" y="306"/>
                    </a:lnTo>
                    <a:lnTo>
                      <a:pt x="38" y="296"/>
                    </a:lnTo>
                    <a:lnTo>
                      <a:pt x="38" y="286"/>
                    </a:lnTo>
                    <a:lnTo>
                      <a:pt x="38" y="276"/>
                    </a:lnTo>
                    <a:lnTo>
                      <a:pt x="38" y="267"/>
                    </a:lnTo>
                    <a:lnTo>
                      <a:pt x="38" y="259"/>
                    </a:lnTo>
                    <a:lnTo>
                      <a:pt x="38" y="251"/>
                    </a:lnTo>
                    <a:lnTo>
                      <a:pt x="38" y="245"/>
                    </a:lnTo>
                    <a:lnTo>
                      <a:pt x="38" y="238"/>
                    </a:lnTo>
                    <a:lnTo>
                      <a:pt x="38" y="232"/>
                    </a:lnTo>
                    <a:lnTo>
                      <a:pt x="38" y="227"/>
                    </a:lnTo>
                    <a:lnTo>
                      <a:pt x="38" y="222"/>
                    </a:lnTo>
                    <a:lnTo>
                      <a:pt x="38" y="217"/>
                    </a:lnTo>
                    <a:lnTo>
                      <a:pt x="38" y="212"/>
                    </a:lnTo>
                    <a:lnTo>
                      <a:pt x="39" y="209"/>
                    </a:lnTo>
                    <a:lnTo>
                      <a:pt x="39" y="205"/>
                    </a:lnTo>
                    <a:lnTo>
                      <a:pt x="39" y="202"/>
                    </a:lnTo>
                    <a:lnTo>
                      <a:pt x="39" y="198"/>
                    </a:lnTo>
                    <a:lnTo>
                      <a:pt x="39" y="193"/>
                    </a:lnTo>
                    <a:lnTo>
                      <a:pt x="39" y="187"/>
                    </a:lnTo>
                    <a:lnTo>
                      <a:pt x="39" y="181"/>
                    </a:lnTo>
                    <a:lnTo>
                      <a:pt x="39" y="174"/>
                    </a:lnTo>
                    <a:lnTo>
                      <a:pt x="39" y="165"/>
                    </a:lnTo>
                    <a:lnTo>
                      <a:pt x="39" y="156"/>
                    </a:lnTo>
                    <a:lnTo>
                      <a:pt x="39" y="145"/>
                    </a:lnTo>
                    <a:lnTo>
                      <a:pt x="39" y="134"/>
                    </a:lnTo>
                    <a:lnTo>
                      <a:pt x="39" y="122"/>
                    </a:lnTo>
                    <a:lnTo>
                      <a:pt x="40" y="110"/>
                    </a:lnTo>
                    <a:lnTo>
                      <a:pt x="40" y="97"/>
                    </a:lnTo>
                    <a:lnTo>
                      <a:pt x="40" y="86"/>
                    </a:lnTo>
                    <a:lnTo>
                      <a:pt x="40" y="75"/>
                    </a:lnTo>
                    <a:lnTo>
                      <a:pt x="40" y="65"/>
                    </a:lnTo>
                    <a:lnTo>
                      <a:pt x="40" y="57"/>
                    </a:lnTo>
                    <a:lnTo>
                      <a:pt x="40" y="50"/>
                    </a:lnTo>
                    <a:lnTo>
                      <a:pt x="40" y="45"/>
                    </a:lnTo>
                    <a:lnTo>
                      <a:pt x="40" y="40"/>
                    </a:lnTo>
                    <a:lnTo>
                      <a:pt x="40" y="36"/>
                    </a:lnTo>
                    <a:lnTo>
                      <a:pt x="40" y="34"/>
                    </a:lnTo>
                    <a:lnTo>
                      <a:pt x="40" y="32"/>
                    </a:lnTo>
                    <a:lnTo>
                      <a:pt x="40" y="29"/>
                    </a:lnTo>
                    <a:lnTo>
                      <a:pt x="40" y="26"/>
                    </a:lnTo>
                    <a:lnTo>
                      <a:pt x="42" y="23"/>
                    </a:lnTo>
                    <a:lnTo>
                      <a:pt x="42" y="18"/>
                    </a:lnTo>
                    <a:lnTo>
                      <a:pt x="42" y="15"/>
                    </a:lnTo>
                    <a:lnTo>
                      <a:pt x="42" y="11"/>
                    </a:lnTo>
                    <a:lnTo>
                      <a:pt x="42" y="6"/>
                    </a:lnTo>
                    <a:lnTo>
                      <a:pt x="42" y="3"/>
                    </a:lnTo>
                    <a:lnTo>
                      <a:pt x="42" y="1"/>
                    </a:lnTo>
                    <a:lnTo>
                      <a:pt x="42" y="0"/>
                    </a:lnTo>
                    <a:lnTo>
                      <a:pt x="42" y="1"/>
                    </a:lnTo>
                    <a:lnTo>
                      <a:pt x="42" y="4"/>
                    </a:lnTo>
                    <a:lnTo>
                      <a:pt x="42" y="9"/>
                    </a:lnTo>
                    <a:lnTo>
                      <a:pt x="42" y="16"/>
                    </a:lnTo>
                    <a:lnTo>
                      <a:pt x="42" y="26"/>
                    </a:lnTo>
                    <a:lnTo>
                      <a:pt x="43" y="36"/>
                    </a:lnTo>
                    <a:lnTo>
                      <a:pt x="43" y="48"/>
                    </a:lnTo>
                    <a:lnTo>
                      <a:pt x="43" y="60"/>
                    </a:lnTo>
                    <a:lnTo>
                      <a:pt x="43" y="74"/>
                    </a:lnTo>
                    <a:lnTo>
                      <a:pt x="43" y="87"/>
                    </a:lnTo>
                    <a:lnTo>
                      <a:pt x="43" y="100"/>
                    </a:lnTo>
                    <a:lnTo>
                      <a:pt x="43" y="112"/>
                    </a:lnTo>
                    <a:lnTo>
                      <a:pt x="43" y="124"/>
                    </a:lnTo>
                    <a:lnTo>
                      <a:pt x="43" y="135"/>
                    </a:lnTo>
                    <a:lnTo>
                      <a:pt x="43" y="146"/>
                    </a:lnTo>
                    <a:lnTo>
                      <a:pt x="43" y="158"/>
                    </a:lnTo>
                    <a:lnTo>
                      <a:pt x="43" y="170"/>
                    </a:lnTo>
                    <a:lnTo>
                      <a:pt x="43" y="182"/>
                    </a:lnTo>
                    <a:lnTo>
                      <a:pt x="44" y="196"/>
                    </a:lnTo>
                    <a:lnTo>
                      <a:pt x="44" y="209"/>
                    </a:lnTo>
                    <a:lnTo>
                      <a:pt x="44" y="224"/>
                    </a:lnTo>
                    <a:lnTo>
                      <a:pt x="44" y="239"/>
                    </a:lnTo>
                    <a:lnTo>
                      <a:pt x="44" y="255"/>
                    </a:lnTo>
                    <a:lnTo>
                      <a:pt x="44" y="270"/>
                    </a:lnTo>
                    <a:lnTo>
                      <a:pt x="44" y="285"/>
                    </a:lnTo>
                    <a:lnTo>
                      <a:pt x="44" y="298"/>
                    </a:lnTo>
                    <a:lnTo>
                      <a:pt x="44" y="309"/>
                    </a:lnTo>
                    <a:lnTo>
                      <a:pt x="44" y="319"/>
                    </a:lnTo>
                    <a:lnTo>
                      <a:pt x="44" y="325"/>
                    </a:lnTo>
                    <a:lnTo>
                      <a:pt x="44" y="329"/>
                    </a:lnTo>
                    <a:lnTo>
                      <a:pt x="44" y="332"/>
                    </a:lnTo>
                    <a:lnTo>
                      <a:pt x="45" y="332"/>
                    </a:lnTo>
                    <a:lnTo>
                      <a:pt x="45" y="331"/>
                    </a:lnTo>
                    <a:lnTo>
                      <a:pt x="45" y="328"/>
                    </a:lnTo>
                    <a:lnTo>
                      <a:pt x="45" y="326"/>
                    </a:lnTo>
                    <a:lnTo>
                      <a:pt x="45" y="323"/>
                    </a:lnTo>
                    <a:lnTo>
                      <a:pt x="45" y="322"/>
                    </a:lnTo>
                    <a:lnTo>
                      <a:pt x="45" y="323"/>
                    </a:lnTo>
                    <a:lnTo>
                      <a:pt x="45" y="327"/>
                    </a:lnTo>
                    <a:lnTo>
                      <a:pt x="45" y="333"/>
                    </a:lnTo>
                    <a:lnTo>
                      <a:pt x="45" y="340"/>
                    </a:lnTo>
                    <a:lnTo>
                      <a:pt x="45" y="350"/>
                    </a:lnTo>
                    <a:lnTo>
                      <a:pt x="45" y="361"/>
                    </a:lnTo>
                    <a:lnTo>
                      <a:pt x="47" y="372"/>
                    </a:lnTo>
                    <a:lnTo>
                      <a:pt x="47" y="384"/>
                    </a:lnTo>
                    <a:lnTo>
                      <a:pt x="47" y="396"/>
                    </a:lnTo>
                    <a:lnTo>
                      <a:pt x="47" y="408"/>
                    </a:lnTo>
                    <a:lnTo>
                      <a:pt x="47" y="417"/>
                    </a:lnTo>
                    <a:lnTo>
                      <a:pt x="47" y="427"/>
                    </a:lnTo>
                    <a:lnTo>
                      <a:pt x="47" y="434"/>
                    </a:lnTo>
                    <a:lnTo>
                      <a:pt x="47" y="440"/>
                    </a:lnTo>
                    <a:lnTo>
                      <a:pt x="47" y="444"/>
                    </a:lnTo>
                    <a:lnTo>
                      <a:pt x="47" y="448"/>
                    </a:lnTo>
                    <a:lnTo>
                      <a:pt x="47" y="449"/>
                    </a:lnTo>
                    <a:lnTo>
                      <a:pt x="47" y="450"/>
                    </a:lnTo>
                    <a:lnTo>
                      <a:pt x="47" y="451"/>
                    </a:lnTo>
                    <a:lnTo>
                      <a:pt x="48" y="454"/>
                    </a:lnTo>
                    <a:lnTo>
                      <a:pt x="48" y="455"/>
                    </a:lnTo>
                    <a:lnTo>
                      <a:pt x="48" y="458"/>
                    </a:lnTo>
                    <a:lnTo>
                      <a:pt x="48" y="462"/>
                    </a:lnTo>
                    <a:lnTo>
                      <a:pt x="48" y="468"/>
                    </a:lnTo>
                    <a:lnTo>
                      <a:pt x="48" y="474"/>
                    </a:lnTo>
                    <a:lnTo>
                      <a:pt x="48" y="481"/>
                    </a:lnTo>
                    <a:lnTo>
                      <a:pt x="48" y="487"/>
                    </a:lnTo>
                    <a:lnTo>
                      <a:pt x="48" y="495"/>
                    </a:lnTo>
                    <a:lnTo>
                      <a:pt x="48" y="501"/>
                    </a:lnTo>
                    <a:lnTo>
                      <a:pt x="48" y="505"/>
                    </a:lnTo>
                    <a:lnTo>
                      <a:pt x="48" y="509"/>
                    </a:lnTo>
                    <a:lnTo>
                      <a:pt x="48" y="510"/>
                    </a:lnTo>
                    <a:lnTo>
                      <a:pt x="49" y="510"/>
                    </a:lnTo>
                    <a:lnTo>
                      <a:pt x="49" y="508"/>
                    </a:lnTo>
                    <a:lnTo>
                      <a:pt x="49" y="504"/>
                    </a:lnTo>
                    <a:lnTo>
                      <a:pt x="49" y="499"/>
                    </a:lnTo>
                    <a:lnTo>
                      <a:pt x="49" y="495"/>
                    </a:lnTo>
                    <a:lnTo>
                      <a:pt x="49" y="490"/>
                    </a:lnTo>
                    <a:lnTo>
                      <a:pt x="49" y="486"/>
                    </a:lnTo>
                    <a:lnTo>
                      <a:pt x="49" y="484"/>
                    </a:lnTo>
                    <a:lnTo>
                      <a:pt x="49" y="486"/>
                    </a:lnTo>
                    <a:lnTo>
                      <a:pt x="49" y="490"/>
                    </a:lnTo>
                    <a:lnTo>
                      <a:pt x="49" y="497"/>
                    </a:lnTo>
                    <a:lnTo>
                      <a:pt x="49" y="505"/>
                    </a:lnTo>
                    <a:lnTo>
                      <a:pt x="50" y="515"/>
                    </a:lnTo>
                    <a:lnTo>
                      <a:pt x="50" y="527"/>
                    </a:lnTo>
                    <a:lnTo>
                      <a:pt x="50" y="539"/>
                    </a:lnTo>
                    <a:lnTo>
                      <a:pt x="50" y="551"/>
                    </a:lnTo>
                    <a:lnTo>
                      <a:pt x="50" y="562"/>
                    </a:lnTo>
                    <a:lnTo>
                      <a:pt x="50" y="573"/>
                    </a:lnTo>
                    <a:lnTo>
                      <a:pt x="50" y="580"/>
                    </a:lnTo>
                    <a:lnTo>
                      <a:pt x="50" y="586"/>
                    </a:lnTo>
                    <a:lnTo>
                      <a:pt x="50" y="590"/>
                    </a:lnTo>
                    <a:lnTo>
                      <a:pt x="50" y="591"/>
                    </a:lnTo>
                    <a:lnTo>
                      <a:pt x="50" y="589"/>
                    </a:lnTo>
                    <a:lnTo>
                      <a:pt x="50" y="585"/>
                    </a:lnTo>
                    <a:lnTo>
                      <a:pt x="50" y="579"/>
                    </a:lnTo>
                    <a:lnTo>
                      <a:pt x="51" y="571"/>
                    </a:lnTo>
                    <a:lnTo>
                      <a:pt x="51" y="561"/>
                    </a:lnTo>
                    <a:lnTo>
                      <a:pt x="51" y="550"/>
                    </a:lnTo>
                    <a:lnTo>
                      <a:pt x="51" y="539"/>
                    </a:lnTo>
                    <a:lnTo>
                      <a:pt x="51" y="527"/>
                    </a:lnTo>
                    <a:lnTo>
                      <a:pt x="51" y="515"/>
                    </a:lnTo>
                    <a:lnTo>
                      <a:pt x="51" y="502"/>
                    </a:lnTo>
                    <a:lnTo>
                      <a:pt x="51" y="490"/>
                    </a:lnTo>
                    <a:lnTo>
                      <a:pt x="51" y="479"/>
                    </a:lnTo>
                    <a:lnTo>
                      <a:pt x="51" y="468"/>
                    </a:lnTo>
                    <a:lnTo>
                      <a:pt x="51" y="457"/>
                    </a:lnTo>
                    <a:lnTo>
                      <a:pt x="51" y="448"/>
                    </a:lnTo>
                    <a:lnTo>
                      <a:pt x="51" y="440"/>
                    </a:lnTo>
                    <a:lnTo>
                      <a:pt x="53" y="433"/>
                    </a:lnTo>
                    <a:lnTo>
                      <a:pt x="53" y="427"/>
                    </a:lnTo>
                    <a:lnTo>
                      <a:pt x="53" y="421"/>
                    </a:lnTo>
                    <a:lnTo>
                      <a:pt x="53" y="417"/>
                    </a:lnTo>
                    <a:lnTo>
                      <a:pt x="53" y="414"/>
                    </a:lnTo>
                    <a:lnTo>
                      <a:pt x="53" y="411"/>
                    </a:lnTo>
                    <a:lnTo>
                      <a:pt x="53" y="410"/>
                    </a:lnTo>
                    <a:lnTo>
                      <a:pt x="53" y="409"/>
                    </a:lnTo>
                    <a:lnTo>
                      <a:pt x="53" y="408"/>
                    </a:lnTo>
                    <a:lnTo>
                      <a:pt x="53" y="407"/>
                    </a:lnTo>
                    <a:lnTo>
                      <a:pt x="53" y="405"/>
                    </a:lnTo>
                    <a:lnTo>
                      <a:pt x="54" y="407"/>
                    </a:lnTo>
                    <a:lnTo>
                      <a:pt x="54" y="409"/>
                    </a:lnTo>
                    <a:lnTo>
                      <a:pt x="54" y="413"/>
                    </a:lnTo>
                    <a:lnTo>
                      <a:pt x="54" y="417"/>
                    </a:lnTo>
                    <a:lnTo>
                      <a:pt x="54" y="423"/>
                    </a:lnTo>
                    <a:lnTo>
                      <a:pt x="54" y="431"/>
                    </a:lnTo>
                    <a:lnTo>
                      <a:pt x="54" y="438"/>
                    </a:lnTo>
                    <a:lnTo>
                      <a:pt x="54" y="448"/>
                    </a:lnTo>
                    <a:lnTo>
                      <a:pt x="54" y="457"/>
                    </a:lnTo>
                    <a:lnTo>
                      <a:pt x="54" y="467"/>
                    </a:lnTo>
                    <a:lnTo>
                      <a:pt x="54" y="475"/>
                    </a:lnTo>
                    <a:lnTo>
                      <a:pt x="54" y="483"/>
                    </a:lnTo>
                    <a:lnTo>
                      <a:pt x="54" y="487"/>
                    </a:lnTo>
                    <a:lnTo>
                      <a:pt x="55" y="490"/>
                    </a:lnTo>
                    <a:lnTo>
                      <a:pt x="55" y="491"/>
                    </a:lnTo>
                    <a:lnTo>
                      <a:pt x="55" y="489"/>
                    </a:lnTo>
                    <a:lnTo>
                      <a:pt x="55" y="484"/>
                    </a:lnTo>
                    <a:lnTo>
                      <a:pt x="55" y="478"/>
                    </a:lnTo>
                    <a:lnTo>
                      <a:pt x="55" y="469"/>
                    </a:lnTo>
                    <a:lnTo>
                      <a:pt x="55" y="460"/>
                    </a:lnTo>
                    <a:lnTo>
                      <a:pt x="55" y="450"/>
                    </a:lnTo>
                    <a:lnTo>
                      <a:pt x="55" y="442"/>
                    </a:lnTo>
                    <a:lnTo>
                      <a:pt x="55" y="433"/>
                    </a:lnTo>
                    <a:lnTo>
                      <a:pt x="55" y="426"/>
                    </a:lnTo>
                    <a:lnTo>
                      <a:pt x="55" y="421"/>
                    </a:lnTo>
                    <a:lnTo>
                      <a:pt x="55" y="417"/>
                    </a:lnTo>
                    <a:lnTo>
                      <a:pt x="56" y="416"/>
                    </a:lnTo>
                    <a:lnTo>
                      <a:pt x="56" y="419"/>
                    </a:lnTo>
                    <a:lnTo>
                      <a:pt x="56" y="421"/>
                    </a:lnTo>
                    <a:lnTo>
                      <a:pt x="56" y="425"/>
                    </a:lnTo>
                    <a:lnTo>
                      <a:pt x="56" y="429"/>
                    </a:lnTo>
                    <a:lnTo>
                      <a:pt x="56" y="434"/>
                    </a:lnTo>
                    <a:lnTo>
                      <a:pt x="56" y="438"/>
                    </a:lnTo>
                    <a:lnTo>
                      <a:pt x="56" y="443"/>
                    </a:lnTo>
                    <a:lnTo>
                      <a:pt x="56" y="446"/>
                    </a:lnTo>
                    <a:lnTo>
                      <a:pt x="56" y="450"/>
                    </a:lnTo>
                    <a:lnTo>
                      <a:pt x="56" y="454"/>
                    </a:lnTo>
                    <a:lnTo>
                      <a:pt x="56" y="457"/>
                    </a:lnTo>
                    <a:lnTo>
                      <a:pt x="56" y="461"/>
                    </a:lnTo>
                    <a:lnTo>
                      <a:pt x="57" y="464"/>
                    </a:lnTo>
                    <a:lnTo>
                      <a:pt x="57" y="467"/>
                    </a:lnTo>
                    <a:lnTo>
                      <a:pt x="57" y="470"/>
                    </a:lnTo>
                    <a:lnTo>
                      <a:pt x="57" y="473"/>
                    </a:lnTo>
                    <a:lnTo>
                      <a:pt x="57" y="475"/>
                    </a:lnTo>
                    <a:lnTo>
                      <a:pt x="57" y="479"/>
                    </a:lnTo>
                    <a:lnTo>
                      <a:pt x="57" y="480"/>
                    </a:lnTo>
                    <a:lnTo>
                      <a:pt x="57" y="483"/>
                    </a:lnTo>
                    <a:lnTo>
                      <a:pt x="57" y="484"/>
                    </a:lnTo>
                    <a:lnTo>
                      <a:pt x="57" y="486"/>
                    </a:lnTo>
                    <a:lnTo>
                      <a:pt x="57" y="487"/>
                    </a:lnTo>
                    <a:lnTo>
                      <a:pt x="57" y="490"/>
                    </a:lnTo>
                    <a:lnTo>
                      <a:pt x="57" y="491"/>
                    </a:lnTo>
                    <a:lnTo>
                      <a:pt x="59" y="493"/>
                    </a:lnTo>
                    <a:lnTo>
                      <a:pt x="59" y="497"/>
                    </a:lnTo>
                    <a:lnTo>
                      <a:pt x="59" y="499"/>
                    </a:lnTo>
                    <a:lnTo>
                      <a:pt x="59" y="503"/>
                    </a:lnTo>
                    <a:lnTo>
                      <a:pt x="59" y="508"/>
                    </a:lnTo>
                    <a:lnTo>
                      <a:pt x="59" y="511"/>
                    </a:lnTo>
                    <a:lnTo>
                      <a:pt x="59" y="516"/>
                    </a:lnTo>
                    <a:lnTo>
                      <a:pt x="59" y="520"/>
                    </a:lnTo>
                    <a:lnTo>
                      <a:pt x="59" y="524"/>
                    </a:lnTo>
                    <a:lnTo>
                      <a:pt x="59" y="526"/>
                    </a:lnTo>
                    <a:lnTo>
                      <a:pt x="59" y="528"/>
                    </a:lnTo>
                    <a:lnTo>
                      <a:pt x="59" y="531"/>
                    </a:lnTo>
                    <a:lnTo>
                      <a:pt x="59" y="532"/>
                    </a:lnTo>
                    <a:lnTo>
                      <a:pt x="60" y="533"/>
                    </a:lnTo>
                    <a:lnTo>
                      <a:pt x="60" y="534"/>
                    </a:lnTo>
                    <a:lnTo>
                      <a:pt x="60" y="536"/>
                    </a:lnTo>
                    <a:lnTo>
                      <a:pt x="60" y="537"/>
                    </a:lnTo>
                    <a:lnTo>
                      <a:pt x="60" y="538"/>
                    </a:lnTo>
                    <a:lnTo>
                      <a:pt x="60" y="539"/>
                    </a:lnTo>
                    <a:lnTo>
                      <a:pt x="60" y="542"/>
                    </a:lnTo>
                    <a:lnTo>
                      <a:pt x="60" y="543"/>
                    </a:lnTo>
                    <a:lnTo>
                      <a:pt x="60" y="544"/>
                    </a:lnTo>
                    <a:lnTo>
                      <a:pt x="60" y="545"/>
                    </a:lnTo>
                    <a:lnTo>
                      <a:pt x="60" y="546"/>
                    </a:lnTo>
                    <a:lnTo>
                      <a:pt x="61" y="545"/>
                    </a:lnTo>
                    <a:lnTo>
                      <a:pt x="61" y="544"/>
                    </a:lnTo>
                    <a:lnTo>
                      <a:pt x="61" y="542"/>
                    </a:lnTo>
                    <a:lnTo>
                      <a:pt x="61" y="540"/>
                    </a:lnTo>
                    <a:lnTo>
                      <a:pt x="61" y="538"/>
                    </a:lnTo>
                    <a:lnTo>
                      <a:pt x="61" y="537"/>
                    </a:lnTo>
                    <a:lnTo>
                      <a:pt x="61" y="539"/>
                    </a:lnTo>
                    <a:lnTo>
                      <a:pt x="61" y="543"/>
                    </a:lnTo>
                    <a:lnTo>
                      <a:pt x="61" y="548"/>
                    </a:lnTo>
                    <a:lnTo>
                      <a:pt x="61" y="554"/>
                    </a:lnTo>
                    <a:lnTo>
                      <a:pt x="62" y="562"/>
                    </a:lnTo>
                    <a:lnTo>
                      <a:pt x="62" y="569"/>
                    </a:lnTo>
                    <a:lnTo>
                      <a:pt x="62" y="578"/>
                    </a:lnTo>
                    <a:lnTo>
                      <a:pt x="62" y="586"/>
                    </a:lnTo>
                    <a:lnTo>
                      <a:pt x="62" y="595"/>
                    </a:lnTo>
                    <a:lnTo>
                      <a:pt x="62" y="602"/>
                    </a:lnTo>
                    <a:lnTo>
                      <a:pt x="62" y="607"/>
                    </a:lnTo>
                    <a:lnTo>
                      <a:pt x="62" y="612"/>
                    </a:lnTo>
                    <a:lnTo>
                      <a:pt x="62" y="614"/>
                    </a:lnTo>
                    <a:lnTo>
                      <a:pt x="62" y="615"/>
                    </a:lnTo>
                    <a:lnTo>
                      <a:pt x="62" y="614"/>
                    </a:lnTo>
                    <a:lnTo>
                      <a:pt x="62" y="613"/>
                    </a:lnTo>
                    <a:lnTo>
                      <a:pt x="64" y="610"/>
                    </a:lnTo>
                    <a:lnTo>
                      <a:pt x="64" y="608"/>
                    </a:lnTo>
                    <a:lnTo>
                      <a:pt x="64" y="605"/>
                    </a:lnTo>
                    <a:lnTo>
                      <a:pt x="64" y="603"/>
                    </a:lnTo>
                    <a:lnTo>
                      <a:pt x="64" y="602"/>
                    </a:lnTo>
                    <a:lnTo>
                      <a:pt x="64" y="601"/>
                    </a:lnTo>
                    <a:lnTo>
                      <a:pt x="64" y="602"/>
                    </a:lnTo>
                    <a:lnTo>
                      <a:pt x="64" y="603"/>
                    </a:lnTo>
                    <a:lnTo>
                      <a:pt x="64" y="604"/>
                    </a:lnTo>
                    <a:lnTo>
                      <a:pt x="64" y="607"/>
                    </a:lnTo>
                    <a:lnTo>
                      <a:pt x="64" y="608"/>
                    </a:lnTo>
                    <a:lnTo>
                      <a:pt x="65" y="609"/>
                    </a:lnTo>
                    <a:lnTo>
                      <a:pt x="65" y="610"/>
                    </a:lnTo>
                    <a:lnTo>
                      <a:pt x="65" y="609"/>
                    </a:lnTo>
                    <a:lnTo>
                      <a:pt x="65" y="608"/>
                    </a:lnTo>
                    <a:lnTo>
                      <a:pt x="65" y="607"/>
                    </a:lnTo>
                    <a:lnTo>
                      <a:pt x="65" y="604"/>
                    </a:lnTo>
                    <a:lnTo>
                      <a:pt x="65" y="601"/>
                    </a:lnTo>
                    <a:lnTo>
                      <a:pt x="65" y="596"/>
                    </a:lnTo>
                    <a:lnTo>
                      <a:pt x="65" y="591"/>
                    </a:lnTo>
                    <a:lnTo>
                      <a:pt x="65" y="586"/>
                    </a:lnTo>
                    <a:lnTo>
                      <a:pt x="65" y="579"/>
                    </a:lnTo>
                    <a:lnTo>
                      <a:pt x="65" y="572"/>
                    </a:lnTo>
                    <a:lnTo>
                      <a:pt x="66" y="564"/>
                    </a:lnTo>
                    <a:lnTo>
                      <a:pt x="66" y="556"/>
                    </a:lnTo>
                    <a:lnTo>
                      <a:pt x="66" y="549"/>
                    </a:lnTo>
                    <a:lnTo>
                      <a:pt x="66" y="540"/>
                    </a:lnTo>
                    <a:lnTo>
                      <a:pt x="66" y="532"/>
                    </a:lnTo>
                    <a:lnTo>
                      <a:pt x="66" y="525"/>
                    </a:lnTo>
                    <a:lnTo>
                      <a:pt x="66" y="517"/>
                    </a:lnTo>
                    <a:lnTo>
                      <a:pt x="66" y="511"/>
                    </a:lnTo>
                    <a:lnTo>
                      <a:pt x="66" y="507"/>
                    </a:lnTo>
                    <a:lnTo>
                      <a:pt x="66" y="503"/>
                    </a:lnTo>
                    <a:lnTo>
                      <a:pt x="66" y="499"/>
                    </a:lnTo>
                    <a:lnTo>
                      <a:pt x="67" y="501"/>
                    </a:lnTo>
                    <a:lnTo>
                      <a:pt x="67" y="504"/>
                    </a:lnTo>
                    <a:lnTo>
                      <a:pt x="67" y="508"/>
                    </a:lnTo>
                    <a:lnTo>
                      <a:pt x="67" y="514"/>
                    </a:lnTo>
                    <a:lnTo>
                      <a:pt x="67" y="519"/>
                    </a:lnTo>
                    <a:lnTo>
                      <a:pt x="67" y="525"/>
                    </a:lnTo>
                    <a:lnTo>
                      <a:pt x="67" y="531"/>
                    </a:lnTo>
                    <a:lnTo>
                      <a:pt x="67" y="537"/>
                    </a:lnTo>
                    <a:lnTo>
                      <a:pt x="67" y="543"/>
                    </a:lnTo>
                    <a:lnTo>
                      <a:pt x="67" y="549"/>
                    </a:lnTo>
                    <a:lnTo>
                      <a:pt x="67" y="554"/>
                    </a:lnTo>
                    <a:lnTo>
                      <a:pt x="67" y="558"/>
                    </a:lnTo>
                    <a:lnTo>
                      <a:pt x="67" y="563"/>
                    </a:lnTo>
                    <a:lnTo>
                      <a:pt x="68" y="567"/>
                    </a:lnTo>
                    <a:lnTo>
                      <a:pt x="68" y="571"/>
                    </a:lnTo>
                    <a:lnTo>
                      <a:pt x="68" y="573"/>
                    </a:lnTo>
                    <a:lnTo>
                      <a:pt x="68" y="575"/>
                    </a:lnTo>
                    <a:lnTo>
                      <a:pt x="68" y="578"/>
                    </a:lnTo>
                    <a:lnTo>
                      <a:pt x="68" y="580"/>
                    </a:lnTo>
                    <a:lnTo>
                      <a:pt x="68" y="581"/>
                    </a:lnTo>
                    <a:lnTo>
                      <a:pt x="68" y="580"/>
                    </a:lnTo>
                    <a:lnTo>
                      <a:pt x="68" y="578"/>
                    </a:lnTo>
                    <a:lnTo>
                      <a:pt x="68" y="574"/>
                    </a:lnTo>
                    <a:lnTo>
                      <a:pt x="68" y="568"/>
                    </a:lnTo>
                    <a:lnTo>
                      <a:pt x="68" y="561"/>
                    </a:lnTo>
                    <a:lnTo>
                      <a:pt x="70" y="552"/>
                    </a:lnTo>
                    <a:lnTo>
                      <a:pt x="70" y="542"/>
                    </a:lnTo>
                    <a:lnTo>
                      <a:pt x="70" y="531"/>
                    </a:lnTo>
                    <a:lnTo>
                      <a:pt x="70" y="519"/>
                    </a:lnTo>
                    <a:lnTo>
                      <a:pt x="70" y="505"/>
                    </a:lnTo>
                    <a:lnTo>
                      <a:pt x="70" y="492"/>
                    </a:lnTo>
                    <a:lnTo>
                      <a:pt x="70" y="481"/>
                    </a:lnTo>
                    <a:lnTo>
                      <a:pt x="70" y="470"/>
                    </a:lnTo>
                    <a:lnTo>
                      <a:pt x="70" y="462"/>
                    </a:lnTo>
                    <a:lnTo>
                      <a:pt x="70" y="456"/>
                    </a:lnTo>
                    <a:lnTo>
                      <a:pt x="70" y="452"/>
                    </a:lnTo>
                    <a:lnTo>
                      <a:pt x="70" y="451"/>
                    </a:lnTo>
                    <a:lnTo>
                      <a:pt x="70" y="454"/>
                    </a:lnTo>
                    <a:lnTo>
                      <a:pt x="71" y="458"/>
                    </a:lnTo>
                    <a:lnTo>
                      <a:pt x="71" y="464"/>
                    </a:lnTo>
                    <a:lnTo>
                      <a:pt x="71" y="474"/>
                    </a:lnTo>
                    <a:lnTo>
                      <a:pt x="71" y="484"/>
                    </a:lnTo>
                    <a:lnTo>
                      <a:pt x="71" y="495"/>
                    </a:lnTo>
                    <a:lnTo>
                      <a:pt x="71" y="504"/>
                    </a:lnTo>
                    <a:lnTo>
                      <a:pt x="71" y="514"/>
                    </a:lnTo>
                    <a:lnTo>
                      <a:pt x="71" y="521"/>
                    </a:lnTo>
                    <a:lnTo>
                      <a:pt x="71" y="527"/>
                    </a:lnTo>
                    <a:lnTo>
                      <a:pt x="71" y="530"/>
                    </a:lnTo>
                    <a:lnTo>
                      <a:pt x="71" y="528"/>
                    </a:lnTo>
                    <a:lnTo>
                      <a:pt x="71" y="524"/>
                    </a:lnTo>
                    <a:lnTo>
                      <a:pt x="72" y="519"/>
                    </a:lnTo>
                    <a:lnTo>
                      <a:pt x="72" y="511"/>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93" name="Freeform 125"/>
              <p:cNvSpPr>
                <a:spLocks/>
              </p:cNvSpPr>
              <p:nvPr/>
            </p:nvSpPr>
            <p:spPr bwMode="auto">
              <a:xfrm>
                <a:off x="3562" y="1948"/>
                <a:ext cx="72" cy="206"/>
              </a:xfrm>
              <a:custGeom>
                <a:avLst/>
                <a:gdLst>
                  <a:gd name="T0" fmla="*/ 0 w 72"/>
                  <a:gd name="T1" fmla="*/ 45 h 206"/>
                  <a:gd name="T2" fmla="*/ 2 w 72"/>
                  <a:gd name="T3" fmla="*/ 89 h 206"/>
                  <a:gd name="T4" fmla="*/ 4 w 72"/>
                  <a:gd name="T5" fmla="*/ 64 h 206"/>
                  <a:gd name="T6" fmla="*/ 5 w 72"/>
                  <a:gd name="T7" fmla="*/ 89 h 206"/>
                  <a:gd name="T8" fmla="*/ 6 w 72"/>
                  <a:gd name="T9" fmla="*/ 72 h 206"/>
                  <a:gd name="T10" fmla="*/ 6 w 72"/>
                  <a:gd name="T11" fmla="*/ 111 h 206"/>
                  <a:gd name="T12" fmla="*/ 7 w 72"/>
                  <a:gd name="T13" fmla="*/ 92 h 206"/>
                  <a:gd name="T14" fmla="*/ 9 w 72"/>
                  <a:gd name="T15" fmla="*/ 158 h 206"/>
                  <a:gd name="T16" fmla="*/ 10 w 72"/>
                  <a:gd name="T17" fmla="*/ 134 h 206"/>
                  <a:gd name="T18" fmla="*/ 11 w 72"/>
                  <a:gd name="T19" fmla="*/ 135 h 206"/>
                  <a:gd name="T20" fmla="*/ 12 w 72"/>
                  <a:gd name="T21" fmla="*/ 88 h 206"/>
                  <a:gd name="T22" fmla="*/ 13 w 72"/>
                  <a:gd name="T23" fmla="*/ 118 h 206"/>
                  <a:gd name="T24" fmla="*/ 15 w 72"/>
                  <a:gd name="T25" fmla="*/ 127 h 206"/>
                  <a:gd name="T26" fmla="*/ 16 w 72"/>
                  <a:gd name="T27" fmla="*/ 57 h 206"/>
                  <a:gd name="T28" fmla="*/ 17 w 72"/>
                  <a:gd name="T29" fmla="*/ 58 h 206"/>
                  <a:gd name="T30" fmla="*/ 18 w 72"/>
                  <a:gd name="T31" fmla="*/ 116 h 206"/>
                  <a:gd name="T32" fmla="*/ 19 w 72"/>
                  <a:gd name="T33" fmla="*/ 95 h 206"/>
                  <a:gd name="T34" fmla="*/ 21 w 72"/>
                  <a:gd name="T35" fmla="*/ 139 h 206"/>
                  <a:gd name="T36" fmla="*/ 22 w 72"/>
                  <a:gd name="T37" fmla="*/ 136 h 206"/>
                  <a:gd name="T38" fmla="*/ 23 w 72"/>
                  <a:gd name="T39" fmla="*/ 114 h 206"/>
                  <a:gd name="T40" fmla="*/ 24 w 72"/>
                  <a:gd name="T41" fmla="*/ 76 h 206"/>
                  <a:gd name="T42" fmla="*/ 24 w 72"/>
                  <a:gd name="T43" fmla="*/ 116 h 206"/>
                  <a:gd name="T44" fmla="*/ 26 w 72"/>
                  <a:gd name="T45" fmla="*/ 163 h 206"/>
                  <a:gd name="T46" fmla="*/ 27 w 72"/>
                  <a:gd name="T47" fmla="*/ 137 h 206"/>
                  <a:gd name="T48" fmla="*/ 28 w 72"/>
                  <a:gd name="T49" fmla="*/ 108 h 206"/>
                  <a:gd name="T50" fmla="*/ 29 w 72"/>
                  <a:gd name="T51" fmla="*/ 47 h 206"/>
                  <a:gd name="T52" fmla="*/ 30 w 72"/>
                  <a:gd name="T53" fmla="*/ 136 h 206"/>
                  <a:gd name="T54" fmla="*/ 32 w 72"/>
                  <a:gd name="T55" fmla="*/ 124 h 206"/>
                  <a:gd name="T56" fmla="*/ 33 w 72"/>
                  <a:gd name="T57" fmla="*/ 124 h 206"/>
                  <a:gd name="T58" fmla="*/ 34 w 72"/>
                  <a:gd name="T59" fmla="*/ 29 h 206"/>
                  <a:gd name="T60" fmla="*/ 35 w 72"/>
                  <a:gd name="T61" fmla="*/ 158 h 206"/>
                  <a:gd name="T62" fmla="*/ 36 w 72"/>
                  <a:gd name="T63" fmla="*/ 94 h 206"/>
                  <a:gd name="T64" fmla="*/ 38 w 72"/>
                  <a:gd name="T65" fmla="*/ 166 h 206"/>
                  <a:gd name="T66" fmla="*/ 39 w 72"/>
                  <a:gd name="T67" fmla="*/ 151 h 206"/>
                  <a:gd name="T68" fmla="*/ 39 w 72"/>
                  <a:gd name="T69" fmla="*/ 174 h 206"/>
                  <a:gd name="T70" fmla="*/ 40 w 72"/>
                  <a:gd name="T71" fmla="*/ 131 h 206"/>
                  <a:gd name="T72" fmla="*/ 41 w 72"/>
                  <a:gd name="T73" fmla="*/ 127 h 206"/>
                  <a:gd name="T74" fmla="*/ 43 w 72"/>
                  <a:gd name="T75" fmla="*/ 108 h 206"/>
                  <a:gd name="T76" fmla="*/ 44 w 72"/>
                  <a:gd name="T77" fmla="*/ 51 h 206"/>
                  <a:gd name="T78" fmla="*/ 45 w 72"/>
                  <a:gd name="T79" fmla="*/ 70 h 206"/>
                  <a:gd name="T80" fmla="*/ 46 w 72"/>
                  <a:gd name="T81" fmla="*/ 86 h 206"/>
                  <a:gd name="T82" fmla="*/ 47 w 72"/>
                  <a:gd name="T83" fmla="*/ 67 h 206"/>
                  <a:gd name="T84" fmla="*/ 49 w 72"/>
                  <a:gd name="T85" fmla="*/ 83 h 206"/>
                  <a:gd name="T86" fmla="*/ 50 w 72"/>
                  <a:gd name="T87" fmla="*/ 67 h 206"/>
                  <a:gd name="T88" fmla="*/ 51 w 72"/>
                  <a:gd name="T89" fmla="*/ 112 h 206"/>
                  <a:gd name="T90" fmla="*/ 51 w 72"/>
                  <a:gd name="T91" fmla="*/ 137 h 206"/>
                  <a:gd name="T92" fmla="*/ 52 w 72"/>
                  <a:gd name="T93" fmla="*/ 199 h 206"/>
                  <a:gd name="T94" fmla="*/ 53 w 72"/>
                  <a:gd name="T95" fmla="*/ 140 h 206"/>
                  <a:gd name="T96" fmla="*/ 55 w 72"/>
                  <a:gd name="T97" fmla="*/ 118 h 206"/>
                  <a:gd name="T98" fmla="*/ 56 w 72"/>
                  <a:gd name="T99" fmla="*/ 151 h 206"/>
                  <a:gd name="T100" fmla="*/ 57 w 72"/>
                  <a:gd name="T101" fmla="*/ 71 h 206"/>
                  <a:gd name="T102" fmla="*/ 58 w 72"/>
                  <a:gd name="T103" fmla="*/ 65 h 206"/>
                  <a:gd name="T104" fmla="*/ 59 w 72"/>
                  <a:gd name="T105" fmla="*/ 12 h 206"/>
                  <a:gd name="T106" fmla="*/ 61 w 72"/>
                  <a:gd name="T107" fmla="*/ 43 h 206"/>
                  <a:gd name="T108" fmla="*/ 62 w 72"/>
                  <a:gd name="T109" fmla="*/ 60 h 206"/>
                  <a:gd name="T110" fmla="*/ 63 w 72"/>
                  <a:gd name="T111" fmla="*/ 83 h 206"/>
                  <a:gd name="T112" fmla="*/ 66 w 72"/>
                  <a:gd name="T113" fmla="*/ 111 h 206"/>
                  <a:gd name="T114" fmla="*/ 66 w 72"/>
                  <a:gd name="T115" fmla="*/ 135 h 206"/>
                  <a:gd name="T116" fmla="*/ 67 w 72"/>
                  <a:gd name="T117" fmla="*/ 98 h 206"/>
                  <a:gd name="T118" fmla="*/ 68 w 72"/>
                  <a:gd name="T119" fmla="*/ 141 h 206"/>
                  <a:gd name="T120" fmla="*/ 69 w 72"/>
                  <a:gd name="T121" fmla="*/ 169 h 206"/>
                  <a:gd name="T122" fmla="*/ 70 w 72"/>
                  <a:gd name="T123" fmla="*/ 145 h 206"/>
                  <a:gd name="T124" fmla="*/ 72 w 72"/>
                  <a:gd name="T125" fmla="*/ 118 h 2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2"/>
                  <a:gd name="T190" fmla="*/ 0 h 206"/>
                  <a:gd name="T191" fmla="*/ 72 w 72"/>
                  <a:gd name="T192" fmla="*/ 206 h 2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2" h="206">
                    <a:moveTo>
                      <a:pt x="0" y="20"/>
                    </a:moveTo>
                    <a:lnTo>
                      <a:pt x="0" y="13"/>
                    </a:lnTo>
                    <a:lnTo>
                      <a:pt x="0" y="7"/>
                    </a:lnTo>
                    <a:lnTo>
                      <a:pt x="0" y="2"/>
                    </a:lnTo>
                    <a:lnTo>
                      <a:pt x="0" y="0"/>
                    </a:lnTo>
                    <a:lnTo>
                      <a:pt x="0" y="2"/>
                    </a:lnTo>
                    <a:lnTo>
                      <a:pt x="0" y="7"/>
                    </a:lnTo>
                    <a:lnTo>
                      <a:pt x="0" y="14"/>
                    </a:lnTo>
                    <a:lnTo>
                      <a:pt x="0" y="23"/>
                    </a:lnTo>
                    <a:lnTo>
                      <a:pt x="0" y="34"/>
                    </a:lnTo>
                    <a:lnTo>
                      <a:pt x="0" y="45"/>
                    </a:lnTo>
                    <a:lnTo>
                      <a:pt x="1" y="54"/>
                    </a:lnTo>
                    <a:lnTo>
                      <a:pt x="1" y="64"/>
                    </a:lnTo>
                    <a:lnTo>
                      <a:pt x="1" y="72"/>
                    </a:lnTo>
                    <a:lnTo>
                      <a:pt x="1" y="80"/>
                    </a:lnTo>
                    <a:lnTo>
                      <a:pt x="1" y="84"/>
                    </a:lnTo>
                    <a:lnTo>
                      <a:pt x="1" y="88"/>
                    </a:lnTo>
                    <a:lnTo>
                      <a:pt x="1" y="89"/>
                    </a:lnTo>
                    <a:lnTo>
                      <a:pt x="1" y="88"/>
                    </a:lnTo>
                    <a:lnTo>
                      <a:pt x="1" y="87"/>
                    </a:lnTo>
                    <a:lnTo>
                      <a:pt x="2" y="88"/>
                    </a:lnTo>
                    <a:lnTo>
                      <a:pt x="2" y="89"/>
                    </a:lnTo>
                    <a:lnTo>
                      <a:pt x="2" y="88"/>
                    </a:lnTo>
                    <a:lnTo>
                      <a:pt x="2" y="87"/>
                    </a:lnTo>
                    <a:lnTo>
                      <a:pt x="2" y="86"/>
                    </a:lnTo>
                    <a:lnTo>
                      <a:pt x="2" y="82"/>
                    </a:lnTo>
                    <a:lnTo>
                      <a:pt x="2" y="78"/>
                    </a:lnTo>
                    <a:lnTo>
                      <a:pt x="2" y="75"/>
                    </a:lnTo>
                    <a:lnTo>
                      <a:pt x="2" y="71"/>
                    </a:lnTo>
                    <a:lnTo>
                      <a:pt x="2" y="67"/>
                    </a:lnTo>
                    <a:lnTo>
                      <a:pt x="2" y="65"/>
                    </a:lnTo>
                    <a:lnTo>
                      <a:pt x="4" y="63"/>
                    </a:lnTo>
                    <a:lnTo>
                      <a:pt x="4" y="64"/>
                    </a:lnTo>
                    <a:lnTo>
                      <a:pt x="4" y="66"/>
                    </a:lnTo>
                    <a:lnTo>
                      <a:pt x="4" y="70"/>
                    </a:lnTo>
                    <a:lnTo>
                      <a:pt x="4" y="75"/>
                    </a:lnTo>
                    <a:lnTo>
                      <a:pt x="4" y="81"/>
                    </a:lnTo>
                    <a:lnTo>
                      <a:pt x="4" y="86"/>
                    </a:lnTo>
                    <a:lnTo>
                      <a:pt x="4" y="90"/>
                    </a:lnTo>
                    <a:lnTo>
                      <a:pt x="4" y="95"/>
                    </a:lnTo>
                    <a:lnTo>
                      <a:pt x="4" y="98"/>
                    </a:lnTo>
                    <a:lnTo>
                      <a:pt x="4" y="96"/>
                    </a:lnTo>
                    <a:lnTo>
                      <a:pt x="5" y="94"/>
                    </a:lnTo>
                    <a:lnTo>
                      <a:pt x="5" y="89"/>
                    </a:lnTo>
                    <a:lnTo>
                      <a:pt x="5" y="82"/>
                    </a:lnTo>
                    <a:lnTo>
                      <a:pt x="5" y="76"/>
                    </a:lnTo>
                    <a:lnTo>
                      <a:pt x="5" y="69"/>
                    </a:lnTo>
                    <a:lnTo>
                      <a:pt x="5" y="61"/>
                    </a:lnTo>
                    <a:lnTo>
                      <a:pt x="5" y="57"/>
                    </a:lnTo>
                    <a:lnTo>
                      <a:pt x="5" y="52"/>
                    </a:lnTo>
                    <a:lnTo>
                      <a:pt x="5" y="51"/>
                    </a:lnTo>
                    <a:lnTo>
                      <a:pt x="5" y="53"/>
                    </a:lnTo>
                    <a:lnTo>
                      <a:pt x="5" y="58"/>
                    </a:lnTo>
                    <a:lnTo>
                      <a:pt x="5" y="65"/>
                    </a:lnTo>
                    <a:lnTo>
                      <a:pt x="6" y="72"/>
                    </a:lnTo>
                    <a:lnTo>
                      <a:pt x="6" y="81"/>
                    </a:lnTo>
                    <a:lnTo>
                      <a:pt x="6" y="89"/>
                    </a:lnTo>
                    <a:lnTo>
                      <a:pt x="6" y="96"/>
                    </a:lnTo>
                    <a:lnTo>
                      <a:pt x="6" y="104"/>
                    </a:lnTo>
                    <a:lnTo>
                      <a:pt x="6" y="110"/>
                    </a:lnTo>
                    <a:lnTo>
                      <a:pt x="6" y="113"/>
                    </a:lnTo>
                    <a:lnTo>
                      <a:pt x="6" y="117"/>
                    </a:lnTo>
                    <a:lnTo>
                      <a:pt x="6" y="118"/>
                    </a:lnTo>
                    <a:lnTo>
                      <a:pt x="6" y="117"/>
                    </a:lnTo>
                    <a:lnTo>
                      <a:pt x="6" y="114"/>
                    </a:lnTo>
                    <a:lnTo>
                      <a:pt x="6" y="111"/>
                    </a:lnTo>
                    <a:lnTo>
                      <a:pt x="7" y="107"/>
                    </a:lnTo>
                    <a:lnTo>
                      <a:pt x="7" y="104"/>
                    </a:lnTo>
                    <a:lnTo>
                      <a:pt x="7" y="100"/>
                    </a:lnTo>
                    <a:lnTo>
                      <a:pt x="7" y="95"/>
                    </a:lnTo>
                    <a:lnTo>
                      <a:pt x="7" y="92"/>
                    </a:lnTo>
                    <a:lnTo>
                      <a:pt x="7" y="89"/>
                    </a:lnTo>
                    <a:lnTo>
                      <a:pt x="7" y="87"/>
                    </a:lnTo>
                    <a:lnTo>
                      <a:pt x="7" y="86"/>
                    </a:lnTo>
                    <a:lnTo>
                      <a:pt x="7" y="87"/>
                    </a:lnTo>
                    <a:lnTo>
                      <a:pt x="7" y="88"/>
                    </a:lnTo>
                    <a:lnTo>
                      <a:pt x="7" y="92"/>
                    </a:lnTo>
                    <a:lnTo>
                      <a:pt x="7" y="98"/>
                    </a:lnTo>
                    <a:lnTo>
                      <a:pt x="7" y="105"/>
                    </a:lnTo>
                    <a:lnTo>
                      <a:pt x="9" y="112"/>
                    </a:lnTo>
                    <a:lnTo>
                      <a:pt x="9" y="122"/>
                    </a:lnTo>
                    <a:lnTo>
                      <a:pt x="9" y="130"/>
                    </a:lnTo>
                    <a:lnTo>
                      <a:pt x="9" y="140"/>
                    </a:lnTo>
                    <a:lnTo>
                      <a:pt x="9" y="147"/>
                    </a:lnTo>
                    <a:lnTo>
                      <a:pt x="9" y="154"/>
                    </a:lnTo>
                    <a:lnTo>
                      <a:pt x="9" y="158"/>
                    </a:lnTo>
                    <a:lnTo>
                      <a:pt x="9" y="160"/>
                    </a:lnTo>
                    <a:lnTo>
                      <a:pt x="9" y="158"/>
                    </a:lnTo>
                    <a:lnTo>
                      <a:pt x="9" y="153"/>
                    </a:lnTo>
                    <a:lnTo>
                      <a:pt x="9" y="148"/>
                    </a:lnTo>
                    <a:lnTo>
                      <a:pt x="9" y="142"/>
                    </a:lnTo>
                    <a:lnTo>
                      <a:pt x="10" y="136"/>
                    </a:lnTo>
                    <a:lnTo>
                      <a:pt x="10" y="131"/>
                    </a:lnTo>
                    <a:lnTo>
                      <a:pt x="10" y="128"/>
                    </a:lnTo>
                    <a:lnTo>
                      <a:pt x="10" y="127"/>
                    </a:lnTo>
                    <a:lnTo>
                      <a:pt x="10" y="125"/>
                    </a:lnTo>
                    <a:lnTo>
                      <a:pt x="10" y="128"/>
                    </a:lnTo>
                    <a:lnTo>
                      <a:pt x="10" y="130"/>
                    </a:lnTo>
                    <a:lnTo>
                      <a:pt x="10" y="134"/>
                    </a:lnTo>
                    <a:lnTo>
                      <a:pt x="10" y="139"/>
                    </a:lnTo>
                    <a:lnTo>
                      <a:pt x="10" y="143"/>
                    </a:lnTo>
                    <a:lnTo>
                      <a:pt x="10" y="148"/>
                    </a:lnTo>
                    <a:lnTo>
                      <a:pt x="10" y="152"/>
                    </a:lnTo>
                    <a:lnTo>
                      <a:pt x="10" y="154"/>
                    </a:lnTo>
                    <a:lnTo>
                      <a:pt x="11" y="155"/>
                    </a:lnTo>
                    <a:lnTo>
                      <a:pt x="11" y="154"/>
                    </a:lnTo>
                    <a:lnTo>
                      <a:pt x="11" y="152"/>
                    </a:lnTo>
                    <a:lnTo>
                      <a:pt x="11" y="147"/>
                    </a:lnTo>
                    <a:lnTo>
                      <a:pt x="11" y="142"/>
                    </a:lnTo>
                    <a:lnTo>
                      <a:pt x="11" y="135"/>
                    </a:lnTo>
                    <a:lnTo>
                      <a:pt x="11" y="128"/>
                    </a:lnTo>
                    <a:lnTo>
                      <a:pt x="11" y="121"/>
                    </a:lnTo>
                    <a:lnTo>
                      <a:pt x="11" y="112"/>
                    </a:lnTo>
                    <a:lnTo>
                      <a:pt x="11" y="105"/>
                    </a:lnTo>
                    <a:lnTo>
                      <a:pt x="11" y="99"/>
                    </a:lnTo>
                    <a:lnTo>
                      <a:pt x="11" y="93"/>
                    </a:lnTo>
                    <a:lnTo>
                      <a:pt x="11" y="88"/>
                    </a:lnTo>
                    <a:lnTo>
                      <a:pt x="12" y="86"/>
                    </a:lnTo>
                    <a:lnTo>
                      <a:pt x="12" y="84"/>
                    </a:lnTo>
                    <a:lnTo>
                      <a:pt x="12" y="86"/>
                    </a:lnTo>
                    <a:lnTo>
                      <a:pt x="12" y="88"/>
                    </a:lnTo>
                    <a:lnTo>
                      <a:pt x="12" y="90"/>
                    </a:lnTo>
                    <a:lnTo>
                      <a:pt x="12" y="94"/>
                    </a:lnTo>
                    <a:lnTo>
                      <a:pt x="12" y="99"/>
                    </a:lnTo>
                    <a:lnTo>
                      <a:pt x="12" y="102"/>
                    </a:lnTo>
                    <a:lnTo>
                      <a:pt x="12" y="106"/>
                    </a:lnTo>
                    <a:lnTo>
                      <a:pt x="12" y="110"/>
                    </a:lnTo>
                    <a:lnTo>
                      <a:pt x="12" y="112"/>
                    </a:lnTo>
                    <a:lnTo>
                      <a:pt x="12" y="113"/>
                    </a:lnTo>
                    <a:lnTo>
                      <a:pt x="13" y="116"/>
                    </a:lnTo>
                    <a:lnTo>
                      <a:pt x="13" y="117"/>
                    </a:lnTo>
                    <a:lnTo>
                      <a:pt x="13" y="118"/>
                    </a:lnTo>
                    <a:lnTo>
                      <a:pt x="13" y="119"/>
                    </a:lnTo>
                    <a:lnTo>
                      <a:pt x="13" y="121"/>
                    </a:lnTo>
                    <a:lnTo>
                      <a:pt x="13" y="123"/>
                    </a:lnTo>
                    <a:lnTo>
                      <a:pt x="13" y="124"/>
                    </a:lnTo>
                    <a:lnTo>
                      <a:pt x="13" y="127"/>
                    </a:lnTo>
                    <a:lnTo>
                      <a:pt x="13" y="128"/>
                    </a:lnTo>
                    <a:lnTo>
                      <a:pt x="13" y="129"/>
                    </a:lnTo>
                    <a:lnTo>
                      <a:pt x="13" y="130"/>
                    </a:lnTo>
                    <a:lnTo>
                      <a:pt x="15" y="130"/>
                    </a:lnTo>
                    <a:lnTo>
                      <a:pt x="15" y="129"/>
                    </a:lnTo>
                    <a:lnTo>
                      <a:pt x="15" y="127"/>
                    </a:lnTo>
                    <a:lnTo>
                      <a:pt x="15" y="123"/>
                    </a:lnTo>
                    <a:lnTo>
                      <a:pt x="15" y="118"/>
                    </a:lnTo>
                    <a:lnTo>
                      <a:pt x="15" y="112"/>
                    </a:lnTo>
                    <a:lnTo>
                      <a:pt x="15" y="105"/>
                    </a:lnTo>
                    <a:lnTo>
                      <a:pt x="15" y="98"/>
                    </a:lnTo>
                    <a:lnTo>
                      <a:pt x="15" y="89"/>
                    </a:lnTo>
                    <a:lnTo>
                      <a:pt x="15" y="82"/>
                    </a:lnTo>
                    <a:lnTo>
                      <a:pt x="15" y="75"/>
                    </a:lnTo>
                    <a:lnTo>
                      <a:pt x="15" y="67"/>
                    </a:lnTo>
                    <a:lnTo>
                      <a:pt x="15" y="61"/>
                    </a:lnTo>
                    <a:lnTo>
                      <a:pt x="16" y="57"/>
                    </a:lnTo>
                    <a:lnTo>
                      <a:pt x="16" y="53"/>
                    </a:lnTo>
                    <a:lnTo>
                      <a:pt x="16" y="51"/>
                    </a:lnTo>
                    <a:lnTo>
                      <a:pt x="16" y="48"/>
                    </a:lnTo>
                    <a:lnTo>
                      <a:pt x="16" y="49"/>
                    </a:lnTo>
                    <a:lnTo>
                      <a:pt x="16" y="48"/>
                    </a:lnTo>
                    <a:lnTo>
                      <a:pt x="17" y="47"/>
                    </a:lnTo>
                    <a:lnTo>
                      <a:pt x="17" y="46"/>
                    </a:lnTo>
                    <a:lnTo>
                      <a:pt x="17" y="47"/>
                    </a:lnTo>
                    <a:lnTo>
                      <a:pt x="17" y="49"/>
                    </a:lnTo>
                    <a:lnTo>
                      <a:pt x="17" y="53"/>
                    </a:lnTo>
                    <a:lnTo>
                      <a:pt x="17" y="58"/>
                    </a:lnTo>
                    <a:lnTo>
                      <a:pt x="17" y="64"/>
                    </a:lnTo>
                    <a:lnTo>
                      <a:pt x="17" y="70"/>
                    </a:lnTo>
                    <a:lnTo>
                      <a:pt x="17" y="77"/>
                    </a:lnTo>
                    <a:lnTo>
                      <a:pt x="17" y="84"/>
                    </a:lnTo>
                    <a:lnTo>
                      <a:pt x="18" y="92"/>
                    </a:lnTo>
                    <a:lnTo>
                      <a:pt x="18" y="98"/>
                    </a:lnTo>
                    <a:lnTo>
                      <a:pt x="18" y="104"/>
                    </a:lnTo>
                    <a:lnTo>
                      <a:pt x="18" y="108"/>
                    </a:lnTo>
                    <a:lnTo>
                      <a:pt x="18" y="112"/>
                    </a:lnTo>
                    <a:lnTo>
                      <a:pt x="18" y="114"/>
                    </a:lnTo>
                    <a:lnTo>
                      <a:pt x="18" y="116"/>
                    </a:lnTo>
                    <a:lnTo>
                      <a:pt x="18" y="114"/>
                    </a:lnTo>
                    <a:lnTo>
                      <a:pt x="18" y="111"/>
                    </a:lnTo>
                    <a:lnTo>
                      <a:pt x="18" y="107"/>
                    </a:lnTo>
                    <a:lnTo>
                      <a:pt x="18" y="104"/>
                    </a:lnTo>
                    <a:lnTo>
                      <a:pt x="18" y="100"/>
                    </a:lnTo>
                    <a:lnTo>
                      <a:pt x="19" y="95"/>
                    </a:lnTo>
                    <a:lnTo>
                      <a:pt x="19" y="93"/>
                    </a:lnTo>
                    <a:lnTo>
                      <a:pt x="19" y="90"/>
                    </a:lnTo>
                    <a:lnTo>
                      <a:pt x="19" y="89"/>
                    </a:lnTo>
                    <a:lnTo>
                      <a:pt x="19" y="92"/>
                    </a:lnTo>
                    <a:lnTo>
                      <a:pt x="19" y="95"/>
                    </a:lnTo>
                    <a:lnTo>
                      <a:pt x="19" y="100"/>
                    </a:lnTo>
                    <a:lnTo>
                      <a:pt x="19" y="106"/>
                    </a:lnTo>
                    <a:lnTo>
                      <a:pt x="19" y="113"/>
                    </a:lnTo>
                    <a:lnTo>
                      <a:pt x="19" y="121"/>
                    </a:lnTo>
                    <a:lnTo>
                      <a:pt x="19" y="127"/>
                    </a:lnTo>
                    <a:lnTo>
                      <a:pt x="19" y="133"/>
                    </a:lnTo>
                    <a:lnTo>
                      <a:pt x="21" y="137"/>
                    </a:lnTo>
                    <a:lnTo>
                      <a:pt x="21" y="140"/>
                    </a:lnTo>
                    <a:lnTo>
                      <a:pt x="21" y="142"/>
                    </a:lnTo>
                    <a:lnTo>
                      <a:pt x="21" y="141"/>
                    </a:lnTo>
                    <a:lnTo>
                      <a:pt x="21" y="139"/>
                    </a:lnTo>
                    <a:lnTo>
                      <a:pt x="21" y="136"/>
                    </a:lnTo>
                    <a:lnTo>
                      <a:pt x="21" y="134"/>
                    </a:lnTo>
                    <a:lnTo>
                      <a:pt x="21" y="131"/>
                    </a:lnTo>
                    <a:lnTo>
                      <a:pt x="21" y="129"/>
                    </a:lnTo>
                    <a:lnTo>
                      <a:pt x="21" y="128"/>
                    </a:lnTo>
                    <a:lnTo>
                      <a:pt x="21" y="129"/>
                    </a:lnTo>
                    <a:lnTo>
                      <a:pt x="22" y="130"/>
                    </a:lnTo>
                    <a:lnTo>
                      <a:pt x="22" y="133"/>
                    </a:lnTo>
                    <a:lnTo>
                      <a:pt x="22" y="134"/>
                    </a:lnTo>
                    <a:lnTo>
                      <a:pt x="22" y="135"/>
                    </a:lnTo>
                    <a:lnTo>
                      <a:pt x="22" y="136"/>
                    </a:lnTo>
                    <a:lnTo>
                      <a:pt x="22" y="135"/>
                    </a:lnTo>
                    <a:lnTo>
                      <a:pt x="22" y="134"/>
                    </a:lnTo>
                    <a:lnTo>
                      <a:pt x="22" y="131"/>
                    </a:lnTo>
                    <a:lnTo>
                      <a:pt x="22" y="129"/>
                    </a:lnTo>
                    <a:lnTo>
                      <a:pt x="22" y="125"/>
                    </a:lnTo>
                    <a:lnTo>
                      <a:pt x="22" y="123"/>
                    </a:lnTo>
                    <a:lnTo>
                      <a:pt x="22" y="121"/>
                    </a:lnTo>
                    <a:lnTo>
                      <a:pt x="22" y="118"/>
                    </a:lnTo>
                    <a:lnTo>
                      <a:pt x="23" y="117"/>
                    </a:lnTo>
                    <a:lnTo>
                      <a:pt x="23" y="116"/>
                    </a:lnTo>
                    <a:lnTo>
                      <a:pt x="23" y="114"/>
                    </a:lnTo>
                    <a:lnTo>
                      <a:pt x="23" y="113"/>
                    </a:lnTo>
                    <a:lnTo>
                      <a:pt x="23" y="112"/>
                    </a:lnTo>
                    <a:lnTo>
                      <a:pt x="23" y="111"/>
                    </a:lnTo>
                    <a:lnTo>
                      <a:pt x="23" y="108"/>
                    </a:lnTo>
                    <a:lnTo>
                      <a:pt x="23" y="106"/>
                    </a:lnTo>
                    <a:lnTo>
                      <a:pt x="23" y="102"/>
                    </a:lnTo>
                    <a:lnTo>
                      <a:pt x="23" y="98"/>
                    </a:lnTo>
                    <a:lnTo>
                      <a:pt x="23" y="93"/>
                    </a:lnTo>
                    <a:lnTo>
                      <a:pt x="23" y="87"/>
                    </a:lnTo>
                    <a:lnTo>
                      <a:pt x="23" y="82"/>
                    </a:lnTo>
                    <a:lnTo>
                      <a:pt x="24" y="76"/>
                    </a:lnTo>
                    <a:lnTo>
                      <a:pt x="24" y="72"/>
                    </a:lnTo>
                    <a:lnTo>
                      <a:pt x="24" y="69"/>
                    </a:lnTo>
                    <a:lnTo>
                      <a:pt x="24" y="66"/>
                    </a:lnTo>
                    <a:lnTo>
                      <a:pt x="24" y="67"/>
                    </a:lnTo>
                    <a:lnTo>
                      <a:pt x="24" y="70"/>
                    </a:lnTo>
                    <a:lnTo>
                      <a:pt x="24" y="75"/>
                    </a:lnTo>
                    <a:lnTo>
                      <a:pt x="24" y="82"/>
                    </a:lnTo>
                    <a:lnTo>
                      <a:pt x="24" y="89"/>
                    </a:lnTo>
                    <a:lnTo>
                      <a:pt x="24" y="98"/>
                    </a:lnTo>
                    <a:lnTo>
                      <a:pt x="24" y="106"/>
                    </a:lnTo>
                    <a:lnTo>
                      <a:pt x="24" y="116"/>
                    </a:lnTo>
                    <a:lnTo>
                      <a:pt x="26" y="124"/>
                    </a:lnTo>
                    <a:lnTo>
                      <a:pt x="26" y="131"/>
                    </a:lnTo>
                    <a:lnTo>
                      <a:pt x="26" y="139"/>
                    </a:lnTo>
                    <a:lnTo>
                      <a:pt x="26" y="145"/>
                    </a:lnTo>
                    <a:lnTo>
                      <a:pt x="26" y="149"/>
                    </a:lnTo>
                    <a:lnTo>
                      <a:pt x="26" y="153"/>
                    </a:lnTo>
                    <a:lnTo>
                      <a:pt x="26" y="157"/>
                    </a:lnTo>
                    <a:lnTo>
                      <a:pt x="26" y="159"/>
                    </a:lnTo>
                    <a:lnTo>
                      <a:pt x="26" y="160"/>
                    </a:lnTo>
                    <a:lnTo>
                      <a:pt x="26" y="162"/>
                    </a:lnTo>
                    <a:lnTo>
                      <a:pt x="26" y="163"/>
                    </a:lnTo>
                    <a:lnTo>
                      <a:pt x="26" y="162"/>
                    </a:lnTo>
                    <a:lnTo>
                      <a:pt x="27" y="162"/>
                    </a:lnTo>
                    <a:lnTo>
                      <a:pt x="27" y="160"/>
                    </a:lnTo>
                    <a:lnTo>
                      <a:pt x="27" y="159"/>
                    </a:lnTo>
                    <a:lnTo>
                      <a:pt x="27" y="157"/>
                    </a:lnTo>
                    <a:lnTo>
                      <a:pt x="27" y="154"/>
                    </a:lnTo>
                    <a:lnTo>
                      <a:pt x="27" y="152"/>
                    </a:lnTo>
                    <a:lnTo>
                      <a:pt x="27" y="148"/>
                    </a:lnTo>
                    <a:lnTo>
                      <a:pt x="27" y="145"/>
                    </a:lnTo>
                    <a:lnTo>
                      <a:pt x="27" y="141"/>
                    </a:lnTo>
                    <a:lnTo>
                      <a:pt x="27" y="137"/>
                    </a:lnTo>
                    <a:lnTo>
                      <a:pt x="27" y="135"/>
                    </a:lnTo>
                    <a:lnTo>
                      <a:pt x="27" y="131"/>
                    </a:lnTo>
                    <a:lnTo>
                      <a:pt x="27" y="129"/>
                    </a:lnTo>
                    <a:lnTo>
                      <a:pt x="28" y="128"/>
                    </a:lnTo>
                    <a:lnTo>
                      <a:pt x="28" y="125"/>
                    </a:lnTo>
                    <a:lnTo>
                      <a:pt x="28" y="124"/>
                    </a:lnTo>
                    <a:lnTo>
                      <a:pt x="28" y="123"/>
                    </a:lnTo>
                    <a:lnTo>
                      <a:pt x="28" y="121"/>
                    </a:lnTo>
                    <a:lnTo>
                      <a:pt x="28" y="117"/>
                    </a:lnTo>
                    <a:lnTo>
                      <a:pt x="28" y="113"/>
                    </a:lnTo>
                    <a:lnTo>
                      <a:pt x="28" y="108"/>
                    </a:lnTo>
                    <a:lnTo>
                      <a:pt x="28" y="104"/>
                    </a:lnTo>
                    <a:lnTo>
                      <a:pt x="28" y="96"/>
                    </a:lnTo>
                    <a:lnTo>
                      <a:pt x="28" y="89"/>
                    </a:lnTo>
                    <a:lnTo>
                      <a:pt x="28" y="81"/>
                    </a:lnTo>
                    <a:lnTo>
                      <a:pt x="28" y="72"/>
                    </a:lnTo>
                    <a:lnTo>
                      <a:pt x="29" y="64"/>
                    </a:lnTo>
                    <a:lnTo>
                      <a:pt x="29" y="57"/>
                    </a:lnTo>
                    <a:lnTo>
                      <a:pt x="29" y="51"/>
                    </a:lnTo>
                    <a:lnTo>
                      <a:pt x="29" y="46"/>
                    </a:lnTo>
                    <a:lnTo>
                      <a:pt x="29" y="45"/>
                    </a:lnTo>
                    <a:lnTo>
                      <a:pt x="29" y="47"/>
                    </a:lnTo>
                    <a:lnTo>
                      <a:pt x="29" y="52"/>
                    </a:lnTo>
                    <a:lnTo>
                      <a:pt x="29" y="59"/>
                    </a:lnTo>
                    <a:lnTo>
                      <a:pt x="29" y="69"/>
                    </a:lnTo>
                    <a:lnTo>
                      <a:pt x="29" y="78"/>
                    </a:lnTo>
                    <a:lnTo>
                      <a:pt x="29" y="89"/>
                    </a:lnTo>
                    <a:lnTo>
                      <a:pt x="29" y="99"/>
                    </a:lnTo>
                    <a:lnTo>
                      <a:pt x="30" y="110"/>
                    </a:lnTo>
                    <a:lnTo>
                      <a:pt x="30" y="118"/>
                    </a:lnTo>
                    <a:lnTo>
                      <a:pt x="30" y="125"/>
                    </a:lnTo>
                    <a:lnTo>
                      <a:pt x="30" y="131"/>
                    </a:lnTo>
                    <a:lnTo>
                      <a:pt x="30" y="136"/>
                    </a:lnTo>
                    <a:lnTo>
                      <a:pt x="30" y="139"/>
                    </a:lnTo>
                    <a:lnTo>
                      <a:pt x="30" y="140"/>
                    </a:lnTo>
                    <a:lnTo>
                      <a:pt x="30" y="137"/>
                    </a:lnTo>
                    <a:lnTo>
                      <a:pt x="30" y="135"/>
                    </a:lnTo>
                    <a:lnTo>
                      <a:pt x="30" y="133"/>
                    </a:lnTo>
                    <a:lnTo>
                      <a:pt x="30" y="130"/>
                    </a:lnTo>
                    <a:lnTo>
                      <a:pt x="32" y="128"/>
                    </a:lnTo>
                    <a:lnTo>
                      <a:pt x="32" y="127"/>
                    </a:lnTo>
                    <a:lnTo>
                      <a:pt x="32" y="124"/>
                    </a:lnTo>
                    <a:lnTo>
                      <a:pt x="32" y="123"/>
                    </a:lnTo>
                    <a:lnTo>
                      <a:pt x="32" y="124"/>
                    </a:lnTo>
                    <a:lnTo>
                      <a:pt x="32" y="125"/>
                    </a:lnTo>
                    <a:lnTo>
                      <a:pt x="32" y="128"/>
                    </a:lnTo>
                    <a:lnTo>
                      <a:pt x="32" y="130"/>
                    </a:lnTo>
                    <a:lnTo>
                      <a:pt x="32" y="133"/>
                    </a:lnTo>
                    <a:lnTo>
                      <a:pt x="32" y="135"/>
                    </a:lnTo>
                    <a:lnTo>
                      <a:pt x="33" y="136"/>
                    </a:lnTo>
                    <a:lnTo>
                      <a:pt x="33" y="137"/>
                    </a:lnTo>
                    <a:lnTo>
                      <a:pt x="33" y="136"/>
                    </a:lnTo>
                    <a:lnTo>
                      <a:pt x="33" y="134"/>
                    </a:lnTo>
                    <a:lnTo>
                      <a:pt x="33" y="130"/>
                    </a:lnTo>
                    <a:lnTo>
                      <a:pt x="33" y="124"/>
                    </a:lnTo>
                    <a:lnTo>
                      <a:pt x="33" y="116"/>
                    </a:lnTo>
                    <a:lnTo>
                      <a:pt x="33" y="106"/>
                    </a:lnTo>
                    <a:lnTo>
                      <a:pt x="33" y="94"/>
                    </a:lnTo>
                    <a:lnTo>
                      <a:pt x="33" y="82"/>
                    </a:lnTo>
                    <a:lnTo>
                      <a:pt x="33" y="69"/>
                    </a:lnTo>
                    <a:lnTo>
                      <a:pt x="33" y="57"/>
                    </a:lnTo>
                    <a:lnTo>
                      <a:pt x="33" y="45"/>
                    </a:lnTo>
                    <a:lnTo>
                      <a:pt x="34" y="35"/>
                    </a:lnTo>
                    <a:lnTo>
                      <a:pt x="34" y="29"/>
                    </a:lnTo>
                    <a:lnTo>
                      <a:pt x="34" y="25"/>
                    </a:lnTo>
                    <a:lnTo>
                      <a:pt x="34" y="29"/>
                    </a:lnTo>
                    <a:lnTo>
                      <a:pt x="34" y="37"/>
                    </a:lnTo>
                    <a:lnTo>
                      <a:pt x="34" y="48"/>
                    </a:lnTo>
                    <a:lnTo>
                      <a:pt x="34" y="61"/>
                    </a:lnTo>
                    <a:lnTo>
                      <a:pt x="34" y="77"/>
                    </a:lnTo>
                    <a:lnTo>
                      <a:pt x="34" y="94"/>
                    </a:lnTo>
                    <a:lnTo>
                      <a:pt x="34" y="110"/>
                    </a:lnTo>
                    <a:lnTo>
                      <a:pt x="34" y="125"/>
                    </a:lnTo>
                    <a:lnTo>
                      <a:pt x="34" y="139"/>
                    </a:lnTo>
                    <a:lnTo>
                      <a:pt x="35" y="148"/>
                    </a:lnTo>
                    <a:lnTo>
                      <a:pt x="35" y="155"/>
                    </a:lnTo>
                    <a:lnTo>
                      <a:pt x="35" y="158"/>
                    </a:lnTo>
                    <a:lnTo>
                      <a:pt x="35" y="154"/>
                    </a:lnTo>
                    <a:lnTo>
                      <a:pt x="35" y="148"/>
                    </a:lnTo>
                    <a:lnTo>
                      <a:pt x="35" y="140"/>
                    </a:lnTo>
                    <a:lnTo>
                      <a:pt x="35" y="131"/>
                    </a:lnTo>
                    <a:lnTo>
                      <a:pt x="35" y="122"/>
                    </a:lnTo>
                    <a:lnTo>
                      <a:pt x="35" y="112"/>
                    </a:lnTo>
                    <a:lnTo>
                      <a:pt x="35" y="104"/>
                    </a:lnTo>
                    <a:lnTo>
                      <a:pt x="35" y="98"/>
                    </a:lnTo>
                    <a:lnTo>
                      <a:pt x="35" y="93"/>
                    </a:lnTo>
                    <a:lnTo>
                      <a:pt x="36" y="92"/>
                    </a:lnTo>
                    <a:lnTo>
                      <a:pt x="36" y="94"/>
                    </a:lnTo>
                    <a:lnTo>
                      <a:pt x="36" y="99"/>
                    </a:lnTo>
                    <a:lnTo>
                      <a:pt x="36" y="106"/>
                    </a:lnTo>
                    <a:lnTo>
                      <a:pt x="36" y="113"/>
                    </a:lnTo>
                    <a:lnTo>
                      <a:pt x="36" y="121"/>
                    </a:lnTo>
                    <a:lnTo>
                      <a:pt x="36" y="129"/>
                    </a:lnTo>
                    <a:lnTo>
                      <a:pt x="36" y="137"/>
                    </a:lnTo>
                    <a:lnTo>
                      <a:pt x="36" y="145"/>
                    </a:lnTo>
                    <a:lnTo>
                      <a:pt x="36" y="152"/>
                    </a:lnTo>
                    <a:lnTo>
                      <a:pt x="36" y="158"/>
                    </a:lnTo>
                    <a:lnTo>
                      <a:pt x="36" y="163"/>
                    </a:lnTo>
                    <a:lnTo>
                      <a:pt x="38" y="166"/>
                    </a:lnTo>
                    <a:lnTo>
                      <a:pt x="38" y="169"/>
                    </a:lnTo>
                    <a:lnTo>
                      <a:pt x="38" y="170"/>
                    </a:lnTo>
                    <a:lnTo>
                      <a:pt x="38" y="168"/>
                    </a:lnTo>
                    <a:lnTo>
                      <a:pt x="38" y="166"/>
                    </a:lnTo>
                    <a:lnTo>
                      <a:pt x="38" y="164"/>
                    </a:lnTo>
                    <a:lnTo>
                      <a:pt x="38" y="162"/>
                    </a:lnTo>
                    <a:lnTo>
                      <a:pt x="38" y="158"/>
                    </a:lnTo>
                    <a:lnTo>
                      <a:pt x="38" y="155"/>
                    </a:lnTo>
                    <a:lnTo>
                      <a:pt x="38" y="154"/>
                    </a:lnTo>
                    <a:lnTo>
                      <a:pt x="38" y="152"/>
                    </a:lnTo>
                    <a:lnTo>
                      <a:pt x="39" y="151"/>
                    </a:lnTo>
                    <a:lnTo>
                      <a:pt x="39" y="149"/>
                    </a:lnTo>
                    <a:lnTo>
                      <a:pt x="39" y="151"/>
                    </a:lnTo>
                    <a:lnTo>
                      <a:pt x="39" y="152"/>
                    </a:lnTo>
                    <a:lnTo>
                      <a:pt x="39" y="153"/>
                    </a:lnTo>
                    <a:lnTo>
                      <a:pt x="39" y="155"/>
                    </a:lnTo>
                    <a:lnTo>
                      <a:pt x="39" y="158"/>
                    </a:lnTo>
                    <a:lnTo>
                      <a:pt x="39" y="162"/>
                    </a:lnTo>
                    <a:lnTo>
                      <a:pt x="39" y="164"/>
                    </a:lnTo>
                    <a:lnTo>
                      <a:pt x="39" y="168"/>
                    </a:lnTo>
                    <a:lnTo>
                      <a:pt x="39" y="171"/>
                    </a:lnTo>
                    <a:lnTo>
                      <a:pt x="39" y="174"/>
                    </a:lnTo>
                    <a:lnTo>
                      <a:pt x="40" y="175"/>
                    </a:lnTo>
                    <a:lnTo>
                      <a:pt x="40" y="176"/>
                    </a:lnTo>
                    <a:lnTo>
                      <a:pt x="40" y="175"/>
                    </a:lnTo>
                    <a:lnTo>
                      <a:pt x="40" y="172"/>
                    </a:lnTo>
                    <a:lnTo>
                      <a:pt x="40" y="169"/>
                    </a:lnTo>
                    <a:lnTo>
                      <a:pt x="40" y="164"/>
                    </a:lnTo>
                    <a:lnTo>
                      <a:pt x="40" y="158"/>
                    </a:lnTo>
                    <a:lnTo>
                      <a:pt x="40" y="152"/>
                    </a:lnTo>
                    <a:lnTo>
                      <a:pt x="40" y="145"/>
                    </a:lnTo>
                    <a:lnTo>
                      <a:pt x="40" y="137"/>
                    </a:lnTo>
                    <a:lnTo>
                      <a:pt x="40" y="131"/>
                    </a:lnTo>
                    <a:lnTo>
                      <a:pt x="40" y="124"/>
                    </a:lnTo>
                    <a:lnTo>
                      <a:pt x="41" y="119"/>
                    </a:lnTo>
                    <a:lnTo>
                      <a:pt x="41" y="116"/>
                    </a:lnTo>
                    <a:lnTo>
                      <a:pt x="41" y="112"/>
                    </a:lnTo>
                    <a:lnTo>
                      <a:pt x="41" y="111"/>
                    </a:lnTo>
                    <a:lnTo>
                      <a:pt x="41" y="112"/>
                    </a:lnTo>
                    <a:lnTo>
                      <a:pt x="41" y="113"/>
                    </a:lnTo>
                    <a:lnTo>
                      <a:pt x="41" y="117"/>
                    </a:lnTo>
                    <a:lnTo>
                      <a:pt x="41" y="119"/>
                    </a:lnTo>
                    <a:lnTo>
                      <a:pt x="41" y="123"/>
                    </a:lnTo>
                    <a:lnTo>
                      <a:pt x="41" y="127"/>
                    </a:lnTo>
                    <a:lnTo>
                      <a:pt x="41" y="129"/>
                    </a:lnTo>
                    <a:lnTo>
                      <a:pt x="41" y="131"/>
                    </a:lnTo>
                    <a:lnTo>
                      <a:pt x="43" y="133"/>
                    </a:lnTo>
                    <a:lnTo>
                      <a:pt x="43" y="134"/>
                    </a:lnTo>
                    <a:lnTo>
                      <a:pt x="43" y="133"/>
                    </a:lnTo>
                    <a:lnTo>
                      <a:pt x="43" y="131"/>
                    </a:lnTo>
                    <a:lnTo>
                      <a:pt x="43" y="129"/>
                    </a:lnTo>
                    <a:lnTo>
                      <a:pt x="43" y="125"/>
                    </a:lnTo>
                    <a:lnTo>
                      <a:pt x="43" y="121"/>
                    </a:lnTo>
                    <a:lnTo>
                      <a:pt x="43" y="116"/>
                    </a:lnTo>
                    <a:lnTo>
                      <a:pt x="43" y="108"/>
                    </a:lnTo>
                    <a:lnTo>
                      <a:pt x="43" y="102"/>
                    </a:lnTo>
                    <a:lnTo>
                      <a:pt x="43" y="95"/>
                    </a:lnTo>
                    <a:lnTo>
                      <a:pt x="43" y="88"/>
                    </a:lnTo>
                    <a:lnTo>
                      <a:pt x="43" y="81"/>
                    </a:lnTo>
                    <a:lnTo>
                      <a:pt x="44" y="75"/>
                    </a:lnTo>
                    <a:lnTo>
                      <a:pt x="44" y="69"/>
                    </a:lnTo>
                    <a:lnTo>
                      <a:pt x="44" y="63"/>
                    </a:lnTo>
                    <a:lnTo>
                      <a:pt x="44" y="58"/>
                    </a:lnTo>
                    <a:lnTo>
                      <a:pt x="44" y="54"/>
                    </a:lnTo>
                    <a:lnTo>
                      <a:pt x="44" y="52"/>
                    </a:lnTo>
                    <a:lnTo>
                      <a:pt x="44" y="51"/>
                    </a:lnTo>
                    <a:lnTo>
                      <a:pt x="44" y="52"/>
                    </a:lnTo>
                    <a:lnTo>
                      <a:pt x="44" y="53"/>
                    </a:lnTo>
                    <a:lnTo>
                      <a:pt x="44" y="54"/>
                    </a:lnTo>
                    <a:lnTo>
                      <a:pt x="44" y="57"/>
                    </a:lnTo>
                    <a:lnTo>
                      <a:pt x="44" y="59"/>
                    </a:lnTo>
                    <a:lnTo>
                      <a:pt x="45" y="61"/>
                    </a:lnTo>
                    <a:lnTo>
                      <a:pt x="45" y="63"/>
                    </a:lnTo>
                    <a:lnTo>
                      <a:pt x="45" y="65"/>
                    </a:lnTo>
                    <a:lnTo>
                      <a:pt x="45" y="66"/>
                    </a:lnTo>
                    <a:lnTo>
                      <a:pt x="45" y="67"/>
                    </a:lnTo>
                    <a:lnTo>
                      <a:pt x="45" y="70"/>
                    </a:lnTo>
                    <a:lnTo>
                      <a:pt x="45" y="71"/>
                    </a:lnTo>
                    <a:lnTo>
                      <a:pt x="45" y="73"/>
                    </a:lnTo>
                    <a:lnTo>
                      <a:pt x="45" y="76"/>
                    </a:lnTo>
                    <a:lnTo>
                      <a:pt x="45" y="78"/>
                    </a:lnTo>
                    <a:lnTo>
                      <a:pt x="45" y="81"/>
                    </a:lnTo>
                    <a:lnTo>
                      <a:pt x="45" y="83"/>
                    </a:lnTo>
                    <a:lnTo>
                      <a:pt x="45" y="86"/>
                    </a:lnTo>
                    <a:lnTo>
                      <a:pt x="45" y="88"/>
                    </a:lnTo>
                    <a:lnTo>
                      <a:pt x="46" y="90"/>
                    </a:lnTo>
                    <a:lnTo>
                      <a:pt x="46" y="88"/>
                    </a:lnTo>
                    <a:lnTo>
                      <a:pt x="46" y="86"/>
                    </a:lnTo>
                    <a:lnTo>
                      <a:pt x="46" y="82"/>
                    </a:lnTo>
                    <a:lnTo>
                      <a:pt x="46" y="78"/>
                    </a:lnTo>
                    <a:lnTo>
                      <a:pt x="46" y="75"/>
                    </a:lnTo>
                    <a:lnTo>
                      <a:pt x="46" y="71"/>
                    </a:lnTo>
                    <a:lnTo>
                      <a:pt x="46" y="69"/>
                    </a:lnTo>
                    <a:lnTo>
                      <a:pt x="46" y="66"/>
                    </a:lnTo>
                    <a:lnTo>
                      <a:pt x="46" y="65"/>
                    </a:lnTo>
                    <a:lnTo>
                      <a:pt x="47" y="64"/>
                    </a:lnTo>
                    <a:lnTo>
                      <a:pt x="47" y="65"/>
                    </a:lnTo>
                    <a:lnTo>
                      <a:pt x="47" y="66"/>
                    </a:lnTo>
                    <a:lnTo>
                      <a:pt x="47" y="67"/>
                    </a:lnTo>
                    <a:lnTo>
                      <a:pt x="47" y="70"/>
                    </a:lnTo>
                    <a:lnTo>
                      <a:pt x="47" y="72"/>
                    </a:lnTo>
                    <a:lnTo>
                      <a:pt x="47" y="76"/>
                    </a:lnTo>
                    <a:lnTo>
                      <a:pt x="47" y="78"/>
                    </a:lnTo>
                    <a:lnTo>
                      <a:pt x="47" y="81"/>
                    </a:lnTo>
                    <a:lnTo>
                      <a:pt x="47" y="82"/>
                    </a:lnTo>
                    <a:lnTo>
                      <a:pt x="47" y="84"/>
                    </a:lnTo>
                    <a:lnTo>
                      <a:pt x="47" y="86"/>
                    </a:lnTo>
                    <a:lnTo>
                      <a:pt x="49" y="86"/>
                    </a:lnTo>
                    <a:lnTo>
                      <a:pt x="49" y="84"/>
                    </a:lnTo>
                    <a:lnTo>
                      <a:pt x="49" y="83"/>
                    </a:lnTo>
                    <a:lnTo>
                      <a:pt x="49" y="82"/>
                    </a:lnTo>
                    <a:lnTo>
                      <a:pt x="49" y="80"/>
                    </a:lnTo>
                    <a:lnTo>
                      <a:pt x="49" y="77"/>
                    </a:lnTo>
                    <a:lnTo>
                      <a:pt x="49" y="75"/>
                    </a:lnTo>
                    <a:lnTo>
                      <a:pt x="49" y="72"/>
                    </a:lnTo>
                    <a:lnTo>
                      <a:pt x="49" y="70"/>
                    </a:lnTo>
                    <a:lnTo>
                      <a:pt x="49" y="67"/>
                    </a:lnTo>
                    <a:lnTo>
                      <a:pt x="49" y="66"/>
                    </a:lnTo>
                    <a:lnTo>
                      <a:pt x="50" y="65"/>
                    </a:lnTo>
                    <a:lnTo>
                      <a:pt x="50" y="66"/>
                    </a:lnTo>
                    <a:lnTo>
                      <a:pt x="50" y="67"/>
                    </a:lnTo>
                    <a:lnTo>
                      <a:pt x="50" y="70"/>
                    </a:lnTo>
                    <a:lnTo>
                      <a:pt x="50" y="73"/>
                    </a:lnTo>
                    <a:lnTo>
                      <a:pt x="50" y="77"/>
                    </a:lnTo>
                    <a:lnTo>
                      <a:pt x="50" y="81"/>
                    </a:lnTo>
                    <a:lnTo>
                      <a:pt x="50" y="86"/>
                    </a:lnTo>
                    <a:lnTo>
                      <a:pt x="50" y="90"/>
                    </a:lnTo>
                    <a:lnTo>
                      <a:pt x="50" y="95"/>
                    </a:lnTo>
                    <a:lnTo>
                      <a:pt x="50" y="100"/>
                    </a:lnTo>
                    <a:lnTo>
                      <a:pt x="50" y="104"/>
                    </a:lnTo>
                    <a:lnTo>
                      <a:pt x="50" y="108"/>
                    </a:lnTo>
                    <a:lnTo>
                      <a:pt x="51" y="112"/>
                    </a:lnTo>
                    <a:lnTo>
                      <a:pt x="51" y="116"/>
                    </a:lnTo>
                    <a:lnTo>
                      <a:pt x="51" y="119"/>
                    </a:lnTo>
                    <a:lnTo>
                      <a:pt x="51" y="122"/>
                    </a:lnTo>
                    <a:lnTo>
                      <a:pt x="51" y="124"/>
                    </a:lnTo>
                    <a:lnTo>
                      <a:pt x="51" y="127"/>
                    </a:lnTo>
                    <a:lnTo>
                      <a:pt x="51" y="129"/>
                    </a:lnTo>
                    <a:lnTo>
                      <a:pt x="51" y="130"/>
                    </a:lnTo>
                    <a:lnTo>
                      <a:pt x="51" y="133"/>
                    </a:lnTo>
                    <a:lnTo>
                      <a:pt x="51" y="134"/>
                    </a:lnTo>
                    <a:lnTo>
                      <a:pt x="51" y="136"/>
                    </a:lnTo>
                    <a:lnTo>
                      <a:pt x="51" y="137"/>
                    </a:lnTo>
                    <a:lnTo>
                      <a:pt x="51" y="140"/>
                    </a:lnTo>
                    <a:lnTo>
                      <a:pt x="52" y="143"/>
                    </a:lnTo>
                    <a:lnTo>
                      <a:pt x="52" y="147"/>
                    </a:lnTo>
                    <a:lnTo>
                      <a:pt x="52" y="152"/>
                    </a:lnTo>
                    <a:lnTo>
                      <a:pt x="52" y="158"/>
                    </a:lnTo>
                    <a:lnTo>
                      <a:pt x="52" y="164"/>
                    </a:lnTo>
                    <a:lnTo>
                      <a:pt x="52" y="171"/>
                    </a:lnTo>
                    <a:lnTo>
                      <a:pt x="52" y="178"/>
                    </a:lnTo>
                    <a:lnTo>
                      <a:pt x="52" y="186"/>
                    </a:lnTo>
                    <a:lnTo>
                      <a:pt x="52" y="193"/>
                    </a:lnTo>
                    <a:lnTo>
                      <a:pt x="52" y="199"/>
                    </a:lnTo>
                    <a:lnTo>
                      <a:pt x="52" y="204"/>
                    </a:lnTo>
                    <a:lnTo>
                      <a:pt x="52" y="206"/>
                    </a:lnTo>
                    <a:lnTo>
                      <a:pt x="53" y="205"/>
                    </a:lnTo>
                    <a:lnTo>
                      <a:pt x="53" y="201"/>
                    </a:lnTo>
                    <a:lnTo>
                      <a:pt x="53" y="195"/>
                    </a:lnTo>
                    <a:lnTo>
                      <a:pt x="53" y="188"/>
                    </a:lnTo>
                    <a:lnTo>
                      <a:pt x="53" y="178"/>
                    </a:lnTo>
                    <a:lnTo>
                      <a:pt x="53" y="169"/>
                    </a:lnTo>
                    <a:lnTo>
                      <a:pt x="53" y="159"/>
                    </a:lnTo>
                    <a:lnTo>
                      <a:pt x="53" y="148"/>
                    </a:lnTo>
                    <a:lnTo>
                      <a:pt x="53" y="140"/>
                    </a:lnTo>
                    <a:lnTo>
                      <a:pt x="53" y="131"/>
                    </a:lnTo>
                    <a:lnTo>
                      <a:pt x="53" y="124"/>
                    </a:lnTo>
                    <a:lnTo>
                      <a:pt x="53" y="119"/>
                    </a:lnTo>
                    <a:lnTo>
                      <a:pt x="53" y="116"/>
                    </a:lnTo>
                    <a:lnTo>
                      <a:pt x="55" y="113"/>
                    </a:lnTo>
                    <a:lnTo>
                      <a:pt x="55" y="112"/>
                    </a:lnTo>
                    <a:lnTo>
                      <a:pt x="55" y="113"/>
                    </a:lnTo>
                    <a:lnTo>
                      <a:pt x="55" y="114"/>
                    </a:lnTo>
                    <a:lnTo>
                      <a:pt x="55" y="116"/>
                    </a:lnTo>
                    <a:lnTo>
                      <a:pt x="55" y="117"/>
                    </a:lnTo>
                    <a:lnTo>
                      <a:pt x="55" y="118"/>
                    </a:lnTo>
                    <a:lnTo>
                      <a:pt x="56" y="121"/>
                    </a:lnTo>
                    <a:lnTo>
                      <a:pt x="56" y="124"/>
                    </a:lnTo>
                    <a:lnTo>
                      <a:pt x="56" y="128"/>
                    </a:lnTo>
                    <a:lnTo>
                      <a:pt x="56" y="133"/>
                    </a:lnTo>
                    <a:lnTo>
                      <a:pt x="56" y="137"/>
                    </a:lnTo>
                    <a:lnTo>
                      <a:pt x="56" y="143"/>
                    </a:lnTo>
                    <a:lnTo>
                      <a:pt x="56" y="147"/>
                    </a:lnTo>
                    <a:lnTo>
                      <a:pt x="56" y="151"/>
                    </a:lnTo>
                    <a:lnTo>
                      <a:pt x="56" y="154"/>
                    </a:lnTo>
                    <a:lnTo>
                      <a:pt x="56" y="153"/>
                    </a:lnTo>
                    <a:lnTo>
                      <a:pt x="56" y="151"/>
                    </a:lnTo>
                    <a:lnTo>
                      <a:pt x="56" y="146"/>
                    </a:lnTo>
                    <a:lnTo>
                      <a:pt x="57" y="139"/>
                    </a:lnTo>
                    <a:lnTo>
                      <a:pt x="57" y="130"/>
                    </a:lnTo>
                    <a:lnTo>
                      <a:pt x="57" y="122"/>
                    </a:lnTo>
                    <a:lnTo>
                      <a:pt x="57" y="112"/>
                    </a:lnTo>
                    <a:lnTo>
                      <a:pt x="57" y="102"/>
                    </a:lnTo>
                    <a:lnTo>
                      <a:pt x="57" y="94"/>
                    </a:lnTo>
                    <a:lnTo>
                      <a:pt x="57" y="87"/>
                    </a:lnTo>
                    <a:lnTo>
                      <a:pt x="57" y="80"/>
                    </a:lnTo>
                    <a:lnTo>
                      <a:pt x="57" y="75"/>
                    </a:lnTo>
                    <a:lnTo>
                      <a:pt x="57" y="71"/>
                    </a:lnTo>
                    <a:lnTo>
                      <a:pt x="57" y="70"/>
                    </a:lnTo>
                    <a:lnTo>
                      <a:pt x="57" y="69"/>
                    </a:lnTo>
                    <a:lnTo>
                      <a:pt x="57" y="70"/>
                    </a:lnTo>
                    <a:lnTo>
                      <a:pt x="58" y="70"/>
                    </a:lnTo>
                    <a:lnTo>
                      <a:pt x="58" y="72"/>
                    </a:lnTo>
                    <a:lnTo>
                      <a:pt x="58" y="73"/>
                    </a:lnTo>
                    <a:lnTo>
                      <a:pt x="58" y="75"/>
                    </a:lnTo>
                    <a:lnTo>
                      <a:pt x="58" y="73"/>
                    </a:lnTo>
                    <a:lnTo>
                      <a:pt x="58" y="72"/>
                    </a:lnTo>
                    <a:lnTo>
                      <a:pt x="58" y="70"/>
                    </a:lnTo>
                    <a:lnTo>
                      <a:pt x="58" y="65"/>
                    </a:lnTo>
                    <a:lnTo>
                      <a:pt x="58" y="60"/>
                    </a:lnTo>
                    <a:lnTo>
                      <a:pt x="58" y="54"/>
                    </a:lnTo>
                    <a:lnTo>
                      <a:pt x="58" y="48"/>
                    </a:lnTo>
                    <a:lnTo>
                      <a:pt x="58" y="42"/>
                    </a:lnTo>
                    <a:lnTo>
                      <a:pt x="59" y="35"/>
                    </a:lnTo>
                    <a:lnTo>
                      <a:pt x="59" y="29"/>
                    </a:lnTo>
                    <a:lnTo>
                      <a:pt x="59" y="23"/>
                    </a:lnTo>
                    <a:lnTo>
                      <a:pt x="59" y="19"/>
                    </a:lnTo>
                    <a:lnTo>
                      <a:pt x="59" y="16"/>
                    </a:lnTo>
                    <a:lnTo>
                      <a:pt x="59" y="13"/>
                    </a:lnTo>
                    <a:lnTo>
                      <a:pt x="59" y="12"/>
                    </a:lnTo>
                    <a:lnTo>
                      <a:pt x="59" y="14"/>
                    </a:lnTo>
                    <a:lnTo>
                      <a:pt x="59" y="17"/>
                    </a:lnTo>
                    <a:lnTo>
                      <a:pt x="59" y="20"/>
                    </a:lnTo>
                    <a:lnTo>
                      <a:pt x="59" y="24"/>
                    </a:lnTo>
                    <a:lnTo>
                      <a:pt x="61" y="28"/>
                    </a:lnTo>
                    <a:lnTo>
                      <a:pt x="61" y="31"/>
                    </a:lnTo>
                    <a:lnTo>
                      <a:pt x="61" y="35"/>
                    </a:lnTo>
                    <a:lnTo>
                      <a:pt x="61" y="37"/>
                    </a:lnTo>
                    <a:lnTo>
                      <a:pt x="61" y="40"/>
                    </a:lnTo>
                    <a:lnTo>
                      <a:pt x="61" y="42"/>
                    </a:lnTo>
                    <a:lnTo>
                      <a:pt x="61" y="43"/>
                    </a:lnTo>
                    <a:lnTo>
                      <a:pt x="61" y="45"/>
                    </a:lnTo>
                    <a:lnTo>
                      <a:pt x="61" y="46"/>
                    </a:lnTo>
                    <a:lnTo>
                      <a:pt x="62" y="46"/>
                    </a:lnTo>
                    <a:lnTo>
                      <a:pt x="62" y="47"/>
                    </a:lnTo>
                    <a:lnTo>
                      <a:pt x="62" y="48"/>
                    </a:lnTo>
                    <a:lnTo>
                      <a:pt x="62" y="49"/>
                    </a:lnTo>
                    <a:lnTo>
                      <a:pt x="62" y="52"/>
                    </a:lnTo>
                    <a:lnTo>
                      <a:pt x="62" y="54"/>
                    </a:lnTo>
                    <a:lnTo>
                      <a:pt x="62" y="55"/>
                    </a:lnTo>
                    <a:lnTo>
                      <a:pt x="62" y="58"/>
                    </a:lnTo>
                    <a:lnTo>
                      <a:pt x="62" y="60"/>
                    </a:lnTo>
                    <a:lnTo>
                      <a:pt x="63" y="61"/>
                    </a:lnTo>
                    <a:lnTo>
                      <a:pt x="63" y="64"/>
                    </a:lnTo>
                    <a:lnTo>
                      <a:pt x="63" y="66"/>
                    </a:lnTo>
                    <a:lnTo>
                      <a:pt x="63" y="67"/>
                    </a:lnTo>
                    <a:lnTo>
                      <a:pt x="63" y="70"/>
                    </a:lnTo>
                    <a:lnTo>
                      <a:pt x="63" y="71"/>
                    </a:lnTo>
                    <a:lnTo>
                      <a:pt x="63" y="73"/>
                    </a:lnTo>
                    <a:lnTo>
                      <a:pt x="63" y="75"/>
                    </a:lnTo>
                    <a:lnTo>
                      <a:pt x="63" y="78"/>
                    </a:lnTo>
                    <a:lnTo>
                      <a:pt x="63" y="81"/>
                    </a:lnTo>
                    <a:lnTo>
                      <a:pt x="63" y="83"/>
                    </a:lnTo>
                    <a:lnTo>
                      <a:pt x="63" y="87"/>
                    </a:lnTo>
                    <a:lnTo>
                      <a:pt x="63" y="90"/>
                    </a:lnTo>
                    <a:lnTo>
                      <a:pt x="64" y="94"/>
                    </a:lnTo>
                    <a:lnTo>
                      <a:pt x="64" y="98"/>
                    </a:lnTo>
                    <a:lnTo>
                      <a:pt x="64" y="101"/>
                    </a:lnTo>
                    <a:lnTo>
                      <a:pt x="64" y="104"/>
                    </a:lnTo>
                    <a:lnTo>
                      <a:pt x="64" y="106"/>
                    </a:lnTo>
                    <a:lnTo>
                      <a:pt x="64" y="107"/>
                    </a:lnTo>
                    <a:lnTo>
                      <a:pt x="64" y="108"/>
                    </a:lnTo>
                    <a:lnTo>
                      <a:pt x="64" y="110"/>
                    </a:lnTo>
                    <a:lnTo>
                      <a:pt x="66" y="111"/>
                    </a:lnTo>
                    <a:lnTo>
                      <a:pt x="66" y="113"/>
                    </a:lnTo>
                    <a:lnTo>
                      <a:pt x="66" y="116"/>
                    </a:lnTo>
                    <a:lnTo>
                      <a:pt x="66" y="118"/>
                    </a:lnTo>
                    <a:lnTo>
                      <a:pt x="66" y="122"/>
                    </a:lnTo>
                    <a:lnTo>
                      <a:pt x="66" y="125"/>
                    </a:lnTo>
                    <a:lnTo>
                      <a:pt x="66" y="129"/>
                    </a:lnTo>
                    <a:lnTo>
                      <a:pt x="66" y="133"/>
                    </a:lnTo>
                    <a:lnTo>
                      <a:pt x="66" y="134"/>
                    </a:lnTo>
                    <a:lnTo>
                      <a:pt x="66" y="135"/>
                    </a:lnTo>
                    <a:lnTo>
                      <a:pt x="66" y="136"/>
                    </a:lnTo>
                    <a:lnTo>
                      <a:pt x="66" y="135"/>
                    </a:lnTo>
                    <a:lnTo>
                      <a:pt x="66" y="134"/>
                    </a:lnTo>
                    <a:lnTo>
                      <a:pt x="67" y="130"/>
                    </a:lnTo>
                    <a:lnTo>
                      <a:pt x="67" y="127"/>
                    </a:lnTo>
                    <a:lnTo>
                      <a:pt x="67" y="123"/>
                    </a:lnTo>
                    <a:lnTo>
                      <a:pt x="67" y="119"/>
                    </a:lnTo>
                    <a:lnTo>
                      <a:pt x="67" y="114"/>
                    </a:lnTo>
                    <a:lnTo>
                      <a:pt x="67" y="110"/>
                    </a:lnTo>
                    <a:lnTo>
                      <a:pt x="67" y="106"/>
                    </a:lnTo>
                    <a:lnTo>
                      <a:pt x="67" y="102"/>
                    </a:lnTo>
                    <a:lnTo>
                      <a:pt x="67" y="100"/>
                    </a:lnTo>
                    <a:lnTo>
                      <a:pt x="67" y="98"/>
                    </a:lnTo>
                    <a:lnTo>
                      <a:pt x="67" y="96"/>
                    </a:lnTo>
                    <a:lnTo>
                      <a:pt x="67" y="95"/>
                    </a:lnTo>
                    <a:lnTo>
                      <a:pt x="67" y="96"/>
                    </a:lnTo>
                    <a:lnTo>
                      <a:pt x="68" y="98"/>
                    </a:lnTo>
                    <a:lnTo>
                      <a:pt x="68" y="100"/>
                    </a:lnTo>
                    <a:lnTo>
                      <a:pt x="68" y="105"/>
                    </a:lnTo>
                    <a:lnTo>
                      <a:pt x="68" y="110"/>
                    </a:lnTo>
                    <a:lnTo>
                      <a:pt x="68" y="117"/>
                    </a:lnTo>
                    <a:lnTo>
                      <a:pt x="68" y="124"/>
                    </a:lnTo>
                    <a:lnTo>
                      <a:pt x="68" y="133"/>
                    </a:lnTo>
                    <a:lnTo>
                      <a:pt x="68" y="141"/>
                    </a:lnTo>
                    <a:lnTo>
                      <a:pt x="68" y="149"/>
                    </a:lnTo>
                    <a:lnTo>
                      <a:pt x="68" y="157"/>
                    </a:lnTo>
                    <a:lnTo>
                      <a:pt x="68" y="164"/>
                    </a:lnTo>
                    <a:lnTo>
                      <a:pt x="68" y="170"/>
                    </a:lnTo>
                    <a:lnTo>
                      <a:pt x="68" y="175"/>
                    </a:lnTo>
                    <a:lnTo>
                      <a:pt x="69" y="177"/>
                    </a:lnTo>
                    <a:lnTo>
                      <a:pt x="69" y="178"/>
                    </a:lnTo>
                    <a:lnTo>
                      <a:pt x="69" y="177"/>
                    </a:lnTo>
                    <a:lnTo>
                      <a:pt x="69" y="176"/>
                    </a:lnTo>
                    <a:lnTo>
                      <a:pt x="69" y="172"/>
                    </a:lnTo>
                    <a:lnTo>
                      <a:pt x="69" y="169"/>
                    </a:lnTo>
                    <a:lnTo>
                      <a:pt x="69" y="165"/>
                    </a:lnTo>
                    <a:lnTo>
                      <a:pt x="69" y="162"/>
                    </a:lnTo>
                    <a:lnTo>
                      <a:pt x="69" y="159"/>
                    </a:lnTo>
                    <a:lnTo>
                      <a:pt x="69" y="157"/>
                    </a:lnTo>
                    <a:lnTo>
                      <a:pt x="69" y="154"/>
                    </a:lnTo>
                    <a:lnTo>
                      <a:pt x="69" y="153"/>
                    </a:lnTo>
                    <a:lnTo>
                      <a:pt x="69" y="152"/>
                    </a:lnTo>
                    <a:lnTo>
                      <a:pt x="70" y="151"/>
                    </a:lnTo>
                    <a:lnTo>
                      <a:pt x="70" y="149"/>
                    </a:lnTo>
                    <a:lnTo>
                      <a:pt x="70" y="147"/>
                    </a:lnTo>
                    <a:lnTo>
                      <a:pt x="70" y="145"/>
                    </a:lnTo>
                    <a:lnTo>
                      <a:pt x="70" y="142"/>
                    </a:lnTo>
                    <a:lnTo>
                      <a:pt x="70" y="139"/>
                    </a:lnTo>
                    <a:lnTo>
                      <a:pt x="70" y="134"/>
                    </a:lnTo>
                    <a:lnTo>
                      <a:pt x="70" y="129"/>
                    </a:lnTo>
                    <a:lnTo>
                      <a:pt x="70" y="125"/>
                    </a:lnTo>
                    <a:lnTo>
                      <a:pt x="70" y="121"/>
                    </a:lnTo>
                    <a:lnTo>
                      <a:pt x="70" y="117"/>
                    </a:lnTo>
                    <a:lnTo>
                      <a:pt x="70" y="116"/>
                    </a:lnTo>
                    <a:lnTo>
                      <a:pt x="70" y="114"/>
                    </a:lnTo>
                    <a:lnTo>
                      <a:pt x="72" y="116"/>
                    </a:lnTo>
                    <a:lnTo>
                      <a:pt x="72" y="118"/>
                    </a:lnTo>
                    <a:lnTo>
                      <a:pt x="72" y="123"/>
                    </a:lnTo>
                    <a:lnTo>
                      <a:pt x="72" y="128"/>
                    </a:lnTo>
                    <a:lnTo>
                      <a:pt x="72" y="134"/>
                    </a:lnTo>
                    <a:lnTo>
                      <a:pt x="72" y="141"/>
                    </a:lnTo>
                    <a:lnTo>
                      <a:pt x="72" y="147"/>
                    </a:lnTo>
                    <a:lnTo>
                      <a:pt x="72" y="153"/>
                    </a:lnTo>
                    <a:lnTo>
                      <a:pt x="72" y="157"/>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94" name="Freeform 126"/>
              <p:cNvSpPr>
                <a:spLocks/>
              </p:cNvSpPr>
              <p:nvPr/>
            </p:nvSpPr>
            <p:spPr bwMode="auto">
              <a:xfrm>
                <a:off x="3634" y="2018"/>
                <a:ext cx="74" cy="166"/>
              </a:xfrm>
              <a:custGeom>
                <a:avLst/>
                <a:gdLst>
                  <a:gd name="T0" fmla="*/ 1 w 74"/>
                  <a:gd name="T1" fmla="*/ 32 h 166"/>
                  <a:gd name="T2" fmla="*/ 2 w 74"/>
                  <a:gd name="T3" fmla="*/ 75 h 166"/>
                  <a:gd name="T4" fmla="*/ 3 w 74"/>
                  <a:gd name="T5" fmla="*/ 102 h 166"/>
                  <a:gd name="T6" fmla="*/ 4 w 74"/>
                  <a:gd name="T7" fmla="*/ 79 h 166"/>
                  <a:gd name="T8" fmla="*/ 6 w 74"/>
                  <a:gd name="T9" fmla="*/ 8 h 166"/>
                  <a:gd name="T10" fmla="*/ 7 w 74"/>
                  <a:gd name="T11" fmla="*/ 34 h 166"/>
                  <a:gd name="T12" fmla="*/ 8 w 74"/>
                  <a:gd name="T13" fmla="*/ 95 h 166"/>
                  <a:gd name="T14" fmla="*/ 9 w 74"/>
                  <a:gd name="T15" fmla="*/ 112 h 166"/>
                  <a:gd name="T16" fmla="*/ 11 w 74"/>
                  <a:gd name="T17" fmla="*/ 99 h 166"/>
                  <a:gd name="T18" fmla="*/ 12 w 74"/>
                  <a:gd name="T19" fmla="*/ 85 h 166"/>
                  <a:gd name="T20" fmla="*/ 13 w 74"/>
                  <a:gd name="T21" fmla="*/ 82 h 166"/>
                  <a:gd name="T22" fmla="*/ 14 w 74"/>
                  <a:gd name="T23" fmla="*/ 124 h 166"/>
                  <a:gd name="T24" fmla="*/ 15 w 74"/>
                  <a:gd name="T25" fmla="*/ 105 h 166"/>
                  <a:gd name="T26" fmla="*/ 17 w 74"/>
                  <a:gd name="T27" fmla="*/ 104 h 166"/>
                  <a:gd name="T28" fmla="*/ 18 w 74"/>
                  <a:gd name="T29" fmla="*/ 67 h 166"/>
                  <a:gd name="T30" fmla="*/ 19 w 74"/>
                  <a:gd name="T31" fmla="*/ 107 h 166"/>
                  <a:gd name="T32" fmla="*/ 20 w 74"/>
                  <a:gd name="T33" fmla="*/ 71 h 166"/>
                  <a:gd name="T34" fmla="*/ 20 w 74"/>
                  <a:gd name="T35" fmla="*/ 34 h 166"/>
                  <a:gd name="T36" fmla="*/ 21 w 74"/>
                  <a:gd name="T37" fmla="*/ 58 h 166"/>
                  <a:gd name="T38" fmla="*/ 23 w 74"/>
                  <a:gd name="T39" fmla="*/ 57 h 166"/>
                  <a:gd name="T40" fmla="*/ 24 w 74"/>
                  <a:gd name="T41" fmla="*/ 58 h 166"/>
                  <a:gd name="T42" fmla="*/ 25 w 74"/>
                  <a:gd name="T43" fmla="*/ 93 h 166"/>
                  <a:gd name="T44" fmla="*/ 26 w 74"/>
                  <a:gd name="T45" fmla="*/ 85 h 166"/>
                  <a:gd name="T46" fmla="*/ 28 w 74"/>
                  <a:gd name="T47" fmla="*/ 136 h 166"/>
                  <a:gd name="T48" fmla="*/ 29 w 74"/>
                  <a:gd name="T49" fmla="*/ 134 h 166"/>
                  <a:gd name="T50" fmla="*/ 30 w 74"/>
                  <a:gd name="T51" fmla="*/ 77 h 166"/>
                  <a:gd name="T52" fmla="*/ 31 w 74"/>
                  <a:gd name="T53" fmla="*/ 70 h 166"/>
                  <a:gd name="T54" fmla="*/ 32 w 74"/>
                  <a:gd name="T55" fmla="*/ 116 h 166"/>
                  <a:gd name="T56" fmla="*/ 32 w 74"/>
                  <a:gd name="T57" fmla="*/ 101 h 166"/>
                  <a:gd name="T58" fmla="*/ 35 w 74"/>
                  <a:gd name="T59" fmla="*/ 92 h 166"/>
                  <a:gd name="T60" fmla="*/ 36 w 74"/>
                  <a:gd name="T61" fmla="*/ 63 h 166"/>
                  <a:gd name="T62" fmla="*/ 36 w 74"/>
                  <a:gd name="T63" fmla="*/ 83 h 166"/>
                  <a:gd name="T64" fmla="*/ 37 w 74"/>
                  <a:gd name="T65" fmla="*/ 114 h 166"/>
                  <a:gd name="T66" fmla="*/ 38 w 74"/>
                  <a:gd name="T67" fmla="*/ 151 h 166"/>
                  <a:gd name="T68" fmla="*/ 40 w 74"/>
                  <a:gd name="T69" fmla="*/ 47 h 166"/>
                  <a:gd name="T70" fmla="*/ 41 w 74"/>
                  <a:gd name="T71" fmla="*/ 101 h 166"/>
                  <a:gd name="T72" fmla="*/ 42 w 74"/>
                  <a:gd name="T73" fmla="*/ 128 h 166"/>
                  <a:gd name="T74" fmla="*/ 43 w 74"/>
                  <a:gd name="T75" fmla="*/ 110 h 166"/>
                  <a:gd name="T76" fmla="*/ 45 w 74"/>
                  <a:gd name="T77" fmla="*/ 140 h 166"/>
                  <a:gd name="T78" fmla="*/ 46 w 74"/>
                  <a:gd name="T79" fmla="*/ 94 h 166"/>
                  <a:gd name="T80" fmla="*/ 47 w 74"/>
                  <a:gd name="T81" fmla="*/ 96 h 166"/>
                  <a:gd name="T82" fmla="*/ 48 w 74"/>
                  <a:gd name="T83" fmla="*/ 130 h 166"/>
                  <a:gd name="T84" fmla="*/ 49 w 74"/>
                  <a:gd name="T85" fmla="*/ 89 h 166"/>
                  <a:gd name="T86" fmla="*/ 51 w 74"/>
                  <a:gd name="T87" fmla="*/ 90 h 166"/>
                  <a:gd name="T88" fmla="*/ 52 w 74"/>
                  <a:gd name="T89" fmla="*/ 78 h 166"/>
                  <a:gd name="T90" fmla="*/ 53 w 74"/>
                  <a:gd name="T91" fmla="*/ 61 h 166"/>
                  <a:gd name="T92" fmla="*/ 54 w 74"/>
                  <a:gd name="T93" fmla="*/ 94 h 166"/>
                  <a:gd name="T94" fmla="*/ 55 w 74"/>
                  <a:gd name="T95" fmla="*/ 84 h 166"/>
                  <a:gd name="T96" fmla="*/ 55 w 74"/>
                  <a:gd name="T97" fmla="*/ 163 h 166"/>
                  <a:gd name="T98" fmla="*/ 57 w 74"/>
                  <a:gd name="T99" fmla="*/ 104 h 166"/>
                  <a:gd name="T100" fmla="*/ 58 w 74"/>
                  <a:gd name="T101" fmla="*/ 148 h 166"/>
                  <a:gd name="T102" fmla="*/ 59 w 74"/>
                  <a:gd name="T103" fmla="*/ 96 h 166"/>
                  <a:gd name="T104" fmla="*/ 60 w 74"/>
                  <a:gd name="T105" fmla="*/ 111 h 166"/>
                  <a:gd name="T106" fmla="*/ 62 w 74"/>
                  <a:gd name="T107" fmla="*/ 118 h 166"/>
                  <a:gd name="T108" fmla="*/ 63 w 74"/>
                  <a:gd name="T109" fmla="*/ 78 h 166"/>
                  <a:gd name="T110" fmla="*/ 65 w 74"/>
                  <a:gd name="T111" fmla="*/ 98 h 166"/>
                  <a:gd name="T112" fmla="*/ 65 w 74"/>
                  <a:gd name="T113" fmla="*/ 82 h 166"/>
                  <a:gd name="T114" fmla="*/ 66 w 74"/>
                  <a:gd name="T115" fmla="*/ 112 h 166"/>
                  <a:gd name="T116" fmla="*/ 68 w 74"/>
                  <a:gd name="T117" fmla="*/ 111 h 166"/>
                  <a:gd name="T118" fmla="*/ 69 w 74"/>
                  <a:gd name="T119" fmla="*/ 133 h 166"/>
                  <a:gd name="T120" fmla="*/ 70 w 74"/>
                  <a:gd name="T121" fmla="*/ 142 h 166"/>
                  <a:gd name="T122" fmla="*/ 71 w 74"/>
                  <a:gd name="T123" fmla="*/ 133 h 166"/>
                  <a:gd name="T124" fmla="*/ 72 w 74"/>
                  <a:gd name="T125" fmla="*/ 136 h 16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4"/>
                  <a:gd name="T190" fmla="*/ 0 h 166"/>
                  <a:gd name="T191" fmla="*/ 74 w 74"/>
                  <a:gd name="T192" fmla="*/ 166 h 16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4" h="166">
                    <a:moveTo>
                      <a:pt x="0" y="87"/>
                    </a:moveTo>
                    <a:lnTo>
                      <a:pt x="0" y="90"/>
                    </a:lnTo>
                    <a:lnTo>
                      <a:pt x="0" y="89"/>
                    </a:lnTo>
                    <a:lnTo>
                      <a:pt x="0" y="85"/>
                    </a:lnTo>
                    <a:lnTo>
                      <a:pt x="1" y="81"/>
                    </a:lnTo>
                    <a:lnTo>
                      <a:pt x="1" y="73"/>
                    </a:lnTo>
                    <a:lnTo>
                      <a:pt x="1" y="65"/>
                    </a:lnTo>
                    <a:lnTo>
                      <a:pt x="1" y="57"/>
                    </a:lnTo>
                    <a:lnTo>
                      <a:pt x="1" y="47"/>
                    </a:lnTo>
                    <a:lnTo>
                      <a:pt x="1" y="40"/>
                    </a:lnTo>
                    <a:lnTo>
                      <a:pt x="1" y="32"/>
                    </a:lnTo>
                    <a:lnTo>
                      <a:pt x="1" y="26"/>
                    </a:lnTo>
                    <a:lnTo>
                      <a:pt x="1" y="23"/>
                    </a:lnTo>
                    <a:lnTo>
                      <a:pt x="1" y="22"/>
                    </a:lnTo>
                    <a:lnTo>
                      <a:pt x="1" y="23"/>
                    </a:lnTo>
                    <a:lnTo>
                      <a:pt x="1" y="26"/>
                    </a:lnTo>
                    <a:lnTo>
                      <a:pt x="1" y="31"/>
                    </a:lnTo>
                    <a:lnTo>
                      <a:pt x="2" y="38"/>
                    </a:lnTo>
                    <a:lnTo>
                      <a:pt x="2" y="47"/>
                    </a:lnTo>
                    <a:lnTo>
                      <a:pt x="2" y="57"/>
                    </a:lnTo>
                    <a:lnTo>
                      <a:pt x="2" y="66"/>
                    </a:lnTo>
                    <a:lnTo>
                      <a:pt x="2" y="75"/>
                    </a:lnTo>
                    <a:lnTo>
                      <a:pt x="2" y="84"/>
                    </a:lnTo>
                    <a:lnTo>
                      <a:pt x="2" y="93"/>
                    </a:lnTo>
                    <a:lnTo>
                      <a:pt x="2" y="100"/>
                    </a:lnTo>
                    <a:lnTo>
                      <a:pt x="2" y="105"/>
                    </a:lnTo>
                    <a:lnTo>
                      <a:pt x="2" y="110"/>
                    </a:lnTo>
                    <a:lnTo>
                      <a:pt x="2" y="112"/>
                    </a:lnTo>
                    <a:lnTo>
                      <a:pt x="2" y="113"/>
                    </a:lnTo>
                    <a:lnTo>
                      <a:pt x="3" y="111"/>
                    </a:lnTo>
                    <a:lnTo>
                      <a:pt x="3" y="108"/>
                    </a:lnTo>
                    <a:lnTo>
                      <a:pt x="3" y="106"/>
                    </a:lnTo>
                    <a:lnTo>
                      <a:pt x="3" y="102"/>
                    </a:lnTo>
                    <a:lnTo>
                      <a:pt x="3" y="100"/>
                    </a:lnTo>
                    <a:lnTo>
                      <a:pt x="3" y="96"/>
                    </a:lnTo>
                    <a:lnTo>
                      <a:pt x="3" y="94"/>
                    </a:lnTo>
                    <a:lnTo>
                      <a:pt x="3" y="92"/>
                    </a:lnTo>
                    <a:lnTo>
                      <a:pt x="3" y="89"/>
                    </a:lnTo>
                    <a:lnTo>
                      <a:pt x="3" y="87"/>
                    </a:lnTo>
                    <a:lnTo>
                      <a:pt x="3" y="85"/>
                    </a:lnTo>
                    <a:lnTo>
                      <a:pt x="3" y="83"/>
                    </a:lnTo>
                    <a:lnTo>
                      <a:pt x="4" y="82"/>
                    </a:lnTo>
                    <a:lnTo>
                      <a:pt x="4" y="81"/>
                    </a:lnTo>
                    <a:lnTo>
                      <a:pt x="4" y="79"/>
                    </a:lnTo>
                    <a:lnTo>
                      <a:pt x="4" y="77"/>
                    </a:lnTo>
                    <a:lnTo>
                      <a:pt x="4" y="72"/>
                    </a:lnTo>
                    <a:lnTo>
                      <a:pt x="4" y="67"/>
                    </a:lnTo>
                    <a:lnTo>
                      <a:pt x="4" y="61"/>
                    </a:lnTo>
                    <a:lnTo>
                      <a:pt x="4" y="54"/>
                    </a:lnTo>
                    <a:lnTo>
                      <a:pt x="4" y="47"/>
                    </a:lnTo>
                    <a:lnTo>
                      <a:pt x="6" y="38"/>
                    </a:lnTo>
                    <a:lnTo>
                      <a:pt x="6" y="30"/>
                    </a:lnTo>
                    <a:lnTo>
                      <a:pt x="6" y="22"/>
                    </a:lnTo>
                    <a:lnTo>
                      <a:pt x="6" y="14"/>
                    </a:lnTo>
                    <a:lnTo>
                      <a:pt x="6" y="8"/>
                    </a:lnTo>
                    <a:lnTo>
                      <a:pt x="6" y="5"/>
                    </a:lnTo>
                    <a:lnTo>
                      <a:pt x="6" y="1"/>
                    </a:lnTo>
                    <a:lnTo>
                      <a:pt x="6" y="0"/>
                    </a:lnTo>
                    <a:lnTo>
                      <a:pt x="6" y="1"/>
                    </a:lnTo>
                    <a:lnTo>
                      <a:pt x="6" y="3"/>
                    </a:lnTo>
                    <a:lnTo>
                      <a:pt x="6" y="7"/>
                    </a:lnTo>
                    <a:lnTo>
                      <a:pt x="6" y="12"/>
                    </a:lnTo>
                    <a:lnTo>
                      <a:pt x="7" y="17"/>
                    </a:lnTo>
                    <a:lnTo>
                      <a:pt x="7" y="22"/>
                    </a:lnTo>
                    <a:lnTo>
                      <a:pt x="7" y="28"/>
                    </a:lnTo>
                    <a:lnTo>
                      <a:pt x="7" y="34"/>
                    </a:lnTo>
                    <a:lnTo>
                      <a:pt x="7" y="40"/>
                    </a:lnTo>
                    <a:lnTo>
                      <a:pt x="7" y="46"/>
                    </a:lnTo>
                    <a:lnTo>
                      <a:pt x="7" y="52"/>
                    </a:lnTo>
                    <a:lnTo>
                      <a:pt x="7" y="58"/>
                    </a:lnTo>
                    <a:lnTo>
                      <a:pt x="7" y="64"/>
                    </a:lnTo>
                    <a:lnTo>
                      <a:pt x="7" y="70"/>
                    </a:lnTo>
                    <a:lnTo>
                      <a:pt x="7" y="76"/>
                    </a:lnTo>
                    <a:lnTo>
                      <a:pt x="7" y="81"/>
                    </a:lnTo>
                    <a:lnTo>
                      <a:pt x="7" y="87"/>
                    </a:lnTo>
                    <a:lnTo>
                      <a:pt x="8" y="92"/>
                    </a:lnTo>
                    <a:lnTo>
                      <a:pt x="8" y="95"/>
                    </a:lnTo>
                    <a:lnTo>
                      <a:pt x="8" y="99"/>
                    </a:lnTo>
                    <a:lnTo>
                      <a:pt x="8" y="101"/>
                    </a:lnTo>
                    <a:lnTo>
                      <a:pt x="8" y="104"/>
                    </a:lnTo>
                    <a:lnTo>
                      <a:pt x="8" y="106"/>
                    </a:lnTo>
                    <a:lnTo>
                      <a:pt x="8" y="107"/>
                    </a:lnTo>
                    <a:lnTo>
                      <a:pt x="8" y="108"/>
                    </a:lnTo>
                    <a:lnTo>
                      <a:pt x="8" y="110"/>
                    </a:lnTo>
                    <a:lnTo>
                      <a:pt x="8" y="111"/>
                    </a:lnTo>
                    <a:lnTo>
                      <a:pt x="9" y="112"/>
                    </a:lnTo>
                    <a:lnTo>
                      <a:pt x="9" y="113"/>
                    </a:lnTo>
                    <a:lnTo>
                      <a:pt x="9" y="112"/>
                    </a:lnTo>
                    <a:lnTo>
                      <a:pt x="9" y="111"/>
                    </a:lnTo>
                    <a:lnTo>
                      <a:pt x="9" y="110"/>
                    </a:lnTo>
                    <a:lnTo>
                      <a:pt x="11" y="110"/>
                    </a:lnTo>
                    <a:lnTo>
                      <a:pt x="11" y="108"/>
                    </a:lnTo>
                    <a:lnTo>
                      <a:pt x="11" y="107"/>
                    </a:lnTo>
                    <a:lnTo>
                      <a:pt x="11" y="106"/>
                    </a:lnTo>
                    <a:lnTo>
                      <a:pt x="11" y="105"/>
                    </a:lnTo>
                    <a:lnTo>
                      <a:pt x="11" y="104"/>
                    </a:lnTo>
                    <a:lnTo>
                      <a:pt x="11" y="102"/>
                    </a:lnTo>
                    <a:lnTo>
                      <a:pt x="11" y="100"/>
                    </a:lnTo>
                    <a:lnTo>
                      <a:pt x="11" y="99"/>
                    </a:lnTo>
                    <a:lnTo>
                      <a:pt x="11" y="98"/>
                    </a:lnTo>
                    <a:lnTo>
                      <a:pt x="11" y="96"/>
                    </a:lnTo>
                    <a:lnTo>
                      <a:pt x="11" y="95"/>
                    </a:lnTo>
                    <a:lnTo>
                      <a:pt x="11" y="94"/>
                    </a:lnTo>
                    <a:lnTo>
                      <a:pt x="12" y="93"/>
                    </a:lnTo>
                    <a:lnTo>
                      <a:pt x="12" y="92"/>
                    </a:lnTo>
                    <a:lnTo>
                      <a:pt x="12" y="90"/>
                    </a:lnTo>
                    <a:lnTo>
                      <a:pt x="12" y="89"/>
                    </a:lnTo>
                    <a:lnTo>
                      <a:pt x="12" y="88"/>
                    </a:lnTo>
                    <a:lnTo>
                      <a:pt x="12" y="87"/>
                    </a:lnTo>
                    <a:lnTo>
                      <a:pt x="12" y="85"/>
                    </a:lnTo>
                    <a:lnTo>
                      <a:pt x="12" y="83"/>
                    </a:lnTo>
                    <a:lnTo>
                      <a:pt x="12" y="81"/>
                    </a:lnTo>
                    <a:lnTo>
                      <a:pt x="12" y="78"/>
                    </a:lnTo>
                    <a:lnTo>
                      <a:pt x="12" y="77"/>
                    </a:lnTo>
                    <a:lnTo>
                      <a:pt x="12" y="75"/>
                    </a:lnTo>
                    <a:lnTo>
                      <a:pt x="13" y="73"/>
                    </a:lnTo>
                    <a:lnTo>
                      <a:pt x="13" y="72"/>
                    </a:lnTo>
                    <a:lnTo>
                      <a:pt x="13" y="73"/>
                    </a:lnTo>
                    <a:lnTo>
                      <a:pt x="13" y="76"/>
                    </a:lnTo>
                    <a:lnTo>
                      <a:pt x="13" y="78"/>
                    </a:lnTo>
                    <a:lnTo>
                      <a:pt x="13" y="82"/>
                    </a:lnTo>
                    <a:lnTo>
                      <a:pt x="13" y="87"/>
                    </a:lnTo>
                    <a:lnTo>
                      <a:pt x="13" y="90"/>
                    </a:lnTo>
                    <a:lnTo>
                      <a:pt x="13" y="96"/>
                    </a:lnTo>
                    <a:lnTo>
                      <a:pt x="13" y="101"/>
                    </a:lnTo>
                    <a:lnTo>
                      <a:pt x="13" y="106"/>
                    </a:lnTo>
                    <a:lnTo>
                      <a:pt x="14" y="110"/>
                    </a:lnTo>
                    <a:lnTo>
                      <a:pt x="14" y="114"/>
                    </a:lnTo>
                    <a:lnTo>
                      <a:pt x="14" y="118"/>
                    </a:lnTo>
                    <a:lnTo>
                      <a:pt x="14" y="120"/>
                    </a:lnTo>
                    <a:lnTo>
                      <a:pt x="14" y="123"/>
                    </a:lnTo>
                    <a:lnTo>
                      <a:pt x="14" y="124"/>
                    </a:lnTo>
                    <a:lnTo>
                      <a:pt x="14" y="123"/>
                    </a:lnTo>
                    <a:lnTo>
                      <a:pt x="14" y="120"/>
                    </a:lnTo>
                    <a:lnTo>
                      <a:pt x="14" y="119"/>
                    </a:lnTo>
                    <a:lnTo>
                      <a:pt x="14" y="117"/>
                    </a:lnTo>
                    <a:lnTo>
                      <a:pt x="14" y="113"/>
                    </a:lnTo>
                    <a:lnTo>
                      <a:pt x="15" y="111"/>
                    </a:lnTo>
                    <a:lnTo>
                      <a:pt x="15" y="108"/>
                    </a:lnTo>
                    <a:lnTo>
                      <a:pt x="15" y="107"/>
                    </a:lnTo>
                    <a:lnTo>
                      <a:pt x="15" y="105"/>
                    </a:lnTo>
                    <a:lnTo>
                      <a:pt x="15" y="104"/>
                    </a:lnTo>
                    <a:lnTo>
                      <a:pt x="15" y="105"/>
                    </a:lnTo>
                    <a:lnTo>
                      <a:pt x="15" y="106"/>
                    </a:lnTo>
                    <a:lnTo>
                      <a:pt x="15" y="108"/>
                    </a:lnTo>
                    <a:lnTo>
                      <a:pt x="15" y="110"/>
                    </a:lnTo>
                    <a:lnTo>
                      <a:pt x="15" y="112"/>
                    </a:lnTo>
                    <a:lnTo>
                      <a:pt x="15" y="113"/>
                    </a:lnTo>
                    <a:lnTo>
                      <a:pt x="17" y="114"/>
                    </a:lnTo>
                    <a:lnTo>
                      <a:pt x="17" y="116"/>
                    </a:lnTo>
                    <a:lnTo>
                      <a:pt x="17" y="113"/>
                    </a:lnTo>
                    <a:lnTo>
                      <a:pt x="17" y="111"/>
                    </a:lnTo>
                    <a:lnTo>
                      <a:pt x="17" y="107"/>
                    </a:lnTo>
                    <a:lnTo>
                      <a:pt x="17" y="104"/>
                    </a:lnTo>
                    <a:lnTo>
                      <a:pt x="17" y="99"/>
                    </a:lnTo>
                    <a:lnTo>
                      <a:pt x="17" y="93"/>
                    </a:lnTo>
                    <a:lnTo>
                      <a:pt x="17" y="87"/>
                    </a:lnTo>
                    <a:lnTo>
                      <a:pt x="17" y="82"/>
                    </a:lnTo>
                    <a:lnTo>
                      <a:pt x="17" y="76"/>
                    </a:lnTo>
                    <a:lnTo>
                      <a:pt x="17" y="71"/>
                    </a:lnTo>
                    <a:lnTo>
                      <a:pt x="18" y="67"/>
                    </a:lnTo>
                    <a:lnTo>
                      <a:pt x="18" y="65"/>
                    </a:lnTo>
                    <a:lnTo>
                      <a:pt x="18" y="64"/>
                    </a:lnTo>
                    <a:lnTo>
                      <a:pt x="18" y="65"/>
                    </a:lnTo>
                    <a:lnTo>
                      <a:pt x="18" y="67"/>
                    </a:lnTo>
                    <a:lnTo>
                      <a:pt x="18" y="71"/>
                    </a:lnTo>
                    <a:lnTo>
                      <a:pt x="18" y="76"/>
                    </a:lnTo>
                    <a:lnTo>
                      <a:pt x="18" y="81"/>
                    </a:lnTo>
                    <a:lnTo>
                      <a:pt x="18" y="85"/>
                    </a:lnTo>
                    <a:lnTo>
                      <a:pt x="18" y="90"/>
                    </a:lnTo>
                    <a:lnTo>
                      <a:pt x="18" y="95"/>
                    </a:lnTo>
                    <a:lnTo>
                      <a:pt x="18" y="99"/>
                    </a:lnTo>
                    <a:lnTo>
                      <a:pt x="19" y="102"/>
                    </a:lnTo>
                    <a:lnTo>
                      <a:pt x="19" y="105"/>
                    </a:lnTo>
                    <a:lnTo>
                      <a:pt x="19" y="106"/>
                    </a:lnTo>
                    <a:lnTo>
                      <a:pt x="19" y="107"/>
                    </a:lnTo>
                    <a:lnTo>
                      <a:pt x="19" y="106"/>
                    </a:lnTo>
                    <a:lnTo>
                      <a:pt x="19" y="105"/>
                    </a:lnTo>
                    <a:lnTo>
                      <a:pt x="19" y="102"/>
                    </a:lnTo>
                    <a:lnTo>
                      <a:pt x="19" y="100"/>
                    </a:lnTo>
                    <a:lnTo>
                      <a:pt x="19" y="96"/>
                    </a:lnTo>
                    <a:lnTo>
                      <a:pt x="19" y="93"/>
                    </a:lnTo>
                    <a:lnTo>
                      <a:pt x="19" y="89"/>
                    </a:lnTo>
                    <a:lnTo>
                      <a:pt x="19" y="84"/>
                    </a:lnTo>
                    <a:lnTo>
                      <a:pt x="19" y="81"/>
                    </a:lnTo>
                    <a:lnTo>
                      <a:pt x="20" y="76"/>
                    </a:lnTo>
                    <a:lnTo>
                      <a:pt x="20" y="71"/>
                    </a:lnTo>
                    <a:lnTo>
                      <a:pt x="20" y="66"/>
                    </a:lnTo>
                    <a:lnTo>
                      <a:pt x="20" y="61"/>
                    </a:lnTo>
                    <a:lnTo>
                      <a:pt x="20" y="58"/>
                    </a:lnTo>
                    <a:lnTo>
                      <a:pt x="20" y="53"/>
                    </a:lnTo>
                    <a:lnTo>
                      <a:pt x="20" y="49"/>
                    </a:lnTo>
                    <a:lnTo>
                      <a:pt x="20" y="46"/>
                    </a:lnTo>
                    <a:lnTo>
                      <a:pt x="20" y="42"/>
                    </a:lnTo>
                    <a:lnTo>
                      <a:pt x="20" y="40"/>
                    </a:lnTo>
                    <a:lnTo>
                      <a:pt x="20" y="37"/>
                    </a:lnTo>
                    <a:lnTo>
                      <a:pt x="20" y="35"/>
                    </a:lnTo>
                    <a:lnTo>
                      <a:pt x="20" y="34"/>
                    </a:lnTo>
                    <a:lnTo>
                      <a:pt x="21" y="32"/>
                    </a:lnTo>
                    <a:lnTo>
                      <a:pt x="21" y="31"/>
                    </a:lnTo>
                    <a:lnTo>
                      <a:pt x="21" y="32"/>
                    </a:lnTo>
                    <a:lnTo>
                      <a:pt x="21" y="34"/>
                    </a:lnTo>
                    <a:lnTo>
                      <a:pt x="21" y="35"/>
                    </a:lnTo>
                    <a:lnTo>
                      <a:pt x="21" y="37"/>
                    </a:lnTo>
                    <a:lnTo>
                      <a:pt x="21" y="40"/>
                    </a:lnTo>
                    <a:lnTo>
                      <a:pt x="21" y="43"/>
                    </a:lnTo>
                    <a:lnTo>
                      <a:pt x="21" y="48"/>
                    </a:lnTo>
                    <a:lnTo>
                      <a:pt x="21" y="53"/>
                    </a:lnTo>
                    <a:lnTo>
                      <a:pt x="21" y="58"/>
                    </a:lnTo>
                    <a:lnTo>
                      <a:pt x="21" y="61"/>
                    </a:lnTo>
                    <a:lnTo>
                      <a:pt x="23" y="66"/>
                    </a:lnTo>
                    <a:lnTo>
                      <a:pt x="23" y="69"/>
                    </a:lnTo>
                    <a:lnTo>
                      <a:pt x="23" y="71"/>
                    </a:lnTo>
                    <a:lnTo>
                      <a:pt x="23" y="72"/>
                    </a:lnTo>
                    <a:lnTo>
                      <a:pt x="23" y="71"/>
                    </a:lnTo>
                    <a:lnTo>
                      <a:pt x="23" y="70"/>
                    </a:lnTo>
                    <a:lnTo>
                      <a:pt x="23" y="66"/>
                    </a:lnTo>
                    <a:lnTo>
                      <a:pt x="23" y="64"/>
                    </a:lnTo>
                    <a:lnTo>
                      <a:pt x="23" y="60"/>
                    </a:lnTo>
                    <a:lnTo>
                      <a:pt x="23" y="57"/>
                    </a:lnTo>
                    <a:lnTo>
                      <a:pt x="23" y="53"/>
                    </a:lnTo>
                    <a:lnTo>
                      <a:pt x="23" y="52"/>
                    </a:lnTo>
                    <a:lnTo>
                      <a:pt x="24" y="49"/>
                    </a:lnTo>
                    <a:lnTo>
                      <a:pt x="24" y="48"/>
                    </a:lnTo>
                    <a:lnTo>
                      <a:pt x="24" y="49"/>
                    </a:lnTo>
                    <a:lnTo>
                      <a:pt x="24" y="51"/>
                    </a:lnTo>
                    <a:lnTo>
                      <a:pt x="24" y="53"/>
                    </a:lnTo>
                    <a:lnTo>
                      <a:pt x="24" y="54"/>
                    </a:lnTo>
                    <a:lnTo>
                      <a:pt x="24" y="55"/>
                    </a:lnTo>
                    <a:lnTo>
                      <a:pt x="24" y="57"/>
                    </a:lnTo>
                    <a:lnTo>
                      <a:pt x="24" y="58"/>
                    </a:lnTo>
                    <a:lnTo>
                      <a:pt x="25" y="59"/>
                    </a:lnTo>
                    <a:lnTo>
                      <a:pt x="25" y="60"/>
                    </a:lnTo>
                    <a:lnTo>
                      <a:pt x="25" y="63"/>
                    </a:lnTo>
                    <a:lnTo>
                      <a:pt x="25" y="65"/>
                    </a:lnTo>
                    <a:lnTo>
                      <a:pt x="25" y="67"/>
                    </a:lnTo>
                    <a:lnTo>
                      <a:pt x="25" y="71"/>
                    </a:lnTo>
                    <a:lnTo>
                      <a:pt x="25" y="75"/>
                    </a:lnTo>
                    <a:lnTo>
                      <a:pt x="25" y="78"/>
                    </a:lnTo>
                    <a:lnTo>
                      <a:pt x="25" y="83"/>
                    </a:lnTo>
                    <a:lnTo>
                      <a:pt x="25" y="88"/>
                    </a:lnTo>
                    <a:lnTo>
                      <a:pt x="25" y="93"/>
                    </a:lnTo>
                    <a:lnTo>
                      <a:pt x="25" y="98"/>
                    </a:lnTo>
                    <a:lnTo>
                      <a:pt x="25" y="101"/>
                    </a:lnTo>
                    <a:lnTo>
                      <a:pt x="26" y="105"/>
                    </a:lnTo>
                    <a:lnTo>
                      <a:pt x="26" y="106"/>
                    </a:lnTo>
                    <a:lnTo>
                      <a:pt x="26" y="107"/>
                    </a:lnTo>
                    <a:lnTo>
                      <a:pt x="26" y="105"/>
                    </a:lnTo>
                    <a:lnTo>
                      <a:pt x="26" y="102"/>
                    </a:lnTo>
                    <a:lnTo>
                      <a:pt x="26" y="99"/>
                    </a:lnTo>
                    <a:lnTo>
                      <a:pt x="26" y="94"/>
                    </a:lnTo>
                    <a:lnTo>
                      <a:pt x="26" y="89"/>
                    </a:lnTo>
                    <a:lnTo>
                      <a:pt x="26" y="85"/>
                    </a:lnTo>
                    <a:lnTo>
                      <a:pt x="26" y="82"/>
                    </a:lnTo>
                    <a:lnTo>
                      <a:pt x="26" y="79"/>
                    </a:lnTo>
                    <a:lnTo>
                      <a:pt x="26" y="78"/>
                    </a:lnTo>
                    <a:lnTo>
                      <a:pt x="28" y="79"/>
                    </a:lnTo>
                    <a:lnTo>
                      <a:pt x="28" y="83"/>
                    </a:lnTo>
                    <a:lnTo>
                      <a:pt x="28" y="88"/>
                    </a:lnTo>
                    <a:lnTo>
                      <a:pt x="28" y="96"/>
                    </a:lnTo>
                    <a:lnTo>
                      <a:pt x="28" y="105"/>
                    </a:lnTo>
                    <a:lnTo>
                      <a:pt x="28" y="114"/>
                    </a:lnTo>
                    <a:lnTo>
                      <a:pt x="28" y="125"/>
                    </a:lnTo>
                    <a:lnTo>
                      <a:pt x="28" y="136"/>
                    </a:lnTo>
                    <a:lnTo>
                      <a:pt x="28" y="146"/>
                    </a:lnTo>
                    <a:lnTo>
                      <a:pt x="28" y="154"/>
                    </a:lnTo>
                    <a:lnTo>
                      <a:pt x="28" y="161"/>
                    </a:lnTo>
                    <a:lnTo>
                      <a:pt x="28" y="165"/>
                    </a:lnTo>
                    <a:lnTo>
                      <a:pt x="28" y="166"/>
                    </a:lnTo>
                    <a:lnTo>
                      <a:pt x="29" y="166"/>
                    </a:lnTo>
                    <a:lnTo>
                      <a:pt x="29" y="163"/>
                    </a:lnTo>
                    <a:lnTo>
                      <a:pt x="29" y="158"/>
                    </a:lnTo>
                    <a:lnTo>
                      <a:pt x="29" y="151"/>
                    </a:lnTo>
                    <a:lnTo>
                      <a:pt x="29" y="142"/>
                    </a:lnTo>
                    <a:lnTo>
                      <a:pt x="29" y="134"/>
                    </a:lnTo>
                    <a:lnTo>
                      <a:pt x="29" y="124"/>
                    </a:lnTo>
                    <a:lnTo>
                      <a:pt x="29" y="116"/>
                    </a:lnTo>
                    <a:lnTo>
                      <a:pt x="29" y="108"/>
                    </a:lnTo>
                    <a:lnTo>
                      <a:pt x="29" y="101"/>
                    </a:lnTo>
                    <a:lnTo>
                      <a:pt x="29" y="95"/>
                    </a:lnTo>
                    <a:lnTo>
                      <a:pt x="29" y="90"/>
                    </a:lnTo>
                    <a:lnTo>
                      <a:pt x="29" y="87"/>
                    </a:lnTo>
                    <a:lnTo>
                      <a:pt x="30" y="83"/>
                    </a:lnTo>
                    <a:lnTo>
                      <a:pt x="30" y="81"/>
                    </a:lnTo>
                    <a:lnTo>
                      <a:pt x="30" y="79"/>
                    </a:lnTo>
                    <a:lnTo>
                      <a:pt x="30" y="77"/>
                    </a:lnTo>
                    <a:lnTo>
                      <a:pt x="30" y="76"/>
                    </a:lnTo>
                    <a:lnTo>
                      <a:pt x="30" y="75"/>
                    </a:lnTo>
                    <a:lnTo>
                      <a:pt x="30" y="72"/>
                    </a:lnTo>
                    <a:lnTo>
                      <a:pt x="30" y="71"/>
                    </a:lnTo>
                    <a:lnTo>
                      <a:pt x="30" y="69"/>
                    </a:lnTo>
                    <a:lnTo>
                      <a:pt x="30" y="67"/>
                    </a:lnTo>
                    <a:lnTo>
                      <a:pt x="30" y="66"/>
                    </a:lnTo>
                    <a:lnTo>
                      <a:pt x="30" y="65"/>
                    </a:lnTo>
                    <a:lnTo>
                      <a:pt x="31" y="66"/>
                    </a:lnTo>
                    <a:lnTo>
                      <a:pt x="31" y="67"/>
                    </a:lnTo>
                    <a:lnTo>
                      <a:pt x="31" y="70"/>
                    </a:lnTo>
                    <a:lnTo>
                      <a:pt x="31" y="72"/>
                    </a:lnTo>
                    <a:lnTo>
                      <a:pt x="31" y="76"/>
                    </a:lnTo>
                    <a:lnTo>
                      <a:pt x="31" y="81"/>
                    </a:lnTo>
                    <a:lnTo>
                      <a:pt x="31" y="85"/>
                    </a:lnTo>
                    <a:lnTo>
                      <a:pt x="31" y="90"/>
                    </a:lnTo>
                    <a:lnTo>
                      <a:pt x="31" y="94"/>
                    </a:lnTo>
                    <a:lnTo>
                      <a:pt x="31" y="99"/>
                    </a:lnTo>
                    <a:lnTo>
                      <a:pt x="31" y="104"/>
                    </a:lnTo>
                    <a:lnTo>
                      <a:pt x="31" y="108"/>
                    </a:lnTo>
                    <a:lnTo>
                      <a:pt x="31" y="112"/>
                    </a:lnTo>
                    <a:lnTo>
                      <a:pt x="32" y="116"/>
                    </a:lnTo>
                    <a:lnTo>
                      <a:pt x="32" y="118"/>
                    </a:lnTo>
                    <a:lnTo>
                      <a:pt x="32" y="119"/>
                    </a:lnTo>
                    <a:lnTo>
                      <a:pt x="32" y="122"/>
                    </a:lnTo>
                    <a:lnTo>
                      <a:pt x="32" y="120"/>
                    </a:lnTo>
                    <a:lnTo>
                      <a:pt x="32" y="119"/>
                    </a:lnTo>
                    <a:lnTo>
                      <a:pt x="32" y="118"/>
                    </a:lnTo>
                    <a:lnTo>
                      <a:pt x="32" y="116"/>
                    </a:lnTo>
                    <a:lnTo>
                      <a:pt x="32" y="112"/>
                    </a:lnTo>
                    <a:lnTo>
                      <a:pt x="32" y="108"/>
                    </a:lnTo>
                    <a:lnTo>
                      <a:pt x="32" y="105"/>
                    </a:lnTo>
                    <a:lnTo>
                      <a:pt x="32" y="101"/>
                    </a:lnTo>
                    <a:lnTo>
                      <a:pt x="34" y="98"/>
                    </a:lnTo>
                    <a:lnTo>
                      <a:pt x="34" y="95"/>
                    </a:lnTo>
                    <a:lnTo>
                      <a:pt x="34" y="93"/>
                    </a:lnTo>
                    <a:lnTo>
                      <a:pt x="34" y="92"/>
                    </a:lnTo>
                    <a:lnTo>
                      <a:pt x="34" y="90"/>
                    </a:lnTo>
                    <a:lnTo>
                      <a:pt x="34" y="92"/>
                    </a:lnTo>
                    <a:lnTo>
                      <a:pt x="34" y="93"/>
                    </a:lnTo>
                    <a:lnTo>
                      <a:pt x="34" y="94"/>
                    </a:lnTo>
                    <a:lnTo>
                      <a:pt x="35" y="94"/>
                    </a:lnTo>
                    <a:lnTo>
                      <a:pt x="35" y="93"/>
                    </a:lnTo>
                    <a:lnTo>
                      <a:pt x="35" y="92"/>
                    </a:lnTo>
                    <a:lnTo>
                      <a:pt x="35" y="90"/>
                    </a:lnTo>
                    <a:lnTo>
                      <a:pt x="35" y="88"/>
                    </a:lnTo>
                    <a:lnTo>
                      <a:pt x="35" y="85"/>
                    </a:lnTo>
                    <a:lnTo>
                      <a:pt x="35" y="83"/>
                    </a:lnTo>
                    <a:lnTo>
                      <a:pt x="35" y="81"/>
                    </a:lnTo>
                    <a:lnTo>
                      <a:pt x="35" y="77"/>
                    </a:lnTo>
                    <a:lnTo>
                      <a:pt x="35" y="73"/>
                    </a:lnTo>
                    <a:lnTo>
                      <a:pt x="35" y="71"/>
                    </a:lnTo>
                    <a:lnTo>
                      <a:pt x="35" y="67"/>
                    </a:lnTo>
                    <a:lnTo>
                      <a:pt x="35" y="65"/>
                    </a:lnTo>
                    <a:lnTo>
                      <a:pt x="36" y="63"/>
                    </a:lnTo>
                    <a:lnTo>
                      <a:pt x="36" y="61"/>
                    </a:lnTo>
                    <a:lnTo>
                      <a:pt x="36" y="60"/>
                    </a:lnTo>
                    <a:lnTo>
                      <a:pt x="36" y="61"/>
                    </a:lnTo>
                    <a:lnTo>
                      <a:pt x="36" y="63"/>
                    </a:lnTo>
                    <a:lnTo>
                      <a:pt x="36" y="65"/>
                    </a:lnTo>
                    <a:lnTo>
                      <a:pt x="36" y="67"/>
                    </a:lnTo>
                    <a:lnTo>
                      <a:pt x="36" y="71"/>
                    </a:lnTo>
                    <a:lnTo>
                      <a:pt x="36" y="75"/>
                    </a:lnTo>
                    <a:lnTo>
                      <a:pt x="36" y="77"/>
                    </a:lnTo>
                    <a:lnTo>
                      <a:pt x="36" y="81"/>
                    </a:lnTo>
                    <a:lnTo>
                      <a:pt x="36" y="83"/>
                    </a:lnTo>
                    <a:lnTo>
                      <a:pt x="37" y="85"/>
                    </a:lnTo>
                    <a:lnTo>
                      <a:pt x="37" y="87"/>
                    </a:lnTo>
                    <a:lnTo>
                      <a:pt x="37" y="89"/>
                    </a:lnTo>
                    <a:lnTo>
                      <a:pt x="37" y="90"/>
                    </a:lnTo>
                    <a:lnTo>
                      <a:pt x="37" y="92"/>
                    </a:lnTo>
                    <a:lnTo>
                      <a:pt x="37" y="94"/>
                    </a:lnTo>
                    <a:lnTo>
                      <a:pt x="37" y="96"/>
                    </a:lnTo>
                    <a:lnTo>
                      <a:pt x="37" y="99"/>
                    </a:lnTo>
                    <a:lnTo>
                      <a:pt x="37" y="104"/>
                    </a:lnTo>
                    <a:lnTo>
                      <a:pt x="37" y="108"/>
                    </a:lnTo>
                    <a:lnTo>
                      <a:pt x="37" y="114"/>
                    </a:lnTo>
                    <a:lnTo>
                      <a:pt x="37" y="122"/>
                    </a:lnTo>
                    <a:lnTo>
                      <a:pt x="37" y="129"/>
                    </a:lnTo>
                    <a:lnTo>
                      <a:pt x="38" y="137"/>
                    </a:lnTo>
                    <a:lnTo>
                      <a:pt x="38" y="145"/>
                    </a:lnTo>
                    <a:lnTo>
                      <a:pt x="38" y="152"/>
                    </a:lnTo>
                    <a:lnTo>
                      <a:pt x="38" y="157"/>
                    </a:lnTo>
                    <a:lnTo>
                      <a:pt x="38" y="161"/>
                    </a:lnTo>
                    <a:lnTo>
                      <a:pt x="38" y="164"/>
                    </a:lnTo>
                    <a:lnTo>
                      <a:pt x="38" y="161"/>
                    </a:lnTo>
                    <a:lnTo>
                      <a:pt x="38" y="158"/>
                    </a:lnTo>
                    <a:lnTo>
                      <a:pt x="38" y="151"/>
                    </a:lnTo>
                    <a:lnTo>
                      <a:pt x="38" y="142"/>
                    </a:lnTo>
                    <a:lnTo>
                      <a:pt x="38" y="131"/>
                    </a:lnTo>
                    <a:lnTo>
                      <a:pt x="38" y="119"/>
                    </a:lnTo>
                    <a:lnTo>
                      <a:pt x="40" y="107"/>
                    </a:lnTo>
                    <a:lnTo>
                      <a:pt x="40" y="94"/>
                    </a:lnTo>
                    <a:lnTo>
                      <a:pt x="40" y="82"/>
                    </a:lnTo>
                    <a:lnTo>
                      <a:pt x="40" y="71"/>
                    </a:lnTo>
                    <a:lnTo>
                      <a:pt x="40" y="61"/>
                    </a:lnTo>
                    <a:lnTo>
                      <a:pt x="40" y="54"/>
                    </a:lnTo>
                    <a:lnTo>
                      <a:pt x="40" y="49"/>
                    </a:lnTo>
                    <a:lnTo>
                      <a:pt x="40" y="47"/>
                    </a:lnTo>
                    <a:lnTo>
                      <a:pt x="40" y="49"/>
                    </a:lnTo>
                    <a:lnTo>
                      <a:pt x="40" y="53"/>
                    </a:lnTo>
                    <a:lnTo>
                      <a:pt x="40" y="59"/>
                    </a:lnTo>
                    <a:lnTo>
                      <a:pt x="40" y="66"/>
                    </a:lnTo>
                    <a:lnTo>
                      <a:pt x="41" y="72"/>
                    </a:lnTo>
                    <a:lnTo>
                      <a:pt x="41" y="79"/>
                    </a:lnTo>
                    <a:lnTo>
                      <a:pt x="41" y="85"/>
                    </a:lnTo>
                    <a:lnTo>
                      <a:pt x="41" y="92"/>
                    </a:lnTo>
                    <a:lnTo>
                      <a:pt x="41" y="96"/>
                    </a:lnTo>
                    <a:lnTo>
                      <a:pt x="41" y="99"/>
                    </a:lnTo>
                    <a:lnTo>
                      <a:pt x="41" y="101"/>
                    </a:lnTo>
                    <a:lnTo>
                      <a:pt x="41" y="102"/>
                    </a:lnTo>
                    <a:lnTo>
                      <a:pt x="41" y="104"/>
                    </a:lnTo>
                    <a:lnTo>
                      <a:pt x="42" y="105"/>
                    </a:lnTo>
                    <a:lnTo>
                      <a:pt x="42" y="107"/>
                    </a:lnTo>
                    <a:lnTo>
                      <a:pt x="42" y="111"/>
                    </a:lnTo>
                    <a:lnTo>
                      <a:pt x="42" y="113"/>
                    </a:lnTo>
                    <a:lnTo>
                      <a:pt x="42" y="117"/>
                    </a:lnTo>
                    <a:lnTo>
                      <a:pt x="42" y="120"/>
                    </a:lnTo>
                    <a:lnTo>
                      <a:pt x="42" y="124"/>
                    </a:lnTo>
                    <a:lnTo>
                      <a:pt x="42" y="126"/>
                    </a:lnTo>
                    <a:lnTo>
                      <a:pt x="42" y="128"/>
                    </a:lnTo>
                    <a:lnTo>
                      <a:pt x="42" y="129"/>
                    </a:lnTo>
                    <a:lnTo>
                      <a:pt x="42" y="126"/>
                    </a:lnTo>
                    <a:lnTo>
                      <a:pt x="42" y="124"/>
                    </a:lnTo>
                    <a:lnTo>
                      <a:pt x="43" y="122"/>
                    </a:lnTo>
                    <a:lnTo>
                      <a:pt x="43" y="119"/>
                    </a:lnTo>
                    <a:lnTo>
                      <a:pt x="43" y="116"/>
                    </a:lnTo>
                    <a:lnTo>
                      <a:pt x="43" y="112"/>
                    </a:lnTo>
                    <a:lnTo>
                      <a:pt x="43" y="110"/>
                    </a:lnTo>
                    <a:lnTo>
                      <a:pt x="43" y="108"/>
                    </a:lnTo>
                    <a:lnTo>
                      <a:pt x="43" y="107"/>
                    </a:lnTo>
                    <a:lnTo>
                      <a:pt x="43" y="110"/>
                    </a:lnTo>
                    <a:lnTo>
                      <a:pt x="43" y="112"/>
                    </a:lnTo>
                    <a:lnTo>
                      <a:pt x="43" y="114"/>
                    </a:lnTo>
                    <a:lnTo>
                      <a:pt x="43" y="118"/>
                    </a:lnTo>
                    <a:lnTo>
                      <a:pt x="45" y="120"/>
                    </a:lnTo>
                    <a:lnTo>
                      <a:pt x="45" y="124"/>
                    </a:lnTo>
                    <a:lnTo>
                      <a:pt x="45" y="128"/>
                    </a:lnTo>
                    <a:lnTo>
                      <a:pt x="45" y="131"/>
                    </a:lnTo>
                    <a:lnTo>
                      <a:pt x="45" y="134"/>
                    </a:lnTo>
                    <a:lnTo>
                      <a:pt x="45" y="136"/>
                    </a:lnTo>
                    <a:lnTo>
                      <a:pt x="45" y="139"/>
                    </a:lnTo>
                    <a:lnTo>
                      <a:pt x="45" y="140"/>
                    </a:lnTo>
                    <a:lnTo>
                      <a:pt x="45" y="141"/>
                    </a:lnTo>
                    <a:lnTo>
                      <a:pt x="45" y="140"/>
                    </a:lnTo>
                    <a:lnTo>
                      <a:pt x="45" y="139"/>
                    </a:lnTo>
                    <a:lnTo>
                      <a:pt x="45" y="135"/>
                    </a:lnTo>
                    <a:lnTo>
                      <a:pt x="46" y="131"/>
                    </a:lnTo>
                    <a:lnTo>
                      <a:pt x="46" y="126"/>
                    </a:lnTo>
                    <a:lnTo>
                      <a:pt x="46" y="120"/>
                    </a:lnTo>
                    <a:lnTo>
                      <a:pt x="46" y="114"/>
                    </a:lnTo>
                    <a:lnTo>
                      <a:pt x="46" y="107"/>
                    </a:lnTo>
                    <a:lnTo>
                      <a:pt x="46" y="100"/>
                    </a:lnTo>
                    <a:lnTo>
                      <a:pt x="46" y="94"/>
                    </a:lnTo>
                    <a:lnTo>
                      <a:pt x="46" y="87"/>
                    </a:lnTo>
                    <a:lnTo>
                      <a:pt x="46" y="82"/>
                    </a:lnTo>
                    <a:lnTo>
                      <a:pt x="46" y="77"/>
                    </a:lnTo>
                    <a:lnTo>
                      <a:pt x="46" y="75"/>
                    </a:lnTo>
                    <a:lnTo>
                      <a:pt x="46" y="72"/>
                    </a:lnTo>
                    <a:lnTo>
                      <a:pt x="46" y="73"/>
                    </a:lnTo>
                    <a:lnTo>
                      <a:pt x="47" y="76"/>
                    </a:lnTo>
                    <a:lnTo>
                      <a:pt x="47" y="79"/>
                    </a:lnTo>
                    <a:lnTo>
                      <a:pt x="47" y="84"/>
                    </a:lnTo>
                    <a:lnTo>
                      <a:pt x="47" y="90"/>
                    </a:lnTo>
                    <a:lnTo>
                      <a:pt x="47" y="96"/>
                    </a:lnTo>
                    <a:lnTo>
                      <a:pt x="47" y="104"/>
                    </a:lnTo>
                    <a:lnTo>
                      <a:pt x="47" y="111"/>
                    </a:lnTo>
                    <a:lnTo>
                      <a:pt x="47" y="117"/>
                    </a:lnTo>
                    <a:lnTo>
                      <a:pt x="47" y="123"/>
                    </a:lnTo>
                    <a:lnTo>
                      <a:pt x="47" y="126"/>
                    </a:lnTo>
                    <a:lnTo>
                      <a:pt x="47" y="130"/>
                    </a:lnTo>
                    <a:lnTo>
                      <a:pt x="47" y="133"/>
                    </a:lnTo>
                    <a:lnTo>
                      <a:pt x="47" y="134"/>
                    </a:lnTo>
                    <a:lnTo>
                      <a:pt x="48" y="133"/>
                    </a:lnTo>
                    <a:lnTo>
                      <a:pt x="48" y="131"/>
                    </a:lnTo>
                    <a:lnTo>
                      <a:pt x="48" y="130"/>
                    </a:lnTo>
                    <a:lnTo>
                      <a:pt x="48" y="126"/>
                    </a:lnTo>
                    <a:lnTo>
                      <a:pt x="48" y="123"/>
                    </a:lnTo>
                    <a:lnTo>
                      <a:pt x="48" y="119"/>
                    </a:lnTo>
                    <a:lnTo>
                      <a:pt x="48" y="116"/>
                    </a:lnTo>
                    <a:lnTo>
                      <a:pt x="48" y="111"/>
                    </a:lnTo>
                    <a:lnTo>
                      <a:pt x="48" y="107"/>
                    </a:lnTo>
                    <a:lnTo>
                      <a:pt x="48" y="104"/>
                    </a:lnTo>
                    <a:lnTo>
                      <a:pt x="48" y="99"/>
                    </a:lnTo>
                    <a:lnTo>
                      <a:pt x="48" y="95"/>
                    </a:lnTo>
                    <a:lnTo>
                      <a:pt x="48" y="92"/>
                    </a:lnTo>
                    <a:lnTo>
                      <a:pt x="49" y="89"/>
                    </a:lnTo>
                    <a:lnTo>
                      <a:pt x="49" y="85"/>
                    </a:lnTo>
                    <a:lnTo>
                      <a:pt x="49" y="83"/>
                    </a:lnTo>
                    <a:lnTo>
                      <a:pt x="49" y="82"/>
                    </a:lnTo>
                    <a:lnTo>
                      <a:pt x="49" y="81"/>
                    </a:lnTo>
                    <a:lnTo>
                      <a:pt x="49" y="79"/>
                    </a:lnTo>
                    <a:lnTo>
                      <a:pt x="49" y="81"/>
                    </a:lnTo>
                    <a:lnTo>
                      <a:pt x="49" y="82"/>
                    </a:lnTo>
                    <a:lnTo>
                      <a:pt x="49" y="83"/>
                    </a:lnTo>
                    <a:lnTo>
                      <a:pt x="49" y="85"/>
                    </a:lnTo>
                    <a:lnTo>
                      <a:pt x="49" y="88"/>
                    </a:lnTo>
                    <a:lnTo>
                      <a:pt x="51" y="90"/>
                    </a:lnTo>
                    <a:lnTo>
                      <a:pt x="51" y="92"/>
                    </a:lnTo>
                    <a:lnTo>
                      <a:pt x="51" y="94"/>
                    </a:lnTo>
                    <a:lnTo>
                      <a:pt x="51" y="95"/>
                    </a:lnTo>
                    <a:lnTo>
                      <a:pt x="51" y="94"/>
                    </a:lnTo>
                    <a:lnTo>
                      <a:pt x="51" y="93"/>
                    </a:lnTo>
                    <a:lnTo>
                      <a:pt x="51" y="92"/>
                    </a:lnTo>
                    <a:lnTo>
                      <a:pt x="51" y="89"/>
                    </a:lnTo>
                    <a:lnTo>
                      <a:pt x="51" y="85"/>
                    </a:lnTo>
                    <a:lnTo>
                      <a:pt x="51" y="83"/>
                    </a:lnTo>
                    <a:lnTo>
                      <a:pt x="51" y="81"/>
                    </a:lnTo>
                    <a:lnTo>
                      <a:pt x="52" y="78"/>
                    </a:lnTo>
                    <a:lnTo>
                      <a:pt x="52" y="76"/>
                    </a:lnTo>
                    <a:lnTo>
                      <a:pt x="52" y="73"/>
                    </a:lnTo>
                    <a:lnTo>
                      <a:pt x="52" y="72"/>
                    </a:lnTo>
                    <a:lnTo>
                      <a:pt x="52" y="70"/>
                    </a:lnTo>
                    <a:lnTo>
                      <a:pt x="52" y="69"/>
                    </a:lnTo>
                    <a:lnTo>
                      <a:pt x="52" y="67"/>
                    </a:lnTo>
                    <a:lnTo>
                      <a:pt x="52" y="66"/>
                    </a:lnTo>
                    <a:lnTo>
                      <a:pt x="52" y="65"/>
                    </a:lnTo>
                    <a:lnTo>
                      <a:pt x="52" y="64"/>
                    </a:lnTo>
                    <a:lnTo>
                      <a:pt x="53" y="63"/>
                    </a:lnTo>
                    <a:lnTo>
                      <a:pt x="53" y="61"/>
                    </a:lnTo>
                    <a:lnTo>
                      <a:pt x="53" y="60"/>
                    </a:lnTo>
                    <a:lnTo>
                      <a:pt x="53" y="59"/>
                    </a:lnTo>
                    <a:lnTo>
                      <a:pt x="53" y="60"/>
                    </a:lnTo>
                    <a:lnTo>
                      <a:pt x="53" y="63"/>
                    </a:lnTo>
                    <a:lnTo>
                      <a:pt x="53" y="66"/>
                    </a:lnTo>
                    <a:lnTo>
                      <a:pt x="53" y="70"/>
                    </a:lnTo>
                    <a:lnTo>
                      <a:pt x="53" y="75"/>
                    </a:lnTo>
                    <a:lnTo>
                      <a:pt x="53" y="81"/>
                    </a:lnTo>
                    <a:lnTo>
                      <a:pt x="54" y="85"/>
                    </a:lnTo>
                    <a:lnTo>
                      <a:pt x="54" y="90"/>
                    </a:lnTo>
                    <a:lnTo>
                      <a:pt x="54" y="94"/>
                    </a:lnTo>
                    <a:lnTo>
                      <a:pt x="54" y="98"/>
                    </a:lnTo>
                    <a:lnTo>
                      <a:pt x="54" y="100"/>
                    </a:lnTo>
                    <a:lnTo>
                      <a:pt x="54" y="99"/>
                    </a:lnTo>
                    <a:lnTo>
                      <a:pt x="54" y="96"/>
                    </a:lnTo>
                    <a:lnTo>
                      <a:pt x="54" y="94"/>
                    </a:lnTo>
                    <a:lnTo>
                      <a:pt x="54" y="90"/>
                    </a:lnTo>
                    <a:lnTo>
                      <a:pt x="54" y="87"/>
                    </a:lnTo>
                    <a:lnTo>
                      <a:pt x="54" y="83"/>
                    </a:lnTo>
                    <a:lnTo>
                      <a:pt x="54" y="82"/>
                    </a:lnTo>
                    <a:lnTo>
                      <a:pt x="55" y="82"/>
                    </a:lnTo>
                    <a:lnTo>
                      <a:pt x="55" y="84"/>
                    </a:lnTo>
                    <a:lnTo>
                      <a:pt x="55" y="88"/>
                    </a:lnTo>
                    <a:lnTo>
                      <a:pt x="55" y="94"/>
                    </a:lnTo>
                    <a:lnTo>
                      <a:pt x="55" y="102"/>
                    </a:lnTo>
                    <a:lnTo>
                      <a:pt x="55" y="112"/>
                    </a:lnTo>
                    <a:lnTo>
                      <a:pt x="55" y="122"/>
                    </a:lnTo>
                    <a:lnTo>
                      <a:pt x="55" y="133"/>
                    </a:lnTo>
                    <a:lnTo>
                      <a:pt x="55" y="142"/>
                    </a:lnTo>
                    <a:lnTo>
                      <a:pt x="55" y="151"/>
                    </a:lnTo>
                    <a:lnTo>
                      <a:pt x="55" y="157"/>
                    </a:lnTo>
                    <a:lnTo>
                      <a:pt x="55" y="161"/>
                    </a:lnTo>
                    <a:lnTo>
                      <a:pt x="55" y="163"/>
                    </a:lnTo>
                    <a:lnTo>
                      <a:pt x="57" y="161"/>
                    </a:lnTo>
                    <a:lnTo>
                      <a:pt x="57" y="158"/>
                    </a:lnTo>
                    <a:lnTo>
                      <a:pt x="57" y="152"/>
                    </a:lnTo>
                    <a:lnTo>
                      <a:pt x="57" y="145"/>
                    </a:lnTo>
                    <a:lnTo>
                      <a:pt x="57" y="136"/>
                    </a:lnTo>
                    <a:lnTo>
                      <a:pt x="57" y="128"/>
                    </a:lnTo>
                    <a:lnTo>
                      <a:pt x="57" y="119"/>
                    </a:lnTo>
                    <a:lnTo>
                      <a:pt x="57" y="112"/>
                    </a:lnTo>
                    <a:lnTo>
                      <a:pt x="57" y="107"/>
                    </a:lnTo>
                    <a:lnTo>
                      <a:pt x="57" y="105"/>
                    </a:lnTo>
                    <a:lnTo>
                      <a:pt x="57" y="104"/>
                    </a:lnTo>
                    <a:lnTo>
                      <a:pt x="57" y="106"/>
                    </a:lnTo>
                    <a:lnTo>
                      <a:pt x="57" y="110"/>
                    </a:lnTo>
                    <a:lnTo>
                      <a:pt x="58" y="114"/>
                    </a:lnTo>
                    <a:lnTo>
                      <a:pt x="58" y="120"/>
                    </a:lnTo>
                    <a:lnTo>
                      <a:pt x="58" y="128"/>
                    </a:lnTo>
                    <a:lnTo>
                      <a:pt x="58" y="135"/>
                    </a:lnTo>
                    <a:lnTo>
                      <a:pt x="58" y="141"/>
                    </a:lnTo>
                    <a:lnTo>
                      <a:pt x="58" y="145"/>
                    </a:lnTo>
                    <a:lnTo>
                      <a:pt x="58" y="148"/>
                    </a:lnTo>
                    <a:lnTo>
                      <a:pt x="58" y="149"/>
                    </a:lnTo>
                    <a:lnTo>
                      <a:pt x="58" y="148"/>
                    </a:lnTo>
                    <a:lnTo>
                      <a:pt x="58" y="145"/>
                    </a:lnTo>
                    <a:lnTo>
                      <a:pt x="58" y="141"/>
                    </a:lnTo>
                    <a:lnTo>
                      <a:pt x="58" y="135"/>
                    </a:lnTo>
                    <a:lnTo>
                      <a:pt x="58" y="129"/>
                    </a:lnTo>
                    <a:lnTo>
                      <a:pt x="59" y="122"/>
                    </a:lnTo>
                    <a:lnTo>
                      <a:pt x="59" y="116"/>
                    </a:lnTo>
                    <a:lnTo>
                      <a:pt x="59" y="110"/>
                    </a:lnTo>
                    <a:lnTo>
                      <a:pt x="59" y="105"/>
                    </a:lnTo>
                    <a:lnTo>
                      <a:pt x="59" y="101"/>
                    </a:lnTo>
                    <a:lnTo>
                      <a:pt x="59" y="99"/>
                    </a:lnTo>
                    <a:lnTo>
                      <a:pt x="59" y="96"/>
                    </a:lnTo>
                    <a:lnTo>
                      <a:pt x="59" y="98"/>
                    </a:lnTo>
                    <a:lnTo>
                      <a:pt x="59" y="99"/>
                    </a:lnTo>
                    <a:lnTo>
                      <a:pt x="59" y="100"/>
                    </a:lnTo>
                    <a:lnTo>
                      <a:pt x="60" y="101"/>
                    </a:lnTo>
                    <a:lnTo>
                      <a:pt x="60" y="102"/>
                    </a:lnTo>
                    <a:lnTo>
                      <a:pt x="60" y="104"/>
                    </a:lnTo>
                    <a:lnTo>
                      <a:pt x="60" y="105"/>
                    </a:lnTo>
                    <a:lnTo>
                      <a:pt x="60" y="106"/>
                    </a:lnTo>
                    <a:lnTo>
                      <a:pt x="60" y="107"/>
                    </a:lnTo>
                    <a:lnTo>
                      <a:pt x="60" y="110"/>
                    </a:lnTo>
                    <a:lnTo>
                      <a:pt x="60" y="111"/>
                    </a:lnTo>
                    <a:lnTo>
                      <a:pt x="60" y="112"/>
                    </a:lnTo>
                    <a:lnTo>
                      <a:pt x="60" y="114"/>
                    </a:lnTo>
                    <a:lnTo>
                      <a:pt x="60" y="117"/>
                    </a:lnTo>
                    <a:lnTo>
                      <a:pt x="60" y="119"/>
                    </a:lnTo>
                    <a:lnTo>
                      <a:pt x="62" y="122"/>
                    </a:lnTo>
                    <a:lnTo>
                      <a:pt x="62" y="124"/>
                    </a:lnTo>
                    <a:lnTo>
                      <a:pt x="62" y="125"/>
                    </a:lnTo>
                    <a:lnTo>
                      <a:pt x="62" y="126"/>
                    </a:lnTo>
                    <a:lnTo>
                      <a:pt x="62" y="124"/>
                    </a:lnTo>
                    <a:lnTo>
                      <a:pt x="62" y="122"/>
                    </a:lnTo>
                    <a:lnTo>
                      <a:pt x="62" y="118"/>
                    </a:lnTo>
                    <a:lnTo>
                      <a:pt x="62" y="114"/>
                    </a:lnTo>
                    <a:lnTo>
                      <a:pt x="62" y="108"/>
                    </a:lnTo>
                    <a:lnTo>
                      <a:pt x="62" y="104"/>
                    </a:lnTo>
                    <a:lnTo>
                      <a:pt x="62" y="98"/>
                    </a:lnTo>
                    <a:lnTo>
                      <a:pt x="63" y="93"/>
                    </a:lnTo>
                    <a:lnTo>
                      <a:pt x="63" y="88"/>
                    </a:lnTo>
                    <a:lnTo>
                      <a:pt x="63" y="83"/>
                    </a:lnTo>
                    <a:lnTo>
                      <a:pt x="63" y="81"/>
                    </a:lnTo>
                    <a:lnTo>
                      <a:pt x="63" y="78"/>
                    </a:lnTo>
                    <a:lnTo>
                      <a:pt x="63" y="76"/>
                    </a:lnTo>
                    <a:lnTo>
                      <a:pt x="63" y="78"/>
                    </a:lnTo>
                    <a:lnTo>
                      <a:pt x="63" y="79"/>
                    </a:lnTo>
                    <a:lnTo>
                      <a:pt x="63" y="82"/>
                    </a:lnTo>
                    <a:lnTo>
                      <a:pt x="63" y="84"/>
                    </a:lnTo>
                    <a:lnTo>
                      <a:pt x="63" y="87"/>
                    </a:lnTo>
                    <a:lnTo>
                      <a:pt x="64" y="89"/>
                    </a:lnTo>
                    <a:lnTo>
                      <a:pt x="64" y="92"/>
                    </a:lnTo>
                    <a:lnTo>
                      <a:pt x="64" y="93"/>
                    </a:lnTo>
                    <a:lnTo>
                      <a:pt x="64" y="94"/>
                    </a:lnTo>
                    <a:lnTo>
                      <a:pt x="64" y="95"/>
                    </a:lnTo>
                    <a:lnTo>
                      <a:pt x="64" y="96"/>
                    </a:lnTo>
                    <a:lnTo>
                      <a:pt x="65" y="98"/>
                    </a:lnTo>
                    <a:lnTo>
                      <a:pt x="65" y="100"/>
                    </a:lnTo>
                    <a:lnTo>
                      <a:pt x="65" y="101"/>
                    </a:lnTo>
                    <a:lnTo>
                      <a:pt x="65" y="104"/>
                    </a:lnTo>
                    <a:lnTo>
                      <a:pt x="65" y="105"/>
                    </a:lnTo>
                    <a:lnTo>
                      <a:pt x="65" y="106"/>
                    </a:lnTo>
                    <a:lnTo>
                      <a:pt x="65" y="104"/>
                    </a:lnTo>
                    <a:lnTo>
                      <a:pt x="65" y="101"/>
                    </a:lnTo>
                    <a:lnTo>
                      <a:pt x="65" y="98"/>
                    </a:lnTo>
                    <a:lnTo>
                      <a:pt x="65" y="93"/>
                    </a:lnTo>
                    <a:lnTo>
                      <a:pt x="65" y="87"/>
                    </a:lnTo>
                    <a:lnTo>
                      <a:pt x="65" y="82"/>
                    </a:lnTo>
                    <a:lnTo>
                      <a:pt x="66" y="77"/>
                    </a:lnTo>
                    <a:lnTo>
                      <a:pt x="66" y="72"/>
                    </a:lnTo>
                    <a:lnTo>
                      <a:pt x="66" y="70"/>
                    </a:lnTo>
                    <a:lnTo>
                      <a:pt x="66" y="69"/>
                    </a:lnTo>
                    <a:lnTo>
                      <a:pt x="66" y="70"/>
                    </a:lnTo>
                    <a:lnTo>
                      <a:pt x="66" y="73"/>
                    </a:lnTo>
                    <a:lnTo>
                      <a:pt x="66" y="79"/>
                    </a:lnTo>
                    <a:lnTo>
                      <a:pt x="66" y="85"/>
                    </a:lnTo>
                    <a:lnTo>
                      <a:pt x="66" y="94"/>
                    </a:lnTo>
                    <a:lnTo>
                      <a:pt x="66" y="104"/>
                    </a:lnTo>
                    <a:lnTo>
                      <a:pt x="66" y="112"/>
                    </a:lnTo>
                    <a:lnTo>
                      <a:pt x="66" y="120"/>
                    </a:lnTo>
                    <a:lnTo>
                      <a:pt x="66" y="128"/>
                    </a:lnTo>
                    <a:lnTo>
                      <a:pt x="68" y="134"/>
                    </a:lnTo>
                    <a:lnTo>
                      <a:pt x="68" y="137"/>
                    </a:lnTo>
                    <a:lnTo>
                      <a:pt x="68" y="139"/>
                    </a:lnTo>
                    <a:lnTo>
                      <a:pt x="68" y="137"/>
                    </a:lnTo>
                    <a:lnTo>
                      <a:pt x="68" y="135"/>
                    </a:lnTo>
                    <a:lnTo>
                      <a:pt x="68" y="130"/>
                    </a:lnTo>
                    <a:lnTo>
                      <a:pt x="68" y="124"/>
                    </a:lnTo>
                    <a:lnTo>
                      <a:pt x="68" y="118"/>
                    </a:lnTo>
                    <a:lnTo>
                      <a:pt x="68" y="111"/>
                    </a:lnTo>
                    <a:lnTo>
                      <a:pt x="68" y="105"/>
                    </a:lnTo>
                    <a:lnTo>
                      <a:pt x="68" y="100"/>
                    </a:lnTo>
                    <a:lnTo>
                      <a:pt x="68" y="95"/>
                    </a:lnTo>
                    <a:lnTo>
                      <a:pt x="69" y="93"/>
                    </a:lnTo>
                    <a:lnTo>
                      <a:pt x="69" y="94"/>
                    </a:lnTo>
                    <a:lnTo>
                      <a:pt x="69" y="98"/>
                    </a:lnTo>
                    <a:lnTo>
                      <a:pt x="69" y="102"/>
                    </a:lnTo>
                    <a:lnTo>
                      <a:pt x="69" y="108"/>
                    </a:lnTo>
                    <a:lnTo>
                      <a:pt x="69" y="117"/>
                    </a:lnTo>
                    <a:lnTo>
                      <a:pt x="69" y="124"/>
                    </a:lnTo>
                    <a:lnTo>
                      <a:pt x="69" y="133"/>
                    </a:lnTo>
                    <a:lnTo>
                      <a:pt x="69" y="141"/>
                    </a:lnTo>
                    <a:lnTo>
                      <a:pt x="69" y="149"/>
                    </a:lnTo>
                    <a:lnTo>
                      <a:pt x="69" y="155"/>
                    </a:lnTo>
                    <a:lnTo>
                      <a:pt x="69" y="160"/>
                    </a:lnTo>
                    <a:lnTo>
                      <a:pt x="69" y="164"/>
                    </a:lnTo>
                    <a:lnTo>
                      <a:pt x="70" y="165"/>
                    </a:lnTo>
                    <a:lnTo>
                      <a:pt x="70" y="164"/>
                    </a:lnTo>
                    <a:lnTo>
                      <a:pt x="70" y="161"/>
                    </a:lnTo>
                    <a:lnTo>
                      <a:pt x="70" y="157"/>
                    </a:lnTo>
                    <a:lnTo>
                      <a:pt x="70" y="149"/>
                    </a:lnTo>
                    <a:lnTo>
                      <a:pt x="70" y="142"/>
                    </a:lnTo>
                    <a:lnTo>
                      <a:pt x="70" y="135"/>
                    </a:lnTo>
                    <a:lnTo>
                      <a:pt x="70" y="126"/>
                    </a:lnTo>
                    <a:lnTo>
                      <a:pt x="70" y="120"/>
                    </a:lnTo>
                    <a:lnTo>
                      <a:pt x="70" y="114"/>
                    </a:lnTo>
                    <a:lnTo>
                      <a:pt x="70" y="110"/>
                    </a:lnTo>
                    <a:lnTo>
                      <a:pt x="70" y="108"/>
                    </a:lnTo>
                    <a:lnTo>
                      <a:pt x="71" y="110"/>
                    </a:lnTo>
                    <a:lnTo>
                      <a:pt x="71" y="114"/>
                    </a:lnTo>
                    <a:lnTo>
                      <a:pt x="71" y="119"/>
                    </a:lnTo>
                    <a:lnTo>
                      <a:pt x="71" y="126"/>
                    </a:lnTo>
                    <a:lnTo>
                      <a:pt x="71" y="133"/>
                    </a:lnTo>
                    <a:lnTo>
                      <a:pt x="71" y="140"/>
                    </a:lnTo>
                    <a:lnTo>
                      <a:pt x="71" y="146"/>
                    </a:lnTo>
                    <a:lnTo>
                      <a:pt x="71" y="151"/>
                    </a:lnTo>
                    <a:lnTo>
                      <a:pt x="71" y="153"/>
                    </a:lnTo>
                    <a:lnTo>
                      <a:pt x="71" y="155"/>
                    </a:lnTo>
                    <a:lnTo>
                      <a:pt x="71" y="153"/>
                    </a:lnTo>
                    <a:lnTo>
                      <a:pt x="71" y="151"/>
                    </a:lnTo>
                    <a:lnTo>
                      <a:pt x="72" y="147"/>
                    </a:lnTo>
                    <a:lnTo>
                      <a:pt x="72" y="143"/>
                    </a:lnTo>
                    <a:lnTo>
                      <a:pt x="72" y="140"/>
                    </a:lnTo>
                    <a:lnTo>
                      <a:pt x="72" y="136"/>
                    </a:lnTo>
                    <a:lnTo>
                      <a:pt x="72" y="134"/>
                    </a:lnTo>
                    <a:lnTo>
                      <a:pt x="72" y="133"/>
                    </a:lnTo>
                    <a:lnTo>
                      <a:pt x="72" y="131"/>
                    </a:lnTo>
                    <a:lnTo>
                      <a:pt x="72" y="133"/>
                    </a:lnTo>
                    <a:lnTo>
                      <a:pt x="72" y="134"/>
                    </a:lnTo>
                    <a:lnTo>
                      <a:pt x="72" y="135"/>
                    </a:lnTo>
                    <a:lnTo>
                      <a:pt x="74" y="133"/>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95" name="Freeform 127"/>
              <p:cNvSpPr>
                <a:spLocks/>
              </p:cNvSpPr>
              <p:nvPr/>
            </p:nvSpPr>
            <p:spPr bwMode="auto">
              <a:xfrm>
                <a:off x="3708" y="2095"/>
                <a:ext cx="71" cy="131"/>
              </a:xfrm>
              <a:custGeom>
                <a:avLst/>
                <a:gdLst>
                  <a:gd name="T0" fmla="*/ 0 w 71"/>
                  <a:gd name="T1" fmla="*/ 1 h 131"/>
                  <a:gd name="T2" fmla="*/ 1 w 71"/>
                  <a:gd name="T3" fmla="*/ 41 h 131"/>
                  <a:gd name="T4" fmla="*/ 2 w 71"/>
                  <a:gd name="T5" fmla="*/ 77 h 131"/>
                  <a:gd name="T6" fmla="*/ 3 w 71"/>
                  <a:gd name="T7" fmla="*/ 82 h 131"/>
                  <a:gd name="T8" fmla="*/ 5 w 71"/>
                  <a:gd name="T9" fmla="*/ 23 h 131"/>
                  <a:gd name="T10" fmla="*/ 6 w 71"/>
                  <a:gd name="T11" fmla="*/ 57 h 131"/>
                  <a:gd name="T12" fmla="*/ 7 w 71"/>
                  <a:gd name="T13" fmla="*/ 41 h 131"/>
                  <a:gd name="T14" fmla="*/ 8 w 71"/>
                  <a:gd name="T15" fmla="*/ 43 h 131"/>
                  <a:gd name="T16" fmla="*/ 9 w 71"/>
                  <a:gd name="T17" fmla="*/ 52 h 131"/>
                  <a:gd name="T18" fmla="*/ 11 w 71"/>
                  <a:gd name="T19" fmla="*/ 66 h 131"/>
                  <a:gd name="T20" fmla="*/ 12 w 71"/>
                  <a:gd name="T21" fmla="*/ 59 h 131"/>
                  <a:gd name="T22" fmla="*/ 13 w 71"/>
                  <a:gd name="T23" fmla="*/ 69 h 131"/>
                  <a:gd name="T24" fmla="*/ 14 w 71"/>
                  <a:gd name="T25" fmla="*/ 68 h 131"/>
                  <a:gd name="T26" fmla="*/ 15 w 71"/>
                  <a:gd name="T27" fmla="*/ 25 h 131"/>
                  <a:gd name="T28" fmla="*/ 17 w 71"/>
                  <a:gd name="T29" fmla="*/ 45 h 131"/>
                  <a:gd name="T30" fmla="*/ 18 w 71"/>
                  <a:gd name="T31" fmla="*/ 62 h 131"/>
                  <a:gd name="T32" fmla="*/ 19 w 71"/>
                  <a:gd name="T33" fmla="*/ 57 h 131"/>
                  <a:gd name="T34" fmla="*/ 20 w 71"/>
                  <a:gd name="T35" fmla="*/ 40 h 131"/>
                  <a:gd name="T36" fmla="*/ 22 w 71"/>
                  <a:gd name="T37" fmla="*/ 30 h 131"/>
                  <a:gd name="T38" fmla="*/ 23 w 71"/>
                  <a:gd name="T39" fmla="*/ 46 h 131"/>
                  <a:gd name="T40" fmla="*/ 23 w 71"/>
                  <a:gd name="T41" fmla="*/ 75 h 131"/>
                  <a:gd name="T42" fmla="*/ 24 w 71"/>
                  <a:gd name="T43" fmla="*/ 93 h 131"/>
                  <a:gd name="T44" fmla="*/ 25 w 71"/>
                  <a:gd name="T45" fmla="*/ 19 h 131"/>
                  <a:gd name="T46" fmla="*/ 26 w 71"/>
                  <a:gd name="T47" fmla="*/ 53 h 131"/>
                  <a:gd name="T48" fmla="*/ 28 w 71"/>
                  <a:gd name="T49" fmla="*/ 87 h 131"/>
                  <a:gd name="T50" fmla="*/ 29 w 71"/>
                  <a:gd name="T51" fmla="*/ 66 h 131"/>
                  <a:gd name="T52" fmla="*/ 30 w 71"/>
                  <a:gd name="T53" fmla="*/ 77 h 131"/>
                  <a:gd name="T54" fmla="*/ 31 w 71"/>
                  <a:gd name="T55" fmla="*/ 17 h 131"/>
                  <a:gd name="T56" fmla="*/ 32 w 71"/>
                  <a:gd name="T57" fmla="*/ 56 h 131"/>
                  <a:gd name="T58" fmla="*/ 34 w 71"/>
                  <a:gd name="T59" fmla="*/ 66 h 131"/>
                  <a:gd name="T60" fmla="*/ 35 w 71"/>
                  <a:gd name="T61" fmla="*/ 71 h 131"/>
                  <a:gd name="T62" fmla="*/ 35 w 71"/>
                  <a:gd name="T63" fmla="*/ 76 h 131"/>
                  <a:gd name="T64" fmla="*/ 36 w 71"/>
                  <a:gd name="T65" fmla="*/ 47 h 131"/>
                  <a:gd name="T66" fmla="*/ 37 w 71"/>
                  <a:gd name="T67" fmla="*/ 109 h 131"/>
                  <a:gd name="T68" fmla="*/ 39 w 71"/>
                  <a:gd name="T69" fmla="*/ 82 h 131"/>
                  <a:gd name="T70" fmla="*/ 40 w 71"/>
                  <a:gd name="T71" fmla="*/ 42 h 131"/>
                  <a:gd name="T72" fmla="*/ 41 w 71"/>
                  <a:gd name="T73" fmla="*/ 89 h 131"/>
                  <a:gd name="T74" fmla="*/ 42 w 71"/>
                  <a:gd name="T75" fmla="*/ 110 h 131"/>
                  <a:gd name="T76" fmla="*/ 43 w 71"/>
                  <a:gd name="T77" fmla="*/ 76 h 131"/>
                  <a:gd name="T78" fmla="*/ 45 w 71"/>
                  <a:gd name="T79" fmla="*/ 54 h 131"/>
                  <a:gd name="T80" fmla="*/ 46 w 71"/>
                  <a:gd name="T81" fmla="*/ 65 h 131"/>
                  <a:gd name="T82" fmla="*/ 47 w 71"/>
                  <a:gd name="T83" fmla="*/ 115 h 131"/>
                  <a:gd name="T84" fmla="*/ 48 w 71"/>
                  <a:gd name="T85" fmla="*/ 110 h 131"/>
                  <a:gd name="T86" fmla="*/ 49 w 71"/>
                  <a:gd name="T87" fmla="*/ 117 h 131"/>
                  <a:gd name="T88" fmla="*/ 49 w 71"/>
                  <a:gd name="T89" fmla="*/ 86 h 131"/>
                  <a:gd name="T90" fmla="*/ 51 w 71"/>
                  <a:gd name="T91" fmla="*/ 106 h 131"/>
                  <a:gd name="T92" fmla="*/ 52 w 71"/>
                  <a:gd name="T93" fmla="*/ 116 h 131"/>
                  <a:gd name="T94" fmla="*/ 53 w 71"/>
                  <a:gd name="T95" fmla="*/ 64 h 131"/>
                  <a:gd name="T96" fmla="*/ 54 w 71"/>
                  <a:gd name="T97" fmla="*/ 52 h 131"/>
                  <a:gd name="T98" fmla="*/ 56 w 71"/>
                  <a:gd name="T99" fmla="*/ 115 h 131"/>
                  <a:gd name="T100" fmla="*/ 57 w 71"/>
                  <a:gd name="T101" fmla="*/ 110 h 131"/>
                  <a:gd name="T102" fmla="*/ 58 w 71"/>
                  <a:gd name="T103" fmla="*/ 84 h 131"/>
                  <a:gd name="T104" fmla="*/ 59 w 71"/>
                  <a:gd name="T105" fmla="*/ 88 h 131"/>
                  <a:gd name="T106" fmla="*/ 60 w 71"/>
                  <a:gd name="T107" fmla="*/ 101 h 131"/>
                  <a:gd name="T108" fmla="*/ 60 w 71"/>
                  <a:gd name="T109" fmla="*/ 89 h 131"/>
                  <a:gd name="T110" fmla="*/ 62 w 71"/>
                  <a:gd name="T111" fmla="*/ 74 h 131"/>
                  <a:gd name="T112" fmla="*/ 63 w 71"/>
                  <a:gd name="T113" fmla="*/ 68 h 131"/>
                  <a:gd name="T114" fmla="*/ 64 w 71"/>
                  <a:gd name="T115" fmla="*/ 113 h 131"/>
                  <a:gd name="T116" fmla="*/ 65 w 71"/>
                  <a:gd name="T117" fmla="*/ 109 h 131"/>
                  <a:gd name="T118" fmla="*/ 66 w 71"/>
                  <a:gd name="T119" fmla="*/ 100 h 131"/>
                  <a:gd name="T120" fmla="*/ 68 w 71"/>
                  <a:gd name="T121" fmla="*/ 99 h 131"/>
                  <a:gd name="T122" fmla="*/ 69 w 71"/>
                  <a:gd name="T123" fmla="*/ 104 h 131"/>
                  <a:gd name="T124" fmla="*/ 70 w 71"/>
                  <a:gd name="T125" fmla="*/ 76 h 1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
                  <a:gd name="T190" fmla="*/ 0 h 131"/>
                  <a:gd name="T191" fmla="*/ 71 w 71"/>
                  <a:gd name="T192" fmla="*/ 131 h 13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 h="131">
                    <a:moveTo>
                      <a:pt x="0" y="56"/>
                    </a:moveTo>
                    <a:lnTo>
                      <a:pt x="0" y="52"/>
                    </a:lnTo>
                    <a:lnTo>
                      <a:pt x="0" y="47"/>
                    </a:lnTo>
                    <a:lnTo>
                      <a:pt x="0" y="41"/>
                    </a:lnTo>
                    <a:lnTo>
                      <a:pt x="0" y="35"/>
                    </a:lnTo>
                    <a:lnTo>
                      <a:pt x="0" y="28"/>
                    </a:lnTo>
                    <a:lnTo>
                      <a:pt x="0" y="21"/>
                    </a:lnTo>
                    <a:lnTo>
                      <a:pt x="0" y="13"/>
                    </a:lnTo>
                    <a:lnTo>
                      <a:pt x="0" y="8"/>
                    </a:lnTo>
                    <a:lnTo>
                      <a:pt x="0" y="4"/>
                    </a:lnTo>
                    <a:lnTo>
                      <a:pt x="0" y="1"/>
                    </a:lnTo>
                    <a:lnTo>
                      <a:pt x="0" y="0"/>
                    </a:lnTo>
                    <a:lnTo>
                      <a:pt x="0" y="1"/>
                    </a:lnTo>
                    <a:lnTo>
                      <a:pt x="1" y="4"/>
                    </a:lnTo>
                    <a:lnTo>
                      <a:pt x="1" y="7"/>
                    </a:lnTo>
                    <a:lnTo>
                      <a:pt x="1" y="12"/>
                    </a:lnTo>
                    <a:lnTo>
                      <a:pt x="1" y="17"/>
                    </a:lnTo>
                    <a:lnTo>
                      <a:pt x="1" y="23"/>
                    </a:lnTo>
                    <a:lnTo>
                      <a:pt x="1" y="28"/>
                    </a:lnTo>
                    <a:lnTo>
                      <a:pt x="1" y="33"/>
                    </a:lnTo>
                    <a:lnTo>
                      <a:pt x="1" y="37"/>
                    </a:lnTo>
                    <a:lnTo>
                      <a:pt x="1" y="41"/>
                    </a:lnTo>
                    <a:lnTo>
                      <a:pt x="1" y="45"/>
                    </a:lnTo>
                    <a:lnTo>
                      <a:pt x="1" y="48"/>
                    </a:lnTo>
                    <a:lnTo>
                      <a:pt x="1" y="51"/>
                    </a:lnTo>
                    <a:lnTo>
                      <a:pt x="1" y="53"/>
                    </a:lnTo>
                    <a:lnTo>
                      <a:pt x="2" y="56"/>
                    </a:lnTo>
                    <a:lnTo>
                      <a:pt x="2" y="59"/>
                    </a:lnTo>
                    <a:lnTo>
                      <a:pt x="2" y="63"/>
                    </a:lnTo>
                    <a:lnTo>
                      <a:pt x="2" y="66"/>
                    </a:lnTo>
                    <a:lnTo>
                      <a:pt x="2" y="70"/>
                    </a:lnTo>
                    <a:lnTo>
                      <a:pt x="2" y="74"/>
                    </a:lnTo>
                    <a:lnTo>
                      <a:pt x="2" y="77"/>
                    </a:lnTo>
                    <a:lnTo>
                      <a:pt x="2" y="82"/>
                    </a:lnTo>
                    <a:lnTo>
                      <a:pt x="2" y="86"/>
                    </a:lnTo>
                    <a:lnTo>
                      <a:pt x="2" y="88"/>
                    </a:lnTo>
                    <a:lnTo>
                      <a:pt x="2" y="90"/>
                    </a:lnTo>
                    <a:lnTo>
                      <a:pt x="2" y="92"/>
                    </a:lnTo>
                    <a:lnTo>
                      <a:pt x="2" y="93"/>
                    </a:lnTo>
                    <a:lnTo>
                      <a:pt x="3" y="93"/>
                    </a:lnTo>
                    <a:lnTo>
                      <a:pt x="3" y="92"/>
                    </a:lnTo>
                    <a:lnTo>
                      <a:pt x="3" y="89"/>
                    </a:lnTo>
                    <a:lnTo>
                      <a:pt x="3" y="87"/>
                    </a:lnTo>
                    <a:lnTo>
                      <a:pt x="3" y="82"/>
                    </a:lnTo>
                    <a:lnTo>
                      <a:pt x="3" y="78"/>
                    </a:lnTo>
                    <a:lnTo>
                      <a:pt x="3" y="74"/>
                    </a:lnTo>
                    <a:lnTo>
                      <a:pt x="3" y="68"/>
                    </a:lnTo>
                    <a:lnTo>
                      <a:pt x="3" y="62"/>
                    </a:lnTo>
                    <a:lnTo>
                      <a:pt x="3" y="56"/>
                    </a:lnTo>
                    <a:lnTo>
                      <a:pt x="3" y="48"/>
                    </a:lnTo>
                    <a:lnTo>
                      <a:pt x="3" y="42"/>
                    </a:lnTo>
                    <a:lnTo>
                      <a:pt x="3" y="36"/>
                    </a:lnTo>
                    <a:lnTo>
                      <a:pt x="5" y="31"/>
                    </a:lnTo>
                    <a:lnTo>
                      <a:pt x="5" y="27"/>
                    </a:lnTo>
                    <a:lnTo>
                      <a:pt x="5" y="23"/>
                    </a:lnTo>
                    <a:lnTo>
                      <a:pt x="5" y="21"/>
                    </a:lnTo>
                    <a:lnTo>
                      <a:pt x="5" y="19"/>
                    </a:lnTo>
                    <a:lnTo>
                      <a:pt x="5" y="21"/>
                    </a:lnTo>
                    <a:lnTo>
                      <a:pt x="5" y="24"/>
                    </a:lnTo>
                    <a:lnTo>
                      <a:pt x="5" y="28"/>
                    </a:lnTo>
                    <a:lnTo>
                      <a:pt x="5" y="33"/>
                    </a:lnTo>
                    <a:lnTo>
                      <a:pt x="5" y="37"/>
                    </a:lnTo>
                    <a:lnTo>
                      <a:pt x="5" y="43"/>
                    </a:lnTo>
                    <a:lnTo>
                      <a:pt x="5" y="48"/>
                    </a:lnTo>
                    <a:lnTo>
                      <a:pt x="6" y="53"/>
                    </a:lnTo>
                    <a:lnTo>
                      <a:pt x="6" y="57"/>
                    </a:lnTo>
                    <a:lnTo>
                      <a:pt x="6" y="60"/>
                    </a:lnTo>
                    <a:lnTo>
                      <a:pt x="6" y="62"/>
                    </a:lnTo>
                    <a:lnTo>
                      <a:pt x="6" y="59"/>
                    </a:lnTo>
                    <a:lnTo>
                      <a:pt x="6" y="57"/>
                    </a:lnTo>
                    <a:lnTo>
                      <a:pt x="6" y="54"/>
                    </a:lnTo>
                    <a:lnTo>
                      <a:pt x="6" y="51"/>
                    </a:lnTo>
                    <a:lnTo>
                      <a:pt x="6" y="48"/>
                    </a:lnTo>
                    <a:lnTo>
                      <a:pt x="6" y="46"/>
                    </a:lnTo>
                    <a:lnTo>
                      <a:pt x="6" y="45"/>
                    </a:lnTo>
                    <a:lnTo>
                      <a:pt x="7" y="42"/>
                    </a:lnTo>
                    <a:lnTo>
                      <a:pt x="7" y="41"/>
                    </a:lnTo>
                    <a:lnTo>
                      <a:pt x="7" y="40"/>
                    </a:lnTo>
                    <a:lnTo>
                      <a:pt x="7" y="37"/>
                    </a:lnTo>
                    <a:lnTo>
                      <a:pt x="7" y="36"/>
                    </a:lnTo>
                    <a:lnTo>
                      <a:pt x="7" y="34"/>
                    </a:lnTo>
                    <a:lnTo>
                      <a:pt x="7" y="33"/>
                    </a:lnTo>
                    <a:lnTo>
                      <a:pt x="8" y="31"/>
                    </a:lnTo>
                    <a:lnTo>
                      <a:pt x="8" y="33"/>
                    </a:lnTo>
                    <a:lnTo>
                      <a:pt x="8" y="34"/>
                    </a:lnTo>
                    <a:lnTo>
                      <a:pt x="8" y="36"/>
                    </a:lnTo>
                    <a:lnTo>
                      <a:pt x="8" y="39"/>
                    </a:lnTo>
                    <a:lnTo>
                      <a:pt x="8" y="43"/>
                    </a:lnTo>
                    <a:lnTo>
                      <a:pt x="8" y="47"/>
                    </a:lnTo>
                    <a:lnTo>
                      <a:pt x="8" y="52"/>
                    </a:lnTo>
                    <a:lnTo>
                      <a:pt x="8" y="57"/>
                    </a:lnTo>
                    <a:lnTo>
                      <a:pt x="8" y="59"/>
                    </a:lnTo>
                    <a:lnTo>
                      <a:pt x="8" y="62"/>
                    </a:lnTo>
                    <a:lnTo>
                      <a:pt x="8" y="63"/>
                    </a:lnTo>
                    <a:lnTo>
                      <a:pt x="9" y="62"/>
                    </a:lnTo>
                    <a:lnTo>
                      <a:pt x="9" y="59"/>
                    </a:lnTo>
                    <a:lnTo>
                      <a:pt x="9" y="57"/>
                    </a:lnTo>
                    <a:lnTo>
                      <a:pt x="9" y="54"/>
                    </a:lnTo>
                    <a:lnTo>
                      <a:pt x="9" y="52"/>
                    </a:lnTo>
                    <a:lnTo>
                      <a:pt x="9" y="51"/>
                    </a:lnTo>
                    <a:lnTo>
                      <a:pt x="9" y="49"/>
                    </a:lnTo>
                    <a:lnTo>
                      <a:pt x="9" y="51"/>
                    </a:lnTo>
                    <a:lnTo>
                      <a:pt x="9" y="52"/>
                    </a:lnTo>
                    <a:lnTo>
                      <a:pt x="9" y="54"/>
                    </a:lnTo>
                    <a:lnTo>
                      <a:pt x="9" y="58"/>
                    </a:lnTo>
                    <a:lnTo>
                      <a:pt x="9" y="62"/>
                    </a:lnTo>
                    <a:lnTo>
                      <a:pt x="9" y="65"/>
                    </a:lnTo>
                    <a:lnTo>
                      <a:pt x="11" y="68"/>
                    </a:lnTo>
                    <a:lnTo>
                      <a:pt x="11" y="69"/>
                    </a:lnTo>
                    <a:lnTo>
                      <a:pt x="11" y="66"/>
                    </a:lnTo>
                    <a:lnTo>
                      <a:pt x="11" y="64"/>
                    </a:lnTo>
                    <a:lnTo>
                      <a:pt x="11" y="59"/>
                    </a:lnTo>
                    <a:lnTo>
                      <a:pt x="11" y="54"/>
                    </a:lnTo>
                    <a:lnTo>
                      <a:pt x="11" y="48"/>
                    </a:lnTo>
                    <a:lnTo>
                      <a:pt x="11" y="43"/>
                    </a:lnTo>
                    <a:lnTo>
                      <a:pt x="11" y="40"/>
                    </a:lnTo>
                    <a:lnTo>
                      <a:pt x="11" y="36"/>
                    </a:lnTo>
                    <a:lnTo>
                      <a:pt x="12" y="40"/>
                    </a:lnTo>
                    <a:lnTo>
                      <a:pt x="12" y="45"/>
                    </a:lnTo>
                    <a:lnTo>
                      <a:pt x="12" y="52"/>
                    </a:lnTo>
                    <a:lnTo>
                      <a:pt x="12" y="59"/>
                    </a:lnTo>
                    <a:lnTo>
                      <a:pt x="12" y="68"/>
                    </a:lnTo>
                    <a:lnTo>
                      <a:pt x="12" y="76"/>
                    </a:lnTo>
                    <a:lnTo>
                      <a:pt x="12" y="83"/>
                    </a:lnTo>
                    <a:lnTo>
                      <a:pt x="12" y="88"/>
                    </a:lnTo>
                    <a:lnTo>
                      <a:pt x="12" y="92"/>
                    </a:lnTo>
                    <a:lnTo>
                      <a:pt x="12" y="93"/>
                    </a:lnTo>
                    <a:lnTo>
                      <a:pt x="12" y="90"/>
                    </a:lnTo>
                    <a:lnTo>
                      <a:pt x="13" y="86"/>
                    </a:lnTo>
                    <a:lnTo>
                      <a:pt x="13" y="81"/>
                    </a:lnTo>
                    <a:lnTo>
                      <a:pt x="13" y="75"/>
                    </a:lnTo>
                    <a:lnTo>
                      <a:pt x="13" y="69"/>
                    </a:lnTo>
                    <a:lnTo>
                      <a:pt x="13" y="64"/>
                    </a:lnTo>
                    <a:lnTo>
                      <a:pt x="13" y="59"/>
                    </a:lnTo>
                    <a:lnTo>
                      <a:pt x="13" y="57"/>
                    </a:lnTo>
                    <a:lnTo>
                      <a:pt x="13" y="56"/>
                    </a:lnTo>
                    <a:lnTo>
                      <a:pt x="13" y="57"/>
                    </a:lnTo>
                    <a:lnTo>
                      <a:pt x="13" y="59"/>
                    </a:lnTo>
                    <a:lnTo>
                      <a:pt x="13" y="62"/>
                    </a:lnTo>
                    <a:lnTo>
                      <a:pt x="13" y="64"/>
                    </a:lnTo>
                    <a:lnTo>
                      <a:pt x="13" y="66"/>
                    </a:lnTo>
                    <a:lnTo>
                      <a:pt x="14" y="69"/>
                    </a:lnTo>
                    <a:lnTo>
                      <a:pt x="14" y="68"/>
                    </a:lnTo>
                    <a:lnTo>
                      <a:pt x="14" y="65"/>
                    </a:lnTo>
                    <a:lnTo>
                      <a:pt x="14" y="62"/>
                    </a:lnTo>
                    <a:lnTo>
                      <a:pt x="14" y="58"/>
                    </a:lnTo>
                    <a:lnTo>
                      <a:pt x="14" y="54"/>
                    </a:lnTo>
                    <a:lnTo>
                      <a:pt x="14" y="49"/>
                    </a:lnTo>
                    <a:lnTo>
                      <a:pt x="14" y="45"/>
                    </a:lnTo>
                    <a:lnTo>
                      <a:pt x="14" y="40"/>
                    </a:lnTo>
                    <a:lnTo>
                      <a:pt x="14" y="36"/>
                    </a:lnTo>
                    <a:lnTo>
                      <a:pt x="15" y="31"/>
                    </a:lnTo>
                    <a:lnTo>
                      <a:pt x="15" y="29"/>
                    </a:lnTo>
                    <a:lnTo>
                      <a:pt x="15" y="25"/>
                    </a:lnTo>
                    <a:lnTo>
                      <a:pt x="15" y="24"/>
                    </a:lnTo>
                    <a:lnTo>
                      <a:pt x="15" y="23"/>
                    </a:lnTo>
                    <a:lnTo>
                      <a:pt x="15" y="24"/>
                    </a:lnTo>
                    <a:lnTo>
                      <a:pt x="15" y="25"/>
                    </a:lnTo>
                    <a:lnTo>
                      <a:pt x="15" y="28"/>
                    </a:lnTo>
                    <a:lnTo>
                      <a:pt x="15" y="30"/>
                    </a:lnTo>
                    <a:lnTo>
                      <a:pt x="15" y="34"/>
                    </a:lnTo>
                    <a:lnTo>
                      <a:pt x="15" y="36"/>
                    </a:lnTo>
                    <a:lnTo>
                      <a:pt x="15" y="40"/>
                    </a:lnTo>
                    <a:lnTo>
                      <a:pt x="17" y="42"/>
                    </a:lnTo>
                    <a:lnTo>
                      <a:pt x="17" y="45"/>
                    </a:lnTo>
                    <a:lnTo>
                      <a:pt x="17" y="47"/>
                    </a:lnTo>
                    <a:lnTo>
                      <a:pt x="17" y="48"/>
                    </a:lnTo>
                    <a:lnTo>
                      <a:pt x="17" y="51"/>
                    </a:lnTo>
                    <a:lnTo>
                      <a:pt x="17" y="52"/>
                    </a:lnTo>
                    <a:lnTo>
                      <a:pt x="17" y="53"/>
                    </a:lnTo>
                    <a:lnTo>
                      <a:pt x="17" y="54"/>
                    </a:lnTo>
                    <a:lnTo>
                      <a:pt x="17" y="56"/>
                    </a:lnTo>
                    <a:lnTo>
                      <a:pt x="17" y="57"/>
                    </a:lnTo>
                    <a:lnTo>
                      <a:pt x="17" y="58"/>
                    </a:lnTo>
                    <a:lnTo>
                      <a:pt x="17" y="59"/>
                    </a:lnTo>
                    <a:lnTo>
                      <a:pt x="18" y="62"/>
                    </a:lnTo>
                    <a:lnTo>
                      <a:pt x="18" y="63"/>
                    </a:lnTo>
                    <a:lnTo>
                      <a:pt x="18" y="64"/>
                    </a:lnTo>
                    <a:lnTo>
                      <a:pt x="18" y="65"/>
                    </a:lnTo>
                    <a:lnTo>
                      <a:pt x="18" y="66"/>
                    </a:lnTo>
                    <a:lnTo>
                      <a:pt x="18" y="68"/>
                    </a:lnTo>
                    <a:lnTo>
                      <a:pt x="18" y="66"/>
                    </a:lnTo>
                    <a:lnTo>
                      <a:pt x="18" y="65"/>
                    </a:lnTo>
                    <a:lnTo>
                      <a:pt x="18" y="64"/>
                    </a:lnTo>
                    <a:lnTo>
                      <a:pt x="18" y="62"/>
                    </a:lnTo>
                    <a:lnTo>
                      <a:pt x="18" y="59"/>
                    </a:lnTo>
                    <a:lnTo>
                      <a:pt x="19" y="57"/>
                    </a:lnTo>
                    <a:lnTo>
                      <a:pt x="19" y="54"/>
                    </a:lnTo>
                    <a:lnTo>
                      <a:pt x="19" y="52"/>
                    </a:lnTo>
                    <a:lnTo>
                      <a:pt x="19" y="49"/>
                    </a:lnTo>
                    <a:lnTo>
                      <a:pt x="19" y="48"/>
                    </a:lnTo>
                    <a:lnTo>
                      <a:pt x="19" y="46"/>
                    </a:lnTo>
                    <a:lnTo>
                      <a:pt x="19" y="45"/>
                    </a:lnTo>
                    <a:lnTo>
                      <a:pt x="19" y="43"/>
                    </a:lnTo>
                    <a:lnTo>
                      <a:pt x="19" y="42"/>
                    </a:lnTo>
                    <a:lnTo>
                      <a:pt x="19" y="41"/>
                    </a:lnTo>
                    <a:lnTo>
                      <a:pt x="20" y="41"/>
                    </a:lnTo>
                    <a:lnTo>
                      <a:pt x="20" y="40"/>
                    </a:lnTo>
                    <a:lnTo>
                      <a:pt x="20" y="39"/>
                    </a:lnTo>
                    <a:lnTo>
                      <a:pt x="20" y="37"/>
                    </a:lnTo>
                    <a:lnTo>
                      <a:pt x="20" y="36"/>
                    </a:lnTo>
                    <a:lnTo>
                      <a:pt x="20" y="35"/>
                    </a:lnTo>
                    <a:lnTo>
                      <a:pt x="20" y="33"/>
                    </a:lnTo>
                    <a:lnTo>
                      <a:pt x="20" y="31"/>
                    </a:lnTo>
                    <a:lnTo>
                      <a:pt x="20" y="30"/>
                    </a:lnTo>
                    <a:lnTo>
                      <a:pt x="20" y="29"/>
                    </a:lnTo>
                    <a:lnTo>
                      <a:pt x="20" y="28"/>
                    </a:lnTo>
                    <a:lnTo>
                      <a:pt x="22" y="29"/>
                    </a:lnTo>
                    <a:lnTo>
                      <a:pt x="22" y="30"/>
                    </a:lnTo>
                    <a:lnTo>
                      <a:pt x="22" y="31"/>
                    </a:lnTo>
                    <a:lnTo>
                      <a:pt x="22" y="33"/>
                    </a:lnTo>
                    <a:lnTo>
                      <a:pt x="22" y="35"/>
                    </a:lnTo>
                    <a:lnTo>
                      <a:pt x="22" y="36"/>
                    </a:lnTo>
                    <a:lnTo>
                      <a:pt x="22" y="37"/>
                    </a:lnTo>
                    <a:lnTo>
                      <a:pt x="22" y="39"/>
                    </a:lnTo>
                    <a:lnTo>
                      <a:pt x="22" y="41"/>
                    </a:lnTo>
                    <a:lnTo>
                      <a:pt x="22" y="42"/>
                    </a:lnTo>
                    <a:lnTo>
                      <a:pt x="22" y="43"/>
                    </a:lnTo>
                    <a:lnTo>
                      <a:pt x="23" y="45"/>
                    </a:lnTo>
                    <a:lnTo>
                      <a:pt x="23" y="46"/>
                    </a:lnTo>
                    <a:lnTo>
                      <a:pt x="23" y="47"/>
                    </a:lnTo>
                    <a:lnTo>
                      <a:pt x="23" y="48"/>
                    </a:lnTo>
                    <a:lnTo>
                      <a:pt x="23" y="49"/>
                    </a:lnTo>
                    <a:lnTo>
                      <a:pt x="23" y="51"/>
                    </a:lnTo>
                    <a:lnTo>
                      <a:pt x="23" y="53"/>
                    </a:lnTo>
                    <a:lnTo>
                      <a:pt x="23" y="56"/>
                    </a:lnTo>
                    <a:lnTo>
                      <a:pt x="23" y="58"/>
                    </a:lnTo>
                    <a:lnTo>
                      <a:pt x="23" y="62"/>
                    </a:lnTo>
                    <a:lnTo>
                      <a:pt x="23" y="65"/>
                    </a:lnTo>
                    <a:lnTo>
                      <a:pt x="23" y="70"/>
                    </a:lnTo>
                    <a:lnTo>
                      <a:pt x="23" y="75"/>
                    </a:lnTo>
                    <a:lnTo>
                      <a:pt x="24" y="78"/>
                    </a:lnTo>
                    <a:lnTo>
                      <a:pt x="24" y="83"/>
                    </a:lnTo>
                    <a:lnTo>
                      <a:pt x="24" y="88"/>
                    </a:lnTo>
                    <a:lnTo>
                      <a:pt x="24" y="93"/>
                    </a:lnTo>
                    <a:lnTo>
                      <a:pt x="24" y="97"/>
                    </a:lnTo>
                    <a:lnTo>
                      <a:pt x="24" y="100"/>
                    </a:lnTo>
                    <a:lnTo>
                      <a:pt x="24" y="101"/>
                    </a:lnTo>
                    <a:lnTo>
                      <a:pt x="24" y="103"/>
                    </a:lnTo>
                    <a:lnTo>
                      <a:pt x="24" y="101"/>
                    </a:lnTo>
                    <a:lnTo>
                      <a:pt x="24" y="98"/>
                    </a:lnTo>
                    <a:lnTo>
                      <a:pt x="24" y="93"/>
                    </a:lnTo>
                    <a:lnTo>
                      <a:pt x="24" y="88"/>
                    </a:lnTo>
                    <a:lnTo>
                      <a:pt x="25" y="81"/>
                    </a:lnTo>
                    <a:lnTo>
                      <a:pt x="25" y="74"/>
                    </a:lnTo>
                    <a:lnTo>
                      <a:pt x="25" y="65"/>
                    </a:lnTo>
                    <a:lnTo>
                      <a:pt x="25" y="57"/>
                    </a:lnTo>
                    <a:lnTo>
                      <a:pt x="25" y="48"/>
                    </a:lnTo>
                    <a:lnTo>
                      <a:pt x="25" y="41"/>
                    </a:lnTo>
                    <a:lnTo>
                      <a:pt x="25" y="34"/>
                    </a:lnTo>
                    <a:lnTo>
                      <a:pt x="25" y="28"/>
                    </a:lnTo>
                    <a:lnTo>
                      <a:pt x="25" y="23"/>
                    </a:lnTo>
                    <a:lnTo>
                      <a:pt x="25" y="19"/>
                    </a:lnTo>
                    <a:lnTo>
                      <a:pt x="25" y="18"/>
                    </a:lnTo>
                    <a:lnTo>
                      <a:pt x="25" y="17"/>
                    </a:lnTo>
                    <a:lnTo>
                      <a:pt x="25" y="18"/>
                    </a:lnTo>
                    <a:lnTo>
                      <a:pt x="26" y="19"/>
                    </a:lnTo>
                    <a:lnTo>
                      <a:pt x="26" y="23"/>
                    </a:lnTo>
                    <a:lnTo>
                      <a:pt x="26" y="27"/>
                    </a:lnTo>
                    <a:lnTo>
                      <a:pt x="26" y="31"/>
                    </a:lnTo>
                    <a:lnTo>
                      <a:pt x="26" y="36"/>
                    </a:lnTo>
                    <a:lnTo>
                      <a:pt x="26" y="42"/>
                    </a:lnTo>
                    <a:lnTo>
                      <a:pt x="26" y="48"/>
                    </a:lnTo>
                    <a:lnTo>
                      <a:pt x="26" y="53"/>
                    </a:lnTo>
                    <a:lnTo>
                      <a:pt x="26" y="59"/>
                    </a:lnTo>
                    <a:lnTo>
                      <a:pt x="26" y="65"/>
                    </a:lnTo>
                    <a:lnTo>
                      <a:pt x="26" y="70"/>
                    </a:lnTo>
                    <a:lnTo>
                      <a:pt x="26" y="75"/>
                    </a:lnTo>
                    <a:lnTo>
                      <a:pt x="26" y="80"/>
                    </a:lnTo>
                    <a:lnTo>
                      <a:pt x="28" y="83"/>
                    </a:lnTo>
                    <a:lnTo>
                      <a:pt x="28" y="87"/>
                    </a:lnTo>
                    <a:lnTo>
                      <a:pt x="28" y="89"/>
                    </a:lnTo>
                    <a:lnTo>
                      <a:pt x="28" y="92"/>
                    </a:lnTo>
                    <a:lnTo>
                      <a:pt x="28" y="89"/>
                    </a:lnTo>
                    <a:lnTo>
                      <a:pt x="28" y="87"/>
                    </a:lnTo>
                    <a:lnTo>
                      <a:pt x="28" y="83"/>
                    </a:lnTo>
                    <a:lnTo>
                      <a:pt x="28" y="78"/>
                    </a:lnTo>
                    <a:lnTo>
                      <a:pt x="28" y="74"/>
                    </a:lnTo>
                    <a:lnTo>
                      <a:pt x="28" y="69"/>
                    </a:lnTo>
                    <a:lnTo>
                      <a:pt x="29" y="65"/>
                    </a:lnTo>
                    <a:lnTo>
                      <a:pt x="29" y="62"/>
                    </a:lnTo>
                    <a:lnTo>
                      <a:pt x="29" y="59"/>
                    </a:lnTo>
                    <a:lnTo>
                      <a:pt x="29" y="57"/>
                    </a:lnTo>
                    <a:lnTo>
                      <a:pt x="29" y="59"/>
                    </a:lnTo>
                    <a:lnTo>
                      <a:pt x="29" y="63"/>
                    </a:lnTo>
                    <a:lnTo>
                      <a:pt x="29" y="66"/>
                    </a:lnTo>
                    <a:lnTo>
                      <a:pt x="29" y="71"/>
                    </a:lnTo>
                    <a:lnTo>
                      <a:pt x="29" y="76"/>
                    </a:lnTo>
                    <a:lnTo>
                      <a:pt x="29" y="81"/>
                    </a:lnTo>
                    <a:lnTo>
                      <a:pt x="29" y="86"/>
                    </a:lnTo>
                    <a:lnTo>
                      <a:pt x="30" y="89"/>
                    </a:lnTo>
                    <a:lnTo>
                      <a:pt x="30" y="92"/>
                    </a:lnTo>
                    <a:lnTo>
                      <a:pt x="30" y="93"/>
                    </a:lnTo>
                    <a:lnTo>
                      <a:pt x="30" y="90"/>
                    </a:lnTo>
                    <a:lnTo>
                      <a:pt x="30" y="87"/>
                    </a:lnTo>
                    <a:lnTo>
                      <a:pt x="30" y="82"/>
                    </a:lnTo>
                    <a:lnTo>
                      <a:pt x="30" y="77"/>
                    </a:lnTo>
                    <a:lnTo>
                      <a:pt x="30" y="70"/>
                    </a:lnTo>
                    <a:lnTo>
                      <a:pt x="30" y="63"/>
                    </a:lnTo>
                    <a:lnTo>
                      <a:pt x="30" y="54"/>
                    </a:lnTo>
                    <a:lnTo>
                      <a:pt x="30" y="47"/>
                    </a:lnTo>
                    <a:lnTo>
                      <a:pt x="30" y="40"/>
                    </a:lnTo>
                    <a:lnTo>
                      <a:pt x="31" y="33"/>
                    </a:lnTo>
                    <a:lnTo>
                      <a:pt x="31" y="28"/>
                    </a:lnTo>
                    <a:lnTo>
                      <a:pt x="31" y="23"/>
                    </a:lnTo>
                    <a:lnTo>
                      <a:pt x="31" y="19"/>
                    </a:lnTo>
                    <a:lnTo>
                      <a:pt x="31" y="18"/>
                    </a:lnTo>
                    <a:lnTo>
                      <a:pt x="31" y="17"/>
                    </a:lnTo>
                    <a:lnTo>
                      <a:pt x="31" y="19"/>
                    </a:lnTo>
                    <a:lnTo>
                      <a:pt x="31" y="21"/>
                    </a:lnTo>
                    <a:lnTo>
                      <a:pt x="31" y="24"/>
                    </a:lnTo>
                    <a:lnTo>
                      <a:pt x="31" y="28"/>
                    </a:lnTo>
                    <a:lnTo>
                      <a:pt x="31" y="31"/>
                    </a:lnTo>
                    <a:lnTo>
                      <a:pt x="31" y="35"/>
                    </a:lnTo>
                    <a:lnTo>
                      <a:pt x="32" y="39"/>
                    </a:lnTo>
                    <a:lnTo>
                      <a:pt x="32" y="43"/>
                    </a:lnTo>
                    <a:lnTo>
                      <a:pt x="32" y="47"/>
                    </a:lnTo>
                    <a:lnTo>
                      <a:pt x="32" y="52"/>
                    </a:lnTo>
                    <a:lnTo>
                      <a:pt x="32" y="56"/>
                    </a:lnTo>
                    <a:lnTo>
                      <a:pt x="32" y="60"/>
                    </a:lnTo>
                    <a:lnTo>
                      <a:pt x="32" y="64"/>
                    </a:lnTo>
                    <a:lnTo>
                      <a:pt x="32" y="68"/>
                    </a:lnTo>
                    <a:lnTo>
                      <a:pt x="32" y="70"/>
                    </a:lnTo>
                    <a:lnTo>
                      <a:pt x="32" y="72"/>
                    </a:lnTo>
                    <a:lnTo>
                      <a:pt x="32" y="74"/>
                    </a:lnTo>
                    <a:lnTo>
                      <a:pt x="32" y="75"/>
                    </a:lnTo>
                    <a:lnTo>
                      <a:pt x="32" y="74"/>
                    </a:lnTo>
                    <a:lnTo>
                      <a:pt x="34" y="72"/>
                    </a:lnTo>
                    <a:lnTo>
                      <a:pt x="34" y="70"/>
                    </a:lnTo>
                    <a:lnTo>
                      <a:pt x="34" y="66"/>
                    </a:lnTo>
                    <a:lnTo>
                      <a:pt x="34" y="63"/>
                    </a:lnTo>
                    <a:lnTo>
                      <a:pt x="34" y="59"/>
                    </a:lnTo>
                    <a:lnTo>
                      <a:pt x="34" y="56"/>
                    </a:lnTo>
                    <a:lnTo>
                      <a:pt x="34" y="53"/>
                    </a:lnTo>
                    <a:lnTo>
                      <a:pt x="34" y="52"/>
                    </a:lnTo>
                    <a:lnTo>
                      <a:pt x="34" y="51"/>
                    </a:lnTo>
                    <a:lnTo>
                      <a:pt x="34" y="52"/>
                    </a:lnTo>
                    <a:lnTo>
                      <a:pt x="34" y="56"/>
                    </a:lnTo>
                    <a:lnTo>
                      <a:pt x="34" y="59"/>
                    </a:lnTo>
                    <a:lnTo>
                      <a:pt x="34" y="65"/>
                    </a:lnTo>
                    <a:lnTo>
                      <a:pt x="35" y="71"/>
                    </a:lnTo>
                    <a:lnTo>
                      <a:pt x="35" y="78"/>
                    </a:lnTo>
                    <a:lnTo>
                      <a:pt x="35" y="86"/>
                    </a:lnTo>
                    <a:lnTo>
                      <a:pt x="35" y="92"/>
                    </a:lnTo>
                    <a:lnTo>
                      <a:pt x="35" y="97"/>
                    </a:lnTo>
                    <a:lnTo>
                      <a:pt x="35" y="100"/>
                    </a:lnTo>
                    <a:lnTo>
                      <a:pt x="35" y="103"/>
                    </a:lnTo>
                    <a:lnTo>
                      <a:pt x="35" y="101"/>
                    </a:lnTo>
                    <a:lnTo>
                      <a:pt x="35" y="98"/>
                    </a:lnTo>
                    <a:lnTo>
                      <a:pt x="35" y="92"/>
                    </a:lnTo>
                    <a:lnTo>
                      <a:pt x="35" y="84"/>
                    </a:lnTo>
                    <a:lnTo>
                      <a:pt x="35" y="76"/>
                    </a:lnTo>
                    <a:lnTo>
                      <a:pt x="35" y="66"/>
                    </a:lnTo>
                    <a:lnTo>
                      <a:pt x="36" y="57"/>
                    </a:lnTo>
                    <a:lnTo>
                      <a:pt x="36" y="48"/>
                    </a:lnTo>
                    <a:lnTo>
                      <a:pt x="36" y="41"/>
                    </a:lnTo>
                    <a:lnTo>
                      <a:pt x="36" y="35"/>
                    </a:lnTo>
                    <a:lnTo>
                      <a:pt x="36" y="31"/>
                    </a:lnTo>
                    <a:lnTo>
                      <a:pt x="36" y="30"/>
                    </a:lnTo>
                    <a:lnTo>
                      <a:pt x="36" y="31"/>
                    </a:lnTo>
                    <a:lnTo>
                      <a:pt x="36" y="35"/>
                    </a:lnTo>
                    <a:lnTo>
                      <a:pt x="36" y="40"/>
                    </a:lnTo>
                    <a:lnTo>
                      <a:pt x="36" y="47"/>
                    </a:lnTo>
                    <a:lnTo>
                      <a:pt x="36" y="56"/>
                    </a:lnTo>
                    <a:lnTo>
                      <a:pt x="36" y="65"/>
                    </a:lnTo>
                    <a:lnTo>
                      <a:pt x="36" y="74"/>
                    </a:lnTo>
                    <a:lnTo>
                      <a:pt x="37" y="82"/>
                    </a:lnTo>
                    <a:lnTo>
                      <a:pt x="37" y="90"/>
                    </a:lnTo>
                    <a:lnTo>
                      <a:pt x="37" y="97"/>
                    </a:lnTo>
                    <a:lnTo>
                      <a:pt x="37" y="103"/>
                    </a:lnTo>
                    <a:lnTo>
                      <a:pt x="37" y="106"/>
                    </a:lnTo>
                    <a:lnTo>
                      <a:pt x="37" y="109"/>
                    </a:lnTo>
                    <a:lnTo>
                      <a:pt x="37" y="110"/>
                    </a:lnTo>
                    <a:lnTo>
                      <a:pt x="37" y="109"/>
                    </a:lnTo>
                    <a:lnTo>
                      <a:pt x="37" y="107"/>
                    </a:lnTo>
                    <a:lnTo>
                      <a:pt x="37" y="105"/>
                    </a:lnTo>
                    <a:lnTo>
                      <a:pt x="37" y="103"/>
                    </a:lnTo>
                    <a:lnTo>
                      <a:pt x="39" y="100"/>
                    </a:lnTo>
                    <a:lnTo>
                      <a:pt x="39" y="98"/>
                    </a:lnTo>
                    <a:lnTo>
                      <a:pt x="39" y="97"/>
                    </a:lnTo>
                    <a:lnTo>
                      <a:pt x="39" y="94"/>
                    </a:lnTo>
                    <a:lnTo>
                      <a:pt x="39" y="92"/>
                    </a:lnTo>
                    <a:lnTo>
                      <a:pt x="39" y="88"/>
                    </a:lnTo>
                    <a:lnTo>
                      <a:pt x="39" y="86"/>
                    </a:lnTo>
                    <a:lnTo>
                      <a:pt x="39" y="82"/>
                    </a:lnTo>
                    <a:lnTo>
                      <a:pt x="39" y="78"/>
                    </a:lnTo>
                    <a:lnTo>
                      <a:pt x="39" y="75"/>
                    </a:lnTo>
                    <a:lnTo>
                      <a:pt x="39" y="70"/>
                    </a:lnTo>
                    <a:lnTo>
                      <a:pt x="39" y="66"/>
                    </a:lnTo>
                    <a:lnTo>
                      <a:pt x="39" y="62"/>
                    </a:lnTo>
                    <a:lnTo>
                      <a:pt x="40" y="58"/>
                    </a:lnTo>
                    <a:lnTo>
                      <a:pt x="40" y="53"/>
                    </a:lnTo>
                    <a:lnTo>
                      <a:pt x="40" y="49"/>
                    </a:lnTo>
                    <a:lnTo>
                      <a:pt x="40" y="46"/>
                    </a:lnTo>
                    <a:lnTo>
                      <a:pt x="40" y="43"/>
                    </a:lnTo>
                    <a:lnTo>
                      <a:pt x="40" y="42"/>
                    </a:lnTo>
                    <a:lnTo>
                      <a:pt x="40" y="43"/>
                    </a:lnTo>
                    <a:lnTo>
                      <a:pt x="40" y="45"/>
                    </a:lnTo>
                    <a:lnTo>
                      <a:pt x="40" y="48"/>
                    </a:lnTo>
                    <a:lnTo>
                      <a:pt x="40" y="53"/>
                    </a:lnTo>
                    <a:lnTo>
                      <a:pt x="40" y="58"/>
                    </a:lnTo>
                    <a:lnTo>
                      <a:pt x="40" y="64"/>
                    </a:lnTo>
                    <a:lnTo>
                      <a:pt x="41" y="69"/>
                    </a:lnTo>
                    <a:lnTo>
                      <a:pt x="41" y="75"/>
                    </a:lnTo>
                    <a:lnTo>
                      <a:pt x="41" y="81"/>
                    </a:lnTo>
                    <a:lnTo>
                      <a:pt x="41" y="86"/>
                    </a:lnTo>
                    <a:lnTo>
                      <a:pt x="41" y="89"/>
                    </a:lnTo>
                    <a:lnTo>
                      <a:pt x="41" y="92"/>
                    </a:lnTo>
                    <a:lnTo>
                      <a:pt x="41" y="94"/>
                    </a:lnTo>
                    <a:lnTo>
                      <a:pt x="41" y="95"/>
                    </a:lnTo>
                    <a:lnTo>
                      <a:pt x="41" y="97"/>
                    </a:lnTo>
                    <a:lnTo>
                      <a:pt x="41" y="98"/>
                    </a:lnTo>
                    <a:lnTo>
                      <a:pt x="42" y="99"/>
                    </a:lnTo>
                    <a:lnTo>
                      <a:pt x="42" y="100"/>
                    </a:lnTo>
                    <a:lnTo>
                      <a:pt x="42" y="103"/>
                    </a:lnTo>
                    <a:lnTo>
                      <a:pt x="42" y="105"/>
                    </a:lnTo>
                    <a:lnTo>
                      <a:pt x="42" y="107"/>
                    </a:lnTo>
                    <a:lnTo>
                      <a:pt x="42" y="110"/>
                    </a:lnTo>
                    <a:lnTo>
                      <a:pt x="42" y="112"/>
                    </a:lnTo>
                    <a:lnTo>
                      <a:pt x="42" y="113"/>
                    </a:lnTo>
                    <a:lnTo>
                      <a:pt x="42" y="111"/>
                    </a:lnTo>
                    <a:lnTo>
                      <a:pt x="42" y="107"/>
                    </a:lnTo>
                    <a:lnTo>
                      <a:pt x="42" y="104"/>
                    </a:lnTo>
                    <a:lnTo>
                      <a:pt x="43" y="99"/>
                    </a:lnTo>
                    <a:lnTo>
                      <a:pt x="43" y="94"/>
                    </a:lnTo>
                    <a:lnTo>
                      <a:pt x="43" y="89"/>
                    </a:lnTo>
                    <a:lnTo>
                      <a:pt x="43" y="84"/>
                    </a:lnTo>
                    <a:lnTo>
                      <a:pt x="43" y="80"/>
                    </a:lnTo>
                    <a:lnTo>
                      <a:pt x="43" y="76"/>
                    </a:lnTo>
                    <a:lnTo>
                      <a:pt x="43" y="72"/>
                    </a:lnTo>
                    <a:lnTo>
                      <a:pt x="43" y="70"/>
                    </a:lnTo>
                    <a:lnTo>
                      <a:pt x="43" y="69"/>
                    </a:lnTo>
                    <a:lnTo>
                      <a:pt x="43" y="68"/>
                    </a:lnTo>
                    <a:lnTo>
                      <a:pt x="43" y="66"/>
                    </a:lnTo>
                    <a:lnTo>
                      <a:pt x="43" y="65"/>
                    </a:lnTo>
                    <a:lnTo>
                      <a:pt x="43" y="64"/>
                    </a:lnTo>
                    <a:lnTo>
                      <a:pt x="45" y="63"/>
                    </a:lnTo>
                    <a:lnTo>
                      <a:pt x="45" y="60"/>
                    </a:lnTo>
                    <a:lnTo>
                      <a:pt x="45" y="58"/>
                    </a:lnTo>
                    <a:lnTo>
                      <a:pt x="45" y="54"/>
                    </a:lnTo>
                    <a:lnTo>
                      <a:pt x="45" y="52"/>
                    </a:lnTo>
                    <a:lnTo>
                      <a:pt x="45" y="48"/>
                    </a:lnTo>
                    <a:lnTo>
                      <a:pt x="45" y="45"/>
                    </a:lnTo>
                    <a:lnTo>
                      <a:pt x="45" y="42"/>
                    </a:lnTo>
                    <a:lnTo>
                      <a:pt x="45" y="40"/>
                    </a:lnTo>
                    <a:lnTo>
                      <a:pt x="45" y="41"/>
                    </a:lnTo>
                    <a:lnTo>
                      <a:pt x="45" y="45"/>
                    </a:lnTo>
                    <a:lnTo>
                      <a:pt x="46" y="48"/>
                    </a:lnTo>
                    <a:lnTo>
                      <a:pt x="46" y="53"/>
                    </a:lnTo>
                    <a:lnTo>
                      <a:pt x="46" y="59"/>
                    </a:lnTo>
                    <a:lnTo>
                      <a:pt x="46" y="65"/>
                    </a:lnTo>
                    <a:lnTo>
                      <a:pt x="46" y="71"/>
                    </a:lnTo>
                    <a:lnTo>
                      <a:pt x="46" y="77"/>
                    </a:lnTo>
                    <a:lnTo>
                      <a:pt x="46" y="83"/>
                    </a:lnTo>
                    <a:lnTo>
                      <a:pt x="46" y="88"/>
                    </a:lnTo>
                    <a:lnTo>
                      <a:pt x="46" y="93"/>
                    </a:lnTo>
                    <a:lnTo>
                      <a:pt x="46" y="98"/>
                    </a:lnTo>
                    <a:lnTo>
                      <a:pt x="46" y="101"/>
                    </a:lnTo>
                    <a:lnTo>
                      <a:pt x="46" y="105"/>
                    </a:lnTo>
                    <a:lnTo>
                      <a:pt x="46" y="109"/>
                    </a:lnTo>
                    <a:lnTo>
                      <a:pt x="47" y="112"/>
                    </a:lnTo>
                    <a:lnTo>
                      <a:pt x="47" y="115"/>
                    </a:lnTo>
                    <a:lnTo>
                      <a:pt x="47" y="117"/>
                    </a:lnTo>
                    <a:lnTo>
                      <a:pt x="47" y="119"/>
                    </a:lnTo>
                    <a:lnTo>
                      <a:pt x="47" y="121"/>
                    </a:lnTo>
                    <a:lnTo>
                      <a:pt x="47" y="122"/>
                    </a:lnTo>
                    <a:lnTo>
                      <a:pt x="47" y="121"/>
                    </a:lnTo>
                    <a:lnTo>
                      <a:pt x="47" y="119"/>
                    </a:lnTo>
                    <a:lnTo>
                      <a:pt x="47" y="117"/>
                    </a:lnTo>
                    <a:lnTo>
                      <a:pt x="47" y="115"/>
                    </a:lnTo>
                    <a:lnTo>
                      <a:pt x="47" y="113"/>
                    </a:lnTo>
                    <a:lnTo>
                      <a:pt x="47" y="111"/>
                    </a:lnTo>
                    <a:lnTo>
                      <a:pt x="48" y="110"/>
                    </a:lnTo>
                    <a:lnTo>
                      <a:pt x="48" y="109"/>
                    </a:lnTo>
                    <a:lnTo>
                      <a:pt x="48" y="110"/>
                    </a:lnTo>
                    <a:lnTo>
                      <a:pt x="48" y="111"/>
                    </a:lnTo>
                    <a:lnTo>
                      <a:pt x="48" y="112"/>
                    </a:lnTo>
                    <a:lnTo>
                      <a:pt x="48" y="115"/>
                    </a:lnTo>
                    <a:lnTo>
                      <a:pt x="48" y="117"/>
                    </a:lnTo>
                    <a:lnTo>
                      <a:pt x="48" y="118"/>
                    </a:lnTo>
                    <a:lnTo>
                      <a:pt x="48" y="119"/>
                    </a:lnTo>
                    <a:lnTo>
                      <a:pt x="48" y="121"/>
                    </a:lnTo>
                    <a:lnTo>
                      <a:pt x="49" y="118"/>
                    </a:lnTo>
                    <a:lnTo>
                      <a:pt x="49" y="117"/>
                    </a:lnTo>
                    <a:lnTo>
                      <a:pt x="49" y="113"/>
                    </a:lnTo>
                    <a:lnTo>
                      <a:pt x="49" y="111"/>
                    </a:lnTo>
                    <a:lnTo>
                      <a:pt x="49" y="107"/>
                    </a:lnTo>
                    <a:lnTo>
                      <a:pt x="49" y="104"/>
                    </a:lnTo>
                    <a:lnTo>
                      <a:pt x="49" y="100"/>
                    </a:lnTo>
                    <a:lnTo>
                      <a:pt x="49" y="97"/>
                    </a:lnTo>
                    <a:lnTo>
                      <a:pt x="49" y="94"/>
                    </a:lnTo>
                    <a:lnTo>
                      <a:pt x="49" y="92"/>
                    </a:lnTo>
                    <a:lnTo>
                      <a:pt x="49" y="89"/>
                    </a:lnTo>
                    <a:lnTo>
                      <a:pt x="49" y="87"/>
                    </a:lnTo>
                    <a:lnTo>
                      <a:pt x="49" y="86"/>
                    </a:lnTo>
                    <a:lnTo>
                      <a:pt x="51" y="84"/>
                    </a:lnTo>
                    <a:lnTo>
                      <a:pt x="51" y="86"/>
                    </a:lnTo>
                    <a:lnTo>
                      <a:pt x="51" y="87"/>
                    </a:lnTo>
                    <a:lnTo>
                      <a:pt x="51" y="88"/>
                    </a:lnTo>
                    <a:lnTo>
                      <a:pt x="51" y="90"/>
                    </a:lnTo>
                    <a:lnTo>
                      <a:pt x="51" y="93"/>
                    </a:lnTo>
                    <a:lnTo>
                      <a:pt x="51" y="95"/>
                    </a:lnTo>
                    <a:lnTo>
                      <a:pt x="51" y="98"/>
                    </a:lnTo>
                    <a:lnTo>
                      <a:pt x="51" y="101"/>
                    </a:lnTo>
                    <a:lnTo>
                      <a:pt x="51" y="104"/>
                    </a:lnTo>
                    <a:lnTo>
                      <a:pt x="51" y="106"/>
                    </a:lnTo>
                    <a:lnTo>
                      <a:pt x="52" y="109"/>
                    </a:lnTo>
                    <a:lnTo>
                      <a:pt x="52" y="111"/>
                    </a:lnTo>
                    <a:lnTo>
                      <a:pt x="52" y="113"/>
                    </a:lnTo>
                    <a:lnTo>
                      <a:pt x="52" y="115"/>
                    </a:lnTo>
                    <a:lnTo>
                      <a:pt x="52" y="117"/>
                    </a:lnTo>
                    <a:lnTo>
                      <a:pt x="52" y="118"/>
                    </a:lnTo>
                    <a:lnTo>
                      <a:pt x="52" y="119"/>
                    </a:lnTo>
                    <a:lnTo>
                      <a:pt x="52" y="121"/>
                    </a:lnTo>
                    <a:lnTo>
                      <a:pt x="52" y="119"/>
                    </a:lnTo>
                    <a:lnTo>
                      <a:pt x="52" y="118"/>
                    </a:lnTo>
                    <a:lnTo>
                      <a:pt x="52" y="116"/>
                    </a:lnTo>
                    <a:lnTo>
                      <a:pt x="52" y="112"/>
                    </a:lnTo>
                    <a:lnTo>
                      <a:pt x="53" y="109"/>
                    </a:lnTo>
                    <a:lnTo>
                      <a:pt x="53" y="104"/>
                    </a:lnTo>
                    <a:lnTo>
                      <a:pt x="53" y="99"/>
                    </a:lnTo>
                    <a:lnTo>
                      <a:pt x="53" y="93"/>
                    </a:lnTo>
                    <a:lnTo>
                      <a:pt x="53" y="88"/>
                    </a:lnTo>
                    <a:lnTo>
                      <a:pt x="53" y="82"/>
                    </a:lnTo>
                    <a:lnTo>
                      <a:pt x="53" y="77"/>
                    </a:lnTo>
                    <a:lnTo>
                      <a:pt x="53" y="72"/>
                    </a:lnTo>
                    <a:lnTo>
                      <a:pt x="53" y="68"/>
                    </a:lnTo>
                    <a:lnTo>
                      <a:pt x="53" y="64"/>
                    </a:lnTo>
                    <a:lnTo>
                      <a:pt x="53" y="60"/>
                    </a:lnTo>
                    <a:lnTo>
                      <a:pt x="53" y="58"/>
                    </a:lnTo>
                    <a:lnTo>
                      <a:pt x="53" y="56"/>
                    </a:lnTo>
                    <a:lnTo>
                      <a:pt x="54" y="53"/>
                    </a:lnTo>
                    <a:lnTo>
                      <a:pt x="54" y="51"/>
                    </a:lnTo>
                    <a:lnTo>
                      <a:pt x="54" y="49"/>
                    </a:lnTo>
                    <a:lnTo>
                      <a:pt x="54" y="48"/>
                    </a:lnTo>
                    <a:lnTo>
                      <a:pt x="54" y="47"/>
                    </a:lnTo>
                    <a:lnTo>
                      <a:pt x="54" y="48"/>
                    </a:lnTo>
                    <a:lnTo>
                      <a:pt x="54" y="49"/>
                    </a:lnTo>
                    <a:lnTo>
                      <a:pt x="54" y="52"/>
                    </a:lnTo>
                    <a:lnTo>
                      <a:pt x="54" y="56"/>
                    </a:lnTo>
                    <a:lnTo>
                      <a:pt x="54" y="60"/>
                    </a:lnTo>
                    <a:lnTo>
                      <a:pt x="54" y="65"/>
                    </a:lnTo>
                    <a:lnTo>
                      <a:pt x="54" y="71"/>
                    </a:lnTo>
                    <a:lnTo>
                      <a:pt x="56" y="77"/>
                    </a:lnTo>
                    <a:lnTo>
                      <a:pt x="56" y="84"/>
                    </a:lnTo>
                    <a:lnTo>
                      <a:pt x="56" y="92"/>
                    </a:lnTo>
                    <a:lnTo>
                      <a:pt x="56" y="98"/>
                    </a:lnTo>
                    <a:lnTo>
                      <a:pt x="56" y="104"/>
                    </a:lnTo>
                    <a:lnTo>
                      <a:pt x="56" y="110"/>
                    </a:lnTo>
                    <a:lnTo>
                      <a:pt x="56" y="115"/>
                    </a:lnTo>
                    <a:lnTo>
                      <a:pt x="56" y="119"/>
                    </a:lnTo>
                    <a:lnTo>
                      <a:pt x="56" y="124"/>
                    </a:lnTo>
                    <a:lnTo>
                      <a:pt x="56" y="127"/>
                    </a:lnTo>
                    <a:lnTo>
                      <a:pt x="56" y="130"/>
                    </a:lnTo>
                    <a:lnTo>
                      <a:pt x="56" y="131"/>
                    </a:lnTo>
                    <a:lnTo>
                      <a:pt x="57" y="131"/>
                    </a:lnTo>
                    <a:lnTo>
                      <a:pt x="57" y="130"/>
                    </a:lnTo>
                    <a:lnTo>
                      <a:pt x="57" y="127"/>
                    </a:lnTo>
                    <a:lnTo>
                      <a:pt x="57" y="122"/>
                    </a:lnTo>
                    <a:lnTo>
                      <a:pt x="57" y="117"/>
                    </a:lnTo>
                    <a:lnTo>
                      <a:pt x="57" y="110"/>
                    </a:lnTo>
                    <a:lnTo>
                      <a:pt x="57" y="103"/>
                    </a:lnTo>
                    <a:lnTo>
                      <a:pt x="57" y="95"/>
                    </a:lnTo>
                    <a:lnTo>
                      <a:pt x="57" y="88"/>
                    </a:lnTo>
                    <a:lnTo>
                      <a:pt x="57" y="81"/>
                    </a:lnTo>
                    <a:lnTo>
                      <a:pt x="57" y="76"/>
                    </a:lnTo>
                    <a:lnTo>
                      <a:pt x="57" y="72"/>
                    </a:lnTo>
                    <a:lnTo>
                      <a:pt x="57" y="70"/>
                    </a:lnTo>
                    <a:lnTo>
                      <a:pt x="58" y="71"/>
                    </a:lnTo>
                    <a:lnTo>
                      <a:pt x="58" y="74"/>
                    </a:lnTo>
                    <a:lnTo>
                      <a:pt x="58" y="78"/>
                    </a:lnTo>
                    <a:lnTo>
                      <a:pt x="58" y="84"/>
                    </a:lnTo>
                    <a:lnTo>
                      <a:pt x="58" y="90"/>
                    </a:lnTo>
                    <a:lnTo>
                      <a:pt x="58" y="98"/>
                    </a:lnTo>
                    <a:lnTo>
                      <a:pt x="58" y="104"/>
                    </a:lnTo>
                    <a:lnTo>
                      <a:pt x="58" y="110"/>
                    </a:lnTo>
                    <a:lnTo>
                      <a:pt x="58" y="113"/>
                    </a:lnTo>
                    <a:lnTo>
                      <a:pt x="58" y="115"/>
                    </a:lnTo>
                    <a:lnTo>
                      <a:pt x="58" y="112"/>
                    </a:lnTo>
                    <a:lnTo>
                      <a:pt x="58" y="107"/>
                    </a:lnTo>
                    <a:lnTo>
                      <a:pt x="59" y="101"/>
                    </a:lnTo>
                    <a:lnTo>
                      <a:pt x="59" y="95"/>
                    </a:lnTo>
                    <a:lnTo>
                      <a:pt x="59" y="88"/>
                    </a:lnTo>
                    <a:lnTo>
                      <a:pt x="59" y="81"/>
                    </a:lnTo>
                    <a:lnTo>
                      <a:pt x="59" y="75"/>
                    </a:lnTo>
                    <a:lnTo>
                      <a:pt x="59" y="70"/>
                    </a:lnTo>
                    <a:lnTo>
                      <a:pt x="59" y="68"/>
                    </a:lnTo>
                    <a:lnTo>
                      <a:pt x="59" y="66"/>
                    </a:lnTo>
                    <a:lnTo>
                      <a:pt x="59" y="68"/>
                    </a:lnTo>
                    <a:lnTo>
                      <a:pt x="59" y="72"/>
                    </a:lnTo>
                    <a:lnTo>
                      <a:pt x="59" y="77"/>
                    </a:lnTo>
                    <a:lnTo>
                      <a:pt x="59" y="84"/>
                    </a:lnTo>
                    <a:lnTo>
                      <a:pt x="59" y="93"/>
                    </a:lnTo>
                    <a:lnTo>
                      <a:pt x="60" y="101"/>
                    </a:lnTo>
                    <a:lnTo>
                      <a:pt x="60" y="110"/>
                    </a:lnTo>
                    <a:lnTo>
                      <a:pt x="60" y="118"/>
                    </a:lnTo>
                    <a:lnTo>
                      <a:pt x="60" y="124"/>
                    </a:lnTo>
                    <a:lnTo>
                      <a:pt x="60" y="128"/>
                    </a:lnTo>
                    <a:lnTo>
                      <a:pt x="60" y="130"/>
                    </a:lnTo>
                    <a:lnTo>
                      <a:pt x="60" y="128"/>
                    </a:lnTo>
                    <a:lnTo>
                      <a:pt x="60" y="123"/>
                    </a:lnTo>
                    <a:lnTo>
                      <a:pt x="60" y="116"/>
                    </a:lnTo>
                    <a:lnTo>
                      <a:pt x="60" y="107"/>
                    </a:lnTo>
                    <a:lnTo>
                      <a:pt x="60" y="99"/>
                    </a:lnTo>
                    <a:lnTo>
                      <a:pt x="60" y="89"/>
                    </a:lnTo>
                    <a:lnTo>
                      <a:pt x="62" y="80"/>
                    </a:lnTo>
                    <a:lnTo>
                      <a:pt x="62" y="70"/>
                    </a:lnTo>
                    <a:lnTo>
                      <a:pt x="62" y="63"/>
                    </a:lnTo>
                    <a:lnTo>
                      <a:pt x="62" y="57"/>
                    </a:lnTo>
                    <a:lnTo>
                      <a:pt x="62" y="53"/>
                    </a:lnTo>
                    <a:lnTo>
                      <a:pt x="62" y="52"/>
                    </a:lnTo>
                    <a:lnTo>
                      <a:pt x="62" y="54"/>
                    </a:lnTo>
                    <a:lnTo>
                      <a:pt x="62" y="58"/>
                    </a:lnTo>
                    <a:lnTo>
                      <a:pt x="62" y="63"/>
                    </a:lnTo>
                    <a:lnTo>
                      <a:pt x="62" y="69"/>
                    </a:lnTo>
                    <a:lnTo>
                      <a:pt x="62" y="74"/>
                    </a:lnTo>
                    <a:lnTo>
                      <a:pt x="62" y="78"/>
                    </a:lnTo>
                    <a:lnTo>
                      <a:pt x="63" y="83"/>
                    </a:lnTo>
                    <a:lnTo>
                      <a:pt x="63" y="86"/>
                    </a:lnTo>
                    <a:lnTo>
                      <a:pt x="63" y="87"/>
                    </a:lnTo>
                    <a:lnTo>
                      <a:pt x="63" y="86"/>
                    </a:lnTo>
                    <a:lnTo>
                      <a:pt x="63" y="84"/>
                    </a:lnTo>
                    <a:lnTo>
                      <a:pt x="63" y="81"/>
                    </a:lnTo>
                    <a:lnTo>
                      <a:pt x="63" y="77"/>
                    </a:lnTo>
                    <a:lnTo>
                      <a:pt x="63" y="74"/>
                    </a:lnTo>
                    <a:lnTo>
                      <a:pt x="63" y="70"/>
                    </a:lnTo>
                    <a:lnTo>
                      <a:pt x="63" y="68"/>
                    </a:lnTo>
                    <a:lnTo>
                      <a:pt x="63" y="66"/>
                    </a:lnTo>
                    <a:lnTo>
                      <a:pt x="64" y="68"/>
                    </a:lnTo>
                    <a:lnTo>
                      <a:pt x="64" y="71"/>
                    </a:lnTo>
                    <a:lnTo>
                      <a:pt x="64" y="75"/>
                    </a:lnTo>
                    <a:lnTo>
                      <a:pt x="64" y="80"/>
                    </a:lnTo>
                    <a:lnTo>
                      <a:pt x="64" y="86"/>
                    </a:lnTo>
                    <a:lnTo>
                      <a:pt x="64" y="92"/>
                    </a:lnTo>
                    <a:lnTo>
                      <a:pt x="64" y="97"/>
                    </a:lnTo>
                    <a:lnTo>
                      <a:pt x="64" y="103"/>
                    </a:lnTo>
                    <a:lnTo>
                      <a:pt x="64" y="109"/>
                    </a:lnTo>
                    <a:lnTo>
                      <a:pt x="64" y="113"/>
                    </a:lnTo>
                    <a:lnTo>
                      <a:pt x="64" y="116"/>
                    </a:lnTo>
                    <a:lnTo>
                      <a:pt x="64" y="119"/>
                    </a:lnTo>
                    <a:lnTo>
                      <a:pt x="64" y="121"/>
                    </a:lnTo>
                    <a:lnTo>
                      <a:pt x="65" y="122"/>
                    </a:lnTo>
                    <a:lnTo>
                      <a:pt x="65" y="121"/>
                    </a:lnTo>
                    <a:lnTo>
                      <a:pt x="65" y="119"/>
                    </a:lnTo>
                    <a:lnTo>
                      <a:pt x="65" y="118"/>
                    </a:lnTo>
                    <a:lnTo>
                      <a:pt x="65" y="116"/>
                    </a:lnTo>
                    <a:lnTo>
                      <a:pt x="65" y="113"/>
                    </a:lnTo>
                    <a:lnTo>
                      <a:pt x="65" y="111"/>
                    </a:lnTo>
                    <a:lnTo>
                      <a:pt x="65" y="109"/>
                    </a:lnTo>
                    <a:lnTo>
                      <a:pt x="65" y="106"/>
                    </a:lnTo>
                    <a:lnTo>
                      <a:pt x="65" y="105"/>
                    </a:lnTo>
                    <a:lnTo>
                      <a:pt x="65" y="103"/>
                    </a:lnTo>
                    <a:lnTo>
                      <a:pt x="65" y="101"/>
                    </a:lnTo>
                    <a:lnTo>
                      <a:pt x="66" y="101"/>
                    </a:lnTo>
                    <a:lnTo>
                      <a:pt x="66" y="103"/>
                    </a:lnTo>
                    <a:lnTo>
                      <a:pt x="66" y="104"/>
                    </a:lnTo>
                    <a:lnTo>
                      <a:pt x="66" y="105"/>
                    </a:lnTo>
                    <a:lnTo>
                      <a:pt x="66" y="104"/>
                    </a:lnTo>
                    <a:lnTo>
                      <a:pt x="66" y="103"/>
                    </a:lnTo>
                    <a:lnTo>
                      <a:pt x="66" y="100"/>
                    </a:lnTo>
                    <a:lnTo>
                      <a:pt x="66" y="98"/>
                    </a:lnTo>
                    <a:lnTo>
                      <a:pt x="66" y="95"/>
                    </a:lnTo>
                    <a:lnTo>
                      <a:pt x="68" y="92"/>
                    </a:lnTo>
                    <a:lnTo>
                      <a:pt x="68" y="90"/>
                    </a:lnTo>
                    <a:lnTo>
                      <a:pt x="68" y="88"/>
                    </a:lnTo>
                    <a:lnTo>
                      <a:pt x="68" y="87"/>
                    </a:lnTo>
                    <a:lnTo>
                      <a:pt x="68" y="88"/>
                    </a:lnTo>
                    <a:lnTo>
                      <a:pt x="68" y="90"/>
                    </a:lnTo>
                    <a:lnTo>
                      <a:pt x="68" y="93"/>
                    </a:lnTo>
                    <a:lnTo>
                      <a:pt x="68" y="95"/>
                    </a:lnTo>
                    <a:lnTo>
                      <a:pt x="68" y="99"/>
                    </a:lnTo>
                    <a:lnTo>
                      <a:pt x="68" y="103"/>
                    </a:lnTo>
                    <a:lnTo>
                      <a:pt x="68" y="105"/>
                    </a:lnTo>
                    <a:lnTo>
                      <a:pt x="68" y="107"/>
                    </a:lnTo>
                    <a:lnTo>
                      <a:pt x="69" y="110"/>
                    </a:lnTo>
                    <a:lnTo>
                      <a:pt x="69" y="111"/>
                    </a:lnTo>
                    <a:lnTo>
                      <a:pt x="69" y="112"/>
                    </a:lnTo>
                    <a:lnTo>
                      <a:pt x="69" y="111"/>
                    </a:lnTo>
                    <a:lnTo>
                      <a:pt x="69" y="110"/>
                    </a:lnTo>
                    <a:lnTo>
                      <a:pt x="69" y="109"/>
                    </a:lnTo>
                    <a:lnTo>
                      <a:pt x="69" y="106"/>
                    </a:lnTo>
                    <a:lnTo>
                      <a:pt x="69" y="104"/>
                    </a:lnTo>
                    <a:lnTo>
                      <a:pt x="69" y="101"/>
                    </a:lnTo>
                    <a:lnTo>
                      <a:pt x="69" y="98"/>
                    </a:lnTo>
                    <a:lnTo>
                      <a:pt x="69" y="94"/>
                    </a:lnTo>
                    <a:lnTo>
                      <a:pt x="69" y="92"/>
                    </a:lnTo>
                    <a:lnTo>
                      <a:pt x="69" y="88"/>
                    </a:lnTo>
                    <a:lnTo>
                      <a:pt x="70" y="86"/>
                    </a:lnTo>
                    <a:lnTo>
                      <a:pt x="70" y="83"/>
                    </a:lnTo>
                    <a:lnTo>
                      <a:pt x="70" y="81"/>
                    </a:lnTo>
                    <a:lnTo>
                      <a:pt x="70" y="78"/>
                    </a:lnTo>
                    <a:lnTo>
                      <a:pt x="70" y="77"/>
                    </a:lnTo>
                    <a:lnTo>
                      <a:pt x="70" y="76"/>
                    </a:lnTo>
                    <a:lnTo>
                      <a:pt x="70" y="75"/>
                    </a:lnTo>
                    <a:lnTo>
                      <a:pt x="70" y="76"/>
                    </a:lnTo>
                    <a:lnTo>
                      <a:pt x="70" y="77"/>
                    </a:lnTo>
                    <a:lnTo>
                      <a:pt x="71" y="77"/>
                    </a:lnTo>
                    <a:lnTo>
                      <a:pt x="71" y="80"/>
                    </a:lnTo>
                    <a:lnTo>
                      <a:pt x="71" y="81"/>
                    </a:lnTo>
                    <a:lnTo>
                      <a:pt x="71" y="82"/>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96" name="Freeform 128"/>
              <p:cNvSpPr>
                <a:spLocks/>
              </p:cNvSpPr>
              <p:nvPr/>
            </p:nvSpPr>
            <p:spPr bwMode="auto">
              <a:xfrm>
                <a:off x="3779" y="1853"/>
                <a:ext cx="74" cy="393"/>
              </a:xfrm>
              <a:custGeom>
                <a:avLst/>
                <a:gdLst>
                  <a:gd name="T0" fmla="*/ 2 w 74"/>
                  <a:gd name="T1" fmla="*/ 359 h 393"/>
                  <a:gd name="T2" fmla="*/ 3 w 74"/>
                  <a:gd name="T3" fmla="*/ 358 h 393"/>
                  <a:gd name="T4" fmla="*/ 3 w 74"/>
                  <a:gd name="T5" fmla="*/ 313 h 393"/>
                  <a:gd name="T6" fmla="*/ 4 w 74"/>
                  <a:gd name="T7" fmla="*/ 330 h 393"/>
                  <a:gd name="T8" fmla="*/ 5 w 74"/>
                  <a:gd name="T9" fmla="*/ 334 h 393"/>
                  <a:gd name="T10" fmla="*/ 8 w 74"/>
                  <a:gd name="T11" fmla="*/ 352 h 393"/>
                  <a:gd name="T12" fmla="*/ 9 w 74"/>
                  <a:gd name="T13" fmla="*/ 365 h 393"/>
                  <a:gd name="T14" fmla="*/ 10 w 74"/>
                  <a:gd name="T15" fmla="*/ 335 h 393"/>
                  <a:gd name="T16" fmla="*/ 11 w 74"/>
                  <a:gd name="T17" fmla="*/ 319 h 393"/>
                  <a:gd name="T18" fmla="*/ 12 w 74"/>
                  <a:gd name="T19" fmla="*/ 312 h 393"/>
                  <a:gd name="T20" fmla="*/ 14 w 74"/>
                  <a:gd name="T21" fmla="*/ 334 h 393"/>
                  <a:gd name="T22" fmla="*/ 15 w 74"/>
                  <a:gd name="T23" fmla="*/ 317 h 393"/>
                  <a:gd name="T24" fmla="*/ 16 w 74"/>
                  <a:gd name="T25" fmla="*/ 329 h 393"/>
                  <a:gd name="T26" fmla="*/ 17 w 74"/>
                  <a:gd name="T27" fmla="*/ 349 h 393"/>
                  <a:gd name="T28" fmla="*/ 19 w 74"/>
                  <a:gd name="T29" fmla="*/ 390 h 393"/>
                  <a:gd name="T30" fmla="*/ 20 w 74"/>
                  <a:gd name="T31" fmla="*/ 326 h 393"/>
                  <a:gd name="T32" fmla="*/ 21 w 74"/>
                  <a:gd name="T33" fmla="*/ 335 h 393"/>
                  <a:gd name="T34" fmla="*/ 22 w 74"/>
                  <a:gd name="T35" fmla="*/ 332 h 393"/>
                  <a:gd name="T36" fmla="*/ 23 w 74"/>
                  <a:gd name="T37" fmla="*/ 343 h 393"/>
                  <a:gd name="T38" fmla="*/ 25 w 74"/>
                  <a:gd name="T39" fmla="*/ 317 h 393"/>
                  <a:gd name="T40" fmla="*/ 26 w 74"/>
                  <a:gd name="T41" fmla="*/ 345 h 393"/>
                  <a:gd name="T42" fmla="*/ 27 w 74"/>
                  <a:gd name="T43" fmla="*/ 332 h 393"/>
                  <a:gd name="T44" fmla="*/ 28 w 74"/>
                  <a:gd name="T45" fmla="*/ 340 h 393"/>
                  <a:gd name="T46" fmla="*/ 29 w 74"/>
                  <a:gd name="T47" fmla="*/ 289 h 393"/>
                  <a:gd name="T48" fmla="*/ 31 w 74"/>
                  <a:gd name="T49" fmla="*/ 347 h 393"/>
                  <a:gd name="T50" fmla="*/ 32 w 74"/>
                  <a:gd name="T51" fmla="*/ 387 h 393"/>
                  <a:gd name="T52" fmla="*/ 33 w 74"/>
                  <a:gd name="T53" fmla="*/ 355 h 393"/>
                  <a:gd name="T54" fmla="*/ 34 w 74"/>
                  <a:gd name="T55" fmla="*/ 358 h 393"/>
                  <a:gd name="T56" fmla="*/ 34 w 74"/>
                  <a:gd name="T57" fmla="*/ 339 h 393"/>
                  <a:gd name="T58" fmla="*/ 36 w 74"/>
                  <a:gd name="T59" fmla="*/ 351 h 393"/>
                  <a:gd name="T60" fmla="*/ 37 w 74"/>
                  <a:gd name="T61" fmla="*/ 364 h 393"/>
                  <a:gd name="T62" fmla="*/ 38 w 74"/>
                  <a:gd name="T63" fmla="*/ 326 h 393"/>
                  <a:gd name="T64" fmla="*/ 40 w 74"/>
                  <a:gd name="T65" fmla="*/ 348 h 393"/>
                  <a:gd name="T66" fmla="*/ 42 w 74"/>
                  <a:gd name="T67" fmla="*/ 352 h 393"/>
                  <a:gd name="T68" fmla="*/ 42 w 74"/>
                  <a:gd name="T69" fmla="*/ 302 h 393"/>
                  <a:gd name="T70" fmla="*/ 43 w 74"/>
                  <a:gd name="T71" fmla="*/ 329 h 393"/>
                  <a:gd name="T72" fmla="*/ 44 w 74"/>
                  <a:gd name="T73" fmla="*/ 339 h 393"/>
                  <a:gd name="T74" fmla="*/ 45 w 74"/>
                  <a:gd name="T75" fmla="*/ 322 h 393"/>
                  <a:gd name="T76" fmla="*/ 46 w 74"/>
                  <a:gd name="T77" fmla="*/ 365 h 393"/>
                  <a:gd name="T78" fmla="*/ 48 w 74"/>
                  <a:gd name="T79" fmla="*/ 305 h 393"/>
                  <a:gd name="T80" fmla="*/ 49 w 74"/>
                  <a:gd name="T81" fmla="*/ 278 h 393"/>
                  <a:gd name="T82" fmla="*/ 50 w 74"/>
                  <a:gd name="T83" fmla="*/ 244 h 393"/>
                  <a:gd name="T84" fmla="*/ 51 w 74"/>
                  <a:gd name="T85" fmla="*/ 175 h 393"/>
                  <a:gd name="T86" fmla="*/ 52 w 74"/>
                  <a:gd name="T87" fmla="*/ 131 h 393"/>
                  <a:gd name="T88" fmla="*/ 54 w 74"/>
                  <a:gd name="T89" fmla="*/ 37 h 393"/>
                  <a:gd name="T90" fmla="*/ 54 w 74"/>
                  <a:gd name="T91" fmla="*/ 17 h 393"/>
                  <a:gd name="T92" fmla="*/ 55 w 74"/>
                  <a:gd name="T93" fmla="*/ 129 h 393"/>
                  <a:gd name="T94" fmla="*/ 56 w 74"/>
                  <a:gd name="T95" fmla="*/ 200 h 393"/>
                  <a:gd name="T96" fmla="*/ 57 w 74"/>
                  <a:gd name="T97" fmla="*/ 199 h 393"/>
                  <a:gd name="T98" fmla="*/ 59 w 74"/>
                  <a:gd name="T99" fmla="*/ 120 h 393"/>
                  <a:gd name="T100" fmla="*/ 60 w 74"/>
                  <a:gd name="T101" fmla="*/ 175 h 393"/>
                  <a:gd name="T102" fmla="*/ 61 w 74"/>
                  <a:gd name="T103" fmla="*/ 200 h 393"/>
                  <a:gd name="T104" fmla="*/ 62 w 74"/>
                  <a:gd name="T105" fmla="*/ 235 h 393"/>
                  <a:gd name="T106" fmla="*/ 63 w 74"/>
                  <a:gd name="T107" fmla="*/ 231 h 393"/>
                  <a:gd name="T108" fmla="*/ 65 w 74"/>
                  <a:gd name="T109" fmla="*/ 238 h 393"/>
                  <a:gd name="T110" fmla="*/ 66 w 74"/>
                  <a:gd name="T111" fmla="*/ 205 h 393"/>
                  <a:gd name="T112" fmla="*/ 66 w 74"/>
                  <a:gd name="T113" fmla="*/ 249 h 393"/>
                  <a:gd name="T114" fmla="*/ 67 w 74"/>
                  <a:gd name="T115" fmla="*/ 242 h 393"/>
                  <a:gd name="T116" fmla="*/ 68 w 74"/>
                  <a:gd name="T117" fmla="*/ 236 h 393"/>
                  <a:gd name="T118" fmla="*/ 69 w 74"/>
                  <a:gd name="T119" fmla="*/ 258 h 393"/>
                  <a:gd name="T120" fmla="*/ 71 w 74"/>
                  <a:gd name="T121" fmla="*/ 241 h 393"/>
                  <a:gd name="T122" fmla="*/ 72 w 74"/>
                  <a:gd name="T123" fmla="*/ 219 h 393"/>
                  <a:gd name="T124" fmla="*/ 73 w 74"/>
                  <a:gd name="T125" fmla="*/ 205 h 39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4"/>
                  <a:gd name="T190" fmla="*/ 0 h 393"/>
                  <a:gd name="T191" fmla="*/ 74 w 74"/>
                  <a:gd name="T192" fmla="*/ 393 h 39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4" h="393">
                    <a:moveTo>
                      <a:pt x="0" y="324"/>
                    </a:moveTo>
                    <a:lnTo>
                      <a:pt x="0" y="326"/>
                    </a:lnTo>
                    <a:lnTo>
                      <a:pt x="0" y="330"/>
                    </a:lnTo>
                    <a:lnTo>
                      <a:pt x="0" y="332"/>
                    </a:lnTo>
                    <a:lnTo>
                      <a:pt x="0" y="336"/>
                    </a:lnTo>
                    <a:lnTo>
                      <a:pt x="0" y="340"/>
                    </a:lnTo>
                    <a:lnTo>
                      <a:pt x="0" y="345"/>
                    </a:lnTo>
                    <a:lnTo>
                      <a:pt x="0" y="348"/>
                    </a:lnTo>
                    <a:lnTo>
                      <a:pt x="0" y="352"/>
                    </a:lnTo>
                    <a:lnTo>
                      <a:pt x="0" y="355"/>
                    </a:lnTo>
                    <a:lnTo>
                      <a:pt x="2" y="359"/>
                    </a:lnTo>
                    <a:lnTo>
                      <a:pt x="2" y="363"/>
                    </a:lnTo>
                    <a:lnTo>
                      <a:pt x="2" y="364"/>
                    </a:lnTo>
                    <a:lnTo>
                      <a:pt x="2" y="366"/>
                    </a:lnTo>
                    <a:lnTo>
                      <a:pt x="2" y="367"/>
                    </a:lnTo>
                    <a:lnTo>
                      <a:pt x="2" y="369"/>
                    </a:lnTo>
                    <a:lnTo>
                      <a:pt x="2" y="367"/>
                    </a:lnTo>
                    <a:lnTo>
                      <a:pt x="2" y="366"/>
                    </a:lnTo>
                    <a:lnTo>
                      <a:pt x="2" y="365"/>
                    </a:lnTo>
                    <a:lnTo>
                      <a:pt x="2" y="363"/>
                    </a:lnTo>
                    <a:lnTo>
                      <a:pt x="2" y="360"/>
                    </a:lnTo>
                    <a:lnTo>
                      <a:pt x="3" y="358"/>
                    </a:lnTo>
                    <a:lnTo>
                      <a:pt x="3" y="354"/>
                    </a:lnTo>
                    <a:lnTo>
                      <a:pt x="3" y="351"/>
                    </a:lnTo>
                    <a:lnTo>
                      <a:pt x="3" y="346"/>
                    </a:lnTo>
                    <a:lnTo>
                      <a:pt x="3" y="342"/>
                    </a:lnTo>
                    <a:lnTo>
                      <a:pt x="3" y="337"/>
                    </a:lnTo>
                    <a:lnTo>
                      <a:pt x="3" y="332"/>
                    </a:lnTo>
                    <a:lnTo>
                      <a:pt x="3" y="328"/>
                    </a:lnTo>
                    <a:lnTo>
                      <a:pt x="3" y="323"/>
                    </a:lnTo>
                    <a:lnTo>
                      <a:pt x="3" y="319"/>
                    </a:lnTo>
                    <a:lnTo>
                      <a:pt x="3" y="316"/>
                    </a:lnTo>
                    <a:lnTo>
                      <a:pt x="3" y="313"/>
                    </a:lnTo>
                    <a:lnTo>
                      <a:pt x="3" y="312"/>
                    </a:lnTo>
                    <a:lnTo>
                      <a:pt x="4" y="312"/>
                    </a:lnTo>
                    <a:lnTo>
                      <a:pt x="4" y="313"/>
                    </a:lnTo>
                    <a:lnTo>
                      <a:pt x="4" y="314"/>
                    </a:lnTo>
                    <a:lnTo>
                      <a:pt x="4" y="317"/>
                    </a:lnTo>
                    <a:lnTo>
                      <a:pt x="4" y="319"/>
                    </a:lnTo>
                    <a:lnTo>
                      <a:pt x="4" y="323"/>
                    </a:lnTo>
                    <a:lnTo>
                      <a:pt x="4" y="325"/>
                    </a:lnTo>
                    <a:lnTo>
                      <a:pt x="4" y="328"/>
                    </a:lnTo>
                    <a:lnTo>
                      <a:pt x="4" y="329"/>
                    </a:lnTo>
                    <a:lnTo>
                      <a:pt x="4" y="330"/>
                    </a:lnTo>
                    <a:lnTo>
                      <a:pt x="4" y="331"/>
                    </a:lnTo>
                    <a:lnTo>
                      <a:pt x="4" y="330"/>
                    </a:lnTo>
                    <a:lnTo>
                      <a:pt x="5" y="329"/>
                    </a:lnTo>
                    <a:lnTo>
                      <a:pt x="5" y="328"/>
                    </a:lnTo>
                    <a:lnTo>
                      <a:pt x="5" y="326"/>
                    </a:lnTo>
                    <a:lnTo>
                      <a:pt x="5" y="325"/>
                    </a:lnTo>
                    <a:lnTo>
                      <a:pt x="5" y="326"/>
                    </a:lnTo>
                    <a:lnTo>
                      <a:pt x="5" y="328"/>
                    </a:lnTo>
                    <a:lnTo>
                      <a:pt x="5" y="329"/>
                    </a:lnTo>
                    <a:lnTo>
                      <a:pt x="5" y="331"/>
                    </a:lnTo>
                    <a:lnTo>
                      <a:pt x="5" y="334"/>
                    </a:lnTo>
                    <a:lnTo>
                      <a:pt x="5" y="335"/>
                    </a:lnTo>
                    <a:lnTo>
                      <a:pt x="6" y="336"/>
                    </a:lnTo>
                    <a:lnTo>
                      <a:pt x="6" y="337"/>
                    </a:lnTo>
                    <a:lnTo>
                      <a:pt x="6" y="339"/>
                    </a:lnTo>
                    <a:lnTo>
                      <a:pt x="6" y="340"/>
                    </a:lnTo>
                    <a:lnTo>
                      <a:pt x="6" y="341"/>
                    </a:lnTo>
                    <a:lnTo>
                      <a:pt x="6" y="342"/>
                    </a:lnTo>
                    <a:lnTo>
                      <a:pt x="6" y="345"/>
                    </a:lnTo>
                    <a:lnTo>
                      <a:pt x="6" y="347"/>
                    </a:lnTo>
                    <a:lnTo>
                      <a:pt x="6" y="349"/>
                    </a:lnTo>
                    <a:lnTo>
                      <a:pt x="8" y="352"/>
                    </a:lnTo>
                    <a:lnTo>
                      <a:pt x="8" y="354"/>
                    </a:lnTo>
                    <a:lnTo>
                      <a:pt x="8" y="357"/>
                    </a:lnTo>
                    <a:lnTo>
                      <a:pt x="8" y="359"/>
                    </a:lnTo>
                    <a:lnTo>
                      <a:pt x="8" y="360"/>
                    </a:lnTo>
                    <a:lnTo>
                      <a:pt x="8" y="361"/>
                    </a:lnTo>
                    <a:lnTo>
                      <a:pt x="8" y="360"/>
                    </a:lnTo>
                    <a:lnTo>
                      <a:pt x="9" y="360"/>
                    </a:lnTo>
                    <a:lnTo>
                      <a:pt x="9" y="361"/>
                    </a:lnTo>
                    <a:lnTo>
                      <a:pt x="9" y="363"/>
                    </a:lnTo>
                    <a:lnTo>
                      <a:pt x="9" y="364"/>
                    </a:lnTo>
                    <a:lnTo>
                      <a:pt x="9" y="365"/>
                    </a:lnTo>
                    <a:lnTo>
                      <a:pt x="9" y="367"/>
                    </a:lnTo>
                    <a:lnTo>
                      <a:pt x="9" y="369"/>
                    </a:lnTo>
                    <a:lnTo>
                      <a:pt x="9" y="370"/>
                    </a:lnTo>
                    <a:lnTo>
                      <a:pt x="9" y="369"/>
                    </a:lnTo>
                    <a:lnTo>
                      <a:pt x="9" y="366"/>
                    </a:lnTo>
                    <a:lnTo>
                      <a:pt x="10" y="363"/>
                    </a:lnTo>
                    <a:lnTo>
                      <a:pt x="10" y="359"/>
                    </a:lnTo>
                    <a:lnTo>
                      <a:pt x="10" y="354"/>
                    </a:lnTo>
                    <a:lnTo>
                      <a:pt x="10" y="348"/>
                    </a:lnTo>
                    <a:lnTo>
                      <a:pt x="10" y="341"/>
                    </a:lnTo>
                    <a:lnTo>
                      <a:pt x="10" y="335"/>
                    </a:lnTo>
                    <a:lnTo>
                      <a:pt x="10" y="328"/>
                    </a:lnTo>
                    <a:lnTo>
                      <a:pt x="10" y="322"/>
                    </a:lnTo>
                    <a:lnTo>
                      <a:pt x="10" y="317"/>
                    </a:lnTo>
                    <a:lnTo>
                      <a:pt x="10" y="313"/>
                    </a:lnTo>
                    <a:lnTo>
                      <a:pt x="10" y="311"/>
                    </a:lnTo>
                    <a:lnTo>
                      <a:pt x="10" y="310"/>
                    </a:lnTo>
                    <a:lnTo>
                      <a:pt x="10" y="311"/>
                    </a:lnTo>
                    <a:lnTo>
                      <a:pt x="11" y="312"/>
                    </a:lnTo>
                    <a:lnTo>
                      <a:pt x="11" y="314"/>
                    </a:lnTo>
                    <a:lnTo>
                      <a:pt x="11" y="317"/>
                    </a:lnTo>
                    <a:lnTo>
                      <a:pt x="11" y="319"/>
                    </a:lnTo>
                    <a:lnTo>
                      <a:pt x="11" y="323"/>
                    </a:lnTo>
                    <a:lnTo>
                      <a:pt x="11" y="324"/>
                    </a:lnTo>
                    <a:lnTo>
                      <a:pt x="11" y="326"/>
                    </a:lnTo>
                    <a:lnTo>
                      <a:pt x="11" y="325"/>
                    </a:lnTo>
                    <a:lnTo>
                      <a:pt x="11" y="324"/>
                    </a:lnTo>
                    <a:lnTo>
                      <a:pt x="11" y="322"/>
                    </a:lnTo>
                    <a:lnTo>
                      <a:pt x="11" y="319"/>
                    </a:lnTo>
                    <a:lnTo>
                      <a:pt x="11" y="317"/>
                    </a:lnTo>
                    <a:lnTo>
                      <a:pt x="12" y="314"/>
                    </a:lnTo>
                    <a:lnTo>
                      <a:pt x="12" y="313"/>
                    </a:lnTo>
                    <a:lnTo>
                      <a:pt x="12" y="312"/>
                    </a:lnTo>
                    <a:lnTo>
                      <a:pt x="12" y="314"/>
                    </a:lnTo>
                    <a:lnTo>
                      <a:pt x="12" y="316"/>
                    </a:lnTo>
                    <a:lnTo>
                      <a:pt x="12" y="318"/>
                    </a:lnTo>
                    <a:lnTo>
                      <a:pt x="12" y="320"/>
                    </a:lnTo>
                    <a:lnTo>
                      <a:pt x="12" y="324"/>
                    </a:lnTo>
                    <a:lnTo>
                      <a:pt x="12" y="326"/>
                    </a:lnTo>
                    <a:lnTo>
                      <a:pt x="12" y="328"/>
                    </a:lnTo>
                    <a:lnTo>
                      <a:pt x="12" y="330"/>
                    </a:lnTo>
                    <a:lnTo>
                      <a:pt x="14" y="331"/>
                    </a:lnTo>
                    <a:lnTo>
                      <a:pt x="14" y="332"/>
                    </a:lnTo>
                    <a:lnTo>
                      <a:pt x="14" y="334"/>
                    </a:lnTo>
                    <a:lnTo>
                      <a:pt x="14" y="335"/>
                    </a:lnTo>
                    <a:lnTo>
                      <a:pt x="14" y="334"/>
                    </a:lnTo>
                    <a:lnTo>
                      <a:pt x="14" y="332"/>
                    </a:lnTo>
                    <a:lnTo>
                      <a:pt x="14" y="331"/>
                    </a:lnTo>
                    <a:lnTo>
                      <a:pt x="15" y="330"/>
                    </a:lnTo>
                    <a:lnTo>
                      <a:pt x="15" y="328"/>
                    </a:lnTo>
                    <a:lnTo>
                      <a:pt x="15" y="325"/>
                    </a:lnTo>
                    <a:lnTo>
                      <a:pt x="15" y="323"/>
                    </a:lnTo>
                    <a:lnTo>
                      <a:pt x="15" y="320"/>
                    </a:lnTo>
                    <a:lnTo>
                      <a:pt x="15" y="319"/>
                    </a:lnTo>
                    <a:lnTo>
                      <a:pt x="15" y="317"/>
                    </a:lnTo>
                    <a:lnTo>
                      <a:pt x="15" y="316"/>
                    </a:lnTo>
                    <a:lnTo>
                      <a:pt x="15" y="317"/>
                    </a:lnTo>
                    <a:lnTo>
                      <a:pt x="15" y="318"/>
                    </a:lnTo>
                    <a:lnTo>
                      <a:pt x="16" y="320"/>
                    </a:lnTo>
                    <a:lnTo>
                      <a:pt x="16" y="322"/>
                    </a:lnTo>
                    <a:lnTo>
                      <a:pt x="16" y="324"/>
                    </a:lnTo>
                    <a:lnTo>
                      <a:pt x="16" y="326"/>
                    </a:lnTo>
                    <a:lnTo>
                      <a:pt x="16" y="328"/>
                    </a:lnTo>
                    <a:lnTo>
                      <a:pt x="16" y="329"/>
                    </a:lnTo>
                    <a:lnTo>
                      <a:pt x="16" y="330"/>
                    </a:lnTo>
                    <a:lnTo>
                      <a:pt x="16" y="329"/>
                    </a:lnTo>
                    <a:lnTo>
                      <a:pt x="17" y="328"/>
                    </a:lnTo>
                    <a:lnTo>
                      <a:pt x="17" y="329"/>
                    </a:lnTo>
                    <a:lnTo>
                      <a:pt x="17" y="330"/>
                    </a:lnTo>
                    <a:lnTo>
                      <a:pt x="17" y="331"/>
                    </a:lnTo>
                    <a:lnTo>
                      <a:pt x="17" y="334"/>
                    </a:lnTo>
                    <a:lnTo>
                      <a:pt x="17" y="336"/>
                    </a:lnTo>
                    <a:lnTo>
                      <a:pt x="17" y="339"/>
                    </a:lnTo>
                    <a:lnTo>
                      <a:pt x="17" y="341"/>
                    </a:lnTo>
                    <a:lnTo>
                      <a:pt x="17" y="343"/>
                    </a:lnTo>
                    <a:lnTo>
                      <a:pt x="17" y="347"/>
                    </a:lnTo>
                    <a:lnTo>
                      <a:pt x="17" y="349"/>
                    </a:lnTo>
                    <a:lnTo>
                      <a:pt x="17" y="353"/>
                    </a:lnTo>
                    <a:lnTo>
                      <a:pt x="19" y="357"/>
                    </a:lnTo>
                    <a:lnTo>
                      <a:pt x="19" y="360"/>
                    </a:lnTo>
                    <a:lnTo>
                      <a:pt x="19" y="364"/>
                    </a:lnTo>
                    <a:lnTo>
                      <a:pt x="19" y="369"/>
                    </a:lnTo>
                    <a:lnTo>
                      <a:pt x="19" y="372"/>
                    </a:lnTo>
                    <a:lnTo>
                      <a:pt x="19" y="377"/>
                    </a:lnTo>
                    <a:lnTo>
                      <a:pt x="19" y="381"/>
                    </a:lnTo>
                    <a:lnTo>
                      <a:pt x="19" y="384"/>
                    </a:lnTo>
                    <a:lnTo>
                      <a:pt x="19" y="388"/>
                    </a:lnTo>
                    <a:lnTo>
                      <a:pt x="19" y="390"/>
                    </a:lnTo>
                    <a:lnTo>
                      <a:pt x="19" y="393"/>
                    </a:lnTo>
                    <a:lnTo>
                      <a:pt x="19" y="392"/>
                    </a:lnTo>
                    <a:lnTo>
                      <a:pt x="20" y="389"/>
                    </a:lnTo>
                    <a:lnTo>
                      <a:pt x="20" y="384"/>
                    </a:lnTo>
                    <a:lnTo>
                      <a:pt x="20" y="378"/>
                    </a:lnTo>
                    <a:lnTo>
                      <a:pt x="20" y="371"/>
                    </a:lnTo>
                    <a:lnTo>
                      <a:pt x="20" y="363"/>
                    </a:lnTo>
                    <a:lnTo>
                      <a:pt x="20" y="354"/>
                    </a:lnTo>
                    <a:lnTo>
                      <a:pt x="20" y="345"/>
                    </a:lnTo>
                    <a:lnTo>
                      <a:pt x="20" y="335"/>
                    </a:lnTo>
                    <a:lnTo>
                      <a:pt x="20" y="326"/>
                    </a:lnTo>
                    <a:lnTo>
                      <a:pt x="20" y="319"/>
                    </a:lnTo>
                    <a:lnTo>
                      <a:pt x="20" y="313"/>
                    </a:lnTo>
                    <a:lnTo>
                      <a:pt x="20" y="310"/>
                    </a:lnTo>
                    <a:lnTo>
                      <a:pt x="20" y="307"/>
                    </a:lnTo>
                    <a:lnTo>
                      <a:pt x="21" y="306"/>
                    </a:lnTo>
                    <a:lnTo>
                      <a:pt x="21" y="308"/>
                    </a:lnTo>
                    <a:lnTo>
                      <a:pt x="21" y="312"/>
                    </a:lnTo>
                    <a:lnTo>
                      <a:pt x="21" y="317"/>
                    </a:lnTo>
                    <a:lnTo>
                      <a:pt x="21" y="322"/>
                    </a:lnTo>
                    <a:lnTo>
                      <a:pt x="21" y="329"/>
                    </a:lnTo>
                    <a:lnTo>
                      <a:pt x="21" y="335"/>
                    </a:lnTo>
                    <a:lnTo>
                      <a:pt x="21" y="341"/>
                    </a:lnTo>
                    <a:lnTo>
                      <a:pt x="21" y="346"/>
                    </a:lnTo>
                    <a:lnTo>
                      <a:pt x="21" y="349"/>
                    </a:lnTo>
                    <a:lnTo>
                      <a:pt x="21" y="352"/>
                    </a:lnTo>
                    <a:lnTo>
                      <a:pt x="22" y="351"/>
                    </a:lnTo>
                    <a:lnTo>
                      <a:pt x="22" y="347"/>
                    </a:lnTo>
                    <a:lnTo>
                      <a:pt x="22" y="345"/>
                    </a:lnTo>
                    <a:lnTo>
                      <a:pt x="22" y="341"/>
                    </a:lnTo>
                    <a:lnTo>
                      <a:pt x="22" y="337"/>
                    </a:lnTo>
                    <a:lnTo>
                      <a:pt x="22" y="335"/>
                    </a:lnTo>
                    <a:lnTo>
                      <a:pt x="22" y="332"/>
                    </a:lnTo>
                    <a:lnTo>
                      <a:pt x="22" y="331"/>
                    </a:lnTo>
                    <a:lnTo>
                      <a:pt x="22" y="332"/>
                    </a:lnTo>
                    <a:lnTo>
                      <a:pt x="22" y="334"/>
                    </a:lnTo>
                    <a:lnTo>
                      <a:pt x="23" y="334"/>
                    </a:lnTo>
                    <a:lnTo>
                      <a:pt x="23" y="335"/>
                    </a:lnTo>
                    <a:lnTo>
                      <a:pt x="23" y="336"/>
                    </a:lnTo>
                    <a:lnTo>
                      <a:pt x="23" y="337"/>
                    </a:lnTo>
                    <a:lnTo>
                      <a:pt x="23" y="339"/>
                    </a:lnTo>
                    <a:lnTo>
                      <a:pt x="23" y="340"/>
                    </a:lnTo>
                    <a:lnTo>
                      <a:pt x="23" y="341"/>
                    </a:lnTo>
                    <a:lnTo>
                      <a:pt x="23" y="343"/>
                    </a:lnTo>
                    <a:lnTo>
                      <a:pt x="23" y="345"/>
                    </a:lnTo>
                    <a:lnTo>
                      <a:pt x="23" y="346"/>
                    </a:lnTo>
                    <a:lnTo>
                      <a:pt x="23" y="348"/>
                    </a:lnTo>
                    <a:lnTo>
                      <a:pt x="25" y="348"/>
                    </a:lnTo>
                    <a:lnTo>
                      <a:pt x="25" y="346"/>
                    </a:lnTo>
                    <a:lnTo>
                      <a:pt x="25" y="343"/>
                    </a:lnTo>
                    <a:lnTo>
                      <a:pt x="25" y="340"/>
                    </a:lnTo>
                    <a:lnTo>
                      <a:pt x="25" y="334"/>
                    </a:lnTo>
                    <a:lnTo>
                      <a:pt x="25" y="329"/>
                    </a:lnTo>
                    <a:lnTo>
                      <a:pt x="25" y="323"/>
                    </a:lnTo>
                    <a:lnTo>
                      <a:pt x="25" y="317"/>
                    </a:lnTo>
                    <a:lnTo>
                      <a:pt x="25" y="312"/>
                    </a:lnTo>
                    <a:lnTo>
                      <a:pt x="25" y="308"/>
                    </a:lnTo>
                    <a:lnTo>
                      <a:pt x="25" y="306"/>
                    </a:lnTo>
                    <a:lnTo>
                      <a:pt x="26" y="308"/>
                    </a:lnTo>
                    <a:lnTo>
                      <a:pt x="26" y="312"/>
                    </a:lnTo>
                    <a:lnTo>
                      <a:pt x="26" y="317"/>
                    </a:lnTo>
                    <a:lnTo>
                      <a:pt x="26" y="322"/>
                    </a:lnTo>
                    <a:lnTo>
                      <a:pt x="26" y="329"/>
                    </a:lnTo>
                    <a:lnTo>
                      <a:pt x="26" y="335"/>
                    </a:lnTo>
                    <a:lnTo>
                      <a:pt x="26" y="340"/>
                    </a:lnTo>
                    <a:lnTo>
                      <a:pt x="26" y="345"/>
                    </a:lnTo>
                    <a:lnTo>
                      <a:pt x="26" y="348"/>
                    </a:lnTo>
                    <a:lnTo>
                      <a:pt x="26" y="351"/>
                    </a:lnTo>
                    <a:lnTo>
                      <a:pt x="26" y="352"/>
                    </a:lnTo>
                    <a:lnTo>
                      <a:pt x="26" y="349"/>
                    </a:lnTo>
                    <a:lnTo>
                      <a:pt x="27" y="348"/>
                    </a:lnTo>
                    <a:lnTo>
                      <a:pt x="27" y="345"/>
                    </a:lnTo>
                    <a:lnTo>
                      <a:pt x="27" y="342"/>
                    </a:lnTo>
                    <a:lnTo>
                      <a:pt x="27" y="339"/>
                    </a:lnTo>
                    <a:lnTo>
                      <a:pt x="27" y="336"/>
                    </a:lnTo>
                    <a:lnTo>
                      <a:pt x="27" y="335"/>
                    </a:lnTo>
                    <a:lnTo>
                      <a:pt x="27" y="332"/>
                    </a:lnTo>
                    <a:lnTo>
                      <a:pt x="27" y="331"/>
                    </a:lnTo>
                    <a:lnTo>
                      <a:pt x="27" y="330"/>
                    </a:lnTo>
                    <a:lnTo>
                      <a:pt x="27" y="331"/>
                    </a:lnTo>
                    <a:lnTo>
                      <a:pt x="28" y="332"/>
                    </a:lnTo>
                    <a:lnTo>
                      <a:pt x="28" y="334"/>
                    </a:lnTo>
                    <a:lnTo>
                      <a:pt x="28" y="335"/>
                    </a:lnTo>
                    <a:lnTo>
                      <a:pt x="28" y="336"/>
                    </a:lnTo>
                    <a:lnTo>
                      <a:pt x="28" y="339"/>
                    </a:lnTo>
                    <a:lnTo>
                      <a:pt x="28" y="340"/>
                    </a:lnTo>
                    <a:lnTo>
                      <a:pt x="28" y="341"/>
                    </a:lnTo>
                    <a:lnTo>
                      <a:pt x="28" y="340"/>
                    </a:lnTo>
                    <a:lnTo>
                      <a:pt x="28" y="339"/>
                    </a:lnTo>
                    <a:lnTo>
                      <a:pt x="28" y="335"/>
                    </a:lnTo>
                    <a:lnTo>
                      <a:pt x="28" y="331"/>
                    </a:lnTo>
                    <a:lnTo>
                      <a:pt x="29" y="326"/>
                    </a:lnTo>
                    <a:lnTo>
                      <a:pt x="29" y="320"/>
                    </a:lnTo>
                    <a:lnTo>
                      <a:pt x="29" y="314"/>
                    </a:lnTo>
                    <a:lnTo>
                      <a:pt x="29" y="308"/>
                    </a:lnTo>
                    <a:lnTo>
                      <a:pt x="29" y="302"/>
                    </a:lnTo>
                    <a:lnTo>
                      <a:pt x="29" y="296"/>
                    </a:lnTo>
                    <a:lnTo>
                      <a:pt x="29" y="293"/>
                    </a:lnTo>
                    <a:lnTo>
                      <a:pt x="29" y="289"/>
                    </a:lnTo>
                    <a:lnTo>
                      <a:pt x="29" y="288"/>
                    </a:lnTo>
                    <a:lnTo>
                      <a:pt x="29" y="289"/>
                    </a:lnTo>
                    <a:lnTo>
                      <a:pt x="29" y="291"/>
                    </a:lnTo>
                    <a:lnTo>
                      <a:pt x="29" y="296"/>
                    </a:lnTo>
                    <a:lnTo>
                      <a:pt x="29" y="302"/>
                    </a:lnTo>
                    <a:lnTo>
                      <a:pt x="31" y="310"/>
                    </a:lnTo>
                    <a:lnTo>
                      <a:pt x="31" y="318"/>
                    </a:lnTo>
                    <a:lnTo>
                      <a:pt x="31" y="326"/>
                    </a:lnTo>
                    <a:lnTo>
                      <a:pt x="31" y="334"/>
                    </a:lnTo>
                    <a:lnTo>
                      <a:pt x="31" y="341"/>
                    </a:lnTo>
                    <a:lnTo>
                      <a:pt x="31" y="347"/>
                    </a:lnTo>
                    <a:lnTo>
                      <a:pt x="31" y="353"/>
                    </a:lnTo>
                    <a:lnTo>
                      <a:pt x="31" y="358"/>
                    </a:lnTo>
                    <a:lnTo>
                      <a:pt x="31" y="361"/>
                    </a:lnTo>
                    <a:lnTo>
                      <a:pt x="31" y="364"/>
                    </a:lnTo>
                    <a:lnTo>
                      <a:pt x="31" y="367"/>
                    </a:lnTo>
                    <a:lnTo>
                      <a:pt x="31" y="370"/>
                    </a:lnTo>
                    <a:lnTo>
                      <a:pt x="31" y="373"/>
                    </a:lnTo>
                    <a:lnTo>
                      <a:pt x="32" y="377"/>
                    </a:lnTo>
                    <a:lnTo>
                      <a:pt x="32" y="380"/>
                    </a:lnTo>
                    <a:lnTo>
                      <a:pt x="32" y="383"/>
                    </a:lnTo>
                    <a:lnTo>
                      <a:pt x="32" y="387"/>
                    </a:lnTo>
                    <a:lnTo>
                      <a:pt x="32" y="390"/>
                    </a:lnTo>
                    <a:lnTo>
                      <a:pt x="32" y="392"/>
                    </a:lnTo>
                    <a:lnTo>
                      <a:pt x="32" y="393"/>
                    </a:lnTo>
                    <a:lnTo>
                      <a:pt x="32" y="392"/>
                    </a:lnTo>
                    <a:lnTo>
                      <a:pt x="32" y="389"/>
                    </a:lnTo>
                    <a:lnTo>
                      <a:pt x="32" y="386"/>
                    </a:lnTo>
                    <a:lnTo>
                      <a:pt x="32" y="381"/>
                    </a:lnTo>
                    <a:lnTo>
                      <a:pt x="32" y="375"/>
                    </a:lnTo>
                    <a:lnTo>
                      <a:pt x="32" y="367"/>
                    </a:lnTo>
                    <a:lnTo>
                      <a:pt x="33" y="361"/>
                    </a:lnTo>
                    <a:lnTo>
                      <a:pt x="33" y="355"/>
                    </a:lnTo>
                    <a:lnTo>
                      <a:pt x="33" y="349"/>
                    </a:lnTo>
                    <a:lnTo>
                      <a:pt x="33" y="346"/>
                    </a:lnTo>
                    <a:lnTo>
                      <a:pt x="33" y="343"/>
                    </a:lnTo>
                    <a:lnTo>
                      <a:pt x="33" y="346"/>
                    </a:lnTo>
                    <a:lnTo>
                      <a:pt x="33" y="348"/>
                    </a:lnTo>
                    <a:lnTo>
                      <a:pt x="33" y="352"/>
                    </a:lnTo>
                    <a:lnTo>
                      <a:pt x="33" y="355"/>
                    </a:lnTo>
                    <a:lnTo>
                      <a:pt x="33" y="358"/>
                    </a:lnTo>
                    <a:lnTo>
                      <a:pt x="33" y="359"/>
                    </a:lnTo>
                    <a:lnTo>
                      <a:pt x="34" y="359"/>
                    </a:lnTo>
                    <a:lnTo>
                      <a:pt x="34" y="358"/>
                    </a:lnTo>
                    <a:lnTo>
                      <a:pt x="34" y="355"/>
                    </a:lnTo>
                    <a:lnTo>
                      <a:pt x="34" y="353"/>
                    </a:lnTo>
                    <a:lnTo>
                      <a:pt x="34" y="349"/>
                    </a:lnTo>
                    <a:lnTo>
                      <a:pt x="34" y="345"/>
                    </a:lnTo>
                    <a:lnTo>
                      <a:pt x="34" y="341"/>
                    </a:lnTo>
                    <a:lnTo>
                      <a:pt x="34" y="337"/>
                    </a:lnTo>
                    <a:lnTo>
                      <a:pt x="34" y="335"/>
                    </a:lnTo>
                    <a:lnTo>
                      <a:pt x="34" y="334"/>
                    </a:lnTo>
                    <a:lnTo>
                      <a:pt x="34" y="335"/>
                    </a:lnTo>
                    <a:lnTo>
                      <a:pt x="34" y="336"/>
                    </a:lnTo>
                    <a:lnTo>
                      <a:pt x="34" y="339"/>
                    </a:lnTo>
                    <a:lnTo>
                      <a:pt x="36" y="342"/>
                    </a:lnTo>
                    <a:lnTo>
                      <a:pt x="36" y="345"/>
                    </a:lnTo>
                    <a:lnTo>
                      <a:pt x="36" y="348"/>
                    </a:lnTo>
                    <a:lnTo>
                      <a:pt x="36" y="352"/>
                    </a:lnTo>
                    <a:lnTo>
                      <a:pt x="36" y="353"/>
                    </a:lnTo>
                    <a:lnTo>
                      <a:pt x="36" y="354"/>
                    </a:lnTo>
                    <a:lnTo>
                      <a:pt x="36" y="355"/>
                    </a:lnTo>
                    <a:lnTo>
                      <a:pt x="36" y="354"/>
                    </a:lnTo>
                    <a:lnTo>
                      <a:pt x="36" y="353"/>
                    </a:lnTo>
                    <a:lnTo>
                      <a:pt x="36" y="352"/>
                    </a:lnTo>
                    <a:lnTo>
                      <a:pt x="36" y="351"/>
                    </a:lnTo>
                    <a:lnTo>
                      <a:pt x="36" y="349"/>
                    </a:lnTo>
                    <a:lnTo>
                      <a:pt x="37" y="349"/>
                    </a:lnTo>
                    <a:lnTo>
                      <a:pt x="37" y="351"/>
                    </a:lnTo>
                    <a:lnTo>
                      <a:pt x="37" y="353"/>
                    </a:lnTo>
                    <a:lnTo>
                      <a:pt x="37" y="355"/>
                    </a:lnTo>
                    <a:lnTo>
                      <a:pt x="37" y="358"/>
                    </a:lnTo>
                    <a:lnTo>
                      <a:pt x="37" y="361"/>
                    </a:lnTo>
                    <a:lnTo>
                      <a:pt x="37" y="364"/>
                    </a:lnTo>
                    <a:lnTo>
                      <a:pt x="37" y="365"/>
                    </a:lnTo>
                    <a:lnTo>
                      <a:pt x="37" y="366"/>
                    </a:lnTo>
                    <a:lnTo>
                      <a:pt x="37" y="364"/>
                    </a:lnTo>
                    <a:lnTo>
                      <a:pt x="37" y="361"/>
                    </a:lnTo>
                    <a:lnTo>
                      <a:pt x="37" y="358"/>
                    </a:lnTo>
                    <a:lnTo>
                      <a:pt x="38" y="353"/>
                    </a:lnTo>
                    <a:lnTo>
                      <a:pt x="38" y="348"/>
                    </a:lnTo>
                    <a:lnTo>
                      <a:pt x="38" y="343"/>
                    </a:lnTo>
                    <a:lnTo>
                      <a:pt x="38" y="339"/>
                    </a:lnTo>
                    <a:lnTo>
                      <a:pt x="38" y="334"/>
                    </a:lnTo>
                    <a:lnTo>
                      <a:pt x="38" y="330"/>
                    </a:lnTo>
                    <a:lnTo>
                      <a:pt x="38" y="328"/>
                    </a:lnTo>
                    <a:lnTo>
                      <a:pt x="38" y="325"/>
                    </a:lnTo>
                    <a:lnTo>
                      <a:pt x="38" y="326"/>
                    </a:lnTo>
                    <a:lnTo>
                      <a:pt x="38" y="328"/>
                    </a:lnTo>
                    <a:lnTo>
                      <a:pt x="39" y="330"/>
                    </a:lnTo>
                    <a:lnTo>
                      <a:pt x="39" y="332"/>
                    </a:lnTo>
                    <a:lnTo>
                      <a:pt x="39" y="335"/>
                    </a:lnTo>
                    <a:lnTo>
                      <a:pt x="39" y="337"/>
                    </a:lnTo>
                    <a:lnTo>
                      <a:pt x="39" y="340"/>
                    </a:lnTo>
                    <a:lnTo>
                      <a:pt x="39" y="341"/>
                    </a:lnTo>
                    <a:lnTo>
                      <a:pt x="39" y="342"/>
                    </a:lnTo>
                    <a:lnTo>
                      <a:pt x="40" y="343"/>
                    </a:lnTo>
                    <a:lnTo>
                      <a:pt x="40" y="346"/>
                    </a:lnTo>
                    <a:lnTo>
                      <a:pt x="40" y="348"/>
                    </a:lnTo>
                    <a:lnTo>
                      <a:pt x="40" y="353"/>
                    </a:lnTo>
                    <a:lnTo>
                      <a:pt x="40" y="357"/>
                    </a:lnTo>
                    <a:lnTo>
                      <a:pt x="40" y="361"/>
                    </a:lnTo>
                    <a:lnTo>
                      <a:pt x="40" y="366"/>
                    </a:lnTo>
                    <a:lnTo>
                      <a:pt x="40" y="370"/>
                    </a:lnTo>
                    <a:lnTo>
                      <a:pt x="40" y="372"/>
                    </a:lnTo>
                    <a:lnTo>
                      <a:pt x="40" y="373"/>
                    </a:lnTo>
                    <a:lnTo>
                      <a:pt x="40" y="371"/>
                    </a:lnTo>
                    <a:lnTo>
                      <a:pt x="40" y="366"/>
                    </a:lnTo>
                    <a:lnTo>
                      <a:pt x="42" y="360"/>
                    </a:lnTo>
                    <a:lnTo>
                      <a:pt x="42" y="352"/>
                    </a:lnTo>
                    <a:lnTo>
                      <a:pt x="42" y="342"/>
                    </a:lnTo>
                    <a:lnTo>
                      <a:pt x="42" y="332"/>
                    </a:lnTo>
                    <a:lnTo>
                      <a:pt x="42" y="323"/>
                    </a:lnTo>
                    <a:lnTo>
                      <a:pt x="42" y="314"/>
                    </a:lnTo>
                    <a:lnTo>
                      <a:pt x="42" y="306"/>
                    </a:lnTo>
                    <a:lnTo>
                      <a:pt x="42" y="300"/>
                    </a:lnTo>
                    <a:lnTo>
                      <a:pt x="42" y="296"/>
                    </a:lnTo>
                    <a:lnTo>
                      <a:pt x="42" y="295"/>
                    </a:lnTo>
                    <a:lnTo>
                      <a:pt x="42" y="296"/>
                    </a:lnTo>
                    <a:lnTo>
                      <a:pt x="42" y="299"/>
                    </a:lnTo>
                    <a:lnTo>
                      <a:pt x="42" y="302"/>
                    </a:lnTo>
                    <a:lnTo>
                      <a:pt x="43" y="308"/>
                    </a:lnTo>
                    <a:lnTo>
                      <a:pt x="43" y="313"/>
                    </a:lnTo>
                    <a:lnTo>
                      <a:pt x="43" y="319"/>
                    </a:lnTo>
                    <a:lnTo>
                      <a:pt x="43" y="324"/>
                    </a:lnTo>
                    <a:lnTo>
                      <a:pt x="43" y="329"/>
                    </a:lnTo>
                    <a:lnTo>
                      <a:pt x="43" y="331"/>
                    </a:lnTo>
                    <a:lnTo>
                      <a:pt x="43" y="334"/>
                    </a:lnTo>
                    <a:lnTo>
                      <a:pt x="43" y="332"/>
                    </a:lnTo>
                    <a:lnTo>
                      <a:pt x="43" y="331"/>
                    </a:lnTo>
                    <a:lnTo>
                      <a:pt x="43" y="330"/>
                    </a:lnTo>
                    <a:lnTo>
                      <a:pt x="43" y="329"/>
                    </a:lnTo>
                    <a:lnTo>
                      <a:pt x="44" y="329"/>
                    </a:lnTo>
                    <a:lnTo>
                      <a:pt x="44" y="330"/>
                    </a:lnTo>
                    <a:lnTo>
                      <a:pt x="44" y="332"/>
                    </a:lnTo>
                    <a:lnTo>
                      <a:pt x="44" y="335"/>
                    </a:lnTo>
                    <a:lnTo>
                      <a:pt x="44" y="337"/>
                    </a:lnTo>
                    <a:lnTo>
                      <a:pt x="44" y="341"/>
                    </a:lnTo>
                    <a:lnTo>
                      <a:pt x="44" y="342"/>
                    </a:lnTo>
                    <a:lnTo>
                      <a:pt x="44" y="345"/>
                    </a:lnTo>
                    <a:lnTo>
                      <a:pt x="44" y="343"/>
                    </a:lnTo>
                    <a:lnTo>
                      <a:pt x="44" y="342"/>
                    </a:lnTo>
                    <a:lnTo>
                      <a:pt x="44" y="339"/>
                    </a:lnTo>
                    <a:lnTo>
                      <a:pt x="45" y="335"/>
                    </a:lnTo>
                    <a:lnTo>
                      <a:pt x="45" y="331"/>
                    </a:lnTo>
                    <a:lnTo>
                      <a:pt x="45" y="326"/>
                    </a:lnTo>
                    <a:lnTo>
                      <a:pt x="45" y="323"/>
                    </a:lnTo>
                    <a:lnTo>
                      <a:pt x="45" y="319"/>
                    </a:lnTo>
                    <a:lnTo>
                      <a:pt x="45" y="316"/>
                    </a:lnTo>
                    <a:lnTo>
                      <a:pt x="45" y="314"/>
                    </a:lnTo>
                    <a:lnTo>
                      <a:pt x="45" y="313"/>
                    </a:lnTo>
                    <a:lnTo>
                      <a:pt x="45" y="316"/>
                    </a:lnTo>
                    <a:lnTo>
                      <a:pt x="45" y="318"/>
                    </a:lnTo>
                    <a:lnTo>
                      <a:pt x="45" y="322"/>
                    </a:lnTo>
                    <a:lnTo>
                      <a:pt x="45" y="326"/>
                    </a:lnTo>
                    <a:lnTo>
                      <a:pt x="46" y="332"/>
                    </a:lnTo>
                    <a:lnTo>
                      <a:pt x="46" y="339"/>
                    </a:lnTo>
                    <a:lnTo>
                      <a:pt x="46" y="343"/>
                    </a:lnTo>
                    <a:lnTo>
                      <a:pt x="46" y="349"/>
                    </a:lnTo>
                    <a:lnTo>
                      <a:pt x="46" y="354"/>
                    </a:lnTo>
                    <a:lnTo>
                      <a:pt x="46" y="359"/>
                    </a:lnTo>
                    <a:lnTo>
                      <a:pt x="46" y="363"/>
                    </a:lnTo>
                    <a:lnTo>
                      <a:pt x="46" y="365"/>
                    </a:lnTo>
                    <a:lnTo>
                      <a:pt x="46" y="366"/>
                    </a:lnTo>
                    <a:lnTo>
                      <a:pt x="46" y="365"/>
                    </a:lnTo>
                    <a:lnTo>
                      <a:pt x="46" y="361"/>
                    </a:lnTo>
                    <a:lnTo>
                      <a:pt x="46" y="358"/>
                    </a:lnTo>
                    <a:lnTo>
                      <a:pt x="48" y="352"/>
                    </a:lnTo>
                    <a:lnTo>
                      <a:pt x="48" y="346"/>
                    </a:lnTo>
                    <a:lnTo>
                      <a:pt x="48" y="339"/>
                    </a:lnTo>
                    <a:lnTo>
                      <a:pt x="48" y="332"/>
                    </a:lnTo>
                    <a:lnTo>
                      <a:pt x="48" y="325"/>
                    </a:lnTo>
                    <a:lnTo>
                      <a:pt x="48" y="318"/>
                    </a:lnTo>
                    <a:lnTo>
                      <a:pt x="48" y="313"/>
                    </a:lnTo>
                    <a:lnTo>
                      <a:pt x="48" y="308"/>
                    </a:lnTo>
                    <a:lnTo>
                      <a:pt x="48" y="305"/>
                    </a:lnTo>
                    <a:lnTo>
                      <a:pt x="48" y="302"/>
                    </a:lnTo>
                    <a:lnTo>
                      <a:pt x="48" y="301"/>
                    </a:lnTo>
                    <a:lnTo>
                      <a:pt x="48" y="300"/>
                    </a:lnTo>
                    <a:lnTo>
                      <a:pt x="49" y="301"/>
                    </a:lnTo>
                    <a:lnTo>
                      <a:pt x="49" y="300"/>
                    </a:lnTo>
                    <a:lnTo>
                      <a:pt x="49" y="299"/>
                    </a:lnTo>
                    <a:lnTo>
                      <a:pt x="49" y="296"/>
                    </a:lnTo>
                    <a:lnTo>
                      <a:pt x="49" y="293"/>
                    </a:lnTo>
                    <a:lnTo>
                      <a:pt x="49" y="289"/>
                    </a:lnTo>
                    <a:lnTo>
                      <a:pt x="49" y="283"/>
                    </a:lnTo>
                    <a:lnTo>
                      <a:pt x="49" y="278"/>
                    </a:lnTo>
                    <a:lnTo>
                      <a:pt x="49" y="272"/>
                    </a:lnTo>
                    <a:lnTo>
                      <a:pt x="49" y="266"/>
                    </a:lnTo>
                    <a:lnTo>
                      <a:pt x="49" y="261"/>
                    </a:lnTo>
                    <a:lnTo>
                      <a:pt x="49" y="258"/>
                    </a:lnTo>
                    <a:lnTo>
                      <a:pt x="50" y="254"/>
                    </a:lnTo>
                    <a:lnTo>
                      <a:pt x="50" y="252"/>
                    </a:lnTo>
                    <a:lnTo>
                      <a:pt x="50" y="250"/>
                    </a:lnTo>
                    <a:lnTo>
                      <a:pt x="50" y="249"/>
                    </a:lnTo>
                    <a:lnTo>
                      <a:pt x="50" y="248"/>
                    </a:lnTo>
                    <a:lnTo>
                      <a:pt x="50" y="247"/>
                    </a:lnTo>
                    <a:lnTo>
                      <a:pt x="50" y="244"/>
                    </a:lnTo>
                    <a:lnTo>
                      <a:pt x="50" y="241"/>
                    </a:lnTo>
                    <a:lnTo>
                      <a:pt x="50" y="237"/>
                    </a:lnTo>
                    <a:lnTo>
                      <a:pt x="50" y="231"/>
                    </a:lnTo>
                    <a:lnTo>
                      <a:pt x="50" y="224"/>
                    </a:lnTo>
                    <a:lnTo>
                      <a:pt x="50" y="217"/>
                    </a:lnTo>
                    <a:lnTo>
                      <a:pt x="51" y="208"/>
                    </a:lnTo>
                    <a:lnTo>
                      <a:pt x="51" y="201"/>
                    </a:lnTo>
                    <a:lnTo>
                      <a:pt x="51" y="193"/>
                    </a:lnTo>
                    <a:lnTo>
                      <a:pt x="51" y="185"/>
                    </a:lnTo>
                    <a:lnTo>
                      <a:pt x="51" y="179"/>
                    </a:lnTo>
                    <a:lnTo>
                      <a:pt x="51" y="175"/>
                    </a:lnTo>
                    <a:lnTo>
                      <a:pt x="51" y="170"/>
                    </a:lnTo>
                    <a:lnTo>
                      <a:pt x="51" y="166"/>
                    </a:lnTo>
                    <a:lnTo>
                      <a:pt x="51" y="162"/>
                    </a:lnTo>
                    <a:lnTo>
                      <a:pt x="51" y="159"/>
                    </a:lnTo>
                    <a:lnTo>
                      <a:pt x="51" y="156"/>
                    </a:lnTo>
                    <a:lnTo>
                      <a:pt x="51" y="154"/>
                    </a:lnTo>
                    <a:lnTo>
                      <a:pt x="51" y="150"/>
                    </a:lnTo>
                    <a:lnTo>
                      <a:pt x="52" y="147"/>
                    </a:lnTo>
                    <a:lnTo>
                      <a:pt x="52" y="142"/>
                    </a:lnTo>
                    <a:lnTo>
                      <a:pt x="52" y="137"/>
                    </a:lnTo>
                    <a:lnTo>
                      <a:pt x="52" y="131"/>
                    </a:lnTo>
                    <a:lnTo>
                      <a:pt x="52" y="125"/>
                    </a:lnTo>
                    <a:lnTo>
                      <a:pt x="52" y="118"/>
                    </a:lnTo>
                    <a:lnTo>
                      <a:pt x="52" y="111"/>
                    </a:lnTo>
                    <a:lnTo>
                      <a:pt x="52" y="102"/>
                    </a:lnTo>
                    <a:lnTo>
                      <a:pt x="52" y="94"/>
                    </a:lnTo>
                    <a:lnTo>
                      <a:pt x="52" y="84"/>
                    </a:lnTo>
                    <a:lnTo>
                      <a:pt x="52" y="74"/>
                    </a:lnTo>
                    <a:lnTo>
                      <a:pt x="52" y="65"/>
                    </a:lnTo>
                    <a:lnTo>
                      <a:pt x="52" y="55"/>
                    </a:lnTo>
                    <a:lnTo>
                      <a:pt x="54" y="47"/>
                    </a:lnTo>
                    <a:lnTo>
                      <a:pt x="54" y="37"/>
                    </a:lnTo>
                    <a:lnTo>
                      <a:pt x="54" y="29"/>
                    </a:lnTo>
                    <a:lnTo>
                      <a:pt x="54" y="20"/>
                    </a:lnTo>
                    <a:lnTo>
                      <a:pt x="54" y="13"/>
                    </a:lnTo>
                    <a:lnTo>
                      <a:pt x="54" y="8"/>
                    </a:lnTo>
                    <a:lnTo>
                      <a:pt x="54" y="3"/>
                    </a:lnTo>
                    <a:lnTo>
                      <a:pt x="54" y="1"/>
                    </a:lnTo>
                    <a:lnTo>
                      <a:pt x="54" y="0"/>
                    </a:lnTo>
                    <a:lnTo>
                      <a:pt x="54" y="1"/>
                    </a:lnTo>
                    <a:lnTo>
                      <a:pt x="54" y="5"/>
                    </a:lnTo>
                    <a:lnTo>
                      <a:pt x="54" y="9"/>
                    </a:lnTo>
                    <a:lnTo>
                      <a:pt x="54" y="17"/>
                    </a:lnTo>
                    <a:lnTo>
                      <a:pt x="55" y="25"/>
                    </a:lnTo>
                    <a:lnTo>
                      <a:pt x="55" y="35"/>
                    </a:lnTo>
                    <a:lnTo>
                      <a:pt x="55" y="46"/>
                    </a:lnTo>
                    <a:lnTo>
                      <a:pt x="55" y="58"/>
                    </a:lnTo>
                    <a:lnTo>
                      <a:pt x="55" y="68"/>
                    </a:lnTo>
                    <a:lnTo>
                      <a:pt x="55" y="80"/>
                    </a:lnTo>
                    <a:lnTo>
                      <a:pt x="55" y="91"/>
                    </a:lnTo>
                    <a:lnTo>
                      <a:pt x="55" y="102"/>
                    </a:lnTo>
                    <a:lnTo>
                      <a:pt x="55" y="112"/>
                    </a:lnTo>
                    <a:lnTo>
                      <a:pt x="55" y="120"/>
                    </a:lnTo>
                    <a:lnTo>
                      <a:pt x="55" y="129"/>
                    </a:lnTo>
                    <a:lnTo>
                      <a:pt x="55" y="136"/>
                    </a:lnTo>
                    <a:lnTo>
                      <a:pt x="55" y="142"/>
                    </a:lnTo>
                    <a:lnTo>
                      <a:pt x="56" y="148"/>
                    </a:lnTo>
                    <a:lnTo>
                      <a:pt x="56" y="154"/>
                    </a:lnTo>
                    <a:lnTo>
                      <a:pt x="56" y="160"/>
                    </a:lnTo>
                    <a:lnTo>
                      <a:pt x="56" y="165"/>
                    </a:lnTo>
                    <a:lnTo>
                      <a:pt x="56" y="172"/>
                    </a:lnTo>
                    <a:lnTo>
                      <a:pt x="56" y="178"/>
                    </a:lnTo>
                    <a:lnTo>
                      <a:pt x="56" y="185"/>
                    </a:lnTo>
                    <a:lnTo>
                      <a:pt x="56" y="193"/>
                    </a:lnTo>
                    <a:lnTo>
                      <a:pt x="56" y="200"/>
                    </a:lnTo>
                    <a:lnTo>
                      <a:pt x="56" y="207"/>
                    </a:lnTo>
                    <a:lnTo>
                      <a:pt x="56" y="213"/>
                    </a:lnTo>
                    <a:lnTo>
                      <a:pt x="56" y="219"/>
                    </a:lnTo>
                    <a:lnTo>
                      <a:pt x="56" y="223"/>
                    </a:lnTo>
                    <a:lnTo>
                      <a:pt x="57" y="225"/>
                    </a:lnTo>
                    <a:lnTo>
                      <a:pt x="57" y="226"/>
                    </a:lnTo>
                    <a:lnTo>
                      <a:pt x="57" y="224"/>
                    </a:lnTo>
                    <a:lnTo>
                      <a:pt x="57" y="220"/>
                    </a:lnTo>
                    <a:lnTo>
                      <a:pt x="57" y="214"/>
                    </a:lnTo>
                    <a:lnTo>
                      <a:pt x="57" y="207"/>
                    </a:lnTo>
                    <a:lnTo>
                      <a:pt x="57" y="199"/>
                    </a:lnTo>
                    <a:lnTo>
                      <a:pt x="57" y="188"/>
                    </a:lnTo>
                    <a:lnTo>
                      <a:pt x="57" y="178"/>
                    </a:lnTo>
                    <a:lnTo>
                      <a:pt x="57" y="167"/>
                    </a:lnTo>
                    <a:lnTo>
                      <a:pt x="57" y="158"/>
                    </a:lnTo>
                    <a:lnTo>
                      <a:pt x="57" y="149"/>
                    </a:lnTo>
                    <a:lnTo>
                      <a:pt x="57" y="141"/>
                    </a:lnTo>
                    <a:lnTo>
                      <a:pt x="59" y="134"/>
                    </a:lnTo>
                    <a:lnTo>
                      <a:pt x="59" y="129"/>
                    </a:lnTo>
                    <a:lnTo>
                      <a:pt x="59" y="124"/>
                    </a:lnTo>
                    <a:lnTo>
                      <a:pt x="59" y="121"/>
                    </a:lnTo>
                    <a:lnTo>
                      <a:pt x="59" y="120"/>
                    </a:lnTo>
                    <a:lnTo>
                      <a:pt x="59" y="123"/>
                    </a:lnTo>
                    <a:lnTo>
                      <a:pt x="59" y="125"/>
                    </a:lnTo>
                    <a:lnTo>
                      <a:pt x="59" y="130"/>
                    </a:lnTo>
                    <a:lnTo>
                      <a:pt x="59" y="134"/>
                    </a:lnTo>
                    <a:lnTo>
                      <a:pt x="59" y="138"/>
                    </a:lnTo>
                    <a:lnTo>
                      <a:pt x="59" y="144"/>
                    </a:lnTo>
                    <a:lnTo>
                      <a:pt x="60" y="150"/>
                    </a:lnTo>
                    <a:lnTo>
                      <a:pt x="60" y="156"/>
                    </a:lnTo>
                    <a:lnTo>
                      <a:pt x="60" y="162"/>
                    </a:lnTo>
                    <a:lnTo>
                      <a:pt x="60" y="168"/>
                    </a:lnTo>
                    <a:lnTo>
                      <a:pt x="60" y="175"/>
                    </a:lnTo>
                    <a:lnTo>
                      <a:pt x="60" y="179"/>
                    </a:lnTo>
                    <a:lnTo>
                      <a:pt x="60" y="183"/>
                    </a:lnTo>
                    <a:lnTo>
                      <a:pt x="60" y="187"/>
                    </a:lnTo>
                    <a:lnTo>
                      <a:pt x="60" y="189"/>
                    </a:lnTo>
                    <a:lnTo>
                      <a:pt x="60" y="191"/>
                    </a:lnTo>
                    <a:lnTo>
                      <a:pt x="60" y="193"/>
                    </a:lnTo>
                    <a:lnTo>
                      <a:pt x="60" y="194"/>
                    </a:lnTo>
                    <a:lnTo>
                      <a:pt x="60" y="195"/>
                    </a:lnTo>
                    <a:lnTo>
                      <a:pt x="61" y="196"/>
                    </a:lnTo>
                    <a:lnTo>
                      <a:pt x="61" y="197"/>
                    </a:lnTo>
                    <a:lnTo>
                      <a:pt x="61" y="200"/>
                    </a:lnTo>
                    <a:lnTo>
                      <a:pt x="61" y="202"/>
                    </a:lnTo>
                    <a:lnTo>
                      <a:pt x="61" y="206"/>
                    </a:lnTo>
                    <a:lnTo>
                      <a:pt x="61" y="211"/>
                    </a:lnTo>
                    <a:lnTo>
                      <a:pt x="61" y="214"/>
                    </a:lnTo>
                    <a:lnTo>
                      <a:pt x="61" y="219"/>
                    </a:lnTo>
                    <a:lnTo>
                      <a:pt x="61" y="223"/>
                    </a:lnTo>
                    <a:lnTo>
                      <a:pt x="61" y="228"/>
                    </a:lnTo>
                    <a:lnTo>
                      <a:pt x="61" y="230"/>
                    </a:lnTo>
                    <a:lnTo>
                      <a:pt x="61" y="234"/>
                    </a:lnTo>
                    <a:lnTo>
                      <a:pt x="61" y="235"/>
                    </a:lnTo>
                    <a:lnTo>
                      <a:pt x="62" y="235"/>
                    </a:lnTo>
                    <a:lnTo>
                      <a:pt x="62" y="234"/>
                    </a:lnTo>
                    <a:lnTo>
                      <a:pt x="62" y="231"/>
                    </a:lnTo>
                    <a:lnTo>
                      <a:pt x="62" y="230"/>
                    </a:lnTo>
                    <a:lnTo>
                      <a:pt x="62" y="229"/>
                    </a:lnTo>
                    <a:lnTo>
                      <a:pt x="62" y="228"/>
                    </a:lnTo>
                    <a:lnTo>
                      <a:pt x="62" y="226"/>
                    </a:lnTo>
                    <a:lnTo>
                      <a:pt x="62" y="225"/>
                    </a:lnTo>
                    <a:lnTo>
                      <a:pt x="62" y="226"/>
                    </a:lnTo>
                    <a:lnTo>
                      <a:pt x="63" y="228"/>
                    </a:lnTo>
                    <a:lnTo>
                      <a:pt x="63" y="229"/>
                    </a:lnTo>
                    <a:lnTo>
                      <a:pt x="63" y="231"/>
                    </a:lnTo>
                    <a:lnTo>
                      <a:pt x="63" y="232"/>
                    </a:lnTo>
                    <a:lnTo>
                      <a:pt x="63" y="235"/>
                    </a:lnTo>
                    <a:lnTo>
                      <a:pt x="63" y="237"/>
                    </a:lnTo>
                    <a:lnTo>
                      <a:pt x="63" y="240"/>
                    </a:lnTo>
                    <a:lnTo>
                      <a:pt x="63" y="242"/>
                    </a:lnTo>
                    <a:lnTo>
                      <a:pt x="63" y="243"/>
                    </a:lnTo>
                    <a:lnTo>
                      <a:pt x="63" y="244"/>
                    </a:lnTo>
                    <a:lnTo>
                      <a:pt x="63" y="246"/>
                    </a:lnTo>
                    <a:lnTo>
                      <a:pt x="65" y="243"/>
                    </a:lnTo>
                    <a:lnTo>
                      <a:pt x="65" y="241"/>
                    </a:lnTo>
                    <a:lnTo>
                      <a:pt x="65" y="238"/>
                    </a:lnTo>
                    <a:lnTo>
                      <a:pt x="65" y="234"/>
                    </a:lnTo>
                    <a:lnTo>
                      <a:pt x="65" y="230"/>
                    </a:lnTo>
                    <a:lnTo>
                      <a:pt x="65" y="225"/>
                    </a:lnTo>
                    <a:lnTo>
                      <a:pt x="65" y="220"/>
                    </a:lnTo>
                    <a:lnTo>
                      <a:pt x="65" y="216"/>
                    </a:lnTo>
                    <a:lnTo>
                      <a:pt x="65" y="212"/>
                    </a:lnTo>
                    <a:lnTo>
                      <a:pt x="65" y="208"/>
                    </a:lnTo>
                    <a:lnTo>
                      <a:pt x="65" y="206"/>
                    </a:lnTo>
                    <a:lnTo>
                      <a:pt x="65" y="203"/>
                    </a:lnTo>
                    <a:lnTo>
                      <a:pt x="66" y="203"/>
                    </a:lnTo>
                    <a:lnTo>
                      <a:pt x="66" y="205"/>
                    </a:lnTo>
                    <a:lnTo>
                      <a:pt x="66" y="206"/>
                    </a:lnTo>
                    <a:lnTo>
                      <a:pt x="66" y="209"/>
                    </a:lnTo>
                    <a:lnTo>
                      <a:pt x="66" y="212"/>
                    </a:lnTo>
                    <a:lnTo>
                      <a:pt x="66" y="216"/>
                    </a:lnTo>
                    <a:lnTo>
                      <a:pt x="66" y="220"/>
                    </a:lnTo>
                    <a:lnTo>
                      <a:pt x="66" y="224"/>
                    </a:lnTo>
                    <a:lnTo>
                      <a:pt x="66" y="229"/>
                    </a:lnTo>
                    <a:lnTo>
                      <a:pt x="66" y="234"/>
                    </a:lnTo>
                    <a:lnTo>
                      <a:pt x="66" y="238"/>
                    </a:lnTo>
                    <a:lnTo>
                      <a:pt x="66" y="244"/>
                    </a:lnTo>
                    <a:lnTo>
                      <a:pt x="66" y="249"/>
                    </a:lnTo>
                    <a:lnTo>
                      <a:pt x="67" y="254"/>
                    </a:lnTo>
                    <a:lnTo>
                      <a:pt x="67" y="258"/>
                    </a:lnTo>
                    <a:lnTo>
                      <a:pt x="67" y="261"/>
                    </a:lnTo>
                    <a:lnTo>
                      <a:pt x="67" y="264"/>
                    </a:lnTo>
                    <a:lnTo>
                      <a:pt x="67" y="266"/>
                    </a:lnTo>
                    <a:lnTo>
                      <a:pt x="67" y="264"/>
                    </a:lnTo>
                    <a:lnTo>
                      <a:pt x="67" y="261"/>
                    </a:lnTo>
                    <a:lnTo>
                      <a:pt x="67" y="257"/>
                    </a:lnTo>
                    <a:lnTo>
                      <a:pt x="67" y="252"/>
                    </a:lnTo>
                    <a:lnTo>
                      <a:pt x="67" y="247"/>
                    </a:lnTo>
                    <a:lnTo>
                      <a:pt x="67" y="242"/>
                    </a:lnTo>
                    <a:lnTo>
                      <a:pt x="68" y="237"/>
                    </a:lnTo>
                    <a:lnTo>
                      <a:pt x="68" y="234"/>
                    </a:lnTo>
                    <a:lnTo>
                      <a:pt x="68" y="230"/>
                    </a:lnTo>
                    <a:lnTo>
                      <a:pt x="68" y="228"/>
                    </a:lnTo>
                    <a:lnTo>
                      <a:pt x="68" y="226"/>
                    </a:lnTo>
                    <a:lnTo>
                      <a:pt x="68" y="225"/>
                    </a:lnTo>
                    <a:lnTo>
                      <a:pt x="68" y="226"/>
                    </a:lnTo>
                    <a:lnTo>
                      <a:pt x="68" y="228"/>
                    </a:lnTo>
                    <a:lnTo>
                      <a:pt x="68" y="230"/>
                    </a:lnTo>
                    <a:lnTo>
                      <a:pt x="68" y="234"/>
                    </a:lnTo>
                    <a:lnTo>
                      <a:pt x="68" y="236"/>
                    </a:lnTo>
                    <a:lnTo>
                      <a:pt x="68" y="240"/>
                    </a:lnTo>
                    <a:lnTo>
                      <a:pt x="68" y="242"/>
                    </a:lnTo>
                    <a:lnTo>
                      <a:pt x="69" y="244"/>
                    </a:lnTo>
                    <a:lnTo>
                      <a:pt x="69" y="248"/>
                    </a:lnTo>
                    <a:lnTo>
                      <a:pt x="69" y="249"/>
                    </a:lnTo>
                    <a:lnTo>
                      <a:pt x="69" y="252"/>
                    </a:lnTo>
                    <a:lnTo>
                      <a:pt x="69" y="253"/>
                    </a:lnTo>
                    <a:lnTo>
                      <a:pt x="69" y="254"/>
                    </a:lnTo>
                    <a:lnTo>
                      <a:pt x="69" y="255"/>
                    </a:lnTo>
                    <a:lnTo>
                      <a:pt x="69" y="257"/>
                    </a:lnTo>
                    <a:lnTo>
                      <a:pt x="69" y="258"/>
                    </a:lnTo>
                    <a:lnTo>
                      <a:pt x="69" y="257"/>
                    </a:lnTo>
                    <a:lnTo>
                      <a:pt x="71" y="255"/>
                    </a:lnTo>
                    <a:lnTo>
                      <a:pt x="71" y="254"/>
                    </a:lnTo>
                    <a:lnTo>
                      <a:pt x="71" y="253"/>
                    </a:lnTo>
                    <a:lnTo>
                      <a:pt x="71" y="252"/>
                    </a:lnTo>
                    <a:lnTo>
                      <a:pt x="71" y="250"/>
                    </a:lnTo>
                    <a:lnTo>
                      <a:pt x="71" y="249"/>
                    </a:lnTo>
                    <a:lnTo>
                      <a:pt x="71" y="247"/>
                    </a:lnTo>
                    <a:lnTo>
                      <a:pt x="71" y="246"/>
                    </a:lnTo>
                    <a:lnTo>
                      <a:pt x="71" y="243"/>
                    </a:lnTo>
                    <a:lnTo>
                      <a:pt x="71" y="241"/>
                    </a:lnTo>
                    <a:lnTo>
                      <a:pt x="71" y="240"/>
                    </a:lnTo>
                    <a:lnTo>
                      <a:pt x="71" y="238"/>
                    </a:lnTo>
                    <a:lnTo>
                      <a:pt x="71" y="236"/>
                    </a:lnTo>
                    <a:lnTo>
                      <a:pt x="72" y="235"/>
                    </a:lnTo>
                    <a:lnTo>
                      <a:pt x="72" y="232"/>
                    </a:lnTo>
                    <a:lnTo>
                      <a:pt x="72" y="231"/>
                    </a:lnTo>
                    <a:lnTo>
                      <a:pt x="72" y="229"/>
                    </a:lnTo>
                    <a:lnTo>
                      <a:pt x="72" y="226"/>
                    </a:lnTo>
                    <a:lnTo>
                      <a:pt x="72" y="225"/>
                    </a:lnTo>
                    <a:lnTo>
                      <a:pt x="72" y="223"/>
                    </a:lnTo>
                    <a:lnTo>
                      <a:pt x="72" y="219"/>
                    </a:lnTo>
                    <a:lnTo>
                      <a:pt x="72" y="217"/>
                    </a:lnTo>
                    <a:lnTo>
                      <a:pt x="72" y="214"/>
                    </a:lnTo>
                    <a:lnTo>
                      <a:pt x="72" y="211"/>
                    </a:lnTo>
                    <a:lnTo>
                      <a:pt x="72" y="208"/>
                    </a:lnTo>
                    <a:lnTo>
                      <a:pt x="72" y="206"/>
                    </a:lnTo>
                    <a:lnTo>
                      <a:pt x="73" y="203"/>
                    </a:lnTo>
                    <a:lnTo>
                      <a:pt x="73" y="202"/>
                    </a:lnTo>
                    <a:lnTo>
                      <a:pt x="73" y="201"/>
                    </a:lnTo>
                    <a:lnTo>
                      <a:pt x="73" y="202"/>
                    </a:lnTo>
                    <a:lnTo>
                      <a:pt x="73" y="203"/>
                    </a:lnTo>
                    <a:lnTo>
                      <a:pt x="73" y="205"/>
                    </a:lnTo>
                    <a:lnTo>
                      <a:pt x="73" y="206"/>
                    </a:lnTo>
                    <a:lnTo>
                      <a:pt x="73" y="205"/>
                    </a:lnTo>
                    <a:lnTo>
                      <a:pt x="74" y="205"/>
                    </a:lnTo>
                    <a:lnTo>
                      <a:pt x="74" y="206"/>
                    </a:lnTo>
                    <a:lnTo>
                      <a:pt x="74" y="207"/>
                    </a:lnTo>
                    <a:lnTo>
                      <a:pt x="74" y="208"/>
                    </a:lnTo>
                    <a:lnTo>
                      <a:pt x="74" y="211"/>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97" name="Freeform 129"/>
              <p:cNvSpPr>
                <a:spLocks/>
              </p:cNvSpPr>
              <p:nvPr/>
            </p:nvSpPr>
            <p:spPr bwMode="auto">
              <a:xfrm>
                <a:off x="3853" y="2043"/>
                <a:ext cx="72" cy="142"/>
              </a:xfrm>
              <a:custGeom>
                <a:avLst/>
                <a:gdLst>
                  <a:gd name="T0" fmla="*/ 2 w 72"/>
                  <a:gd name="T1" fmla="*/ 5 h 142"/>
                  <a:gd name="T2" fmla="*/ 3 w 72"/>
                  <a:gd name="T3" fmla="*/ 86 h 142"/>
                  <a:gd name="T4" fmla="*/ 4 w 72"/>
                  <a:gd name="T5" fmla="*/ 130 h 142"/>
                  <a:gd name="T6" fmla="*/ 5 w 72"/>
                  <a:gd name="T7" fmla="*/ 47 h 142"/>
                  <a:gd name="T8" fmla="*/ 6 w 72"/>
                  <a:gd name="T9" fmla="*/ 54 h 142"/>
                  <a:gd name="T10" fmla="*/ 8 w 72"/>
                  <a:gd name="T11" fmla="*/ 11 h 142"/>
                  <a:gd name="T12" fmla="*/ 9 w 72"/>
                  <a:gd name="T13" fmla="*/ 93 h 142"/>
                  <a:gd name="T14" fmla="*/ 9 w 72"/>
                  <a:gd name="T15" fmla="*/ 52 h 142"/>
                  <a:gd name="T16" fmla="*/ 10 w 72"/>
                  <a:gd name="T17" fmla="*/ 93 h 142"/>
                  <a:gd name="T18" fmla="*/ 11 w 72"/>
                  <a:gd name="T19" fmla="*/ 105 h 142"/>
                  <a:gd name="T20" fmla="*/ 12 w 72"/>
                  <a:gd name="T21" fmla="*/ 46 h 142"/>
                  <a:gd name="T22" fmla="*/ 14 w 72"/>
                  <a:gd name="T23" fmla="*/ 120 h 142"/>
                  <a:gd name="T24" fmla="*/ 15 w 72"/>
                  <a:gd name="T25" fmla="*/ 106 h 142"/>
                  <a:gd name="T26" fmla="*/ 16 w 72"/>
                  <a:gd name="T27" fmla="*/ 74 h 142"/>
                  <a:gd name="T28" fmla="*/ 17 w 72"/>
                  <a:gd name="T29" fmla="*/ 89 h 142"/>
                  <a:gd name="T30" fmla="*/ 19 w 72"/>
                  <a:gd name="T31" fmla="*/ 100 h 142"/>
                  <a:gd name="T32" fmla="*/ 20 w 72"/>
                  <a:gd name="T33" fmla="*/ 76 h 142"/>
                  <a:gd name="T34" fmla="*/ 20 w 72"/>
                  <a:gd name="T35" fmla="*/ 98 h 142"/>
                  <a:gd name="T36" fmla="*/ 21 w 72"/>
                  <a:gd name="T37" fmla="*/ 44 h 142"/>
                  <a:gd name="T38" fmla="*/ 22 w 72"/>
                  <a:gd name="T39" fmla="*/ 18 h 142"/>
                  <a:gd name="T40" fmla="*/ 23 w 72"/>
                  <a:gd name="T41" fmla="*/ 44 h 142"/>
                  <a:gd name="T42" fmla="*/ 25 w 72"/>
                  <a:gd name="T43" fmla="*/ 10 h 142"/>
                  <a:gd name="T44" fmla="*/ 26 w 72"/>
                  <a:gd name="T45" fmla="*/ 52 h 142"/>
                  <a:gd name="T46" fmla="*/ 27 w 72"/>
                  <a:gd name="T47" fmla="*/ 81 h 142"/>
                  <a:gd name="T48" fmla="*/ 28 w 72"/>
                  <a:gd name="T49" fmla="*/ 52 h 142"/>
                  <a:gd name="T50" fmla="*/ 29 w 72"/>
                  <a:gd name="T51" fmla="*/ 80 h 142"/>
                  <a:gd name="T52" fmla="*/ 31 w 72"/>
                  <a:gd name="T53" fmla="*/ 73 h 142"/>
                  <a:gd name="T54" fmla="*/ 32 w 72"/>
                  <a:gd name="T55" fmla="*/ 9 h 142"/>
                  <a:gd name="T56" fmla="*/ 33 w 72"/>
                  <a:gd name="T57" fmla="*/ 27 h 142"/>
                  <a:gd name="T58" fmla="*/ 34 w 72"/>
                  <a:gd name="T59" fmla="*/ 18 h 142"/>
                  <a:gd name="T60" fmla="*/ 34 w 72"/>
                  <a:gd name="T61" fmla="*/ 3 h 142"/>
                  <a:gd name="T62" fmla="*/ 36 w 72"/>
                  <a:gd name="T63" fmla="*/ 38 h 142"/>
                  <a:gd name="T64" fmla="*/ 37 w 72"/>
                  <a:gd name="T65" fmla="*/ 9 h 142"/>
                  <a:gd name="T66" fmla="*/ 38 w 72"/>
                  <a:gd name="T67" fmla="*/ 51 h 142"/>
                  <a:gd name="T68" fmla="*/ 39 w 72"/>
                  <a:gd name="T69" fmla="*/ 29 h 142"/>
                  <a:gd name="T70" fmla="*/ 40 w 72"/>
                  <a:gd name="T71" fmla="*/ 52 h 142"/>
                  <a:gd name="T72" fmla="*/ 42 w 72"/>
                  <a:gd name="T73" fmla="*/ 48 h 142"/>
                  <a:gd name="T74" fmla="*/ 43 w 72"/>
                  <a:gd name="T75" fmla="*/ 17 h 142"/>
                  <a:gd name="T76" fmla="*/ 44 w 72"/>
                  <a:gd name="T77" fmla="*/ 40 h 142"/>
                  <a:gd name="T78" fmla="*/ 45 w 72"/>
                  <a:gd name="T79" fmla="*/ 67 h 142"/>
                  <a:gd name="T80" fmla="*/ 45 w 72"/>
                  <a:gd name="T81" fmla="*/ 109 h 142"/>
                  <a:gd name="T82" fmla="*/ 46 w 72"/>
                  <a:gd name="T83" fmla="*/ 65 h 142"/>
                  <a:gd name="T84" fmla="*/ 48 w 72"/>
                  <a:gd name="T85" fmla="*/ 92 h 142"/>
                  <a:gd name="T86" fmla="*/ 49 w 72"/>
                  <a:gd name="T87" fmla="*/ 47 h 142"/>
                  <a:gd name="T88" fmla="*/ 50 w 72"/>
                  <a:gd name="T89" fmla="*/ 88 h 142"/>
                  <a:gd name="T90" fmla="*/ 51 w 72"/>
                  <a:gd name="T91" fmla="*/ 45 h 142"/>
                  <a:gd name="T92" fmla="*/ 53 w 72"/>
                  <a:gd name="T93" fmla="*/ 62 h 142"/>
                  <a:gd name="T94" fmla="*/ 54 w 72"/>
                  <a:gd name="T95" fmla="*/ 29 h 142"/>
                  <a:gd name="T96" fmla="*/ 55 w 72"/>
                  <a:gd name="T97" fmla="*/ 74 h 142"/>
                  <a:gd name="T98" fmla="*/ 56 w 72"/>
                  <a:gd name="T99" fmla="*/ 68 h 142"/>
                  <a:gd name="T100" fmla="*/ 57 w 72"/>
                  <a:gd name="T101" fmla="*/ 93 h 142"/>
                  <a:gd name="T102" fmla="*/ 59 w 72"/>
                  <a:gd name="T103" fmla="*/ 81 h 142"/>
                  <a:gd name="T104" fmla="*/ 60 w 72"/>
                  <a:gd name="T105" fmla="*/ 56 h 142"/>
                  <a:gd name="T106" fmla="*/ 61 w 72"/>
                  <a:gd name="T107" fmla="*/ 83 h 142"/>
                  <a:gd name="T108" fmla="*/ 62 w 72"/>
                  <a:gd name="T109" fmla="*/ 74 h 142"/>
                  <a:gd name="T110" fmla="*/ 63 w 72"/>
                  <a:gd name="T111" fmla="*/ 85 h 142"/>
                  <a:gd name="T112" fmla="*/ 65 w 72"/>
                  <a:gd name="T113" fmla="*/ 80 h 142"/>
                  <a:gd name="T114" fmla="*/ 65 w 72"/>
                  <a:gd name="T115" fmla="*/ 52 h 142"/>
                  <a:gd name="T116" fmla="*/ 66 w 72"/>
                  <a:gd name="T117" fmla="*/ 39 h 142"/>
                  <a:gd name="T118" fmla="*/ 67 w 72"/>
                  <a:gd name="T119" fmla="*/ 79 h 142"/>
                  <a:gd name="T120" fmla="*/ 68 w 72"/>
                  <a:gd name="T121" fmla="*/ 76 h 142"/>
                  <a:gd name="T122" fmla="*/ 71 w 72"/>
                  <a:gd name="T123" fmla="*/ 44 h 142"/>
                  <a:gd name="T124" fmla="*/ 71 w 72"/>
                  <a:gd name="T125" fmla="*/ 93 h 14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2"/>
                  <a:gd name="T190" fmla="*/ 0 h 142"/>
                  <a:gd name="T191" fmla="*/ 72 w 72"/>
                  <a:gd name="T192" fmla="*/ 142 h 14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2" h="142">
                    <a:moveTo>
                      <a:pt x="0" y="21"/>
                    </a:moveTo>
                    <a:lnTo>
                      <a:pt x="0" y="22"/>
                    </a:lnTo>
                    <a:lnTo>
                      <a:pt x="0" y="23"/>
                    </a:lnTo>
                    <a:lnTo>
                      <a:pt x="0" y="22"/>
                    </a:lnTo>
                    <a:lnTo>
                      <a:pt x="2" y="21"/>
                    </a:lnTo>
                    <a:lnTo>
                      <a:pt x="2" y="18"/>
                    </a:lnTo>
                    <a:lnTo>
                      <a:pt x="2" y="15"/>
                    </a:lnTo>
                    <a:lnTo>
                      <a:pt x="2" y="12"/>
                    </a:lnTo>
                    <a:lnTo>
                      <a:pt x="2" y="9"/>
                    </a:lnTo>
                    <a:lnTo>
                      <a:pt x="2" y="6"/>
                    </a:lnTo>
                    <a:lnTo>
                      <a:pt x="2" y="5"/>
                    </a:lnTo>
                    <a:lnTo>
                      <a:pt x="2" y="7"/>
                    </a:lnTo>
                    <a:lnTo>
                      <a:pt x="2" y="11"/>
                    </a:lnTo>
                    <a:lnTo>
                      <a:pt x="2" y="16"/>
                    </a:lnTo>
                    <a:lnTo>
                      <a:pt x="2" y="22"/>
                    </a:lnTo>
                    <a:lnTo>
                      <a:pt x="2" y="29"/>
                    </a:lnTo>
                    <a:lnTo>
                      <a:pt x="3" y="39"/>
                    </a:lnTo>
                    <a:lnTo>
                      <a:pt x="3" y="47"/>
                    </a:lnTo>
                    <a:lnTo>
                      <a:pt x="3" y="57"/>
                    </a:lnTo>
                    <a:lnTo>
                      <a:pt x="3" y="68"/>
                    </a:lnTo>
                    <a:lnTo>
                      <a:pt x="3" y="77"/>
                    </a:lnTo>
                    <a:lnTo>
                      <a:pt x="3" y="86"/>
                    </a:lnTo>
                    <a:lnTo>
                      <a:pt x="3" y="95"/>
                    </a:lnTo>
                    <a:lnTo>
                      <a:pt x="3" y="103"/>
                    </a:lnTo>
                    <a:lnTo>
                      <a:pt x="3" y="111"/>
                    </a:lnTo>
                    <a:lnTo>
                      <a:pt x="3" y="117"/>
                    </a:lnTo>
                    <a:lnTo>
                      <a:pt x="3" y="123"/>
                    </a:lnTo>
                    <a:lnTo>
                      <a:pt x="3" y="129"/>
                    </a:lnTo>
                    <a:lnTo>
                      <a:pt x="3" y="133"/>
                    </a:lnTo>
                    <a:lnTo>
                      <a:pt x="4" y="135"/>
                    </a:lnTo>
                    <a:lnTo>
                      <a:pt x="4" y="136"/>
                    </a:lnTo>
                    <a:lnTo>
                      <a:pt x="4" y="134"/>
                    </a:lnTo>
                    <a:lnTo>
                      <a:pt x="4" y="130"/>
                    </a:lnTo>
                    <a:lnTo>
                      <a:pt x="4" y="124"/>
                    </a:lnTo>
                    <a:lnTo>
                      <a:pt x="4" y="117"/>
                    </a:lnTo>
                    <a:lnTo>
                      <a:pt x="4" y="109"/>
                    </a:lnTo>
                    <a:lnTo>
                      <a:pt x="4" y="99"/>
                    </a:lnTo>
                    <a:lnTo>
                      <a:pt x="4" y="88"/>
                    </a:lnTo>
                    <a:lnTo>
                      <a:pt x="4" y="79"/>
                    </a:lnTo>
                    <a:lnTo>
                      <a:pt x="4" y="69"/>
                    </a:lnTo>
                    <a:lnTo>
                      <a:pt x="4" y="60"/>
                    </a:lnTo>
                    <a:lnTo>
                      <a:pt x="5" y="54"/>
                    </a:lnTo>
                    <a:lnTo>
                      <a:pt x="5" y="50"/>
                    </a:lnTo>
                    <a:lnTo>
                      <a:pt x="5" y="47"/>
                    </a:lnTo>
                    <a:lnTo>
                      <a:pt x="5" y="46"/>
                    </a:lnTo>
                    <a:lnTo>
                      <a:pt x="5" y="47"/>
                    </a:lnTo>
                    <a:lnTo>
                      <a:pt x="5" y="50"/>
                    </a:lnTo>
                    <a:lnTo>
                      <a:pt x="5" y="53"/>
                    </a:lnTo>
                    <a:lnTo>
                      <a:pt x="5" y="58"/>
                    </a:lnTo>
                    <a:lnTo>
                      <a:pt x="5" y="62"/>
                    </a:lnTo>
                    <a:lnTo>
                      <a:pt x="5" y="65"/>
                    </a:lnTo>
                    <a:lnTo>
                      <a:pt x="5" y="68"/>
                    </a:lnTo>
                    <a:lnTo>
                      <a:pt x="6" y="64"/>
                    </a:lnTo>
                    <a:lnTo>
                      <a:pt x="6" y="60"/>
                    </a:lnTo>
                    <a:lnTo>
                      <a:pt x="6" y="54"/>
                    </a:lnTo>
                    <a:lnTo>
                      <a:pt x="6" y="47"/>
                    </a:lnTo>
                    <a:lnTo>
                      <a:pt x="6" y="40"/>
                    </a:lnTo>
                    <a:lnTo>
                      <a:pt x="6" y="32"/>
                    </a:lnTo>
                    <a:lnTo>
                      <a:pt x="6" y="24"/>
                    </a:lnTo>
                    <a:lnTo>
                      <a:pt x="6" y="17"/>
                    </a:lnTo>
                    <a:lnTo>
                      <a:pt x="6" y="11"/>
                    </a:lnTo>
                    <a:lnTo>
                      <a:pt x="6" y="7"/>
                    </a:lnTo>
                    <a:lnTo>
                      <a:pt x="6" y="5"/>
                    </a:lnTo>
                    <a:lnTo>
                      <a:pt x="6" y="4"/>
                    </a:lnTo>
                    <a:lnTo>
                      <a:pt x="8" y="6"/>
                    </a:lnTo>
                    <a:lnTo>
                      <a:pt x="8" y="11"/>
                    </a:lnTo>
                    <a:lnTo>
                      <a:pt x="8" y="17"/>
                    </a:lnTo>
                    <a:lnTo>
                      <a:pt x="8" y="24"/>
                    </a:lnTo>
                    <a:lnTo>
                      <a:pt x="8" y="33"/>
                    </a:lnTo>
                    <a:lnTo>
                      <a:pt x="8" y="42"/>
                    </a:lnTo>
                    <a:lnTo>
                      <a:pt x="8" y="52"/>
                    </a:lnTo>
                    <a:lnTo>
                      <a:pt x="8" y="62"/>
                    </a:lnTo>
                    <a:lnTo>
                      <a:pt x="8" y="70"/>
                    </a:lnTo>
                    <a:lnTo>
                      <a:pt x="8" y="79"/>
                    </a:lnTo>
                    <a:lnTo>
                      <a:pt x="8" y="85"/>
                    </a:lnTo>
                    <a:lnTo>
                      <a:pt x="8" y="89"/>
                    </a:lnTo>
                    <a:lnTo>
                      <a:pt x="9" y="93"/>
                    </a:lnTo>
                    <a:lnTo>
                      <a:pt x="9" y="94"/>
                    </a:lnTo>
                    <a:lnTo>
                      <a:pt x="9" y="93"/>
                    </a:lnTo>
                    <a:lnTo>
                      <a:pt x="9" y="91"/>
                    </a:lnTo>
                    <a:lnTo>
                      <a:pt x="9" y="86"/>
                    </a:lnTo>
                    <a:lnTo>
                      <a:pt x="9" y="81"/>
                    </a:lnTo>
                    <a:lnTo>
                      <a:pt x="9" y="75"/>
                    </a:lnTo>
                    <a:lnTo>
                      <a:pt x="9" y="69"/>
                    </a:lnTo>
                    <a:lnTo>
                      <a:pt x="9" y="63"/>
                    </a:lnTo>
                    <a:lnTo>
                      <a:pt x="9" y="58"/>
                    </a:lnTo>
                    <a:lnTo>
                      <a:pt x="9" y="54"/>
                    </a:lnTo>
                    <a:lnTo>
                      <a:pt x="9" y="52"/>
                    </a:lnTo>
                    <a:lnTo>
                      <a:pt x="9" y="51"/>
                    </a:lnTo>
                    <a:lnTo>
                      <a:pt x="10" y="52"/>
                    </a:lnTo>
                    <a:lnTo>
                      <a:pt x="10" y="53"/>
                    </a:lnTo>
                    <a:lnTo>
                      <a:pt x="10" y="57"/>
                    </a:lnTo>
                    <a:lnTo>
                      <a:pt x="10" y="60"/>
                    </a:lnTo>
                    <a:lnTo>
                      <a:pt x="10" y="65"/>
                    </a:lnTo>
                    <a:lnTo>
                      <a:pt x="10" y="71"/>
                    </a:lnTo>
                    <a:lnTo>
                      <a:pt x="10" y="76"/>
                    </a:lnTo>
                    <a:lnTo>
                      <a:pt x="10" y="82"/>
                    </a:lnTo>
                    <a:lnTo>
                      <a:pt x="10" y="88"/>
                    </a:lnTo>
                    <a:lnTo>
                      <a:pt x="10" y="93"/>
                    </a:lnTo>
                    <a:lnTo>
                      <a:pt x="10" y="98"/>
                    </a:lnTo>
                    <a:lnTo>
                      <a:pt x="10" y="101"/>
                    </a:lnTo>
                    <a:lnTo>
                      <a:pt x="10" y="105"/>
                    </a:lnTo>
                    <a:lnTo>
                      <a:pt x="11" y="109"/>
                    </a:lnTo>
                    <a:lnTo>
                      <a:pt x="11" y="111"/>
                    </a:lnTo>
                    <a:lnTo>
                      <a:pt x="11" y="114"/>
                    </a:lnTo>
                    <a:lnTo>
                      <a:pt x="11" y="115"/>
                    </a:lnTo>
                    <a:lnTo>
                      <a:pt x="11" y="114"/>
                    </a:lnTo>
                    <a:lnTo>
                      <a:pt x="11" y="111"/>
                    </a:lnTo>
                    <a:lnTo>
                      <a:pt x="11" y="109"/>
                    </a:lnTo>
                    <a:lnTo>
                      <a:pt x="11" y="105"/>
                    </a:lnTo>
                    <a:lnTo>
                      <a:pt x="11" y="100"/>
                    </a:lnTo>
                    <a:lnTo>
                      <a:pt x="11" y="94"/>
                    </a:lnTo>
                    <a:lnTo>
                      <a:pt x="11" y="88"/>
                    </a:lnTo>
                    <a:lnTo>
                      <a:pt x="11" y="82"/>
                    </a:lnTo>
                    <a:lnTo>
                      <a:pt x="12" y="75"/>
                    </a:lnTo>
                    <a:lnTo>
                      <a:pt x="12" y="68"/>
                    </a:lnTo>
                    <a:lnTo>
                      <a:pt x="12" y="62"/>
                    </a:lnTo>
                    <a:lnTo>
                      <a:pt x="12" y="57"/>
                    </a:lnTo>
                    <a:lnTo>
                      <a:pt x="12" y="52"/>
                    </a:lnTo>
                    <a:lnTo>
                      <a:pt x="12" y="48"/>
                    </a:lnTo>
                    <a:lnTo>
                      <a:pt x="12" y="46"/>
                    </a:lnTo>
                    <a:lnTo>
                      <a:pt x="12" y="48"/>
                    </a:lnTo>
                    <a:lnTo>
                      <a:pt x="12" y="51"/>
                    </a:lnTo>
                    <a:lnTo>
                      <a:pt x="12" y="56"/>
                    </a:lnTo>
                    <a:lnTo>
                      <a:pt x="12" y="62"/>
                    </a:lnTo>
                    <a:lnTo>
                      <a:pt x="14" y="69"/>
                    </a:lnTo>
                    <a:lnTo>
                      <a:pt x="14" y="76"/>
                    </a:lnTo>
                    <a:lnTo>
                      <a:pt x="14" y="85"/>
                    </a:lnTo>
                    <a:lnTo>
                      <a:pt x="14" y="93"/>
                    </a:lnTo>
                    <a:lnTo>
                      <a:pt x="14" y="103"/>
                    </a:lnTo>
                    <a:lnTo>
                      <a:pt x="14" y="111"/>
                    </a:lnTo>
                    <a:lnTo>
                      <a:pt x="14" y="120"/>
                    </a:lnTo>
                    <a:lnTo>
                      <a:pt x="14" y="127"/>
                    </a:lnTo>
                    <a:lnTo>
                      <a:pt x="14" y="133"/>
                    </a:lnTo>
                    <a:lnTo>
                      <a:pt x="14" y="138"/>
                    </a:lnTo>
                    <a:lnTo>
                      <a:pt x="14" y="141"/>
                    </a:lnTo>
                    <a:lnTo>
                      <a:pt x="14" y="142"/>
                    </a:lnTo>
                    <a:lnTo>
                      <a:pt x="14" y="141"/>
                    </a:lnTo>
                    <a:lnTo>
                      <a:pt x="15" y="138"/>
                    </a:lnTo>
                    <a:lnTo>
                      <a:pt x="15" y="133"/>
                    </a:lnTo>
                    <a:lnTo>
                      <a:pt x="15" y="126"/>
                    </a:lnTo>
                    <a:lnTo>
                      <a:pt x="15" y="116"/>
                    </a:lnTo>
                    <a:lnTo>
                      <a:pt x="15" y="106"/>
                    </a:lnTo>
                    <a:lnTo>
                      <a:pt x="15" y="95"/>
                    </a:lnTo>
                    <a:lnTo>
                      <a:pt x="15" y="83"/>
                    </a:lnTo>
                    <a:lnTo>
                      <a:pt x="15" y="73"/>
                    </a:lnTo>
                    <a:lnTo>
                      <a:pt x="15" y="63"/>
                    </a:lnTo>
                    <a:lnTo>
                      <a:pt x="15" y="56"/>
                    </a:lnTo>
                    <a:lnTo>
                      <a:pt x="15" y="50"/>
                    </a:lnTo>
                    <a:lnTo>
                      <a:pt x="15" y="47"/>
                    </a:lnTo>
                    <a:lnTo>
                      <a:pt x="16" y="51"/>
                    </a:lnTo>
                    <a:lnTo>
                      <a:pt x="16" y="56"/>
                    </a:lnTo>
                    <a:lnTo>
                      <a:pt x="16" y="64"/>
                    </a:lnTo>
                    <a:lnTo>
                      <a:pt x="16" y="74"/>
                    </a:lnTo>
                    <a:lnTo>
                      <a:pt x="16" y="83"/>
                    </a:lnTo>
                    <a:lnTo>
                      <a:pt x="16" y="94"/>
                    </a:lnTo>
                    <a:lnTo>
                      <a:pt x="16" y="104"/>
                    </a:lnTo>
                    <a:lnTo>
                      <a:pt x="16" y="111"/>
                    </a:lnTo>
                    <a:lnTo>
                      <a:pt x="16" y="117"/>
                    </a:lnTo>
                    <a:lnTo>
                      <a:pt x="16" y="120"/>
                    </a:lnTo>
                    <a:lnTo>
                      <a:pt x="16" y="117"/>
                    </a:lnTo>
                    <a:lnTo>
                      <a:pt x="16" y="112"/>
                    </a:lnTo>
                    <a:lnTo>
                      <a:pt x="17" y="105"/>
                    </a:lnTo>
                    <a:lnTo>
                      <a:pt x="17" y="98"/>
                    </a:lnTo>
                    <a:lnTo>
                      <a:pt x="17" y="89"/>
                    </a:lnTo>
                    <a:lnTo>
                      <a:pt x="17" y="82"/>
                    </a:lnTo>
                    <a:lnTo>
                      <a:pt x="17" y="76"/>
                    </a:lnTo>
                    <a:lnTo>
                      <a:pt x="17" y="70"/>
                    </a:lnTo>
                    <a:lnTo>
                      <a:pt x="17" y="67"/>
                    </a:lnTo>
                    <a:lnTo>
                      <a:pt x="17" y="69"/>
                    </a:lnTo>
                    <a:lnTo>
                      <a:pt x="17" y="74"/>
                    </a:lnTo>
                    <a:lnTo>
                      <a:pt x="17" y="79"/>
                    </a:lnTo>
                    <a:lnTo>
                      <a:pt x="17" y="85"/>
                    </a:lnTo>
                    <a:lnTo>
                      <a:pt x="19" y="91"/>
                    </a:lnTo>
                    <a:lnTo>
                      <a:pt x="19" y="95"/>
                    </a:lnTo>
                    <a:lnTo>
                      <a:pt x="19" y="100"/>
                    </a:lnTo>
                    <a:lnTo>
                      <a:pt x="19" y="104"/>
                    </a:lnTo>
                    <a:lnTo>
                      <a:pt x="19" y="105"/>
                    </a:lnTo>
                    <a:lnTo>
                      <a:pt x="19" y="106"/>
                    </a:lnTo>
                    <a:lnTo>
                      <a:pt x="19" y="105"/>
                    </a:lnTo>
                    <a:lnTo>
                      <a:pt x="19" y="103"/>
                    </a:lnTo>
                    <a:lnTo>
                      <a:pt x="19" y="99"/>
                    </a:lnTo>
                    <a:lnTo>
                      <a:pt x="19" y="94"/>
                    </a:lnTo>
                    <a:lnTo>
                      <a:pt x="19" y="89"/>
                    </a:lnTo>
                    <a:lnTo>
                      <a:pt x="19" y="85"/>
                    </a:lnTo>
                    <a:lnTo>
                      <a:pt x="19" y="80"/>
                    </a:lnTo>
                    <a:lnTo>
                      <a:pt x="20" y="76"/>
                    </a:lnTo>
                    <a:lnTo>
                      <a:pt x="20" y="73"/>
                    </a:lnTo>
                    <a:lnTo>
                      <a:pt x="20" y="71"/>
                    </a:lnTo>
                    <a:lnTo>
                      <a:pt x="20" y="70"/>
                    </a:lnTo>
                    <a:lnTo>
                      <a:pt x="20" y="71"/>
                    </a:lnTo>
                    <a:lnTo>
                      <a:pt x="20" y="74"/>
                    </a:lnTo>
                    <a:lnTo>
                      <a:pt x="20" y="77"/>
                    </a:lnTo>
                    <a:lnTo>
                      <a:pt x="20" y="82"/>
                    </a:lnTo>
                    <a:lnTo>
                      <a:pt x="20" y="87"/>
                    </a:lnTo>
                    <a:lnTo>
                      <a:pt x="20" y="92"/>
                    </a:lnTo>
                    <a:lnTo>
                      <a:pt x="20" y="95"/>
                    </a:lnTo>
                    <a:lnTo>
                      <a:pt x="20" y="98"/>
                    </a:lnTo>
                    <a:lnTo>
                      <a:pt x="20" y="99"/>
                    </a:lnTo>
                    <a:lnTo>
                      <a:pt x="21" y="98"/>
                    </a:lnTo>
                    <a:lnTo>
                      <a:pt x="21" y="95"/>
                    </a:lnTo>
                    <a:lnTo>
                      <a:pt x="21" y="91"/>
                    </a:lnTo>
                    <a:lnTo>
                      <a:pt x="21" y="85"/>
                    </a:lnTo>
                    <a:lnTo>
                      <a:pt x="21" y="77"/>
                    </a:lnTo>
                    <a:lnTo>
                      <a:pt x="21" y="70"/>
                    </a:lnTo>
                    <a:lnTo>
                      <a:pt x="21" y="62"/>
                    </a:lnTo>
                    <a:lnTo>
                      <a:pt x="21" y="54"/>
                    </a:lnTo>
                    <a:lnTo>
                      <a:pt x="21" y="48"/>
                    </a:lnTo>
                    <a:lnTo>
                      <a:pt x="21" y="44"/>
                    </a:lnTo>
                    <a:lnTo>
                      <a:pt x="21" y="40"/>
                    </a:lnTo>
                    <a:lnTo>
                      <a:pt x="21" y="38"/>
                    </a:lnTo>
                    <a:lnTo>
                      <a:pt x="21" y="36"/>
                    </a:lnTo>
                    <a:lnTo>
                      <a:pt x="22" y="35"/>
                    </a:lnTo>
                    <a:lnTo>
                      <a:pt x="22" y="36"/>
                    </a:lnTo>
                    <a:lnTo>
                      <a:pt x="22" y="35"/>
                    </a:lnTo>
                    <a:lnTo>
                      <a:pt x="22" y="33"/>
                    </a:lnTo>
                    <a:lnTo>
                      <a:pt x="22" y="29"/>
                    </a:lnTo>
                    <a:lnTo>
                      <a:pt x="22" y="26"/>
                    </a:lnTo>
                    <a:lnTo>
                      <a:pt x="22" y="22"/>
                    </a:lnTo>
                    <a:lnTo>
                      <a:pt x="22" y="18"/>
                    </a:lnTo>
                    <a:lnTo>
                      <a:pt x="22" y="15"/>
                    </a:lnTo>
                    <a:lnTo>
                      <a:pt x="23" y="12"/>
                    </a:lnTo>
                    <a:lnTo>
                      <a:pt x="23" y="11"/>
                    </a:lnTo>
                    <a:lnTo>
                      <a:pt x="23" y="12"/>
                    </a:lnTo>
                    <a:lnTo>
                      <a:pt x="23" y="15"/>
                    </a:lnTo>
                    <a:lnTo>
                      <a:pt x="23" y="18"/>
                    </a:lnTo>
                    <a:lnTo>
                      <a:pt x="23" y="22"/>
                    </a:lnTo>
                    <a:lnTo>
                      <a:pt x="23" y="28"/>
                    </a:lnTo>
                    <a:lnTo>
                      <a:pt x="23" y="33"/>
                    </a:lnTo>
                    <a:lnTo>
                      <a:pt x="23" y="39"/>
                    </a:lnTo>
                    <a:lnTo>
                      <a:pt x="23" y="44"/>
                    </a:lnTo>
                    <a:lnTo>
                      <a:pt x="23" y="47"/>
                    </a:lnTo>
                    <a:lnTo>
                      <a:pt x="23" y="50"/>
                    </a:lnTo>
                    <a:lnTo>
                      <a:pt x="25" y="51"/>
                    </a:lnTo>
                    <a:lnTo>
                      <a:pt x="25" y="50"/>
                    </a:lnTo>
                    <a:lnTo>
                      <a:pt x="25" y="46"/>
                    </a:lnTo>
                    <a:lnTo>
                      <a:pt x="25" y="42"/>
                    </a:lnTo>
                    <a:lnTo>
                      <a:pt x="25" y="36"/>
                    </a:lnTo>
                    <a:lnTo>
                      <a:pt x="25" y="30"/>
                    </a:lnTo>
                    <a:lnTo>
                      <a:pt x="25" y="23"/>
                    </a:lnTo>
                    <a:lnTo>
                      <a:pt x="25" y="16"/>
                    </a:lnTo>
                    <a:lnTo>
                      <a:pt x="25" y="10"/>
                    </a:lnTo>
                    <a:lnTo>
                      <a:pt x="25" y="5"/>
                    </a:lnTo>
                    <a:lnTo>
                      <a:pt x="25" y="1"/>
                    </a:lnTo>
                    <a:lnTo>
                      <a:pt x="25" y="0"/>
                    </a:lnTo>
                    <a:lnTo>
                      <a:pt x="26" y="0"/>
                    </a:lnTo>
                    <a:lnTo>
                      <a:pt x="26" y="3"/>
                    </a:lnTo>
                    <a:lnTo>
                      <a:pt x="26" y="7"/>
                    </a:lnTo>
                    <a:lnTo>
                      <a:pt x="26" y="15"/>
                    </a:lnTo>
                    <a:lnTo>
                      <a:pt x="26" y="23"/>
                    </a:lnTo>
                    <a:lnTo>
                      <a:pt x="26" y="32"/>
                    </a:lnTo>
                    <a:lnTo>
                      <a:pt x="26" y="41"/>
                    </a:lnTo>
                    <a:lnTo>
                      <a:pt x="26" y="52"/>
                    </a:lnTo>
                    <a:lnTo>
                      <a:pt x="26" y="60"/>
                    </a:lnTo>
                    <a:lnTo>
                      <a:pt x="26" y="70"/>
                    </a:lnTo>
                    <a:lnTo>
                      <a:pt x="26" y="77"/>
                    </a:lnTo>
                    <a:lnTo>
                      <a:pt x="26" y="83"/>
                    </a:lnTo>
                    <a:lnTo>
                      <a:pt x="26" y="88"/>
                    </a:lnTo>
                    <a:lnTo>
                      <a:pt x="27" y="91"/>
                    </a:lnTo>
                    <a:lnTo>
                      <a:pt x="27" y="92"/>
                    </a:lnTo>
                    <a:lnTo>
                      <a:pt x="27" y="91"/>
                    </a:lnTo>
                    <a:lnTo>
                      <a:pt x="27" y="88"/>
                    </a:lnTo>
                    <a:lnTo>
                      <a:pt x="27" y="85"/>
                    </a:lnTo>
                    <a:lnTo>
                      <a:pt x="27" y="81"/>
                    </a:lnTo>
                    <a:lnTo>
                      <a:pt x="27" y="77"/>
                    </a:lnTo>
                    <a:lnTo>
                      <a:pt x="27" y="73"/>
                    </a:lnTo>
                    <a:lnTo>
                      <a:pt x="27" y="69"/>
                    </a:lnTo>
                    <a:lnTo>
                      <a:pt x="27" y="65"/>
                    </a:lnTo>
                    <a:lnTo>
                      <a:pt x="27" y="62"/>
                    </a:lnTo>
                    <a:lnTo>
                      <a:pt x="27" y="58"/>
                    </a:lnTo>
                    <a:lnTo>
                      <a:pt x="28" y="56"/>
                    </a:lnTo>
                    <a:lnTo>
                      <a:pt x="28" y="53"/>
                    </a:lnTo>
                    <a:lnTo>
                      <a:pt x="28" y="52"/>
                    </a:lnTo>
                    <a:lnTo>
                      <a:pt x="28" y="51"/>
                    </a:lnTo>
                    <a:lnTo>
                      <a:pt x="28" y="52"/>
                    </a:lnTo>
                    <a:lnTo>
                      <a:pt x="28" y="53"/>
                    </a:lnTo>
                    <a:lnTo>
                      <a:pt x="28" y="54"/>
                    </a:lnTo>
                    <a:lnTo>
                      <a:pt x="28" y="57"/>
                    </a:lnTo>
                    <a:lnTo>
                      <a:pt x="28" y="59"/>
                    </a:lnTo>
                    <a:lnTo>
                      <a:pt x="28" y="63"/>
                    </a:lnTo>
                    <a:lnTo>
                      <a:pt x="28" y="65"/>
                    </a:lnTo>
                    <a:lnTo>
                      <a:pt x="29" y="69"/>
                    </a:lnTo>
                    <a:lnTo>
                      <a:pt x="29" y="71"/>
                    </a:lnTo>
                    <a:lnTo>
                      <a:pt x="29" y="75"/>
                    </a:lnTo>
                    <a:lnTo>
                      <a:pt x="29" y="77"/>
                    </a:lnTo>
                    <a:lnTo>
                      <a:pt x="29" y="80"/>
                    </a:lnTo>
                    <a:lnTo>
                      <a:pt x="29" y="82"/>
                    </a:lnTo>
                    <a:lnTo>
                      <a:pt x="29" y="85"/>
                    </a:lnTo>
                    <a:lnTo>
                      <a:pt x="29" y="86"/>
                    </a:lnTo>
                    <a:lnTo>
                      <a:pt x="29" y="87"/>
                    </a:lnTo>
                    <a:lnTo>
                      <a:pt x="29" y="86"/>
                    </a:lnTo>
                    <a:lnTo>
                      <a:pt x="31" y="85"/>
                    </a:lnTo>
                    <a:lnTo>
                      <a:pt x="31" y="83"/>
                    </a:lnTo>
                    <a:lnTo>
                      <a:pt x="31" y="82"/>
                    </a:lnTo>
                    <a:lnTo>
                      <a:pt x="31" y="80"/>
                    </a:lnTo>
                    <a:lnTo>
                      <a:pt x="31" y="76"/>
                    </a:lnTo>
                    <a:lnTo>
                      <a:pt x="31" y="73"/>
                    </a:lnTo>
                    <a:lnTo>
                      <a:pt x="31" y="69"/>
                    </a:lnTo>
                    <a:lnTo>
                      <a:pt x="31" y="64"/>
                    </a:lnTo>
                    <a:lnTo>
                      <a:pt x="31" y="58"/>
                    </a:lnTo>
                    <a:lnTo>
                      <a:pt x="31" y="52"/>
                    </a:lnTo>
                    <a:lnTo>
                      <a:pt x="31" y="46"/>
                    </a:lnTo>
                    <a:lnTo>
                      <a:pt x="31" y="39"/>
                    </a:lnTo>
                    <a:lnTo>
                      <a:pt x="31" y="32"/>
                    </a:lnTo>
                    <a:lnTo>
                      <a:pt x="32" y="26"/>
                    </a:lnTo>
                    <a:lnTo>
                      <a:pt x="32" y="18"/>
                    </a:lnTo>
                    <a:lnTo>
                      <a:pt x="32" y="13"/>
                    </a:lnTo>
                    <a:lnTo>
                      <a:pt x="32" y="9"/>
                    </a:lnTo>
                    <a:lnTo>
                      <a:pt x="32" y="5"/>
                    </a:lnTo>
                    <a:lnTo>
                      <a:pt x="32" y="4"/>
                    </a:lnTo>
                    <a:lnTo>
                      <a:pt x="32" y="3"/>
                    </a:lnTo>
                    <a:lnTo>
                      <a:pt x="32" y="4"/>
                    </a:lnTo>
                    <a:lnTo>
                      <a:pt x="32" y="6"/>
                    </a:lnTo>
                    <a:lnTo>
                      <a:pt x="32" y="9"/>
                    </a:lnTo>
                    <a:lnTo>
                      <a:pt x="32" y="12"/>
                    </a:lnTo>
                    <a:lnTo>
                      <a:pt x="32" y="16"/>
                    </a:lnTo>
                    <a:lnTo>
                      <a:pt x="32" y="19"/>
                    </a:lnTo>
                    <a:lnTo>
                      <a:pt x="33" y="23"/>
                    </a:lnTo>
                    <a:lnTo>
                      <a:pt x="33" y="27"/>
                    </a:lnTo>
                    <a:lnTo>
                      <a:pt x="33" y="29"/>
                    </a:lnTo>
                    <a:lnTo>
                      <a:pt x="33" y="30"/>
                    </a:lnTo>
                    <a:lnTo>
                      <a:pt x="33" y="32"/>
                    </a:lnTo>
                    <a:lnTo>
                      <a:pt x="33" y="30"/>
                    </a:lnTo>
                    <a:lnTo>
                      <a:pt x="33" y="29"/>
                    </a:lnTo>
                    <a:lnTo>
                      <a:pt x="33" y="28"/>
                    </a:lnTo>
                    <a:lnTo>
                      <a:pt x="33" y="26"/>
                    </a:lnTo>
                    <a:lnTo>
                      <a:pt x="33" y="23"/>
                    </a:lnTo>
                    <a:lnTo>
                      <a:pt x="33" y="22"/>
                    </a:lnTo>
                    <a:lnTo>
                      <a:pt x="33" y="19"/>
                    </a:lnTo>
                    <a:lnTo>
                      <a:pt x="34" y="18"/>
                    </a:lnTo>
                    <a:lnTo>
                      <a:pt x="34" y="17"/>
                    </a:lnTo>
                    <a:lnTo>
                      <a:pt x="34" y="16"/>
                    </a:lnTo>
                    <a:lnTo>
                      <a:pt x="34" y="15"/>
                    </a:lnTo>
                    <a:lnTo>
                      <a:pt x="34" y="13"/>
                    </a:lnTo>
                    <a:lnTo>
                      <a:pt x="34" y="12"/>
                    </a:lnTo>
                    <a:lnTo>
                      <a:pt x="34" y="11"/>
                    </a:lnTo>
                    <a:lnTo>
                      <a:pt x="34" y="9"/>
                    </a:lnTo>
                    <a:lnTo>
                      <a:pt x="34" y="7"/>
                    </a:lnTo>
                    <a:lnTo>
                      <a:pt x="34" y="5"/>
                    </a:lnTo>
                    <a:lnTo>
                      <a:pt x="34" y="4"/>
                    </a:lnTo>
                    <a:lnTo>
                      <a:pt x="34" y="3"/>
                    </a:lnTo>
                    <a:lnTo>
                      <a:pt x="34" y="1"/>
                    </a:lnTo>
                    <a:lnTo>
                      <a:pt x="36" y="1"/>
                    </a:lnTo>
                    <a:lnTo>
                      <a:pt x="36" y="3"/>
                    </a:lnTo>
                    <a:lnTo>
                      <a:pt x="36" y="5"/>
                    </a:lnTo>
                    <a:lnTo>
                      <a:pt x="36" y="9"/>
                    </a:lnTo>
                    <a:lnTo>
                      <a:pt x="36" y="13"/>
                    </a:lnTo>
                    <a:lnTo>
                      <a:pt x="36" y="18"/>
                    </a:lnTo>
                    <a:lnTo>
                      <a:pt x="36" y="23"/>
                    </a:lnTo>
                    <a:lnTo>
                      <a:pt x="36" y="29"/>
                    </a:lnTo>
                    <a:lnTo>
                      <a:pt x="36" y="34"/>
                    </a:lnTo>
                    <a:lnTo>
                      <a:pt x="36" y="38"/>
                    </a:lnTo>
                    <a:lnTo>
                      <a:pt x="36" y="41"/>
                    </a:lnTo>
                    <a:lnTo>
                      <a:pt x="36" y="42"/>
                    </a:lnTo>
                    <a:lnTo>
                      <a:pt x="36" y="41"/>
                    </a:lnTo>
                    <a:lnTo>
                      <a:pt x="37" y="39"/>
                    </a:lnTo>
                    <a:lnTo>
                      <a:pt x="37" y="36"/>
                    </a:lnTo>
                    <a:lnTo>
                      <a:pt x="37" y="32"/>
                    </a:lnTo>
                    <a:lnTo>
                      <a:pt x="37" y="26"/>
                    </a:lnTo>
                    <a:lnTo>
                      <a:pt x="37" y="21"/>
                    </a:lnTo>
                    <a:lnTo>
                      <a:pt x="37" y="16"/>
                    </a:lnTo>
                    <a:lnTo>
                      <a:pt x="37" y="11"/>
                    </a:lnTo>
                    <a:lnTo>
                      <a:pt x="37" y="9"/>
                    </a:lnTo>
                    <a:lnTo>
                      <a:pt x="37" y="7"/>
                    </a:lnTo>
                    <a:lnTo>
                      <a:pt x="37" y="9"/>
                    </a:lnTo>
                    <a:lnTo>
                      <a:pt x="37" y="11"/>
                    </a:lnTo>
                    <a:lnTo>
                      <a:pt x="37" y="16"/>
                    </a:lnTo>
                    <a:lnTo>
                      <a:pt x="37" y="21"/>
                    </a:lnTo>
                    <a:lnTo>
                      <a:pt x="38" y="27"/>
                    </a:lnTo>
                    <a:lnTo>
                      <a:pt x="38" y="34"/>
                    </a:lnTo>
                    <a:lnTo>
                      <a:pt x="38" y="40"/>
                    </a:lnTo>
                    <a:lnTo>
                      <a:pt x="38" y="45"/>
                    </a:lnTo>
                    <a:lnTo>
                      <a:pt x="38" y="48"/>
                    </a:lnTo>
                    <a:lnTo>
                      <a:pt x="38" y="51"/>
                    </a:lnTo>
                    <a:lnTo>
                      <a:pt x="38" y="52"/>
                    </a:lnTo>
                    <a:lnTo>
                      <a:pt x="38" y="51"/>
                    </a:lnTo>
                    <a:lnTo>
                      <a:pt x="38" y="50"/>
                    </a:lnTo>
                    <a:lnTo>
                      <a:pt x="38" y="46"/>
                    </a:lnTo>
                    <a:lnTo>
                      <a:pt x="38" y="42"/>
                    </a:lnTo>
                    <a:lnTo>
                      <a:pt x="38" y="39"/>
                    </a:lnTo>
                    <a:lnTo>
                      <a:pt x="38" y="35"/>
                    </a:lnTo>
                    <a:lnTo>
                      <a:pt x="39" y="32"/>
                    </a:lnTo>
                    <a:lnTo>
                      <a:pt x="39" y="29"/>
                    </a:lnTo>
                    <a:lnTo>
                      <a:pt x="39" y="28"/>
                    </a:lnTo>
                    <a:lnTo>
                      <a:pt x="39" y="29"/>
                    </a:lnTo>
                    <a:lnTo>
                      <a:pt x="39" y="30"/>
                    </a:lnTo>
                    <a:lnTo>
                      <a:pt x="39" y="32"/>
                    </a:lnTo>
                    <a:lnTo>
                      <a:pt x="39" y="33"/>
                    </a:lnTo>
                    <a:lnTo>
                      <a:pt x="39" y="35"/>
                    </a:lnTo>
                    <a:lnTo>
                      <a:pt x="39" y="38"/>
                    </a:lnTo>
                    <a:lnTo>
                      <a:pt x="39" y="39"/>
                    </a:lnTo>
                    <a:lnTo>
                      <a:pt x="39" y="41"/>
                    </a:lnTo>
                    <a:lnTo>
                      <a:pt x="40" y="44"/>
                    </a:lnTo>
                    <a:lnTo>
                      <a:pt x="40" y="46"/>
                    </a:lnTo>
                    <a:lnTo>
                      <a:pt x="40" y="50"/>
                    </a:lnTo>
                    <a:lnTo>
                      <a:pt x="40" y="52"/>
                    </a:lnTo>
                    <a:lnTo>
                      <a:pt x="40" y="56"/>
                    </a:lnTo>
                    <a:lnTo>
                      <a:pt x="40" y="58"/>
                    </a:lnTo>
                    <a:lnTo>
                      <a:pt x="40" y="60"/>
                    </a:lnTo>
                    <a:lnTo>
                      <a:pt x="40" y="63"/>
                    </a:lnTo>
                    <a:lnTo>
                      <a:pt x="40" y="65"/>
                    </a:lnTo>
                    <a:lnTo>
                      <a:pt x="40" y="64"/>
                    </a:lnTo>
                    <a:lnTo>
                      <a:pt x="42" y="62"/>
                    </a:lnTo>
                    <a:lnTo>
                      <a:pt x="42" y="59"/>
                    </a:lnTo>
                    <a:lnTo>
                      <a:pt x="42" y="56"/>
                    </a:lnTo>
                    <a:lnTo>
                      <a:pt x="42" y="52"/>
                    </a:lnTo>
                    <a:lnTo>
                      <a:pt x="42" y="48"/>
                    </a:lnTo>
                    <a:lnTo>
                      <a:pt x="42" y="44"/>
                    </a:lnTo>
                    <a:lnTo>
                      <a:pt x="42" y="40"/>
                    </a:lnTo>
                    <a:lnTo>
                      <a:pt x="42" y="36"/>
                    </a:lnTo>
                    <a:lnTo>
                      <a:pt x="42" y="34"/>
                    </a:lnTo>
                    <a:lnTo>
                      <a:pt x="42" y="30"/>
                    </a:lnTo>
                    <a:lnTo>
                      <a:pt x="42" y="28"/>
                    </a:lnTo>
                    <a:lnTo>
                      <a:pt x="42" y="26"/>
                    </a:lnTo>
                    <a:lnTo>
                      <a:pt x="42" y="23"/>
                    </a:lnTo>
                    <a:lnTo>
                      <a:pt x="43" y="21"/>
                    </a:lnTo>
                    <a:lnTo>
                      <a:pt x="43" y="18"/>
                    </a:lnTo>
                    <a:lnTo>
                      <a:pt x="43" y="17"/>
                    </a:lnTo>
                    <a:lnTo>
                      <a:pt x="43" y="16"/>
                    </a:lnTo>
                    <a:lnTo>
                      <a:pt x="43" y="15"/>
                    </a:lnTo>
                    <a:lnTo>
                      <a:pt x="43" y="16"/>
                    </a:lnTo>
                    <a:lnTo>
                      <a:pt x="43" y="17"/>
                    </a:lnTo>
                    <a:lnTo>
                      <a:pt x="43" y="19"/>
                    </a:lnTo>
                    <a:lnTo>
                      <a:pt x="43" y="22"/>
                    </a:lnTo>
                    <a:lnTo>
                      <a:pt x="43" y="26"/>
                    </a:lnTo>
                    <a:lnTo>
                      <a:pt x="43" y="29"/>
                    </a:lnTo>
                    <a:lnTo>
                      <a:pt x="44" y="33"/>
                    </a:lnTo>
                    <a:lnTo>
                      <a:pt x="44" y="36"/>
                    </a:lnTo>
                    <a:lnTo>
                      <a:pt x="44" y="40"/>
                    </a:lnTo>
                    <a:lnTo>
                      <a:pt x="44" y="42"/>
                    </a:lnTo>
                    <a:lnTo>
                      <a:pt x="44" y="46"/>
                    </a:lnTo>
                    <a:lnTo>
                      <a:pt x="44" y="48"/>
                    </a:lnTo>
                    <a:lnTo>
                      <a:pt x="44" y="50"/>
                    </a:lnTo>
                    <a:lnTo>
                      <a:pt x="44" y="52"/>
                    </a:lnTo>
                    <a:lnTo>
                      <a:pt x="44" y="54"/>
                    </a:lnTo>
                    <a:lnTo>
                      <a:pt x="44" y="56"/>
                    </a:lnTo>
                    <a:lnTo>
                      <a:pt x="44" y="58"/>
                    </a:lnTo>
                    <a:lnTo>
                      <a:pt x="44" y="60"/>
                    </a:lnTo>
                    <a:lnTo>
                      <a:pt x="44" y="63"/>
                    </a:lnTo>
                    <a:lnTo>
                      <a:pt x="45" y="67"/>
                    </a:lnTo>
                    <a:lnTo>
                      <a:pt x="45" y="71"/>
                    </a:lnTo>
                    <a:lnTo>
                      <a:pt x="45" y="75"/>
                    </a:lnTo>
                    <a:lnTo>
                      <a:pt x="45" y="81"/>
                    </a:lnTo>
                    <a:lnTo>
                      <a:pt x="45" y="86"/>
                    </a:lnTo>
                    <a:lnTo>
                      <a:pt x="45" y="91"/>
                    </a:lnTo>
                    <a:lnTo>
                      <a:pt x="45" y="97"/>
                    </a:lnTo>
                    <a:lnTo>
                      <a:pt x="45" y="101"/>
                    </a:lnTo>
                    <a:lnTo>
                      <a:pt x="45" y="105"/>
                    </a:lnTo>
                    <a:lnTo>
                      <a:pt x="45" y="108"/>
                    </a:lnTo>
                    <a:lnTo>
                      <a:pt x="45" y="110"/>
                    </a:lnTo>
                    <a:lnTo>
                      <a:pt x="45" y="109"/>
                    </a:lnTo>
                    <a:lnTo>
                      <a:pt x="46" y="106"/>
                    </a:lnTo>
                    <a:lnTo>
                      <a:pt x="46" y="103"/>
                    </a:lnTo>
                    <a:lnTo>
                      <a:pt x="46" y="99"/>
                    </a:lnTo>
                    <a:lnTo>
                      <a:pt x="46" y="93"/>
                    </a:lnTo>
                    <a:lnTo>
                      <a:pt x="46" y="88"/>
                    </a:lnTo>
                    <a:lnTo>
                      <a:pt x="46" y="82"/>
                    </a:lnTo>
                    <a:lnTo>
                      <a:pt x="46" y="77"/>
                    </a:lnTo>
                    <a:lnTo>
                      <a:pt x="46" y="73"/>
                    </a:lnTo>
                    <a:lnTo>
                      <a:pt x="46" y="69"/>
                    </a:lnTo>
                    <a:lnTo>
                      <a:pt x="46" y="67"/>
                    </a:lnTo>
                    <a:lnTo>
                      <a:pt x="46" y="65"/>
                    </a:lnTo>
                    <a:lnTo>
                      <a:pt x="46" y="64"/>
                    </a:lnTo>
                    <a:lnTo>
                      <a:pt x="46" y="65"/>
                    </a:lnTo>
                    <a:lnTo>
                      <a:pt x="48" y="68"/>
                    </a:lnTo>
                    <a:lnTo>
                      <a:pt x="48" y="70"/>
                    </a:lnTo>
                    <a:lnTo>
                      <a:pt x="48" y="74"/>
                    </a:lnTo>
                    <a:lnTo>
                      <a:pt x="48" y="79"/>
                    </a:lnTo>
                    <a:lnTo>
                      <a:pt x="48" y="82"/>
                    </a:lnTo>
                    <a:lnTo>
                      <a:pt x="48" y="86"/>
                    </a:lnTo>
                    <a:lnTo>
                      <a:pt x="48" y="88"/>
                    </a:lnTo>
                    <a:lnTo>
                      <a:pt x="48" y="91"/>
                    </a:lnTo>
                    <a:lnTo>
                      <a:pt x="48" y="92"/>
                    </a:lnTo>
                    <a:lnTo>
                      <a:pt x="48" y="91"/>
                    </a:lnTo>
                    <a:lnTo>
                      <a:pt x="48" y="88"/>
                    </a:lnTo>
                    <a:lnTo>
                      <a:pt x="48" y="85"/>
                    </a:lnTo>
                    <a:lnTo>
                      <a:pt x="48" y="81"/>
                    </a:lnTo>
                    <a:lnTo>
                      <a:pt x="49" y="75"/>
                    </a:lnTo>
                    <a:lnTo>
                      <a:pt x="49" y="69"/>
                    </a:lnTo>
                    <a:lnTo>
                      <a:pt x="49" y="63"/>
                    </a:lnTo>
                    <a:lnTo>
                      <a:pt x="49" y="58"/>
                    </a:lnTo>
                    <a:lnTo>
                      <a:pt x="49" y="53"/>
                    </a:lnTo>
                    <a:lnTo>
                      <a:pt x="49" y="50"/>
                    </a:lnTo>
                    <a:lnTo>
                      <a:pt x="49" y="47"/>
                    </a:lnTo>
                    <a:lnTo>
                      <a:pt x="49" y="50"/>
                    </a:lnTo>
                    <a:lnTo>
                      <a:pt x="49" y="53"/>
                    </a:lnTo>
                    <a:lnTo>
                      <a:pt x="49" y="57"/>
                    </a:lnTo>
                    <a:lnTo>
                      <a:pt x="49" y="63"/>
                    </a:lnTo>
                    <a:lnTo>
                      <a:pt x="50" y="68"/>
                    </a:lnTo>
                    <a:lnTo>
                      <a:pt x="50" y="73"/>
                    </a:lnTo>
                    <a:lnTo>
                      <a:pt x="50" y="77"/>
                    </a:lnTo>
                    <a:lnTo>
                      <a:pt x="50" y="82"/>
                    </a:lnTo>
                    <a:lnTo>
                      <a:pt x="50" y="85"/>
                    </a:lnTo>
                    <a:lnTo>
                      <a:pt x="50" y="87"/>
                    </a:lnTo>
                    <a:lnTo>
                      <a:pt x="50" y="88"/>
                    </a:lnTo>
                    <a:lnTo>
                      <a:pt x="50" y="86"/>
                    </a:lnTo>
                    <a:lnTo>
                      <a:pt x="50" y="83"/>
                    </a:lnTo>
                    <a:lnTo>
                      <a:pt x="50" y="80"/>
                    </a:lnTo>
                    <a:lnTo>
                      <a:pt x="50" y="75"/>
                    </a:lnTo>
                    <a:lnTo>
                      <a:pt x="51" y="70"/>
                    </a:lnTo>
                    <a:lnTo>
                      <a:pt x="51" y="65"/>
                    </a:lnTo>
                    <a:lnTo>
                      <a:pt x="51" y="60"/>
                    </a:lnTo>
                    <a:lnTo>
                      <a:pt x="51" y="56"/>
                    </a:lnTo>
                    <a:lnTo>
                      <a:pt x="51" y="51"/>
                    </a:lnTo>
                    <a:lnTo>
                      <a:pt x="51" y="47"/>
                    </a:lnTo>
                    <a:lnTo>
                      <a:pt x="51" y="45"/>
                    </a:lnTo>
                    <a:lnTo>
                      <a:pt x="51" y="42"/>
                    </a:lnTo>
                    <a:lnTo>
                      <a:pt x="51" y="44"/>
                    </a:lnTo>
                    <a:lnTo>
                      <a:pt x="51" y="45"/>
                    </a:lnTo>
                    <a:lnTo>
                      <a:pt x="51" y="48"/>
                    </a:lnTo>
                    <a:lnTo>
                      <a:pt x="53" y="51"/>
                    </a:lnTo>
                    <a:lnTo>
                      <a:pt x="53" y="54"/>
                    </a:lnTo>
                    <a:lnTo>
                      <a:pt x="53" y="57"/>
                    </a:lnTo>
                    <a:lnTo>
                      <a:pt x="53" y="60"/>
                    </a:lnTo>
                    <a:lnTo>
                      <a:pt x="53" y="62"/>
                    </a:lnTo>
                    <a:lnTo>
                      <a:pt x="53" y="63"/>
                    </a:lnTo>
                    <a:lnTo>
                      <a:pt x="53" y="62"/>
                    </a:lnTo>
                    <a:lnTo>
                      <a:pt x="53" y="60"/>
                    </a:lnTo>
                    <a:lnTo>
                      <a:pt x="53" y="58"/>
                    </a:lnTo>
                    <a:lnTo>
                      <a:pt x="53" y="56"/>
                    </a:lnTo>
                    <a:lnTo>
                      <a:pt x="53" y="52"/>
                    </a:lnTo>
                    <a:lnTo>
                      <a:pt x="53" y="47"/>
                    </a:lnTo>
                    <a:lnTo>
                      <a:pt x="53" y="44"/>
                    </a:lnTo>
                    <a:lnTo>
                      <a:pt x="54" y="39"/>
                    </a:lnTo>
                    <a:lnTo>
                      <a:pt x="54" y="35"/>
                    </a:lnTo>
                    <a:lnTo>
                      <a:pt x="54" y="33"/>
                    </a:lnTo>
                    <a:lnTo>
                      <a:pt x="54" y="30"/>
                    </a:lnTo>
                    <a:lnTo>
                      <a:pt x="54" y="29"/>
                    </a:lnTo>
                    <a:lnTo>
                      <a:pt x="54" y="30"/>
                    </a:lnTo>
                    <a:lnTo>
                      <a:pt x="54" y="34"/>
                    </a:lnTo>
                    <a:lnTo>
                      <a:pt x="54" y="38"/>
                    </a:lnTo>
                    <a:lnTo>
                      <a:pt x="54" y="41"/>
                    </a:lnTo>
                    <a:lnTo>
                      <a:pt x="54" y="47"/>
                    </a:lnTo>
                    <a:lnTo>
                      <a:pt x="54" y="52"/>
                    </a:lnTo>
                    <a:lnTo>
                      <a:pt x="54" y="58"/>
                    </a:lnTo>
                    <a:lnTo>
                      <a:pt x="55" y="63"/>
                    </a:lnTo>
                    <a:lnTo>
                      <a:pt x="55" y="68"/>
                    </a:lnTo>
                    <a:lnTo>
                      <a:pt x="55" y="71"/>
                    </a:lnTo>
                    <a:lnTo>
                      <a:pt x="55" y="74"/>
                    </a:lnTo>
                    <a:lnTo>
                      <a:pt x="55" y="76"/>
                    </a:lnTo>
                    <a:lnTo>
                      <a:pt x="55" y="77"/>
                    </a:lnTo>
                    <a:lnTo>
                      <a:pt x="55" y="76"/>
                    </a:lnTo>
                    <a:lnTo>
                      <a:pt x="55" y="75"/>
                    </a:lnTo>
                    <a:lnTo>
                      <a:pt x="55" y="74"/>
                    </a:lnTo>
                    <a:lnTo>
                      <a:pt x="55" y="73"/>
                    </a:lnTo>
                    <a:lnTo>
                      <a:pt x="55" y="70"/>
                    </a:lnTo>
                    <a:lnTo>
                      <a:pt x="56" y="69"/>
                    </a:lnTo>
                    <a:lnTo>
                      <a:pt x="56" y="68"/>
                    </a:lnTo>
                    <a:lnTo>
                      <a:pt x="56" y="67"/>
                    </a:lnTo>
                    <a:lnTo>
                      <a:pt x="56" y="68"/>
                    </a:lnTo>
                    <a:lnTo>
                      <a:pt x="56" y="69"/>
                    </a:lnTo>
                    <a:lnTo>
                      <a:pt x="56" y="71"/>
                    </a:lnTo>
                    <a:lnTo>
                      <a:pt x="56" y="73"/>
                    </a:lnTo>
                    <a:lnTo>
                      <a:pt x="56" y="75"/>
                    </a:lnTo>
                    <a:lnTo>
                      <a:pt x="56" y="77"/>
                    </a:lnTo>
                    <a:lnTo>
                      <a:pt x="56" y="80"/>
                    </a:lnTo>
                    <a:lnTo>
                      <a:pt x="57" y="82"/>
                    </a:lnTo>
                    <a:lnTo>
                      <a:pt x="57" y="86"/>
                    </a:lnTo>
                    <a:lnTo>
                      <a:pt x="57" y="88"/>
                    </a:lnTo>
                    <a:lnTo>
                      <a:pt x="57" y="91"/>
                    </a:lnTo>
                    <a:lnTo>
                      <a:pt x="57" y="93"/>
                    </a:lnTo>
                    <a:lnTo>
                      <a:pt x="57" y="95"/>
                    </a:lnTo>
                    <a:lnTo>
                      <a:pt x="57" y="97"/>
                    </a:lnTo>
                    <a:lnTo>
                      <a:pt x="57" y="98"/>
                    </a:lnTo>
                    <a:lnTo>
                      <a:pt x="57" y="97"/>
                    </a:lnTo>
                    <a:lnTo>
                      <a:pt x="57" y="95"/>
                    </a:lnTo>
                    <a:lnTo>
                      <a:pt x="57" y="94"/>
                    </a:lnTo>
                    <a:lnTo>
                      <a:pt x="59" y="92"/>
                    </a:lnTo>
                    <a:lnTo>
                      <a:pt x="59" y="89"/>
                    </a:lnTo>
                    <a:lnTo>
                      <a:pt x="59" y="87"/>
                    </a:lnTo>
                    <a:lnTo>
                      <a:pt x="59" y="83"/>
                    </a:lnTo>
                    <a:lnTo>
                      <a:pt x="59" y="81"/>
                    </a:lnTo>
                    <a:lnTo>
                      <a:pt x="59" y="77"/>
                    </a:lnTo>
                    <a:lnTo>
                      <a:pt x="59" y="74"/>
                    </a:lnTo>
                    <a:lnTo>
                      <a:pt x="59" y="70"/>
                    </a:lnTo>
                    <a:lnTo>
                      <a:pt x="59" y="67"/>
                    </a:lnTo>
                    <a:lnTo>
                      <a:pt x="59" y="63"/>
                    </a:lnTo>
                    <a:lnTo>
                      <a:pt x="59" y="59"/>
                    </a:lnTo>
                    <a:lnTo>
                      <a:pt x="59" y="57"/>
                    </a:lnTo>
                    <a:lnTo>
                      <a:pt x="59" y="54"/>
                    </a:lnTo>
                    <a:lnTo>
                      <a:pt x="60" y="53"/>
                    </a:lnTo>
                    <a:lnTo>
                      <a:pt x="60" y="54"/>
                    </a:lnTo>
                    <a:lnTo>
                      <a:pt x="60" y="56"/>
                    </a:lnTo>
                    <a:lnTo>
                      <a:pt x="60" y="58"/>
                    </a:lnTo>
                    <a:lnTo>
                      <a:pt x="60" y="60"/>
                    </a:lnTo>
                    <a:lnTo>
                      <a:pt x="60" y="64"/>
                    </a:lnTo>
                    <a:lnTo>
                      <a:pt x="60" y="67"/>
                    </a:lnTo>
                    <a:lnTo>
                      <a:pt x="60" y="70"/>
                    </a:lnTo>
                    <a:lnTo>
                      <a:pt x="60" y="74"/>
                    </a:lnTo>
                    <a:lnTo>
                      <a:pt x="60" y="76"/>
                    </a:lnTo>
                    <a:lnTo>
                      <a:pt x="60" y="79"/>
                    </a:lnTo>
                    <a:lnTo>
                      <a:pt x="60" y="80"/>
                    </a:lnTo>
                    <a:lnTo>
                      <a:pt x="61" y="82"/>
                    </a:lnTo>
                    <a:lnTo>
                      <a:pt x="61" y="83"/>
                    </a:lnTo>
                    <a:lnTo>
                      <a:pt x="61" y="85"/>
                    </a:lnTo>
                    <a:lnTo>
                      <a:pt x="61" y="86"/>
                    </a:lnTo>
                    <a:lnTo>
                      <a:pt x="61" y="87"/>
                    </a:lnTo>
                    <a:lnTo>
                      <a:pt x="61" y="88"/>
                    </a:lnTo>
                    <a:lnTo>
                      <a:pt x="61" y="87"/>
                    </a:lnTo>
                    <a:lnTo>
                      <a:pt x="61" y="86"/>
                    </a:lnTo>
                    <a:lnTo>
                      <a:pt x="61" y="83"/>
                    </a:lnTo>
                    <a:lnTo>
                      <a:pt x="62" y="81"/>
                    </a:lnTo>
                    <a:lnTo>
                      <a:pt x="62" y="79"/>
                    </a:lnTo>
                    <a:lnTo>
                      <a:pt x="62" y="76"/>
                    </a:lnTo>
                    <a:lnTo>
                      <a:pt x="62" y="74"/>
                    </a:lnTo>
                    <a:lnTo>
                      <a:pt x="62" y="71"/>
                    </a:lnTo>
                    <a:lnTo>
                      <a:pt x="62" y="69"/>
                    </a:lnTo>
                    <a:lnTo>
                      <a:pt x="62" y="68"/>
                    </a:lnTo>
                    <a:lnTo>
                      <a:pt x="62" y="67"/>
                    </a:lnTo>
                    <a:lnTo>
                      <a:pt x="62" y="68"/>
                    </a:lnTo>
                    <a:lnTo>
                      <a:pt x="62" y="70"/>
                    </a:lnTo>
                    <a:lnTo>
                      <a:pt x="62" y="71"/>
                    </a:lnTo>
                    <a:lnTo>
                      <a:pt x="62" y="75"/>
                    </a:lnTo>
                    <a:lnTo>
                      <a:pt x="63" y="77"/>
                    </a:lnTo>
                    <a:lnTo>
                      <a:pt x="63" y="81"/>
                    </a:lnTo>
                    <a:lnTo>
                      <a:pt x="63" y="85"/>
                    </a:lnTo>
                    <a:lnTo>
                      <a:pt x="63" y="88"/>
                    </a:lnTo>
                    <a:lnTo>
                      <a:pt x="63" y="91"/>
                    </a:lnTo>
                    <a:lnTo>
                      <a:pt x="63" y="93"/>
                    </a:lnTo>
                    <a:lnTo>
                      <a:pt x="63" y="94"/>
                    </a:lnTo>
                    <a:lnTo>
                      <a:pt x="63" y="95"/>
                    </a:lnTo>
                    <a:lnTo>
                      <a:pt x="63" y="94"/>
                    </a:lnTo>
                    <a:lnTo>
                      <a:pt x="63" y="93"/>
                    </a:lnTo>
                    <a:lnTo>
                      <a:pt x="63" y="92"/>
                    </a:lnTo>
                    <a:lnTo>
                      <a:pt x="63" y="88"/>
                    </a:lnTo>
                    <a:lnTo>
                      <a:pt x="63" y="85"/>
                    </a:lnTo>
                    <a:lnTo>
                      <a:pt x="65" y="80"/>
                    </a:lnTo>
                    <a:lnTo>
                      <a:pt x="65" y="75"/>
                    </a:lnTo>
                    <a:lnTo>
                      <a:pt x="65" y="70"/>
                    </a:lnTo>
                    <a:lnTo>
                      <a:pt x="65" y="65"/>
                    </a:lnTo>
                    <a:lnTo>
                      <a:pt x="65" y="60"/>
                    </a:lnTo>
                    <a:lnTo>
                      <a:pt x="65" y="57"/>
                    </a:lnTo>
                    <a:lnTo>
                      <a:pt x="65" y="53"/>
                    </a:lnTo>
                    <a:lnTo>
                      <a:pt x="65" y="52"/>
                    </a:lnTo>
                    <a:lnTo>
                      <a:pt x="65" y="51"/>
                    </a:lnTo>
                    <a:lnTo>
                      <a:pt x="65" y="50"/>
                    </a:lnTo>
                    <a:lnTo>
                      <a:pt x="65" y="51"/>
                    </a:lnTo>
                    <a:lnTo>
                      <a:pt x="65" y="52"/>
                    </a:lnTo>
                    <a:lnTo>
                      <a:pt x="65" y="54"/>
                    </a:lnTo>
                    <a:lnTo>
                      <a:pt x="66" y="56"/>
                    </a:lnTo>
                    <a:lnTo>
                      <a:pt x="66" y="58"/>
                    </a:lnTo>
                    <a:lnTo>
                      <a:pt x="66" y="59"/>
                    </a:lnTo>
                    <a:lnTo>
                      <a:pt x="66" y="58"/>
                    </a:lnTo>
                    <a:lnTo>
                      <a:pt x="66" y="56"/>
                    </a:lnTo>
                    <a:lnTo>
                      <a:pt x="66" y="52"/>
                    </a:lnTo>
                    <a:lnTo>
                      <a:pt x="66" y="48"/>
                    </a:lnTo>
                    <a:lnTo>
                      <a:pt x="66" y="45"/>
                    </a:lnTo>
                    <a:lnTo>
                      <a:pt x="66" y="41"/>
                    </a:lnTo>
                    <a:lnTo>
                      <a:pt x="66" y="39"/>
                    </a:lnTo>
                    <a:lnTo>
                      <a:pt x="66" y="36"/>
                    </a:lnTo>
                    <a:lnTo>
                      <a:pt x="67" y="35"/>
                    </a:lnTo>
                    <a:lnTo>
                      <a:pt x="67" y="36"/>
                    </a:lnTo>
                    <a:lnTo>
                      <a:pt x="67" y="38"/>
                    </a:lnTo>
                    <a:lnTo>
                      <a:pt x="67" y="41"/>
                    </a:lnTo>
                    <a:lnTo>
                      <a:pt x="67" y="46"/>
                    </a:lnTo>
                    <a:lnTo>
                      <a:pt x="67" y="51"/>
                    </a:lnTo>
                    <a:lnTo>
                      <a:pt x="67" y="58"/>
                    </a:lnTo>
                    <a:lnTo>
                      <a:pt x="67" y="65"/>
                    </a:lnTo>
                    <a:lnTo>
                      <a:pt x="67" y="71"/>
                    </a:lnTo>
                    <a:lnTo>
                      <a:pt x="67" y="79"/>
                    </a:lnTo>
                    <a:lnTo>
                      <a:pt x="67" y="85"/>
                    </a:lnTo>
                    <a:lnTo>
                      <a:pt x="67" y="91"/>
                    </a:lnTo>
                    <a:lnTo>
                      <a:pt x="67" y="94"/>
                    </a:lnTo>
                    <a:lnTo>
                      <a:pt x="68" y="98"/>
                    </a:lnTo>
                    <a:lnTo>
                      <a:pt x="68" y="99"/>
                    </a:lnTo>
                    <a:lnTo>
                      <a:pt x="68" y="98"/>
                    </a:lnTo>
                    <a:lnTo>
                      <a:pt x="68" y="95"/>
                    </a:lnTo>
                    <a:lnTo>
                      <a:pt x="68" y="92"/>
                    </a:lnTo>
                    <a:lnTo>
                      <a:pt x="68" y="87"/>
                    </a:lnTo>
                    <a:lnTo>
                      <a:pt x="68" y="81"/>
                    </a:lnTo>
                    <a:lnTo>
                      <a:pt x="68" y="76"/>
                    </a:lnTo>
                    <a:lnTo>
                      <a:pt x="68" y="70"/>
                    </a:lnTo>
                    <a:lnTo>
                      <a:pt x="68" y="64"/>
                    </a:lnTo>
                    <a:lnTo>
                      <a:pt x="68" y="59"/>
                    </a:lnTo>
                    <a:lnTo>
                      <a:pt x="70" y="56"/>
                    </a:lnTo>
                    <a:lnTo>
                      <a:pt x="70" y="52"/>
                    </a:lnTo>
                    <a:lnTo>
                      <a:pt x="70" y="50"/>
                    </a:lnTo>
                    <a:lnTo>
                      <a:pt x="70" y="47"/>
                    </a:lnTo>
                    <a:lnTo>
                      <a:pt x="70" y="46"/>
                    </a:lnTo>
                    <a:lnTo>
                      <a:pt x="70" y="45"/>
                    </a:lnTo>
                    <a:lnTo>
                      <a:pt x="70" y="44"/>
                    </a:lnTo>
                    <a:lnTo>
                      <a:pt x="71" y="44"/>
                    </a:lnTo>
                    <a:lnTo>
                      <a:pt x="71" y="45"/>
                    </a:lnTo>
                    <a:lnTo>
                      <a:pt x="71" y="47"/>
                    </a:lnTo>
                    <a:lnTo>
                      <a:pt x="71" y="50"/>
                    </a:lnTo>
                    <a:lnTo>
                      <a:pt x="71" y="54"/>
                    </a:lnTo>
                    <a:lnTo>
                      <a:pt x="71" y="59"/>
                    </a:lnTo>
                    <a:lnTo>
                      <a:pt x="71" y="67"/>
                    </a:lnTo>
                    <a:lnTo>
                      <a:pt x="71" y="73"/>
                    </a:lnTo>
                    <a:lnTo>
                      <a:pt x="71" y="79"/>
                    </a:lnTo>
                    <a:lnTo>
                      <a:pt x="71" y="85"/>
                    </a:lnTo>
                    <a:lnTo>
                      <a:pt x="71" y="89"/>
                    </a:lnTo>
                    <a:lnTo>
                      <a:pt x="71" y="93"/>
                    </a:lnTo>
                    <a:lnTo>
                      <a:pt x="71" y="94"/>
                    </a:lnTo>
                    <a:lnTo>
                      <a:pt x="72" y="93"/>
                    </a:lnTo>
                    <a:lnTo>
                      <a:pt x="72" y="89"/>
                    </a:lnTo>
                    <a:lnTo>
                      <a:pt x="72" y="83"/>
                    </a:lnTo>
                    <a:lnTo>
                      <a:pt x="72" y="76"/>
                    </a:lnTo>
                    <a:lnTo>
                      <a:pt x="72" y="69"/>
                    </a:lnTo>
                    <a:lnTo>
                      <a:pt x="72" y="60"/>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98" name="Freeform 130"/>
              <p:cNvSpPr>
                <a:spLocks/>
              </p:cNvSpPr>
              <p:nvPr/>
            </p:nvSpPr>
            <p:spPr bwMode="auto">
              <a:xfrm>
                <a:off x="3925" y="2032"/>
                <a:ext cx="73" cy="184"/>
              </a:xfrm>
              <a:custGeom>
                <a:avLst/>
                <a:gdLst>
                  <a:gd name="T0" fmla="*/ 1 w 73"/>
                  <a:gd name="T1" fmla="*/ 88 h 184"/>
                  <a:gd name="T2" fmla="*/ 2 w 73"/>
                  <a:gd name="T3" fmla="*/ 131 h 184"/>
                  <a:gd name="T4" fmla="*/ 4 w 73"/>
                  <a:gd name="T5" fmla="*/ 73 h 184"/>
                  <a:gd name="T6" fmla="*/ 5 w 73"/>
                  <a:gd name="T7" fmla="*/ 78 h 184"/>
                  <a:gd name="T8" fmla="*/ 5 w 73"/>
                  <a:gd name="T9" fmla="*/ 98 h 184"/>
                  <a:gd name="T10" fmla="*/ 6 w 73"/>
                  <a:gd name="T11" fmla="*/ 100 h 184"/>
                  <a:gd name="T12" fmla="*/ 7 w 73"/>
                  <a:gd name="T13" fmla="*/ 61 h 184"/>
                  <a:gd name="T14" fmla="*/ 8 w 73"/>
                  <a:gd name="T15" fmla="*/ 43 h 184"/>
                  <a:gd name="T16" fmla="*/ 10 w 73"/>
                  <a:gd name="T17" fmla="*/ 71 h 184"/>
                  <a:gd name="T18" fmla="*/ 11 w 73"/>
                  <a:gd name="T19" fmla="*/ 106 h 184"/>
                  <a:gd name="T20" fmla="*/ 12 w 73"/>
                  <a:gd name="T21" fmla="*/ 122 h 184"/>
                  <a:gd name="T22" fmla="*/ 13 w 73"/>
                  <a:gd name="T23" fmla="*/ 63 h 184"/>
                  <a:gd name="T24" fmla="*/ 15 w 73"/>
                  <a:gd name="T25" fmla="*/ 51 h 184"/>
                  <a:gd name="T26" fmla="*/ 16 w 73"/>
                  <a:gd name="T27" fmla="*/ 110 h 184"/>
                  <a:gd name="T28" fmla="*/ 17 w 73"/>
                  <a:gd name="T29" fmla="*/ 61 h 184"/>
                  <a:gd name="T30" fmla="*/ 18 w 73"/>
                  <a:gd name="T31" fmla="*/ 100 h 184"/>
                  <a:gd name="T32" fmla="*/ 19 w 73"/>
                  <a:gd name="T33" fmla="*/ 128 h 184"/>
                  <a:gd name="T34" fmla="*/ 19 w 73"/>
                  <a:gd name="T35" fmla="*/ 84 h 184"/>
                  <a:gd name="T36" fmla="*/ 21 w 73"/>
                  <a:gd name="T37" fmla="*/ 139 h 184"/>
                  <a:gd name="T38" fmla="*/ 22 w 73"/>
                  <a:gd name="T39" fmla="*/ 133 h 184"/>
                  <a:gd name="T40" fmla="*/ 23 w 73"/>
                  <a:gd name="T41" fmla="*/ 112 h 184"/>
                  <a:gd name="T42" fmla="*/ 25 w 73"/>
                  <a:gd name="T43" fmla="*/ 104 h 184"/>
                  <a:gd name="T44" fmla="*/ 25 w 73"/>
                  <a:gd name="T45" fmla="*/ 102 h 184"/>
                  <a:gd name="T46" fmla="*/ 27 w 73"/>
                  <a:gd name="T47" fmla="*/ 138 h 184"/>
                  <a:gd name="T48" fmla="*/ 28 w 73"/>
                  <a:gd name="T49" fmla="*/ 94 h 184"/>
                  <a:gd name="T50" fmla="*/ 29 w 73"/>
                  <a:gd name="T51" fmla="*/ 106 h 184"/>
                  <a:gd name="T52" fmla="*/ 30 w 73"/>
                  <a:gd name="T53" fmla="*/ 74 h 184"/>
                  <a:gd name="T54" fmla="*/ 33 w 73"/>
                  <a:gd name="T55" fmla="*/ 76 h 184"/>
                  <a:gd name="T56" fmla="*/ 33 w 73"/>
                  <a:gd name="T57" fmla="*/ 73 h 184"/>
                  <a:gd name="T58" fmla="*/ 34 w 73"/>
                  <a:gd name="T59" fmla="*/ 94 h 184"/>
                  <a:gd name="T60" fmla="*/ 36 w 73"/>
                  <a:gd name="T61" fmla="*/ 115 h 184"/>
                  <a:gd name="T62" fmla="*/ 38 w 73"/>
                  <a:gd name="T63" fmla="*/ 125 h 184"/>
                  <a:gd name="T64" fmla="*/ 39 w 73"/>
                  <a:gd name="T65" fmla="*/ 103 h 184"/>
                  <a:gd name="T66" fmla="*/ 40 w 73"/>
                  <a:gd name="T67" fmla="*/ 138 h 184"/>
                  <a:gd name="T68" fmla="*/ 40 w 73"/>
                  <a:gd name="T69" fmla="*/ 162 h 184"/>
                  <a:gd name="T70" fmla="*/ 42 w 73"/>
                  <a:gd name="T71" fmla="*/ 131 h 184"/>
                  <a:gd name="T72" fmla="*/ 42 w 73"/>
                  <a:gd name="T73" fmla="*/ 3 h 184"/>
                  <a:gd name="T74" fmla="*/ 44 w 73"/>
                  <a:gd name="T75" fmla="*/ 90 h 184"/>
                  <a:gd name="T76" fmla="*/ 45 w 73"/>
                  <a:gd name="T77" fmla="*/ 86 h 184"/>
                  <a:gd name="T78" fmla="*/ 46 w 73"/>
                  <a:gd name="T79" fmla="*/ 97 h 184"/>
                  <a:gd name="T80" fmla="*/ 47 w 73"/>
                  <a:gd name="T81" fmla="*/ 92 h 184"/>
                  <a:gd name="T82" fmla="*/ 49 w 73"/>
                  <a:gd name="T83" fmla="*/ 97 h 184"/>
                  <a:gd name="T84" fmla="*/ 50 w 73"/>
                  <a:gd name="T85" fmla="*/ 74 h 184"/>
                  <a:gd name="T86" fmla="*/ 51 w 73"/>
                  <a:gd name="T87" fmla="*/ 47 h 184"/>
                  <a:gd name="T88" fmla="*/ 52 w 73"/>
                  <a:gd name="T89" fmla="*/ 99 h 184"/>
                  <a:gd name="T90" fmla="*/ 53 w 73"/>
                  <a:gd name="T91" fmla="*/ 126 h 184"/>
                  <a:gd name="T92" fmla="*/ 55 w 73"/>
                  <a:gd name="T93" fmla="*/ 70 h 184"/>
                  <a:gd name="T94" fmla="*/ 56 w 73"/>
                  <a:gd name="T95" fmla="*/ 58 h 184"/>
                  <a:gd name="T96" fmla="*/ 57 w 73"/>
                  <a:gd name="T97" fmla="*/ 161 h 184"/>
                  <a:gd name="T98" fmla="*/ 58 w 73"/>
                  <a:gd name="T99" fmla="*/ 167 h 184"/>
                  <a:gd name="T100" fmla="*/ 59 w 73"/>
                  <a:gd name="T101" fmla="*/ 84 h 184"/>
                  <a:gd name="T102" fmla="*/ 59 w 73"/>
                  <a:gd name="T103" fmla="*/ 125 h 184"/>
                  <a:gd name="T104" fmla="*/ 61 w 73"/>
                  <a:gd name="T105" fmla="*/ 160 h 184"/>
                  <a:gd name="T106" fmla="*/ 62 w 73"/>
                  <a:gd name="T107" fmla="*/ 108 h 184"/>
                  <a:gd name="T108" fmla="*/ 63 w 73"/>
                  <a:gd name="T109" fmla="*/ 86 h 184"/>
                  <a:gd name="T110" fmla="*/ 64 w 73"/>
                  <a:gd name="T111" fmla="*/ 116 h 184"/>
                  <a:gd name="T112" fmla="*/ 66 w 73"/>
                  <a:gd name="T113" fmla="*/ 119 h 184"/>
                  <a:gd name="T114" fmla="*/ 67 w 73"/>
                  <a:gd name="T115" fmla="*/ 111 h 184"/>
                  <a:gd name="T116" fmla="*/ 68 w 73"/>
                  <a:gd name="T117" fmla="*/ 50 h 184"/>
                  <a:gd name="T118" fmla="*/ 69 w 73"/>
                  <a:gd name="T119" fmla="*/ 147 h 184"/>
                  <a:gd name="T120" fmla="*/ 70 w 73"/>
                  <a:gd name="T121" fmla="*/ 119 h 184"/>
                  <a:gd name="T122" fmla="*/ 72 w 73"/>
                  <a:gd name="T123" fmla="*/ 91 h 184"/>
                  <a:gd name="T124" fmla="*/ 73 w 73"/>
                  <a:gd name="T125" fmla="*/ 125 h 1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3"/>
                  <a:gd name="T190" fmla="*/ 0 h 184"/>
                  <a:gd name="T191" fmla="*/ 73 w 73"/>
                  <a:gd name="T192" fmla="*/ 184 h 18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3" h="184">
                    <a:moveTo>
                      <a:pt x="0" y="71"/>
                    </a:moveTo>
                    <a:lnTo>
                      <a:pt x="0" y="64"/>
                    </a:lnTo>
                    <a:lnTo>
                      <a:pt x="0" y="58"/>
                    </a:lnTo>
                    <a:lnTo>
                      <a:pt x="0" y="55"/>
                    </a:lnTo>
                    <a:lnTo>
                      <a:pt x="0" y="52"/>
                    </a:lnTo>
                    <a:lnTo>
                      <a:pt x="0" y="53"/>
                    </a:lnTo>
                    <a:lnTo>
                      <a:pt x="0" y="56"/>
                    </a:lnTo>
                    <a:lnTo>
                      <a:pt x="0" y="62"/>
                    </a:lnTo>
                    <a:lnTo>
                      <a:pt x="1" y="69"/>
                    </a:lnTo>
                    <a:lnTo>
                      <a:pt x="1" y="79"/>
                    </a:lnTo>
                    <a:lnTo>
                      <a:pt x="1" y="88"/>
                    </a:lnTo>
                    <a:lnTo>
                      <a:pt x="1" y="98"/>
                    </a:lnTo>
                    <a:lnTo>
                      <a:pt x="1" y="106"/>
                    </a:lnTo>
                    <a:lnTo>
                      <a:pt x="1" y="115"/>
                    </a:lnTo>
                    <a:lnTo>
                      <a:pt x="1" y="121"/>
                    </a:lnTo>
                    <a:lnTo>
                      <a:pt x="1" y="127"/>
                    </a:lnTo>
                    <a:lnTo>
                      <a:pt x="1" y="131"/>
                    </a:lnTo>
                    <a:lnTo>
                      <a:pt x="1" y="134"/>
                    </a:lnTo>
                    <a:lnTo>
                      <a:pt x="1" y="135"/>
                    </a:lnTo>
                    <a:lnTo>
                      <a:pt x="2" y="134"/>
                    </a:lnTo>
                    <a:lnTo>
                      <a:pt x="2" y="133"/>
                    </a:lnTo>
                    <a:lnTo>
                      <a:pt x="2" y="131"/>
                    </a:lnTo>
                    <a:lnTo>
                      <a:pt x="2" y="127"/>
                    </a:lnTo>
                    <a:lnTo>
                      <a:pt x="2" y="125"/>
                    </a:lnTo>
                    <a:lnTo>
                      <a:pt x="2" y="121"/>
                    </a:lnTo>
                    <a:lnTo>
                      <a:pt x="2" y="116"/>
                    </a:lnTo>
                    <a:lnTo>
                      <a:pt x="2" y="110"/>
                    </a:lnTo>
                    <a:lnTo>
                      <a:pt x="2" y="105"/>
                    </a:lnTo>
                    <a:lnTo>
                      <a:pt x="2" y="99"/>
                    </a:lnTo>
                    <a:lnTo>
                      <a:pt x="2" y="92"/>
                    </a:lnTo>
                    <a:lnTo>
                      <a:pt x="2" y="86"/>
                    </a:lnTo>
                    <a:lnTo>
                      <a:pt x="2" y="79"/>
                    </a:lnTo>
                    <a:lnTo>
                      <a:pt x="4" y="73"/>
                    </a:lnTo>
                    <a:lnTo>
                      <a:pt x="4" y="68"/>
                    </a:lnTo>
                    <a:lnTo>
                      <a:pt x="4" y="63"/>
                    </a:lnTo>
                    <a:lnTo>
                      <a:pt x="4" y="61"/>
                    </a:lnTo>
                    <a:lnTo>
                      <a:pt x="4" y="58"/>
                    </a:lnTo>
                    <a:lnTo>
                      <a:pt x="4" y="59"/>
                    </a:lnTo>
                    <a:lnTo>
                      <a:pt x="4" y="62"/>
                    </a:lnTo>
                    <a:lnTo>
                      <a:pt x="4" y="65"/>
                    </a:lnTo>
                    <a:lnTo>
                      <a:pt x="4" y="68"/>
                    </a:lnTo>
                    <a:lnTo>
                      <a:pt x="4" y="71"/>
                    </a:lnTo>
                    <a:lnTo>
                      <a:pt x="4" y="75"/>
                    </a:lnTo>
                    <a:lnTo>
                      <a:pt x="5" y="78"/>
                    </a:lnTo>
                    <a:lnTo>
                      <a:pt x="5" y="80"/>
                    </a:lnTo>
                    <a:lnTo>
                      <a:pt x="5" y="82"/>
                    </a:lnTo>
                    <a:lnTo>
                      <a:pt x="5" y="84"/>
                    </a:lnTo>
                    <a:lnTo>
                      <a:pt x="5" y="85"/>
                    </a:lnTo>
                    <a:lnTo>
                      <a:pt x="5" y="86"/>
                    </a:lnTo>
                    <a:lnTo>
                      <a:pt x="5" y="88"/>
                    </a:lnTo>
                    <a:lnTo>
                      <a:pt x="5" y="90"/>
                    </a:lnTo>
                    <a:lnTo>
                      <a:pt x="5" y="91"/>
                    </a:lnTo>
                    <a:lnTo>
                      <a:pt x="5" y="93"/>
                    </a:lnTo>
                    <a:lnTo>
                      <a:pt x="5" y="96"/>
                    </a:lnTo>
                    <a:lnTo>
                      <a:pt x="5" y="98"/>
                    </a:lnTo>
                    <a:lnTo>
                      <a:pt x="5" y="102"/>
                    </a:lnTo>
                    <a:lnTo>
                      <a:pt x="6" y="105"/>
                    </a:lnTo>
                    <a:lnTo>
                      <a:pt x="6" y="109"/>
                    </a:lnTo>
                    <a:lnTo>
                      <a:pt x="6" y="111"/>
                    </a:lnTo>
                    <a:lnTo>
                      <a:pt x="6" y="114"/>
                    </a:lnTo>
                    <a:lnTo>
                      <a:pt x="6" y="116"/>
                    </a:lnTo>
                    <a:lnTo>
                      <a:pt x="6" y="115"/>
                    </a:lnTo>
                    <a:lnTo>
                      <a:pt x="6" y="112"/>
                    </a:lnTo>
                    <a:lnTo>
                      <a:pt x="6" y="110"/>
                    </a:lnTo>
                    <a:lnTo>
                      <a:pt x="6" y="105"/>
                    </a:lnTo>
                    <a:lnTo>
                      <a:pt x="6" y="100"/>
                    </a:lnTo>
                    <a:lnTo>
                      <a:pt x="6" y="96"/>
                    </a:lnTo>
                    <a:lnTo>
                      <a:pt x="7" y="90"/>
                    </a:lnTo>
                    <a:lnTo>
                      <a:pt x="7" y="85"/>
                    </a:lnTo>
                    <a:lnTo>
                      <a:pt x="7" y="80"/>
                    </a:lnTo>
                    <a:lnTo>
                      <a:pt x="7" y="75"/>
                    </a:lnTo>
                    <a:lnTo>
                      <a:pt x="7" y="71"/>
                    </a:lnTo>
                    <a:lnTo>
                      <a:pt x="7" y="69"/>
                    </a:lnTo>
                    <a:lnTo>
                      <a:pt x="7" y="67"/>
                    </a:lnTo>
                    <a:lnTo>
                      <a:pt x="7" y="64"/>
                    </a:lnTo>
                    <a:lnTo>
                      <a:pt x="7" y="62"/>
                    </a:lnTo>
                    <a:lnTo>
                      <a:pt x="7" y="61"/>
                    </a:lnTo>
                    <a:lnTo>
                      <a:pt x="7" y="59"/>
                    </a:lnTo>
                    <a:lnTo>
                      <a:pt x="7" y="58"/>
                    </a:lnTo>
                    <a:lnTo>
                      <a:pt x="7" y="57"/>
                    </a:lnTo>
                    <a:lnTo>
                      <a:pt x="8" y="55"/>
                    </a:lnTo>
                    <a:lnTo>
                      <a:pt x="8" y="53"/>
                    </a:lnTo>
                    <a:lnTo>
                      <a:pt x="8" y="51"/>
                    </a:lnTo>
                    <a:lnTo>
                      <a:pt x="8" y="50"/>
                    </a:lnTo>
                    <a:lnTo>
                      <a:pt x="8" y="47"/>
                    </a:lnTo>
                    <a:lnTo>
                      <a:pt x="8" y="46"/>
                    </a:lnTo>
                    <a:lnTo>
                      <a:pt x="8" y="44"/>
                    </a:lnTo>
                    <a:lnTo>
                      <a:pt x="8" y="43"/>
                    </a:lnTo>
                    <a:lnTo>
                      <a:pt x="8" y="41"/>
                    </a:lnTo>
                    <a:lnTo>
                      <a:pt x="8" y="40"/>
                    </a:lnTo>
                    <a:lnTo>
                      <a:pt x="8" y="41"/>
                    </a:lnTo>
                    <a:lnTo>
                      <a:pt x="10" y="43"/>
                    </a:lnTo>
                    <a:lnTo>
                      <a:pt x="10" y="45"/>
                    </a:lnTo>
                    <a:lnTo>
                      <a:pt x="10" y="49"/>
                    </a:lnTo>
                    <a:lnTo>
                      <a:pt x="10" y="52"/>
                    </a:lnTo>
                    <a:lnTo>
                      <a:pt x="10" y="57"/>
                    </a:lnTo>
                    <a:lnTo>
                      <a:pt x="10" y="62"/>
                    </a:lnTo>
                    <a:lnTo>
                      <a:pt x="10" y="67"/>
                    </a:lnTo>
                    <a:lnTo>
                      <a:pt x="10" y="71"/>
                    </a:lnTo>
                    <a:lnTo>
                      <a:pt x="10" y="76"/>
                    </a:lnTo>
                    <a:lnTo>
                      <a:pt x="10" y="81"/>
                    </a:lnTo>
                    <a:lnTo>
                      <a:pt x="10" y="86"/>
                    </a:lnTo>
                    <a:lnTo>
                      <a:pt x="10" y="90"/>
                    </a:lnTo>
                    <a:lnTo>
                      <a:pt x="11" y="93"/>
                    </a:lnTo>
                    <a:lnTo>
                      <a:pt x="11" y="96"/>
                    </a:lnTo>
                    <a:lnTo>
                      <a:pt x="11" y="98"/>
                    </a:lnTo>
                    <a:lnTo>
                      <a:pt x="11" y="100"/>
                    </a:lnTo>
                    <a:lnTo>
                      <a:pt x="11" y="102"/>
                    </a:lnTo>
                    <a:lnTo>
                      <a:pt x="11" y="104"/>
                    </a:lnTo>
                    <a:lnTo>
                      <a:pt x="11" y="106"/>
                    </a:lnTo>
                    <a:lnTo>
                      <a:pt x="11" y="109"/>
                    </a:lnTo>
                    <a:lnTo>
                      <a:pt x="11" y="111"/>
                    </a:lnTo>
                    <a:lnTo>
                      <a:pt x="11" y="114"/>
                    </a:lnTo>
                    <a:lnTo>
                      <a:pt x="11" y="116"/>
                    </a:lnTo>
                    <a:lnTo>
                      <a:pt x="11" y="119"/>
                    </a:lnTo>
                    <a:lnTo>
                      <a:pt x="11" y="121"/>
                    </a:lnTo>
                    <a:lnTo>
                      <a:pt x="12" y="122"/>
                    </a:lnTo>
                    <a:lnTo>
                      <a:pt x="12" y="123"/>
                    </a:lnTo>
                    <a:lnTo>
                      <a:pt x="12" y="125"/>
                    </a:lnTo>
                    <a:lnTo>
                      <a:pt x="12" y="123"/>
                    </a:lnTo>
                    <a:lnTo>
                      <a:pt x="12" y="122"/>
                    </a:lnTo>
                    <a:lnTo>
                      <a:pt x="12" y="120"/>
                    </a:lnTo>
                    <a:lnTo>
                      <a:pt x="12" y="116"/>
                    </a:lnTo>
                    <a:lnTo>
                      <a:pt x="12" y="112"/>
                    </a:lnTo>
                    <a:lnTo>
                      <a:pt x="12" y="106"/>
                    </a:lnTo>
                    <a:lnTo>
                      <a:pt x="12" y="102"/>
                    </a:lnTo>
                    <a:lnTo>
                      <a:pt x="12" y="94"/>
                    </a:lnTo>
                    <a:lnTo>
                      <a:pt x="12" y="88"/>
                    </a:lnTo>
                    <a:lnTo>
                      <a:pt x="12" y="81"/>
                    </a:lnTo>
                    <a:lnTo>
                      <a:pt x="13" y="75"/>
                    </a:lnTo>
                    <a:lnTo>
                      <a:pt x="13" y="69"/>
                    </a:lnTo>
                    <a:lnTo>
                      <a:pt x="13" y="63"/>
                    </a:lnTo>
                    <a:lnTo>
                      <a:pt x="13" y="59"/>
                    </a:lnTo>
                    <a:lnTo>
                      <a:pt x="13" y="55"/>
                    </a:lnTo>
                    <a:lnTo>
                      <a:pt x="13" y="52"/>
                    </a:lnTo>
                    <a:lnTo>
                      <a:pt x="13" y="51"/>
                    </a:lnTo>
                    <a:lnTo>
                      <a:pt x="13" y="50"/>
                    </a:lnTo>
                    <a:lnTo>
                      <a:pt x="13" y="51"/>
                    </a:lnTo>
                    <a:lnTo>
                      <a:pt x="13" y="52"/>
                    </a:lnTo>
                    <a:lnTo>
                      <a:pt x="13" y="53"/>
                    </a:lnTo>
                    <a:lnTo>
                      <a:pt x="15" y="53"/>
                    </a:lnTo>
                    <a:lnTo>
                      <a:pt x="15" y="52"/>
                    </a:lnTo>
                    <a:lnTo>
                      <a:pt x="15" y="51"/>
                    </a:lnTo>
                    <a:lnTo>
                      <a:pt x="15" y="52"/>
                    </a:lnTo>
                    <a:lnTo>
                      <a:pt x="15" y="55"/>
                    </a:lnTo>
                    <a:lnTo>
                      <a:pt x="15" y="58"/>
                    </a:lnTo>
                    <a:lnTo>
                      <a:pt x="15" y="63"/>
                    </a:lnTo>
                    <a:lnTo>
                      <a:pt x="15" y="69"/>
                    </a:lnTo>
                    <a:lnTo>
                      <a:pt x="15" y="76"/>
                    </a:lnTo>
                    <a:lnTo>
                      <a:pt x="16" y="84"/>
                    </a:lnTo>
                    <a:lnTo>
                      <a:pt x="16" y="92"/>
                    </a:lnTo>
                    <a:lnTo>
                      <a:pt x="16" y="99"/>
                    </a:lnTo>
                    <a:lnTo>
                      <a:pt x="16" y="105"/>
                    </a:lnTo>
                    <a:lnTo>
                      <a:pt x="16" y="110"/>
                    </a:lnTo>
                    <a:lnTo>
                      <a:pt x="16" y="112"/>
                    </a:lnTo>
                    <a:lnTo>
                      <a:pt x="16" y="114"/>
                    </a:lnTo>
                    <a:lnTo>
                      <a:pt x="16" y="112"/>
                    </a:lnTo>
                    <a:lnTo>
                      <a:pt x="16" y="109"/>
                    </a:lnTo>
                    <a:lnTo>
                      <a:pt x="16" y="103"/>
                    </a:lnTo>
                    <a:lnTo>
                      <a:pt x="16" y="96"/>
                    </a:lnTo>
                    <a:lnTo>
                      <a:pt x="16" y="88"/>
                    </a:lnTo>
                    <a:lnTo>
                      <a:pt x="16" y="80"/>
                    </a:lnTo>
                    <a:lnTo>
                      <a:pt x="17" y="73"/>
                    </a:lnTo>
                    <a:lnTo>
                      <a:pt x="17" y="65"/>
                    </a:lnTo>
                    <a:lnTo>
                      <a:pt x="17" y="61"/>
                    </a:lnTo>
                    <a:lnTo>
                      <a:pt x="17" y="57"/>
                    </a:lnTo>
                    <a:lnTo>
                      <a:pt x="17" y="55"/>
                    </a:lnTo>
                    <a:lnTo>
                      <a:pt x="17" y="56"/>
                    </a:lnTo>
                    <a:lnTo>
                      <a:pt x="17" y="59"/>
                    </a:lnTo>
                    <a:lnTo>
                      <a:pt x="17" y="63"/>
                    </a:lnTo>
                    <a:lnTo>
                      <a:pt x="17" y="69"/>
                    </a:lnTo>
                    <a:lnTo>
                      <a:pt x="17" y="75"/>
                    </a:lnTo>
                    <a:lnTo>
                      <a:pt x="17" y="81"/>
                    </a:lnTo>
                    <a:lnTo>
                      <a:pt x="17" y="87"/>
                    </a:lnTo>
                    <a:lnTo>
                      <a:pt x="18" y="94"/>
                    </a:lnTo>
                    <a:lnTo>
                      <a:pt x="18" y="100"/>
                    </a:lnTo>
                    <a:lnTo>
                      <a:pt x="18" y="106"/>
                    </a:lnTo>
                    <a:lnTo>
                      <a:pt x="18" y="112"/>
                    </a:lnTo>
                    <a:lnTo>
                      <a:pt x="18" y="117"/>
                    </a:lnTo>
                    <a:lnTo>
                      <a:pt x="18" y="122"/>
                    </a:lnTo>
                    <a:lnTo>
                      <a:pt x="18" y="127"/>
                    </a:lnTo>
                    <a:lnTo>
                      <a:pt x="18" y="129"/>
                    </a:lnTo>
                    <a:lnTo>
                      <a:pt x="18" y="132"/>
                    </a:lnTo>
                    <a:lnTo>
                      <a:pt x="18" y="134"/>
                    </a:lnTo>
                    <a:lnTo>
                      <a:pt x="18" y="133"/>
                    </a:lnTo>
                    <a:lnTo>
                      <a:pt x="19" y="132"/>
                    </a:lnTo>
                    <a:lnTo>
                      <a:pt x="19" y="128"/>
                    </a:lnTo>
                    <a:lnTo>
                      <a:pt x="19" y="125"/>
                    </a:lnTo>
                    <a:lnTo>
                      <a:pt x="19" y="120"/>
                    </a:lnTo>
                    <a:lnTo>
                      <a:pt x="19" y="115"/>
                    </a:lnTo>
                    <a:lnTo>
                      <a:pt x="19" y="109"/>
                    </a:lnTo>
                    <a:lnTo>
                      <a:pt x="19" y="104"/>
                    </a:lnTo>
                    <a:lnTo>
                      <a:pt x="19" y="99"/>
                    </a:lnTo>
                    <a:lnTo>
                      <a:pt x="19" y="94"/>
                    </a:lnTo>
                    <a:lnTo>
                      <a:pt x="19" y="90"/>
                    </a:lnTo>
                    <a:lnTo>
                      <a:pt x="19" y="87"/>
                    </a:lnTo>
                    <a:lnTo>
                      <a:pt x="19" y="85"/>
                    </a:lnTo>
                    <a:lnTo>
                      <a:pt x="19" y="84"/>
                    </a:lnTo>
                    <a:lnTo>
                      <a:pt x="21" y="85"/>
                    </a:lnTo>
                    <a:lnTo>
                      <a:pt x="21" y="87"/>
                    </a:lnTo>
                    <a:lnTo>
                      <a:pt x="21" y="91"/>
                    </a:lnTo>
                    <a:lnTo>
                      <a:pt x="21" y="96"/>
                    </a:lnTo>
                    <a:lnTo>
                      <a:pt x="21" y="102"/>
                    </a:lnTo>
                    <a:lnTo>
                      <a:pt x="21" y="108"/>
                    </a:lnTo>
                    <a:lnTo>
                      <a:pt x="21" y="115"/>
                    </a:lnTo>
                    <a:lnTo>
                      <a:pt x="21" y="122"/>
                    </a:lnTo>
                    <a:lnTo>
                      <a:pt x="21" y="128"/>
                    </a:lnTo>
                    <a:lnTo>
                      <a:pt x="21" y="134"/>
                    </a:lnTo>
                    <a:lnTo>
                      <a:pt x="21" y="139"/>
                    </a:lnTo>
                    <a:lnTo>
                      <a:pt x="21" y="143"/>
                    </a:lnTo>
                    <a:lnTo>
                      <a:pt x="21" y="145"/>
                    </a:lnTo>
                    <a:lnTo>
                      <a:pt x="22" y="146"/>
                    </a:lnTo>
                    <a:lnTo>
                      <a:pt x="22" y="147"/>
                    </a:lnTo>
                    <a:lnTo>
                      <a:pt x="22" y="146"/>
                    </a:lnTo>
                    <a:lnTo>
                      <a:pt x="22" y="145"/>
                    </a:lnTo>
                    <a:lnTo>
                      <a:pt x="22" y="143"/>
                    </a:lnTo>
                    <a:lnTo>
                      <a:pt x="22" y="140"/>
                    </a:lnTo>
                    <a:lnTo>
                      <a:pt x="22" y="138"/>
                    </a:lnTo>
                    <a:lnTo>
                      <a:pt x="22" y="135"/>
                    </a:lnTo>
                    <a:lnTo>
                      <a:pt x="22" y="133"/>
                    </a:lnTo>
                    <a:lnTo>
                      <a:pt x="22" y="131"/>
                    </a:lnTo>
                    <a:lnTo>
                      <a:pt x="22" y="129"/>
                    </a:lnTo>
                    <a:lnTo>
                      <a:pt x="22" y="127"/>
                    </a:lnTo>
                    <a:lnTo>
                      <a:pt x="23" y="125"/>
                    </a:lnTo>
                    <a:lnTo>
                      <a:pt x="23" y="122"/>
                    </a:lnTo>
                    <a:lnTo>
                      <a:pt x="23" y="121"/>
                    </a:lnTo>
                    <a:lnTo>
                      <a:pt x="23" y="119"/>
                    </a:lnTo>
                    <a:lnTo>
                      <a:pt x="23" y="117"/>
                    </a:lnTo>
                    <a:lnTo>
                      <a:pt x="23" y="116"/>
                    </a:lnTo>
                    <a:lnTo>
                      <a:pt x="23" y="114"/>
                    </a:lnTo>
                    <a:lnTo>
                      <a:pt x="23" y="112"/>
                    </a:lnTo>
                    <a:lnTo>
                      <a:pt x="23" y="111"/>
                    </a:lnTo>
                    <a:lnTo>
                      <a:pt x="24" y="111"/>
                    </a:lnTo>
                    <a:lnTo>
                      <a:pt x="24" y="110"/>
                    </a:lnTo>
                    <a:lnTo>
                      <a:pt x="24" y="109"/>
                    </a:lnTo>
                    <a:lnTo>
                      <a:pt x="24" y="108"/>
                    </a:lnTo>
                    <a:lnTo>
                      <a:pt x="24" y="106"/>
                    </a:lnTo>
                    <a:lnTo>
                      <a:pt x="24" y="105"/>
                    </a:lnTo>
                    <a:lnTo>
                      <a:pt x="24" y="104"/>
                    </a:lnTo>
                    <a:lnTo>
                      <a:pt x="24" y="102"/>
                    </a:lnTo>
                    <a:lnTo>
                      <a:pt x="24" y="103"/>
                    </a:lnTo>
                    <a:lnTo>
                      <a:pt x="25" y="104"/>
                    </a:lnTo>
                    <a:lnTo>
                      <a:pt x="25" y="105"/>
                    </a:lnTo>
                    <a:lnTo>
                      <a:pt x="25" y="108"/>
                    </a:lnTo>
                    <a:lnTo>
                      <a:pt x="25" y="109"/>
                    </a:lnTo>
                    <a:lnTo>
                      <a:pt x="25" y="111"/>
                    </a:lnTo>
                    <a:lnTo>
                      <a:pt x="25" y="112"/>
                    </a:lnTo>
                    <a:lnTo>
                      <a:pt x="25" y="111"/>
                    </a:lnTo>
                    <a:lnTo>
                      <a:pt x="25" y="110"/>
                    </a:lnTo>
                    <a:lnTo>
                      <a:pt x="25" y="109"/>
                    </a:lnTo>
                    <a:lnTo>
                      <a:pt x="25" y="106"/>
                    </a:lnTo>
                    <a:lnTo>
                      <a:pt x="25" y="104"/>
                    </a:lnTo>
                    <a:lnTo>
                      <a:pt x="25" y="102"/>
                    </a:lnTo>
                    <a:lnTo>
                      <a:pt x="27" y="100"/>
                    </a:lnTo>
                    <a:lnTo>
                      <a:pt x="27" y="99"/>
                    </a:lnTo>
                    <a:lnTo>
                      <a:pt x="27" y="100"/>
                    </a:lnTo>
                    <a:lnTo>
                      <a:pt x="27" y="102"/>
                    </a:lnTo>
                    <a:lnTo>
                      <a:pt x="27" y="105"/>
                    </a:lnTo>
                    <a:lnTo>
                      <a:pt x="27" y="110"/>
                    </a:lnTo>
                    <a:lnTo>
                      <a:pt x="27" y="116"/>
                    </a:lnTo>
                    <a:lnTo>
                      <a:pt x="27" y="122"/>
                    </a:lnTo>
                    <a:lnTo>
                      <a:pt x="27" y="128"/>
                    </a:lnTo>
                    <a:lnTo>
                      <a:pt x="27" y="133"/>
                    </a:lnTo>
                    <a:lnTo>
                      <a:pt x="27" y="138"/>
                    </a:lnTo>
                    <a:lnTo>
                      <a:pt x="27" y="141"/>
                    </a:lnTo>
                    <a:lnTo>
                      <a:pt x="28" y="143"/>
                    </a:lnTo>
                    <a:lnTo>
                      <a:pt x="28" y="141"/>
                    </a:lnTo>
                    <a:lnTo>
                      <a:pt x="28" y="138"/>
                    </a:lnTo>
                    <a:lnTo>
                      <a:pt x="28" y="132"/>
                    </a:lnTo>
                    <a:lnTo>
                      <a:pt x="28" y="126"/>
                    </a:lnTo>
                    <a:lnTo>
                      <a:pt x="28" y="119"/>
                    </a:lnTo>
                    <a:lnTo>
                      <a:pt x="28" y="111"/>
                    </a:lnTo>
                    <a:lnTo>
                      <a:pt x="28" y="105"/>
                    </a:lnTo>
                    <a:lnTo>
                      <a:pt x="28" y="99"/>
                    </a:lnTo>
                    <a:lnTo>
                      <a:pt x="28" y="94"/>
                    </a:lnTo>
                    <a:lnTo>
                      <a:pt x="28" y="91"/>
                    </a:lnTo>
                    <a:lnTo>
                      <a:pt x="28" y="90"/>
                    </a:lnTo>
                    <a:lnTo>
                      <a:pt x="29" y="90"/>
                    </a:lnTo>
                    <a:lnTo>
                      <a:pt x="29" y="91"/>
                    </a:lnTo>
                    <a:lnTo>
                      <a:pt x="29" y="94"/>
                    </a:lnTo>
                    <a:lnTo>
                      <a:pt x="29" y="97"/>
                    </a:lnTo>
                    <a:lnTo>
                      <a:pt x="29" y="100"/>
                    </a:lnTo>
                    <a:lnTo>
                      <a:pt x="29" y="104"/>
                    </a:lnTo>
                    <a:lnTo>
                      <a:pt x="29" y="106"/>
                    </a:lnTo>
                    <a:lnTo>
                      <a:pt x="29" y="109"/>
                    </a:lnTo>
                    <a:lnTo>
                      <a:pt x="29" y="106"/>
                    </a:lnTo>
                    <a:lnTo>
                      <a:pt x="29" y="103"/>
                    </a:lnTo>
                    <a:lnTo>
                      <a:pt x="29" y="99"/>
                    </a:lnTo>
                    <a:lnTo>
                      <a:pt x="30" y="94"/>
                    </a:lnTo>
                    <a:lnTo>
                      <a:pt x="30" y="90"/>
                    </a:lnTo>
                    <a:lnTo>
                      <a:pt x="30" y="85"/>
                    </a:lnTo>
                    <a:lnTo>
                      <a:pt x="30" y="80"/>
                    </a:lnTo>
                    <a:lnTo>
                      <a:pt x="30" y="76"/>
                    </a:lnTo>
                    <a:lnTo>
                      <a:pt x="30" y="73"/>
                    </a:lnTo>
                    <a:lnTo>
                      <a:pt x="30" y="71"/>
                    </a:lnTo>
                    <a:lnTo>
                      <a:pt x="30" y="73"/>
                    </a:lnTo>
                    <a:lnTo>
                      <a:pt x="30" y="74"/>
                    </a:lnTo>
                    <a:lnTo>
                      <a:pt x="30" y="75"/>
                    </a:lnTo>
                    <a:lnTo>
                      <a:pt x="30" y="76"/>
                    </a:lnTo>
                    <a:lnTo>
                      <a:pt x="32" y="78"/>
                    </a:lnTo>
                    <a:lnTo>
                      <a:pt x="32" y="76"/>
                    </a:lnTo>
                    <a:lnTo>
                      <a:pt x="32" y="74"/>
                    </a:lnTo>
                    <a:lnTo>
                      <a:pt x="32" y="71"/>
                    </a:lnTo>
                    <a:lnTo>
                      <a:pt x="32" y="70"/>
                    </a:lnTo>
                    <a:lnTo>
                      <a:pt x="32" y="68"/>
                    </a:lnTo>
                    <a:lnTo>
                      <a:pt x="32" y="70"/>
                    </a:lnTo>
                    <a:lnTo>
                      <a:pt x="32" y="73"/>
                    </a:lnTo>
                    <a:lnTo>
                      <a:pt x="33" y="76"/>
                    </a:lnTo>
                    <a:lnTo>
                      <a:pt x="33" y="80"/>
                    </a:lnTo>
                    <a:lnTo>
                      <a:pt x="33" y="82"/>
                    </a:lnTo>
                    <a:lnTo>
                      <a:pt x="33" y="85"/>
                    </a:lnTo>
                    <a:lnTo>
                      <a:pt x="33" y="87"/>
                    </a:lnTo>
                    <a:lnTo>
                      <a:pt x="33" y="88"/>
                    </a:lnTo>
                    <a:lnTo>
                      <a:pt x="33" y="87"/>
                    </a:lnTo>
                    <a:lnTo>
                      <a:pt x="33" y="86"/>
                    </a:lnTo>
                    <a:lnTo>
                      <a:pt x="33" y="82"/>
                    </a:lnTo>
                    <a:lnTo>
                      <a:pt x="33" y="80"/>
                    </a:lnTo>
                    <a:lnTo>
                      <a:pt x="33" y="76"/>
                    </a:lnTo>
                    <a:lnTo>
                      <a:pt x="33" y="73"/>
                    </a:lnTo>
                    <a:lnTo>
                      <a:pt x="34" y="70"/>
                    </a:lnTo>
                    <a:lnTo>
                      <a:pt x="34" y="69"/>
                    </a:lnTo>
                    <a:lnTo>
                      <a:pt x="34" y="68"/>
                    </a:lnTo>
                    <a:lnTo>
                      <a:pt x="34" y="69"/>
                    </a:lnTo>
                    <a:lnTo>
                      <a:pt x="34" y="70"/>
                    </a:lnTo>
                    <a:lnTo>
                      <a:pt x="34" y="74"/>
                    </a:lnTo>
                    <a:lnTo>
                      <a:pt x="34" y="78"/>
                    </a:lnTo>
                    <a:lnTo>
                      <a:pt x="34" y="82"/>
                    </a:lnTo>
                    <a:lnTo>
                      <a:pt x="34" y="86"/>
                    </a:lnTo>
                    <a:lnTo>
                      <a:pt x="34" y="91"/>
                    </a:lnTo>
                    <a:lnTo>
                      <a:pt x="34" y="94"/>
                    </a:lnTo>
                    <a:lnTo>
                      <a:pt x="34" y="98"/>
                    </a:lnTo>
                    <a:lnTo>
                      <a:pt x="34" y="100"/>
                    </a:lnTo>
                    <a:lnTo>
                      <a:pt x="35" y="102"/>
                    </a:lnTo>
                    <a:lnTo>
                      <a:pt x="35" y="100"/>
                    </a:lnTo>
                    <a:lnTo>
                      <a:pt x="35" y="102"/>
                    </a:lnTo>
                    <a:lnTo>
                      <a:pt x="35" y="103"/>
                    </a:lnTo>
                    <a:lnTo>
                      <a:pt x="35" y="105"/>
                    </a:lnTo>
                    <a:lnTo>
                      <a:pt x="35" y="108"/>
                    </a:lnTo>
                    <a:lnTo>
                      <a:pt x="35" y="110"/>
                    </a:lnTo>
                    <a:lnTo>
                      <a:pt x="36" y="112"/>
                    </a:lnTo>
                    <a:lnTo>
                      <a:pt x="36" y="115"/>
                    </a:lnTo>
                    <a:lnTo>
                      <a:pt x="36" y="117"/>
                    </a:lnTo>
                    <a:lnTo>
                      <a:pt x="36" y="120"/>
                    </a:lnTo>
                    <a:lnTo>
                      <a:pt x="36" y="121"/>
                    </a:lnTo>
                    <a:lnTo>
                      <a:pt x="36" y="120"/>
                    </a:lnTo>
                    <a:lnTo>
                      <a:pt x="36" y="119"/>
                    </a:lnTo>
                    <a:lnTo>
                      <a:pt x="36" y="117"/>
                    </a:lnTo>
                    <a:lnTo>
                      <a:pt x="38" y="117"/>
                    </a:lnTo>
                    <a:lnTo>
                      <a:pt x="38" y="119"/>
                    </a:lnTo>
                    <a:lnTo>
                      <a:pt x="38" y="121"/>
                    </a:lnTo>
                    <a:lnTo>
                      <a:pt x="38" y="122"/>
                    </a:lnTo>
                    <a:lnTo>
                      <a:pt x="38" y="125"/>
                    </a:lnTo>
                    <a:lnTo>
                      <a:pt x="38" y="127"/>
                    </a:lnTo>
                    <a:lnTo>
                      <a:pt x="38" y="128"/>
                    </a:lnTo>
                    <a:lnTo>
                      <a:pt x="38" y="129"/>
                    </a:lnTo>
                    <a:lnTo>
                      <a:pt x="38" y="128"/>
                    </a:lnTo>
                    <a:lnTo>
                      <a:pt x="38" y="127"/>
                    </a:lnTo>
                    <a:lnTo>
                      <a:pt x="38" y="123"/>
                    </a:lnTo>
                    <a:lnTo>
                      <a:pt x="38" y="120"/>
                    </a:lnTo>
                    <a:lnTo>
                      <a:pt x="39" y="116"/>
                    </a:lnTo>
                    <a:lnTo>
                      <a:pt x="39" y="111"/>
                    </a:lnTo>
                    <a:lnTo>
                      <a:pt x="39" y="106"/>
                    </a:lnTo>
                    <a:lnTo>
                      <a:pt x="39" y="103"/>
                    </a:lnTo>
                    <a:lnTo>
                      <a:pt x="39" y="99"/>
                    </a:lnTo>
                    <a:lnTo>
                      <a:pt x="39" y="97"/>
                    </a:lnTo>
                    <a:lnTo>
                      <a:pt x="39" y="96"/>
                    </a:lnTo>
                    <a:lnTo>
                      <a:pt x="39" y="97"/>
                    </a:lnTo>
                    <a:lnTo>
                      <a:pt x="39" y="99"/>
                    </a:lnTo>
                    <a:lnTo>
                      <a:pt x="39" y="103"/>
                    </a:lnTo>
                    <a:lnTo>
                      <a:pt x="39" y="108"/>
                    </a:lnTo>
                    <a:lnTo>
                      <a:pt x="39" y="115"/>
                    </a:lnTo>
                    <a:lnTo>
                      <a:pt x="39" y="122"/>
                    </a:lnTo>
                    <a:lnTo>
                      <a:pt x="40" y="131"/>
                    </a:lnTo>
                    <a:lnTo>
                      <a:pt x="40" y="138"/>
                    </a:lnTo>
                    <a:lnTo>
                      <a:pt x="40" y="146"/>
                    </a:lnTo>
                    <a:lnTo>
                      <a:pt x="40" y="155"/>
                    </a:lnTo>
                    <a:lnTo>
                      <a:pt x="40" y="161"/>
                    </a:lnTo>
                    <a:lnTo>
                      <a:pt x="40" y="167"/>
                    </a:lnTo>
                    <a:lnTo>
                      <a:pt x="40" y="170"/>
                    </a:lnTo>
                    <a:lnTo>
                      <a:pt x="40" y="173"/>
                    </a:lnTo>
                    <a:lnTo>
                      <a:pt x="40" y="174"/>
                    </a:lnTo>
                    <a:lnTo>
                      <a:pt x="40" y="173"/>
                    </a:lnTo>
                    <a:lnTo>
                      <a:pt x="40" y="170"/>
                    </a:lnTo>
                    <a:lnTo>
                      <a:pt x="40" y="167"/>
                    </a:lnTo>
                    <a:lnTo>
                      <a:pt x="40" y="162"/>
                    </a:lnTo>
                    <a:lnTo>
                      <a:pt x="41" y="157"/>
                    </a:lnTo>
                    <a:lnTo>
                      <a:pt x="41" y="152"/>
                    </a:lnTo>
                    <a:lnTo>
                      <a:pt x="41" y="147"/>
                    </a:lnTo>
                    <a:lnTo>
                      <a:pt x="41" y="144"/>
                    </a:lnTo>
                    <a:lnTo>
                      <a:pt x="41" y="140"/>
                    </a:lnTo>
                    <a:lnTo>
                      <a:pt x="41" y="138"/>
                    </a:lnTo>
                    <a:lnTo>
                      <a:pt x="41" y="139"/>
                    </a:lnTo>
                    <a:lnTo>
                      <a:pt x="41" y="140"/>
                    </a:lnTo>
                    <a:lnTo>
                      <a:pt x="41" y="139"/>
                    </a:lnTo>
                    <a:lnTo>
                      <a:pt x="42" y="135"/>
                    </a:lnTo>
                    <a:lnTo>
                      <a:pt x="42" y="131"/>
                    </a:lnTo>
                    <a:lnTo>
                      <a:pt x="42" y="123"/>
                    </a:lnTo>
                    <a:lnTo>
                      <a:pt x="42" y="114"/>
                    </a:lnTo>
                    <a:lnTo>
                      <a:pt x="42" y="102"/>
                    </a:lnTo>
                    <a:lnTo>
                      <a:pt x="42" y="88"/>
                    </a:lnTo>
                    <a:lnTo>
                      <a:pt x="42" y="73"/>
                    </a:lnTo>
                    <a:lnTo>
                      <a:pt x="42" y="58"/>
                    </a:lnTo>
                    <a:lnTo>
                      <a:pt x="42" y="44"/>
                    </a:lnTo>
                    <a:lnTo>
                      <a:pt x="42" y="29"/>
                    </a:lnTo>
                    <a:lnTo>
                      <a:pt x="42" y="18"/>
                    </a:lnTo>
                    <a:lnTo>
                      <a:pt x="42" y="9"/>
                    </a:lnTo>
                    <a:lnTo>
                      <a:pt x="42" y="3"/>
                    </a:lnTo>
                    <a:lnTo>
                      <a:pt x="44" y="0"/>
                    </a:lnTo>
                    <a:lnTo>
                      <a:pt x="44" y="4"/>
                    </a:lnTo>
                    <a:lnTo>
                      <a:pt x="44" y="10"/>
                    </a:lnTo>
                    <a:lnTo>
                      <a:pt x="44" y="18"/>
                    </a:lnTo>
                    <a:lnTo>
                      <a:pt x="44" y="28"/>
                    </a:lnTo>
                    <a:lnTo>
                      <a:pt x="44" y="40"/>
                    </a:lnTo>
                    <a:lnTo>
                      <a:pt x="44" y="51"/>
                    </a:lnTo>
                    <a:lnTo>
                      <a:pt x="44" y="62"/>
                    </a:lnTo>
                    <a:lnTo>
                      <a:pt x="44" y="73"/>
                    </a:lnTo>
                    <a:lnTo>
                      <a:pt x="44" y="81"/>
                    </a:lnTo>
                    <a:lnTo>
                      <a:pt x="44" y="90"/>
                    </a:lnTo>
                    <a:lnTo>
                      <a:pt x="45" y="94"/>
                    </a:lnTo>
                    <a:lnTo>
                      <a:pt x="45" y="99"/>
                    </a:lnTo>
                    <a:lnTo>
                      <a:pt x="45" y="102"/>
                    </a:lnTo>
                    <a:lnTo>
                      <a:pt x="45" y="103"/>
                    </a:lnTo>
                    <a:lnTo>
                      <a:pt x="45" y="102"/>
                    </a:lnTo>
                    <a:lnTo>
                      <a:pt x="45" y="100"/>
                    </a:lnTo>
                    <a:lnTo>
                      <a:pt x="45" y="98"/>
                    </a:lnTo>
                    <a:lnTo>
                      <a:pt x="45" y="94"/>
                    </a:lnTo>
                    <a:lnTo>
                      <a:pt x="45" y="92"/>
                    </a:lnTo>
                    <a:lnTo>
                      <a:pt x="45" y="88"/>
                    </a:lnTo>
                    <a:lnTo>
                      <a:pt x="45" y="86"/>
                    </a:lnTo>
                    <a:lnTo>
                      <a:pt x="45" y="84"/>
                    </a:lnTo>
                    <a:lnTo>
                      <a:pt x="46" y="81"/>
                    </a:lnTo>
                    <a:lnTo>
                      <a:pt x="46" y="80"/>
                    </a:lnTo>
                    <a:lnTo>
                      <a:pt x="46" y="79"/>
                    </a:lnTo>
                    <a:lnTo>
                      <a:pt x="46" y="80"/>
                    </a:lnTo>
                    <a:lnTo>
                      <a:pt x="46" y="82"/>
                    </a:lnTo>
                    <a:lnTo>
                      <a:pt x="46" y="84"/>
                    </a:lnTo>
                    <a:lnTo>
                      <a:pt x="46" y="87"/>
                    </a:lnTo>
                    <a:lnTo>
                      <a:pt x="46" y="90"/>
                    </a:lnTo>
                    <a:lnTo>
                      <a:pt x="46" y="93"/>
                    </a:lnTo>
                    <a:lnTo>
                      <a:pt x="46" y="97"/>
                    </a:lnTo>
                    <a:lnTo>
                      <a:pt x="46" y="99"/>
                    </a:lnTo>
                    <a:lnTo>
                      <a:pt x="46" y="103"/>
                    </a:lnTo>
                    <a:lnTo>
                      <a:pt x="47" y="104"/>
                    </a:lnTo>
                    <a:lnTo>
                      <a:pt x="47" y="105"/>
                    </a:lnTo>
                    <a:lnTo>
                      <a:pt x="47" y="104"/>
                    </a:lnTo>
                    <a:lnTo>
                      <a:pt x="47" y="103"/>
                    </a:lnTo>
                    <a:lnTo>
                      <a:pt x="47" y="102"/>
                    </a:lnTo>
                    <a:lnTo>
                      <a:pt x="47" y="99"/>
                    </a:lnTo>
                    <a:lnTo>
                      <a:pt x="47" y="97"/>
                    </a:lnTo>
                    <a:lnTo>
                      <a:pt x="47" y="94"/>
                    </a:lnTo>
                    <a:lnTo>
                      <a:pt x="47" y="92"/>
                    </a:lnTo>
                    <a:lnTo>
                      <a:pt x="47" y="90"/>
                    </a:lnTo>
                    <a:lnTo>
                      <a:pt x="47" y="88"/>
                    </a:lnTo>
                    <a:lnTo>
                      <a:pt x="49" y="88"/>
                    </a:lnTo>
                    <a:lnTo>
                      <a:pt x="49" y="90"/>
                    </a:lnTo>
                    <a:lnTo>
                      <a:pt x="49" y="91"/>
                    </a:lnTo>
                    <a:lnTo>
                      <a:pt x="49" y="92"/>
                    </a:lnTo>
                    <a:lnTo>
                      <a:pt x="49" y="93"/>
                    </a:lnTo>
                    <a:lnTo>
                      <a:pt x="49" y="96"/>
                    </a:lnTo>
                    <a:lnTo>
                      <a:pt x="49" y="97"/>
                    </a:lnTo>
                    <a:lnTo>
                      <a:pt x="49" y="98"/>
                    </a:lnTo>
                    <a:lnTo>
                      <a:pt x="49" y="97"/>
                    </a:lnTo>
                    <a:lnTo>
                      <a:pt x="49" y="94"/>
                    </a:lnTo>
                    <a:lnTo>
                      <a:pt x="49" y="93"/>
                    </a:lnTo>
                    <a:lnTo>
                      <a:pt x="50" y="90"/>
                    </a:lnTo>
                    <a:lnTo>
                      <a:pt x="50" y="87"/>
                    </a:lnTo>
                    <a:lnTo>
                      <a:pt x="50" y="84"/>
                    </a:lnTo>
                    <a:lnTo>
                      <a:pt x="50" y="81"/>
                    </a:lnTo>
                    <a:lnTo>
                      <a:pt x="50" y="79"/>
                    </a:lnTo>
                    <a:lnTo>
                      <a:pt x="50" y="78"/>
                    </a:lnTo>
                    <a:lnTo>
                      <a:pt x="50" y="76"/>
                    </a:lnTo>
                    <a:lnTo>
                      <a:pt x="50" y="75"/>
                    </a:lnTo>
                    <a:lnTo>
                      <a:pt x="50" y="74"/>
                    </a:lnTo>
                    <a:lnTo>
                      <a:pt x="51" y="73"/>
                    </a:lnTo>
                    <a:lnTo>
                      <a:pt x="51" y="71"/>
                    </a:lnTo>
                    <a:lnTo>
                      <a:pt x="51" y="69"/>
                    </a:lnTo>
                    <a:lnTo>
                      <a:pt x="51" y="65"/>
                    </a:lnTo>
                    <a:lnTo>
                      <a:pt x="51" y="63"/>
                    </a:lnTo>
                    <a:lnTo>
                      <a:pt x="51" y="59"/>
                    </a:lnTo>
                    <a:lnTo>
                      <a:pt x="51" y="56"/>
                    </a:lnTo>
                    <a:lnTo>
                      <a:pt x="51" y="53"/>
                    </a:lnTo>
                    <a:lnTo>
                      <a:pt x="51" y="50"/>
                    </a:lnTo>
                    <a:lnTo>
                      <a:pt x="51" y="49"/>
                    </a:lnTo>
                    <a:lnTo>
                      <a:pt x="51" y="47"/>
                    </a:lnTo>
                    <a:lnTo>
                      <a:pt x="51" y="49"/>
                    </a:lnTo>
                    <a:lnTo>
                      <a:pt x="51" y="50"/>
                    </a:lnTo>
                    <a:lnTo>
                      <a:pt x="52" y="52"/>
                    </a:lnTo>
                    <a:lnTo>
                      <a:pt x="52" y="56"/>
                    </a:lnTo>
                    <a:lnTo>
                      <a:pt x="52" y="61"/>
                    </a:lnTo>
                    <a:lnTo>
                      <a:pt x="52" y="67"/>
                    </a:lnTo>
                    <a:lnTo>
                      <a:pt x="52" y="73"/>
                    </a:lnTo>
                    <a:lnTo>
                      <a:pt x="52" y="79"/>
                    </a:lnTo>
                    <a:lnTo>
                      <a:pt x="52" y="86"/>
                    </a:lnTo>
                    <a:lnTo>
                      <a:pt x="52" y="93"/>
                    </a:lnTo>
                    <a:lnTo>
                      <a:pt x="52" y="99"/>
                    </a:lnTo>
                    <a:lnTo>
                      <a:pt x="52" y="105"/>
                    </a:lnTo>
                    <a:lnTo>
                      <a:pt x="52" y="111"/>
                    </a:lnTo>
                    <a:lnTo>
                      <a:pt x="52" y="117"/>
                    </a:lnTo>
                    <a:lnTo>
                      <a:pt x="52" y="121"/>
                    </a:lnTo>
                    <a:lnTo>
                      <a:pt x="53" y="126"/>
                    </a:lnTo>
                    <a:lnTo>
                      <a:pt x="53" y="129"/>
                    </a:lnTo>
                    <a:lnTo>
                      <a:pt x="53" y="132"/>
                    </a:lnTo>
                    <a:lnTo>
                      <a:pt x="53" y="133"/>
                    </a:lnTo>
                    <a:lnTo>
                      <a:pt x="53" y="132"/>
                    </a:lnTo>
                    <a:lnTo>
                      <a:pt x="53" y="129"/>
                    </a:lnTo>
                    <a:lnTo>
                      <a:pt x="53" y="126"/>
                    </a:lnTo>
                    <a:lnTo>
                      <a:pt x="53" y="122"/>
                    </a:lnTo>
                    <a:lnTo>
                      <a:pt x="53" y="119"/>
                    </a:lnTo>
                    <a:lnTo>
                      <a:pt x="53" y="114"/>
                    </a:lnTo>
                    <a:lnTo>
                      <a:pt x="53" y="108"/>
                    </a:lnTo>
                    <a:lnTo>
                      <a:pt x="55" y="103"/>
                    </a:lnTo>
                    <a:lnTo>
                      <a:pt x="55" y="97"/>
                    </a:lnTo>
                    <a:lnTo>
                      <a:pt x="55" y="92"/>
                    </a:lnTo>
                    <a:lnTo>
                      <a:pt x="55" y="86"/>
                    </a:lnTo>
                    <a:lnTo>
                      <a:pt x="55" y="81"/>
                    </a:lnTo>
                    <a:lnTo>
                      <a:pt x="55" y="75"/>
                    </a:lnTo>
                    <a:lnTo>
                      <a:pt x="55" y="70"/>
                    </a:lnTo>
                    <a:lnTo>
                      <a:pt x="55" y="65"/>
                    </a:lnTo>
                    <a:lnTo>
                      <a:pt x="55" y="61"/>
                    </a:lnTo>
                    <a:lnTo>
                      <a:pt x="55" y="56"/>
                    </a:lnTo>
                    <a:lnTo>
                      <a:pt x="55" y="51"/>
                    </a:lnTo>
                    <a:lnTo>
                      <a:pt x="55" y="49"/>
                    </a:lnTo>
                    <a:lnTo>
                      <a:pt x="56" y="45"/>
                    </a:lnTo>
                    <a:lnTo>
                      <a:pt x="56" y="44"/>
                    </a:lnTo>
                    <a:lnTo>
                      <a:pt x="56" y="45"/>
                    </a:lnTo>
                    <a:lnTo>
                      <a:pt x="56" y="47"/>
                    </a:lnTo>
                    <a:lnTo>
                      <a:pt x="56" y="52"/>
                    </a:lnTo>
                    <a:lnTo>
                      <a:pt x="56" y="58"/>
                    </a:lnTo>
                    <a:lnTo>
                      <a:pt x="56" y="65"/>
                    </a:lnTo>
                    <a:lnTo>
                      <a:pt x="56" y="74"/>
                    </a:lnTo>
                    <a:lnTo>
                      <a:pt x="56" y="84"/>
                    </a:lnTo>
                    <a:lnTo>
                      <a:pt x="56" y="94"/>
                    </a:lnTo>
                    <a:lnTo>
                      <a:pt x="56" y="105"/>
                    </a:lnTo>
                    <a:lnTo>
                      <a:pt x="56" y="116"/>
                    </a:lnTo>
                    <a:lnTo>
                      <a:pt x="57" y="126"/>
                    </a:lnTo>
                    <a:lnTo>
                      <a:pt x="57" y="135"/>
                    </a:lnTo>
                    <a:lnTo>
                      <a:pt x="57" y="145"/>
                    </a:lnTo>
                    <a:lnTo>
                      <a:pt x="57" y="153"/>
                    </a:lnTo>
                    <a:lnTo>
                      <a:pt x="57" y="161"/>
                    </a:lnTo>
                    <a:lnTo>
                      <a:pt x="57" y="167"/>
                    </a:lnTo>
                    <a:lnTo>
                      <a:pt x="57" y="173"/>
                    </a:lnTo>
                    <a:lnTo>
                      <a:pt x="57" y="176"/>
                    </a:lnTo>
                    <a:lnTo>
                      <a:pt x="57" y="180"/>
                    </a:lnTo>
                    <a:lnTo>
                      <a:pt x="57" y="182"/>
                    </a:lnTo>
                    <a:lnTo>
                      <a:pt x="57" y="184"/>
                    </a:lnTo>
                    <a:lnTo>
                      <a:pt x="57" y="182"/>
                    </a:lnTo>
                    <a:lnTo>
                      <a:pt x="57" y="181"/>
                    </a:lnTo>
                    <a:lnTo>
                      <a:pt x="58" y="178"/>
                    </a:lnTo>
                    <a:lnTo>
                      <a:pt x="58" y="173"/>
                    </a:lnTo>
                    <a:lnTo>
                      <a:pt x="58" y="167"/>
                    </a:lnTo>
                    <a:lnTo>
                      <a:pt x="58" y="160"/>
                    </a:lnTo>
                    <a:lnTo>
                      <a:pt x="58" y="152"/>
                    </a:lnTo>
                    <a:lnTo>
                      <a:pt x="58" y="143"/>
                    </a:lnTo>
                    <a:lnTo>
                      <a:pt x="58" y="134"/>
                    </a:lnTo>
                    <a:lnTo>
                      <a:pt x="58" y="125"/>
                    </a:lnTo>
                    <a:lnTo>
                      <a:pt x="58" y="115"/>
                    </a:lnTo>
                    <a:lnTo>
                      <a:pt x="58" y="106"/>
                    </a:lnTo>
                    <a:lnTo>
                      <a:pt x="58" y="99"/>
                    </a:lnTo>
                    <a:lnTo>
                      <a:pt x="58" y="92"/>
                    </a:lnTo>
                    <a:lnTo>
                      <a:pt x="58" y="87"/>
                    </a:lnTo>
                    <a:lnTo>
                      <a:pt x="59" y="84"/>
                    </a:lnTo>
                    <a:lnTo>
                      <a:pt x="59" y="81"/>
                    </a:lnTo>
                    <a:lnTo>
                      <a:pt x="59" y="80"/>
                    </a:lnTo>
                    <a:lnTo>
                      <a:pt x="59" y="81"/>
                    </a:lnTo>
                    <a:lnTo>
                      <a:pt x="59" y="84"/>
                    </a:lnTo>
                    <a:lnTo>
                      <a:pt x="59" y="86"/>
                    </a:lnTo>
                    <a:lnTo>
                      <a:pt x="59" y="91"/>
                    </a:lnTo>
                    <a:lnTo>
                      <a:pt x="59" y="96"/>
                    </a:lnTo>
                    <a:lnTo>
                      <a:pt x="59" y="103"/>
                    </a:lnTo>
                    <a:lnTo>
                      <a:pt x="59" y="110"/>
                    </a:lnTo>
                    <a:lnTo>
                      <a:pt x="59" y="117"/>
                    </a:lnTo>
                    <a:lnTo>
                      <a:pt x="59" y="125"/>
                    </a:lnTo>
                    <a:lnTo>
                      <a:pt x="59" y="133"/>
                    </a:lnTo>
                    <a:lnTo>
                      <a:pt x="61" y="141"/>
                    </a:lnTo>
                    <a:lnTo>
                      <a:pt x="61" y="149"/>
                    </a:lnTo>
                    <a:lnTo>
                      <a:pt x="61" y="155"/>
                    </a:lnTo>
                    <a:lnTo>
                      <a:pt x="61" y="160"/>
                    </a:lnTo>
                    <a:lnTo>
                      <a:pt x="61" y="164"/>
                    </a:lnTo>
                    <a:lnTo>
                      <a:pt x="61" y="166"/>
                    </a:lnTo>
                    <a:lnTo>
                      <a:pt x="61" y="167"/>
                    </a:lnTo>
                    <a:lnTo>
                      <a:pt x="61" y="166"/>
                    </a:lnTo>
                    <a:lnTo>
                      <a:pt x="61" y="163"/>
                    </a:lnTo>
                    <a:lnTo>
                      <a:pt x="61" y="160"/>
                    </a:lnTo>
                    <a:lnTo>
                      <a:pt x="61" y="155"/>
                    </a:lnTo>
                    <a:lnTo>
                      <a:pt x="61" y="149"/>
                    </a:lnTo>
                    <a:lnTo>
                      <a:pt x="61" y="143"/>
                    </a:lnTo>
                    <a:lnTo>
                      <a:pt x="62" y="137"/>
                    </a:lnTo>
                    <a:lnTo>
                      <a:pt x="62" y="131"/>
                    </a:lnTo>
                    <a:lnTo>
                      <a:pt x="62" y="125"/>
                    </a:lnTo>
                    <a:lnTo>
                      <a:pt x="62" y="120"/>
                    </a:lnTo>
                    <a:lnTo>
                      <a:pt x="62" y="116"/>
                    </a:lnTo>
                    <a:lnTo>
                      <a:pt x="62" y="112"/>
                    </a:lnTo>
                    <a:lnTo>
                      <a:pt x="62" y="110"/>
                    </a:lnTo>
                    <a:lnTo>
                      <a:pt x="62" y="108"/>
                    </a:lnTo>
                    <a:lnTo>
                      <a:pt x="62" y="106"/>
                    </a:lnTo>
                    <a:lnTo>
                      <a:pt x="62" y="104"/>
                    </a:lnTo>
                    <a:lnTo>
                      <a:pt x="62" y="102"/>
                    </a:lnTo>
                    <a:lnTo>
                      <a:pt x="62" y="99"/>
                    </a:lnTo>
                    <a:lnTo>
                      <a:pt x="62" y="97"/>
                    </a:lnTo>
                    <a:lnTo>
                      <a:pt x="63" y="94"/>
                    </a:lnTo>
                    <a:lnTo>
                      <a:pt x="63" y="91"/>
                    </a:lnTo>
                    <a:lnTo>
                      <a:pt x="63" y="88"/>
                    </a:lnTo>
                    <a:lnTo>
                      <a:pt x="63" y="86"/>
                    </a:lnTo>
                    <a:lnTo>
                      <a:pt x="63" y="85"/>
                    </a:lnTo>
                    <a:lnTo>
                      <a:pt x="63" y="86"/>
                    </a:lnTo>
                    <a:lnTo>
                      <a:pt x="63" y="88"/>
                    </a:lnTo>
                    <a:lnTo>
                      <a:pt x="63" y="92"/>
                    </a:lnTo>
                    <a:lnTo>
                      <a:pt x="63" y="96"/>
                    </a:lnTo>
                    <a:lnTo>
                      <a:pt x="63" y="100"/>
                    </a:lnTo>
                    <a:lnTo>
                      <a:pt x="63" y="104"/>
                    </a:lnTo>
                    <a:lnTo>
                      <a:pt x="64" y="108"/>
                    </a:lnTo>
                    <a:lnTo>
                      <a:pt x="64" y="111"/>
                    </a:lnTo>
                    <a:lnTo>
                      <a:pt x="64" y="114"/>
                    </a:lnTo>
                    <a:lnTo>
                      <a:pt x="64" y="116"/>
                    </a:lnTo>
                    <a:lnTo>
                      <a:pt x="64" y="117"/>
                    </a:lnTo>
                    <a:lnTo>
                      <a:pt x="64" y="116"/>
                    </a:lnTo>
                    <a:lnTo>
                      <a:pt x="64" y="115"/>
                    </a:lnTo>
                    <a:lnTo>
                      <a:pt x="64" y="112"/>
                    </a:lnTo>
                    <a:lnTo>
                      <a:pt x="64" y="111"/>
                    </a:lnTo>
                    <a:lnTo>
                      <a:pt x="64" y="110"/>
                    </a:lnTo>
                    <a:lnTo>
                      <a:pt x="66" y="110"/>
                    </a:lnTo>
                    <a:lnTo>
                      <a:pt x="66" y="109"/>
                    </a:lnTo>
                    <a:lnTo>
                      <a:pt x="66" y="110"/>
                    </a:lnTo>
                    <a:lnTo>
                      <a:pt x="66" y="112"/>
                    </a:lnTo>
                    <a:lnTo>
                      <a:pt x="66" y="114"/>
                    </a:lnTo>
                    <a:lnTo>
                      <a:pt x="66" y="116"/>
                    </a:lnTo>
                    <a:lnTo>
                      <a:pt x="66" y="119"/>
                    </a:lnTo>
                    <a:lnTo>
                      <a:pt x="66" y="122"/>
                    </a:lnTo>
                    <a:lnTo>
                      <a:pt x="66" y="125"/>
                    </a:lnTo>
                    <a:lnTo>
                      <a:pt x="66" y="128"/>
                    </a:lnTo>
                    <a:lnTo>
                      <a:pt x="66" y="131"/>
                    </a:lnTo>
                    <a:lnTo>
                      <a:pt x="67" y="133"/>
                    </a:lnTo>
                    <a:lnTo>
                      <a:pt x="67" y="134"/>
                    </a:lnTo>
                    <a:lnTo>
                      <a:pt x="67" y="132"/>
                    </a:lnTo>
                    <a:lnTo>
                      <a:pt x="67" y="129"/>
                    </a:lnTo>
                    <a:lnTo>
                      <a:pt x="67" y="125"/>
                    </a:lnTo>
                    <a:lnTo>
                      <a:pt x="67" y="119"/>
                    </a:lnTo>
                    <a:lnTo>
                      <a:pt x="67" y="111"/>
                    </a:lnTo>
                    <a:lnTo>
                      <a:pt x="67" y="103"/>
                    </a:lnTo>
                    <a:lnTo>
                      <a:pt x="67" y="94"/>
                    </a:lnTo>
                    <a:lnTo>
                      <a:pt x="67" y="86"/>
                    </a:lnTo>
                    <a:lnTo>
                      <a:pt x="67" y="78"/>
                    </a:lnTo>
                    <a:lnTo>
                      <a:pt x="68" y="69"/>
                    </a:lnTo>
                    <a:lnTo>
                      <a:pt x="68" y="62"/>
                    </a:lnTo>
                    <a:lnTo>
                      <a:pt x="68" y="56"/>
                    </a:lnTo>
                    <a:lnTo>
                      <a:pt x="68" y="52"/>
                    </a:lnTo>
                    <a:lnTo>
                      <a:pt x="68" y="50"/>
                    </a:lnTo>
                    <a:lnTo>
                      <a:pt x="68" y="49"/>
                    </a:lnTo>
                    <a:lnTo>
                      <a:pt x="68" y="50"/>
                    </a:lnTo>
                    <a:lnTo>
                      <a:pt x="68" y="55"/>
                    </a:lnTo>
                    <a:lnTo>
                      <a:pt x="68" y="61"/>
                    </a:lnTo>
                    <a:lnTo>
                      <a:pt x="68" y="68"/>
                    </a:lnTo>
                    <a:lnTo>
                      <a:pt x="68" y="78"/>
                    </a:lnTo>
                    <a:lnTo>
                      <a:pt x="68" y="88"/>
                    </a:lnTo>
                    <a:lnTo>
                      <a:pt x="68" y="99"/>
                    </a:lnTo>
                    <a:lnTo>
                      <a:pt x="69" y="110"/>
                    </a:lnTo>
                    <a:lnTo>
                      <a:pt x="69" y="121"/>
                    </a:lnTo>
                    <a:lnTo>
                      <a:pt x="69" y="132"/>
                    </a:lnTo>
                    <a:lnTo>
                      <a:pt x="69" y="140"/>
                    </a:lnTo>
                    <a:lnTo>
                      <a:pt x="69" y="147"/>
                    </a:lnTo>
                    <a:lnTo>
                      <a:pt x="69" y="151"/>
                    </a:lnTo>
                    <a:lnTo>
                      <a:pt x="69" y="155"/>
                    </a:lnTo>
                    <a:lnTo>
                      <a:pt x="69" y="152"/>
                    </a:lnTo>
                    <a:lnTo>
                      <a:pt x="69" y="150"/>
                    </a:lnTo>
                    <a:lnTo>
                      <a:pt x="69" y="145"/>
                    </a:lnTo>
                    <a:lnTo>
                      <a:pt x="69" y="140"/>
                    </a:lnTo>
                    <a:lnTo>
                      <a:pt x="69" y="134"/>
                    </a:lnTo>
                    <a:lnTo>
                      <a:pt x="70" y="129"/>
                    </a:lnTo>
                    <a:lnTo>
                      <a:pt x="70" y="125"/>
                    </a:lnTo>
                    <a:lnTo>
                      <a:pt x="70" y="121"/>
                    </a:lnTo>
                    <a:lnTo>
                      <a:pt x="70" y="119"/>
                    </a:lnTo>
                    <a:lnTo>
                      <a:pt x="70" y="116"/>
                    </a:lnTo>
                    <a:lnTo>
                      <a:pt x="70" y="115"/>
                    </a:lnTo>
                    <a:lnTo>
                      <a:pt x="70" y="114"/>
                    </a:lnTo>
                    <a:lnTo>
                      <a:pt x="70" y="112"/>
                    </a:lnTo>
                    <a:lnTo>
                      <a:pt x="70" y="111"/>
                    </a:lnTo>
                    <a:lnTo>
                      <a:pt x="70" y="109"/>
                    </a:lnTo>
                    <a:lnTo>
                      <a:pt x="70" y="105"/>
                    </a:lnTo>
                    <a:lnTo>
                      <a:pt x="70" y="102"/>
                    </a:lnTo>
                    <a:lnTo>
                      <a:pt x="72" y="98"/>
                    </a:lnTo>
                    <a:lnTo>
                      <a:pt x="72" y="94"/>
                    </a:lnTo>
                    <a:lnTo>
                      <a:pt x="72" y="91"/>
                    </a:lnTo>
                    <a:lnTo>
                      <a:pt x="72" y="88"/>
                    </a:lnTo>
                    <a:lnTo>
                      <a:pt x="72" y="87"/>
                    </a:lnTo>
                    <a:lnTo>
                      <a:pt x="72" y="88"/>
                    </a:lnTo>
                    <a:lnTo>
                      <a:pt x="72" y="90"/>
                    </a:lnTo>
                    <a:lnTo>
                      <a:pt x="72" y="93"/>
                    </a:lnTo>
                    <a:lnTo>
                      <a:pt x="72" y="98"/>
                    </a:lnTo>
                    <a:lnTo>
                      <a:pt x="72" y="103"/>
                    </a:lnTo>
                    <a:lnTo>
                      <a:pt x="72" y="109"/>
                    </a:lnTo>
                    <a:lnTo>
                      <a:pt x="72" y="115"/>
                    </a:lnTo>
                    <a:lnTo>
                      <a:pt x="72" y="120"/>
                    </a:lnTo>
                    <a:lnTo>
                      <a:pt x="73" y="125"/>
                    </a:lnTo>
                    <a:lnTo>
                      <a:pt x="73" y="127"/>
                    </a:lnTo>
                    <a:lnTo>
                      <a:pt x="73" y="128"/>
                    </a:lnTo>
                    <a:lnTo>
                      <a:pt x="73" y="127"/>
                    </a:lnTo>
                    <a:lnTo>
                      <a:pt x="73" y="126"/>
                    </a:lnTo>
                    <a:lnTo>
                      <a:pt x="73" y="123"/>
                    </a:lnTo>
                    <a:lnTo>
                      <a:pt x="73" y="121"/>
                    </a:lnTo>
                    <a:lnTo>
                      <a:pt x="73" y="117"/>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199" name="Freeform 131"/>
              <p:cNvSpPr>
                <a:spLocks/>
              </p:cNvSpPr>
              <p:nvPr/>
            </p:nvSpPr>
            <p:spPr bwMode="auto">
              <a:xfrm>
                <a:off x="3998" y="2099"/>
                <a:ext cx="73" cy="147"/>
              </a:xfrm>
              <a:custGeom>
                <a:avLst/>
                <a:gdLst>
                  <a:gd name="T0" fmla="*/ 1 w 73"/>
                  <a:gd name="T1" fmla="*/ 71 h 147"/>
                  <a:gd name="T2" fmla="*/ 2 w 73"/>
                  <a:gd name="T3" fmla="*/ 73 h 147"/>
                  <a:gd name="T4" fmla="*/ 3 w 73"/>
                  <a:gd name="T5" fmla="*/ 114 h 147"/>
                  <a:gd name="T6" fmla="*/ 5 w 73"/>
                  <a:gd name="T7" fmla="*/ 84 h 147"/>
                  <a:gd name="T8" fmla="*/ 6 w 73"/>
                  <a:gd name="T9" fmla="*/ 56 h 147"/>
                  <a:gd name="T10" fmla="*/ 7 w 73"/>
                  <a:gd name="T11" fmla="*/ 59 h 147"/>
                  <a:gd name="T12" fmla="*/ 8 w 73"/>
                  <a:gd name="T13" fmla="*/ 65 h 147"/>
                  <a:gd name="T14" fmla="*/ 8 w 73"/>
                  <a:gd name="T15" fmla="*/ 53 h 147"/>
                  <a:gd name="T16" fmla="*/ 10 w 73"/>
                  <a:gd name="T17" fmla="*/ 113 h 147"/>
                  <a:gd name="T18" fmla="*/ 11 w 73"/>
                  <a:gd name="T19" fmla="*/ 59 h 147"/>
                  <a:gd name="T20" fmla="*/ 12 w 73"/>
                  <a:gd name="T21" fmla="*/ 25 h 147"/>
                  <a:gd name="T22" fmla="*/ 13 w 73"/>
                  <a:gd name="T23" fmla="*/ 76 h 147"/>
                  <a:gd name="T24" fmla="*/ 14 w 73"/>
                  <a:gd name="T25" fmla="*/ 33 h 147"/>
                  <a:gd name="T26" fmla="*/ 16 w 73"/>
                  <a:gd name="T27" fmla="*/ 74 h 147"/>
                  <a:gd name="T28" fmla="*/ 17 w 73"/>
                  <a:gd name="T29" fmla="*/ 66 h 147"/>
                  <a:gd name="T30" fmla="*/ 18 w 73"/>
                  <a:gd name="T31" fmla="*/ 43 h 147"/>
                  <a:gd name="T32" fmla="*/ 19 w 73"/>
                  <a:gd name="T33" fmla="*/ 39 h 147"/>
                  <a:gd name="T34" fmla="*/ 20 w 73"/>
                  <a:gd name="T35" fmla="*/ 74 h 147"/>
                  <a:gd name="T36" fmla="*/ 22 w 73"/>
                  <a:gd name="T37" fmla="*/ 54 h 147"/>
                  <a:gd name="T38" fmla="*/ 23 w 73"/>
                  <a:gd name="T39" fmla="*/ 29 h 147"/>
                  <a:gd name="T40" fmla="*/ 24 w 73"/>
                  <a:gd name="T41" fmla="*/ 45 h 147"/>
                  <a:gd name="T42" fmla="*/ 25 w 73"/>
                  <a:gd name="T43" fmla="*/ 70 h 147"/>
                  <a:gd name="T44" fmla="*/ 26 w 73"/>
                  <a:gd name="T45" fmla="*/ 21 h 147"/>
                  <a:gd name="T46" fmla="*/ 28 w 73"/>
                  <a:gd name="T47" fmla="*/ 12 h 147"/>
                  <a:gd name="T48" fmla="*/ 29 w 73"/>
                  <a:gd name="T49" fmla="*/ 44 h 147"/>
                  <a:gd name="T50" fmla="*/ 30 w 73"/>
                  <a:gd name="T51" fmla="*/ 45 h 147"/>
                  <a:gd name="T52" fmla="*/ 31 w 73"/>
                  <a:gd name="T53" fmla="*/ 77 h 147"/>
                  <a:gd name="T54" fmla="*/ 33 w 73"/>
                  <a:gd name="T55" fmla="*/ 54 h 147"/>
                  <a:gd name="T56" fmla="*/ 34 w 73"/>
                  <a:gd name="T57" fmla="*/ 76 h 147"/>
                  <a:gd name="T58" fmla="*/ 35 w 73"/>
                  <a:gd name="T59" fmla="*/ 67 h 147"/>
                  <a:gd name="T60" fmla="*/ 36 w 73"/>
                  <a:gd name="T61" fmla="*/ 79 h 147"/>
                  <a:gd name="T62" fmla="*/ 37 w 73"/>
                  <a:gd name="T63" fmla="*/ 102 h 147"/>
                  <a:gd name="T64" fmla="*/ 39 w 73"/>
                  <a:gd name="T65" fmla="*/ 121 h 147"/>
                  <a:gd name="T66" fmla="*/ 40 w 73"/>
                  <a:gd name="T67" fmla="*/ 32 h 147"/>
                  <a:gd name="T68" fmla="*/ 41 w 73"/>
                  <a:gd name="T69" fmla="*/ 77 h 147"/>
                  <a:gd name="T70" fmla="*/ 42 w 73"/>
                  <a:gd name="T71" fmla="*/ 106 h 147"/>
                  <a:gd name="T72" fmla="*/ 43 w 73"/>
                  <a:gd name="T73" fmla="*/ 73 h 147"/>
                  <a:gd name="T74" fmla="*/ 45 w 73"/>
                  <a:gd name="T75" fmla="*/ 59 h 147"/>
                  <a:gd name="T76" fmla="*/ 45 w 73"/>
                  <a:gd name="T77" fmla="*/ 102 h 147"/>
                  <a:gd name="T78" fmla="*/ 47 w 73"/>
                  <a:gd name="T79" fmla="*/ 144 h 147"/>
                  <a:gd name="T80" fmla="*/ 47 w 73"/>
                  <a:gd name="T81" fmla="*/ 59 h 147"/>
                  <a:gd name="T82" fmla="*/ 48 w 73"/>
                  <a:gd name="T83" fmla="*/ 18 h 147"/>
                  <a:gd name="T84" fmla="*/ 50 w 73"/>
                  <a:gd name="T85" fmla="*/ 31 h 147"/>
                  <a:gd name="T86" fmla="*/ 51 w 73"/>
                  <a:gd name="T87" fmla="*/ 38 h 147"/>
                  <a:gd name="T88" fmla="*/ 52 w 73"/>
                  <a:gd name="T89" fmla="*/ 90 h 147"/>
                  <a:gd name="T90" fmla="*/ 53 w 73"/>
                  <a:gd name="T91" fmla="*/ 78 h 147"/>
                  <a:gd name="T92" fmla="*/ 54 w 73"/>
                  <a:gd name="T93" fmla="*/ 27 h 147"/>
                  <a:gd name="T94" fmla="*/ 56 w 73"/>
                  <a:gd name="T95" fmla="*/ 89 h 147"/>
                  <a:gd name="T96" fmla="*/ 57 w 73"/>
                  <a:gd name="T97" fmla="*/ 106 h 147"/>
                  <a:gd name="T98" fmla="*/ 58 w 73"/>
                  <a:gd name="T99" fmla="*/ 112 h 147"/>
                  <a:gd name="T100" fmla="*/ 59 w 73"/>
                  <a:gd name="T101" fmla="*/ 102 h 147"/>
                  <a:gd name="T102" fmla="*/ 59 w 73"/>
                  <a:gd name="T103" fmla="*/ 71 h 147"/>
                  <a:gd name="T104" fmla="*/ 60 w 73"/>
                  <a:gd name="T105" fmla="*/ 138 h 147"/>
                  <a:gd name="T106" fmla="*/ 62 w 73"/>
                  <a:gd name="T107" fmla="*/ 72 h 147"/>
                  <a:gd name="T108" fmla="*/ 64 w 73"/>
                  <a:gd name="T109" fmla="*/ 58 h 147"/>
                  <a:gd name="T110" fmla="*/ 64 w 73"/>
                  <a:gd name="T111" fmla="*/ 103 h 147"/>
                  <a:gd name="T112" fmla="*/ 65 w 73"/>
                  <a:gd name="T113" fmla="*/ 91 h 147"/>
                  <a:gd name="T114" fmla="*/ 67 w 73"/>
                  <a:gd name="T115" fmla="*/ 86 h 147"/>
                  <a:gd name="T116" fmla="*/ 68 w 73"/>
                  <a:gd name="T117" fmla="*/ 15 h 147"/>
                  <a:gd name="T118" fmla="*/ 69 w 73"/>
                  <a:gd name="T119" fmla="*/ 118 h 147"/>
                  <a:gd name="T120" fmla="*/ 70 w 73"/>
                  <a:gd name="T121" fmla="*/ 84 h 147"/>
                  <a:gd name="T122" fmla="*/ 71 w 73"/>
                  <a:gd name="T123" fmla="*/ 129 h 147"/>
                  <a:gd name="T124" fmla="*/ 73 w 73"/>
                  <a:gd name="T125" fmla="*/ 84 h 14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3"/>
                  <a:gd name="T190" fmla="*/ 0 h 147"/>
                  <a:gd name="T191" fmla="*/ 73 w 73"/>
                  <a:gd name="T192" fmla="*/ 147 h 14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3" h="147">
                    <a:moveTo>
                      <a:pt x="0" y="50"/>
                    </a:moveTo>
                    <a:lnTo>
                      <a:pt x="0" y="48"/>
                    </a:lnTo>
                    <a:lnTo>
                      <a:pt x="0" y="47"/>
                    </a:lnTo>
                    <a:lnTo>
                      <a:pt x="0" y="45"/>
                    </a:lnTo>
                    <a:lnTo>
                      <a:pt x="0" y="47"/>
                    </a:lnTo>
                    <a:lnTo>
                      <a:pt x="0" y="49"/>
                    </a:lnTo>
                    <a:lnTo>
                      <a:pt x="1" y="53"/>
                    </a:lnTo>
                    <a:lnTo>
                      <a:pt x="1" y="56"/>
                    </a:lnTo>
                    <a:lnTo>
                      <a:pt x="1" y="61"/>
                    </a:lnTo>
                    <a:lnTo>
                      <a:pt x="1" y="66"/>
                    </a:lnTo>
                    <a:lnTo>
                      <a:pt x="1" y="71"/>
                    </a:lnTo>
                    <a:lnTo>
                      <a:pt x="1" y="74"/>
                    </a:lnTo>
                    <a:lnTo>
                      <a:pt x="1" y="77"/>
                    </a:lnTo>
                    <a:lnTo>
                      <a:pt x="1" y="79"/>
                    </a:lnTo>
                    <a:lnTo>
                      <a:pt x="1" y="78"/>
                    </a:lnTo>
                    <a:lnTo>
                      <a:pt x="1" y="77"/>
                    </a:lnTo>
                    <a:lnTo>
                      <a:pt x="2" y="74"/>
                    </a:lnTo>
                    <a:lnTo>
                      <a:pt x="2" y="73"/>
                    </a:lnTo>
                    <a:lnTo>
                      <a:pt x="2" y="72"/>
                    </a:lnTo>
                    <a:lnTo>
                      <a:pt x="2" y="71"/>
                    </a:lnTo>
                    <a:lnTo>
                      <a:pt x="2" y="72"/>
                    </a:lnTo>
                    <a:lnTo>
                      <a:pt x="2" y="73"/>
                    </a:lnTo>
                    <a:lnTo>
                      <a:pt x="2" y="77"/>
                    </a:lnTo>
                    <a:lnTo>
                      <a:pt x="2" y="80"/>
                    </a:lnTo>
                    <a:lnTo>
                      <a:pt x="2" y="84"/>
                    </a:lnTo>
                    <a:lnTo>
                      <a:pt x="2" y="89"/>
                    </a:lnTo>
                    <a:lnTo>
                      <a:pt x="2" y="94"/>
                    </a:lnTo>
                    <a:lnTo>
                      <a:pt x="2" y="99"/>
                    </a:lnTo>
                    <a:lnTo>
                      <a:pt x="3" y="102"/>
                    </a:lnTo>
                    <a:lnTo>
                      <a:pt x="3" y="106"/>
                    </a:lnTo>
                    <a:lnTo>
                      <a:pt x="3" y="109"/>
                    </a:lnTo>
                    <a:lnTo>
                      <a:pt x="3" y="112"/>
                    </a:lnTo>
                    <a:lnTo>
                      <a:pt x="3" y="114"/>
                    </a:lnTo>
                    <a:lnTo>
                      <a:pt x="3" y="115"/>
                    </a:lnTo>
                    <a:lnTo>
                      <a:pt x="3" y="114"/>
                    </a:lnTo>
                    <a:lnTo>
                      <a:pt x="3" y="112"/>
                    </a:lnTo>
                    <a:lnTo>
                      <a:pt x="3" y="109"/>
                    </a:lnTo>
                    <a:lnTo>
                      <a:pt x="3" y="106"/>
                    </a:lnTo>
                    <a:lnTo>
                      <a:pt x="5" y="103"/>
                    </a:lnTo>
                    <a:lnTo>
                      <a:pt x="5" y="99"/>
                    </a:lnTo>
                    <a:lnTo>
                      <a:pt x="5" y="95"/>
                    </a:lnTo>
                    <a:lnTo>
                      <a:pt x="5" y="91"/>
                    </a:lnTo>
                    <a:lnTo>
                      <a:pt x="5" y="88"/>
                    </a:lnTo>
                    <a:lnTo>
                      <a:pt x="5" y="84"/>
                    </a:lnTo>
                    <a:lnTo>
                      <a:pt x="5" y="80"/>
                    </a:lnTo>
                    <a:lnTo>
                      <a:pt x="5" y="78"/>
                    </a:lnTo>
                    <a:lnTo>
                      <a:pt x="5" y="76"/>
                    </a:lnTo>
                    <a:lnTo>
                      <a:pt x="5" y="73"/>
                    </a:lnTo>
                    <a:lnTo>
                      <a:pt x="5" y="72"/>
                    </a:lnTo>
                    <a:lnTo>
                      <a:pt x="5" y="70"/>
                    </a:lnTo>
                    <a:lnTo>
                      <a:pt x="5" y="68"/>
                    </a:lnTo>
                    <a:lnTo>
                      <a:pt x="6" y="66"/>
                    </a:lnTo>
                    <a:lnTo>
                      <a:pt x="6" y="64"/>
                    </a:lnTo>
                    <a:lnTo>
                      <a:pt x="6" y="60"/>
                    </a:lnTo>
                    <a:lnTo>
                      <a:pt x="6" y="56"/>
                    </a:lnTo>
                    <a:lnTo>
                      <a:pt x="6" y="53"/>
                    </a:lnTo>
                    <a:lnTo>
                      <a:pt x="6" y="49"/>
                    </a:lnTo>
                    <a:lnTo>
                      <a:pt x="6" y="45"/>
                    </a:lnTo>
                    <a:lnTo>
                      <a:pt x="6" y="43"/>
                    </a:lnTo>
                    <a:lnTo>
                      <a:pt x="6" y="41"/>
                    </a:lnTo>
                    <a:lnTo>
                      <a:pt x="6" y="39"/>
                    </a:lnTo>
                    <a:lnTo>
                      <a:pt x="6" y="41"/>
                    </a:lnTo>
                    <a:lnTo>
                      <a:pt x="6" y="44"/>
                    </a:lnTo>
                    <a:lnTo>
                      <a:pt x="7" y="48"/>
                    </a:lnTo>
                    <a:lnTo>
                      <a:pt x="7" y="53"/>
                    </a:lnTo>
                    <a:lnTo>
                      <a:pt x="7" y="59"/>
                    </a:lnTo>
                    <a:lnTo>
                      <a:pt x="7" y="65"/>
                    </a:lnTo>
                    <a:lnTo>
                      <a:pt x="7" y="71"/>
                    </a:lnTo>
                    <a:lnTo>
                      <a:pt x="7" y="76"/>
                    </a:lnTo>
                    <a:lnTo>
                      <a:pt x="7" y="80"/>
                    </a:lnTo>
                    <a:lnTo>
                      <a:pt x="7" y="83"/>
                    </a:lnTo>
                    <a:lnTo>
                      <a:pt x="7" y="85"/>
                    </a:lnTo>
                    <a:lnTo>
                      <a:pt x="7" y="84"/>
                    </a:lnTo>
                    <a:lnTo>
                      <a:pt x="7" y="80"/>
                    </a:lnTo>
                    <a:lnTo>
                      <a:pt x="7" y="76"/>
                    </a:lnTo>
                    <a:lnTo>
                      <a:pt x="8" y="71"/>
                    </a:lnTo>
                    <a:lnTo>
                      <a:pt x="8" y="65"/>
                    </a:lnTo>
                    <a:lnTo>
                      <a:pt x="8" y="58"/>
                    </a:lnTo>
                    <a:lnTo>
                      <a:pt x="8" y="52"/>
                    </a:lnTo>
                    <a:lnTo>
                      <a:pt x="8" y="45"/>
                    </a:lnTo>
                    <a:lnTo>
                      <a:pt x="8" y="41"/>
                    </a:lnTo>
                    <a:lnTo>
                      <a:pt x="8" y="37"/>
                    </a:lnTo>
                    <a:lnTo>
                      <a:pt x="8" y="36"/>
                    </a:lnTo>
                    <a:lnTo>
                      <a:pt x="8" y="35"/>
                    </a:lnTo>
                    <a:lnTo>
                      <a:pt x="8" y="37"/>
                    </a:lnTo>
                    <a:lnTo>
                      <a:pt x="8" y="41"/>
                    </a:lnTo>
                    <a:lnTo>
                      <a:pt x="8" y="45"/>
                    </a:lnTo>
                    <a:lnTo>
                      <a:pt x="8" y="53"/>
                    </a:lnTo>
                    <a:lnTo>
                      <a:pt x="10" y="61"/>
                    </a:lnTo>
                    <a:lnTo>
                      <a:pt x="10" y="71"/>
                    </a:lnTo>
                    <a:lnTo>
                      <a:pt x="10" y="79"/>
                    </a:lnTo>
                    <a:lnTo>
                      <a:pt x="10" y="89"/>
                    </a:lnTo>
                    <a:lnTo>
                      <a:pt x="10" y="97"/>
                    </a:lnTo>
                    <a:lnTo>
                      <a:pt x="10" y="105"/>
                    </a:lnTo>
                    <a:lnTo>
                      <a:pt x="10" y="111"/>
                    </a:lnTo>
                    <a:lnTo>
                      <a:pt x="10" y="114"/>
                    </a:lnTo>
                    <a:lnTo>
                      <a:pt x="10" y="117"/>
                    </a:lnTo>
                    <a:lnTo>
                      <a:pt x="10" y="115"/>
                    </a:lnTo>
                    <a:lnTo>
                      <a:pt x="10" y="113"/>
                    </a:lnTo>
                    <a:lnTo>
                      <a:pt x="10" y="109"/>
                    </a:lnTo>
                    <a:lnTo>
                      <a:pt x="11" y="105"/>
                    </a:lnTo>
                    <a:lnTo>
                      <a:pt x="11" y="99"/>
                    </a:lnTo>
                    <a:lnTo>
                      <a:pt x="11" y="93"/>
                    </a:lnTo>
                    <a:lnTo>
                      <a:pt x="11" y="86"/>
                    </a:lnTo>
                    <a:lnTo>
                      <a:pt x="11" y="82"/>
                    </a:lnTo>
                    <a:lnTo>
                      <a:pt x="11" y="76"/>
                    </a:lnTo>
                    <a:lnTo>
                      <a:pt x="11" y="71"/>
                    </a:lnTo>
                    <a:lnTo>
                      <a:pt x="11" y="66"/>
                    </a:lnTo>
                    <a:lnTo>
                      <a:pt x="11" y="62"/>
                    </a:lnTo>
                    <a:lnTo>
                      <a:pt x="11" y="59"/>
                    </a:lnTo>
                    <a:lnTo>
                      <a:pt x="11" y="54"/>
                    </a:lnTo>
                    <a:lnTo>
                      <a:pt x="11" y="52"/>
                    </a:lnTo>
                    <a:lnTo>
                      <a:pt x="12" y="48"/>
                    </a:lnTo>
                    <a:lnTo>
                      <a:pt x="12" y="44"/>
                    </a:lnTo>
                    <a:lnTo>
                      <a:pt x="12" y="41"/>
                    </a:lnTo>
                    <a:lnTo>
                      <a:pt x="12" y="37"/>
                    </a:lnTo>
                    <a:lnTo>
                      <a:pt x="12" y="33"/>
                    </a:lnTo>
                    <a:lnTo>
                      <a:pt x="12" y="31"/>
                    </a:lnTo>
                    <a:lnTo>
                      <a:pt x="12" y="29"/>
                    </a:lnTo>
                    <a:lnTo>
                      <a:pt x="12" y="26"/>
                    </a:lnTo>
                    <a:lnTo>
                      <a:pt x="12" y="25"/>
                    </a:lnTo>
                    <a:lnTo>
                      <a:pt x="12" y="27"/>
                    </a:lnTo>
                    <a:lnTo>
                      <a:pt x="12" y="30"/>
                    </a:lnTo>
                    <a:lnTo>
                      <a:pt x="13" y="35"/>
                    </a:lnTo>
                    <a:lnTo>
                      <a:pt x="13" y="39"/>
                    </a:lnTo>
                    <a:lnTo>
                      <a:pt x="13" y="45"/>
                    </a:lnTo>
                    <a:lnTo>
                      <a:pt x="13" y="52"/>
                    </a:lnTo>
                    <a:lnTo>
                      <a:pt x="13" y="58"/>
                    </a:lnTo>
                    <a:lnTo>
                      <a:pt x="13" y="64"/>
                    </a:lnTo>
                    <a:lnTo>
                      <a:pt x="13" y="70"/>
                    </a:lnTo>
                    <a:lnTo>
                      <a:pt x="13" y="73"/>
                    </a:lnTo>
                    <a:lnTo>
                      <a:pt x="13" y="76"/>
                    </a:lnTo>
                    <a:lnTo>
                      <a:pt x="13" y="78"/>
                    </a:lnTo>
                    <a:lnTo>
                      <a:pt x="13" y="77"/>
                    </a:lnTo>
                    <a:lnTo>
                      <a:pt x="13" y="76"/>
                    </a:lnTo>
                    <a:lnTo>
                      <a:pt x="13" y="72"/>
                    </a:lnTo>
                    <a:lnTo>
                      <a:pt x="14" y="68"/>
                    </a:lnTo>
                    <a:lnTo>
                      <a:pt x="14" y="62"/>
                    </a:lnTo>
                    <a:lnTo>
                      <a:pt x="14" y="56"/>
                    </a:lnTo>
                    <a:lnTo>
                      <a:pt x="14" y="50"/>
                    </a:lnTo>
                    <a:lnTo>
                      <a:pt x="14" y="44"/>
                    </a:lnTo>
                    <a:lnTo>
                      <a:pt x="14" y="38"/>
                    </a:lnTo>
                    <a:lnTo>
                      <a:pt x="14" y="33"/>
                    </a:lnTo>
                    <a:lnTo>
                      <a:pt x="14" y="31"/>
                    </a:lnTo>
                    <a:lnTo>
                      <a:pt x="14" y="29"/>
                    </a:lnTo>
                    <a:lnTo>
                      <a:pt x="14" y="32"/>
                    </a:lnTo>
                    <a:lnTo>
                      <a:pt x="14" y="36"/>
                    </a:lnTo>
                    <a:lnTo>
                      <a:pt x="16" y="41"/>
                    </a:lnTo>
                    <a:lnTo>
                      <a:pt x="16" y="45"/>
                    </a:lnTo>
                    <a:lnTo>
                      <a:pt x="16" y="52"/>
                    </a:lnTo>
                    <a:lnTo>
                      <a:pt x="16" y="58"/>
                    </a:lnTo>
                    <a:lnTo>
                      <a:pt x="16" y="64"/>
                    </a:lnTo>
                    <a:lnTo>
                      <a:pt x="16" y="70"/>
                    </a:lnTo>
                    <a:lnTo>
                      <a:pt x="16" y="74"/>
                    </a:lnTo>
                    <a:lnTo>
                      <a:pt x="16" y="79"/>
                    </a:lnTo>
                    <a:lnTo>
                      <a:pt x="16" y="82"/>
                    </a:lnTo>
                    <a:lnTo>
                      <a:pt x="16" y="84"/>
                    </a:lnTo>
                    <a:lnTo>
                      <a:pt x="17" y="82"/>
                    </a:lnTo>
                    <a:lnTo>
                      <a:pt x="17" y="79"/>
                    </a:lnTo>
                    <a:lnTo>
                      <a:pt x="17" y="77"/>
                    </a:lnTo>
                    <a:lnTo>
                      <a:pt x="17" y="74"/>
                    </a:lnTo>
                    <a:lnTo>
                      <a:pt x="17" y="72"/>
                    </a:lnTo>
                    <a:lnTo>
                      <a:pt x="17" y="70"/>
                    </a:lnTo>
                    <a:lnTo>
                      <a:pt x="17" y="67"/>
                    </a:lnTo>
                    <a:lnTo>
                      <a:pt x="17" y="66"/>
                    </a:lnTo>
                    <a:lnTo>
                      <a:pt x="17" y="65"/>
                    </a:lnTo>
                    <a:lnTo>
                      <a:pt x="17" y="64"/>
                    </a:lnTo>
                    <a:lnTo>
                      <a:pt x="17" y="62"/>
                    </a:lnTo>
                    <a:lnTo>
                      <a:pt x="17" y="61"/>
                    </a:lnTo>
                    <a:lnTo>
                      <a:pt x="17" y="60"/>
                    </a:lnTo>
                    <a:lnTo>
                      <a:pt x="18" y="58"/>
                    </a:lnTo>
                    <a:lnTo>
                      <a:pt x="18" y="55"/>
                    </a:lnTo>
                    <a:lnTo>
                      <a:pt x="18" y="53"/>
                    </a:lnTo>
                    <a:lnTo>
                      <a:pt x="18" y="50"/>
                    </a:lnTo>
                    <a:lnTo>
                      <a:pt x="18" y="47"/>
                    </a:lnTo>
                    <a:lnTo>
                      <a:pt x="18" y="43"/>
                    </a:lnTo>
                    <a:lnTo>
                      <a:pt x="18" y="38"/>
                    </a:lnTo>
                    <a:lnTo>
                      <a:pt x="18" y="35"/>
                    </a:lnTo>
                    <a:lnTo>
                      <a:pt x="18" y="31"/>
                    </a:lnTo>
                    <a:lnTo>
                      <a:pt x="18" y="27"/>
                    </a:lnTo>
                    <a:lnTo>
                      <a:pt x="18" y="25"/>
                    </a:lnTo>
                    <a:lnTo>
                      <a:pt x="18" y="23"/>
                    </a:lnTo>
                    <a:lnTo>
                      <a:pt x="19" y="24"/>
                    </a:lnTo>
                    <a:lnTo>
                      <a:pt x="19" y="26"/>
                    </a:lnTo>
                    <a:lnTo>
                      <a:pt x="19" y="30"/>
                    </a:lnTo>
                    <a:lnTo>
                      <a:pt x="19" y="35"/>
                    </a:lnTo>
                    <a:lnTo>
                      <a:pt x="19" y="39"/>
                    </a:lnTo>
                    <a:lnTo>
                      <a:pt x="19" y="45"/>
                    </a:lnTo>
                    <a:lnTo>
                      <a:pt x="19" y="53"/>
                    </a:lnTo>
                    <a:lnTo>
                      <a:pt x="19" y="59"/>
                    </a:lnTo>
                    <a:lnTo>
                      <a:pt x="19" y="65"/>
                    </a:lnTo>
                    <a:lnTo>
                      <a:pt x="19" y="70"/>
                    </a:lnTo>
                    <a:lnTo>
                      <a:pt x="19" y="73"/>
                    </a:lnTo>
                    <a:lnTo>
                      <a:pt x="19" y="77"/>
                    </a:lnTo>
                    <a:lnTo>
                      <a:pt x="19" y="78"/>
                    </a:lnTo>
                    <a:lnTo>
                      <a:pt x="20" y="78"/>
                    </a:lnTo>
                    <a:lnTo>
                      <a:pt x="20" y="76"/>
                    </a:lnTo>
                    <a:lnTo>
                      <a:pt x="20" y="74"/>
                    </a:lnTo>
                    <a:lnTo>
                      <a:pt x="20" y="72"/>
                    </a:lnTo>
                    <a:lnTo>
                      <a:pt x="20" y="70"/>
                    </a:lnTo>
                    <a:lnTo>
                      <a:pt x="20" y="68"/>
                    </a:lnTo>
                    <a:lnTo>
                      <a:pt x="20" y="67"/>
                    </a:lnTo>
                    <a:lnTo>
                      <a:pt x="20" y="66"/>
                    </a:lnTo>
                    <a:lnTo>
                      <a:pt x="22" y="65"/>
                    </a:lnTo>
                    <a:lnTo>
                      <a:pt x="22" y="64"/>
                    </a:lnTo>
                    <a:lnTo>
                      <a:pt x="22" y="62"/>
                    </a:lnTo>
                    <a:lnTo>
                      <a:pt x="22" y="60"/>
                    </a:lnTo>
                    <a:lnTo>
                      <a:pt x="22" y="56"/>
                    </a:lnTo>
                    <a:lnTo>
                      <a:pt x="22" y="54"/>
                    </a:lnTo>
                    <a:lnTo>
                      <a:pt x="22" y="49"/>
                    </a:lnTo>
                    <a:lnTo>
                      <a:pt x="22" y="45"/>
                    </a:lnTo>
                    <a:lnTo>
                      <a:pt x="22" y="42"/>
                    </a:lnTo>
                    <a:lnTo>
                      <a:pt x="22" y="39"/>
                    </a:lnTo>
                    <a:lnTo>
                      <a:pt x="22" y="37"/>
                    </a:lnTo>
                    <a:lnTo>
                      <a:pt x="22" y="35"/>
                    </a:lnTo>
                    <a:lnTo>
                      <a:pt x="23" y="33"/>
                    </a:lnTo>
                    <a:lnTo>
                      <a:pt x="23" y="35"/>
                    </a:lnTo>
                    <a:lnTo>
                      <a:pt x="23" y="33"/>
                    </a:lnTo>
                    <a:lnTo>
                      <a:pt x="23" y="31"/>
                    </a:lnTo>
                    <a:lnTo>
                      <a:pt x="23" y="29"/>
                    </a:lnTo>
                    <a:lnTo>
                      <a:pt x="23" y="26"/>
                    </a:lnTo>
                    <a:lnTo>
                      <a:pt x="23" y="24"/>
                    </a:lnTo>
                    <a:lnTo>
                      <a:pt x="24" y="23"/>
                    </a:lnTo>
                    <a:lnTo>
                      <a:pt x="24" y="21"/>
                    </a:lnTo>
                    <a:lnTo>
                      <a:pt x="24" y="23"/>
                    </a:lnTo>
                    <a:lnTo>
                      <a:pt x="24" y="26"/>
                    </a:lnTo>
                    <a:lnTo>
                      <a:pt x="24" y="29"/>
                    </a:lnTo>
                    <a:lnTo>
                      <a:pt x="24" y="32"/>
                    </a:lnTo>
                    <a:lnTo>
                      <a:pt x="24" y="37"/>
                    </a:lnTo>
                    <a:lnTo>
                      <a:pt x="24" y="42"/>
                    </a:lnTo>
                    <a:lnTo>
                      <a:pt x="24" y="45"/>
                    </a:lnTo>
                    <a:lnTo>
                      <a:pt x="24" y="49"/>
                    </a:lnTo>
                    <a:lnTo>
                      <a:pt x="24" y="53"/>
                    </a:lnTo>
                    <a:lnTo>
                      <a:pt x="25" y="56"/>
                    </a:lnTo>
                    <a:lnTo>
                      <a:pt x="25" y="59"/>
                    </a:lnTo>
                    <a:lnTo>
                      <a:pt x="25" y="61"/>
                    </a:lnTo>
                    <a:lnTo>
                      <a:pt x="25" y="62"/>
                    </a:lnTo>
                    <a:lnTo>
                      <a:pt x="25" y="65"/>
                    </a:lnTo>
                    <a:lnTo>
                      <a:pt x="25" y="66"/>
                    </a:lnTo>
                    <a:lnTo>
                      <a:pt x="25" y="67"/>
                    </a:lnTo>
                    <a:lnTo>
                      <a:pt x="25" y="68"/>
                    </a:lnTo>
                    <a:lnTo>
                      <a:pt x="25" y="70"/>
                    </a:lnTo>
                    <a:lnTo>
                      <a:pt x="25" y="68"/>
                    </a:lnTo>
                    <a:lnTo>
                      <a:pt x="25" y="67"/>
                    </a:lnTo>
                    <a:lnTo>
                      <a:pt x="26" y="65"/>
                    </a:lnTo>
                    <a:lnTo>
                      <a:pt x="26" y="62"/>
                    </a:lnTo>
                    <a:lnTo>
                      <a:pt x="26" y="58"/>
                    </a:lnTo>
                    <a:lnTo>
                      <a:pt x="26" y="53"/>
                    </a:lnTo>
                    <a:lnTo>
                      <a:pt x="26" y="48"/>
                    </a:lnTo>
                    <a:lnTo>
                      <a:pt x="26" y="41"/>
                    </a:lnTo>
                    <a:lnTo>
                      <a:pt x="26" y="35"/>
                    </a:lnTo>
                    <a:lnTo>
                      <a:pt x="26" y="27"/>
                    </a:lnTo>
                    <a:lnTo>
                      <a:pt x="26" y="21"/>
                    </a:lnTo>
                    <a:lnTo>
                      <a:pt x="26" y="15"/>
                    </a:lnTo>
                    <a:lnTo>
                      <a:pt x="26" y="11"/>
                    </a:lnTo>
                    <a:lnTo>
                      <a:pt x="26" y="7"/>
                    </a:lnTo>
                    <a:lnTo>
                      <a:pt x="26" y="3"/>
                    </a:lnTo>
                    <a:lnTo>
                      <a:pt x="28" y="1"/>
                    </a:lnTo>
                    <a:lnTo>
                      <a:pt x="28" y="0"/>
                    </a:lnTo>
                    <a:lnTo>
                      <a:pt x="28" y="1"/>
                    </a:lnTo>
                    <a:lnTo>
                      <a:pt x="28" y="3"/>
                    </a:lnTo>
                    <a:lnTo>
                      <a:pt x="28" y="6"/>
                    </a:lnTo>
                    <a:lnTo>
                      <a:pt x="28" y="9"/>
                    </a:lnTo>
                    <a:lnTo>
                      <a:pt x="28" y="12"/>
                    </a:lnTo>
                    <a:lnTo>
                      <a:pt x="28" y="15"/>
                    </a:lnTo>
                    <a:lnTo>
                      <a:pt x="28" y="19"/>
                    </a:lnTo>
                    <a:lnTo>
                      <a:pt x="28" y="23"/>
                    </a:lnTo>
                    <a:lnTo>
                      <a:pt x="28" y="26"/>
                    </a:lnTo>
                    <a:lnTo>
                      <a:pt x="28" y="29"/>
                    </a:lnTo>
                    <a:lnTo>
                      <a:pt x="29" y="32"/>
                    </a:lnTo>
                    <a:lnTo>
                      <a:pt x="29" y="35"/>
                    </a:lnTo>
                    <a:lnTo>
                      <a:pt x="29" y="37"/>
                    </a:lnTo>
                    <a:lnTo>
                      <a:pt x="29" y="39"/>
                    </a:lnTo>
                    <a:lnTo>
                      <a:pt x="29" y="42"/>
                    </a:lnTo>
                    <a:lnTo>
                      <a:pt x="29" y="44"/>
                    </a:lnTo>
                    <a:lnTo>
                      <a:pt x="29" y="47"/>
                    </a:lnTo>
                    <a:lnTo>
                      <a:pt x="29" y="48"/>
                    </a:lnTo>
                    <a:lnTo>
                      <a:pt x="29" y="49"/>
                    </a:lnTo>
                    <a:lnTo>
                      <a:pt x="29" y="50"/>
                    </a:lnTo>
                    <a:lnTo>
                      <a:pt x="29" y="52"/>
                    </a:lnTo>
                    <a:lnTo>
                      <a:pt x="30" y="52"/>
                    </a:lnTo>
                    <a:lnTo>
                      <a:pt x="30" y="50"/>
                    </a:lnTo>
                    <a:lnTo>
                      <a:pt x="30" y="49"/>
                    </a:lnTo>
                    <a:lnTo>
                      <a:pt x="30" y="48"/>
                    </a:lnTo>
                    <a:lnTo>
                      <a:pt x="30" y="47"/>
                    </a:lnTo>
                    <a:lnTo>
                      <a:pt x="30" y="45"/>
                    </a:lnTo>
                    <a:lnTo>
                      <a:pt x="30" y="47"/>
                    </a:lnTo>
                    <a:lnTo>
                      <a:pt x="30" y="49"/>
                    </a:lnTo>
                    <a:lnTo>
                      <a:pt x="30" y="53"/>
                    </a:lnTo>
                    <a:lnTo>
                      <a:pt x="30" y="56"/>
                    </a:lnTo>
                    <a:lnTo>
                      <a:pt x="31" y="60"/>
                    </a:lnTo>
                    <a:lnTo>
                      <a:pt x="31" y="65"/>
                    </a:lnTo>
                    <a:lnTo>
                      <a:pt x="31" y="70"/>
                    </a:lnTo>
                    <a:lnTo>
                      <a:pt x="31" y="73"/>
                    </a:lnTo>
                    <a:lnTo>
                      <a:pt x="31" y="77"/>
                    </a:lnTo>
                    <a:lnTo>
                      <a:pt x="31" y="79"/>
                    </a:lnTo>
                    <a:lnTo>
                      <a:pt x="31" y="77"/>
                    </a:lnTo>
                    <a:lnTo>
                      <a:pt x="31" y="74"/>
                    </a:lnTo>
                    <a:lnTo>
                      <a:pt x="31" y="71"/>
                    </a:lnTo>
                    <a:lnTo>
                      <a:pt x="31" y="66"/>
                    </a:lnTo>
                    <a:lnTo>
                      <a:pt x="31" y="61"/>
                    </a:lnTo>
                    <a:lnTo>
                      <a:pt x="33" y="58"/>
                    </a:lnTo>
                    <a:lnTo>
                      <a:pt x="33" y="54"/>
                    </a:lnTo>
                    <a:lnTo>
                      <a:pt x="33" y="53"/>
                    </a:lnTo>
                    <a:lnTo>
                      <a:pt x="33" y="50"/>
                    </a:lnTo>
                    <a:lnTo>
                      <a:pt x="33" y="52"/>
                    </a:lnTo>
                    <a:lnTo>
                      <a:pt x="33" y="53"/>
                    </a:lnTo>
                    <a:lnTo>
                      <a:pt x="33" y="54"/>
                    </a:lnTo>
                    <a:lnTo>
                      <a:pt x="33" y="56"/>
                    </a:lnTo>
                    <a:lnTo>
                      <a:pt x="33" y="58"/>
                    </a:lnTo>
                    <a:lnTo>
                      <a:pt x="33" y="60"/>
                    </a:lnTo>
                    <a:lnTo>
                      <a:pt x="33" y="61"/>
                    </a:lnTo>
                    <a:lnTo>
                      <a:pt x="34" y="62"/>
                    </a:lnTo>
                    <a:lnTo>
                      <a:pt x="34" y="64"/>
                    </a:lnTo>
                    <a:lnTo>
                      <a:pt x="34" y="65"/>
                    </a:lnTo>
                    <a:lnTo>
                      <a:pt x="34" y="67"/>
                    </a:lnTo>
                    <a:lnTo>
                      <a:pt x="34" y="70"/>
                    </a:lnTo>
                    <a:lnTo>
                      <a:pt x="34" y="72"/>
                    </a:lnTo>
                    <a:lnTo>
                      <a:pt x="34" y="76"/>
                    </a:lnTo>
                    <a:lnTo>
                      <a:pt x="34" y="79"/>
                    </a:lnTo>
                    <a:lnTo>
                      <a:pt x="34" y="83"/>
                    </a:lnTo>
                    <a:lnTo>
                      <a:pt x="34" y="85"/>
                    </a:lnTo>
                    <a:lnTo>
                      <a:pt x="35" y="88"/>
                    </a:lnTo>
                    <a:lnTo>
                      <a:pt x="35" y="85"/>
                    </a:lnTo>
                    <a:lnTo>
                      <a:pt x="35" y="83"/>
                    </a:lnTo>
                    <a:lnTo>
                      <a:pt x="35" y="79"/>
                    </a:lnTo>
                    <a:lnTo>
                      <a:pt x="35" y="76"/>
                    </a:lnTo>
                    <a:lnTo>
                      <a:pt x="35" y="73"/>
                    </a:lnTo>
                    <a:lnTo>
                      <a:pt x="35" y="70"/>
                    </a:lnTo>
                    <a:lnTo>
                      <a:pt x="35" y="67"/>
                    </a:lnTo>
                    <a:lnTo>
                      <a:pt x="35" y="66"/>
                    </a:lnTo>
                    <a:lnTo>
                      <a:pt x="35" y="65"/>
                    </a:lnTo>
                    <a:lnTo>
                      <a:pt x="36" y="65"/>
                    </a:lnTo>
                    <a:lnTo>
                      <a:pt x="36" y="66"/>
                    </a:lnTo>
                    <a:lnTo>
                      <a:pt x="36" y="67"/>
                    </a:lnTo>
                    <a:lnTo>
                      <a:pt x="36" y="68"/>
                    </a:lnTo>
                    <a:lnTo>
                      <a:pt x="36" y="71"/>
                    </a:lnTo>
                    <a:lnTo>
                      <a:pt x="36" y="72"/>
                    </a:lnTo>
                    <a:lnTo>
                      <a:pt x="36" y="74"/>
                    </a:lnTo>
                    <a:lnTo>
                      <a:pt x="36" y="77"/>
                    </a:lnTo>
                    <a:lnTo>
                      <a:pt x="36" y="79"/>
                    </a:lnTo>
                    <a:lnTo>
                      <a:pt x="36" y="80"/>
                    </a:lnTo>
                    <a:lnTo>
                      <a:pt x="36" y="82"/>
                    </a:lnTo>
                    <a:lnTo>
                      <a:pt x="36" y="84"/>
                    </a:lnTo>
                    <a:lnTo>
                      <a:pt x="36" y="85"/>
                    </a:lnTo>
                    <a:lnTo>
                      <a:pt x="37" y="86"/>
                    </a:lnTo>
                    <a:lnTo>
                      <a:pt x="37" y="89"/>
                    </a:lnTo>
                    <a:lnTo>
                      <a:pt x="37" y="90"/>
                    </a:lnTo>
                    <a:lnTo>
                      <a:pt x="37" y="93"/>
                    </a:lnTo>
                    <a:lnTo>
                      <a:pt x="37" y="95"/>
                    </a:lnTo>
                    <a:lnTo>
                      <a:pt x="37" y="99"/>
                    </a:lnTo>
                    <a:lnTo>
                      <a:pt x="37" y="102"/>
                    </a:lnTo>
                    <a:lnTo>
                      <a:pt x="37" y="106"/>
                    </a:lnTo>
                    <a:lnTo>
                      <a:pt x="37" y="111"/>
                    </a:lnTo>
                    <a:lnTo>
                      <a:pt x="37" y="115"/>
                    </a:lnTo>
                    <a:lnTo>
                      <a:pt x="37" y="120"/>
                    </a:lnTo>
                    <a:lnTo>
                      <a:pt x="37" y="125"/>
                    </a:lnTo>
                    <a:lnTo>
                      <a:pt x="39" y="129"/>
                    </a:lnTo>
                    <a:lnTo>
                      <a:pt x="39" y="132"/>
                    </a:lnTo>
                    <a:lnTo>
                      <a:pt x="39" y="135"/>
                    </a:lnTo>
                    <a:lnTo>
                      <a:pt x="39" y="131"/>
                    </a:lnTo>
                    <a:lnTo>
                      <a:pt x="39" y="127"/>
                    </a:lnTo>
                    <a:lnTo>
                      <a:pt x="39" y="121"/>
                    </a:lnTo>
                    <a:lnTo>
                      <a:pt x="39" y="114"/>
                    </a:lnTo>
                    <a:lnTo>
                      <a:pt x="39" y="105"/>
                    </a:lnTo>
                    <a:lnTo>
                      <a:pt x="39" y="95"/>
                    </a:lnTo>
                    <a:lnTo>
                      <a:pt x="39" y="85"/>
                    </a:lnTo>
                    <a:lnTo>
                      <a:pt x="39" y="74"/>
                    </a:lnTo>
                    <a:lnTo>
                      <a:pt x="40" y="65"/>
                    </a:lnTo>
                    <a:lnTo>
                      <a:pt x="40" y="56"/>
                    </a:lnTo>
                    <a:lnTo>
                      <a:pt x="40" y="48"/>
                    </a:lnTo>
                    <a:lnTo>
                      <a:pt x="40" y="41"/>
                    </a:lnTo>
                    <a:lnTo>
                      <a:pt x="40" y="36"/>
                    </a:lnTo>
                    <a:lnTo>
                      <a:pt x="40" y="32"/>
                    </a:lnTo>
                    <a:lnTo>
                      <a:pt x="40" y="30"/>
                    </a:lnTo>
                    <a:lnTo>
                      <a:pt x="40" y="31"/>
                    </a:lnTo>
                    <a:lnTo>
                      <a:pt x="40" y="33"/>
                    </a:lnTo>
                    <a:lnTo>
                      <a:pt x="40" y="37"/>
                    </a:lnTo>
                    <a:lnTo>
                      <a:pt x="40" y="42"/>
                    </a:lnTo>
                    <a:lnTo>
                      <a:pt x="40" y="47"/>
                    </a:lnTo>
                    <a:lnTo>
                      <a:pt x="41" y="53"/>
                    </a:lnTo>
                    <a:lnTo>
                      <a:pt x="41" y="59"/>
                    </a:lnTo>
                    <a:lnTo>
                      <a:pt x="41" y="65"/>
                    </a:lnTo>
                    <a:lnTo>
                      <a:pt x="41" y="71"/>
                    </a:lnTo>
                    <a:lnTo>
                      <a:pt x="41" y="77"/>
                    </a:lnTo>
                    <a:lnTo>
                      <a:pt x="41" y="83"/>
                    </a:lnTo>
                    <a:lnTo>
                      <a:pt x="41" y="89"/>
                    </a:lnTo>
                    <a:lnTo>
                      <a:pt x="41" y="95"/>
                    </a:lnTo>
                    <a:lnTo>
                      <a:pt x="41" y="100"/>
                    </a:lnTo>
                    <a:lnTo>
                      <a:pt x="41" y="103"/>
                    </a:lnTo>
                    <a:lnTo>
                      <a:pt x="41" y="107"/>
                    </a:lnTo>
                    <a:lnTo>
                      <a:pt x="41" y="109"/>
                    </a:lnTo>
                    <a:lnTo>
                      <a:pt x="41" y="111"/>
                    </a:lnTo>
                    <a:lnTo>
                      <a:pt x="42" y="111"/>
                    </a:lnTo>
                    <a:lnTo>
                      <a:pt x="42" y="109"/>
                    </a:lnTo>
                    <a:lnTo>
                      <a:pt x="42" y="106"/>
                    </a:lnTo>
                    <a:lnTo>
                      <a:pt x="42" y="103"/>
                    </a:lnTo>
                    <a:lnTo>
                      <a:pt x="42" y="100"/>
                    </a:lnTo>
                    <a:lnTo>
                      <a:pt x="42" y="95"/>
                    </a:lnTo>
                    <a:lnTo>
                      <a:pt x="42" y="91"/>
                    </a:lnTo>
                    <a:lnTo>
                      <a:pt x="42" y="86"/>
                    </a:lnTo>
                    <a:lnTo>
                      <a:pt x="42" y="83"/>
                    </a:lnTo>
                    <a:lnTo>
                      <a:pt x="42" y="80"/>
                    </a:lnTo>
                    <a:lnTo>
                      <a:pt x="42" y="77"/>
                    </a:lnTo>
                    <a:lnTo>
                      <a:pt x="42" y="76"/>
                    </a:lnTo>
                    <a:lnTo>
                      <a:pt x="43" y="74"/>
                    </a:lnTo>
                    <a:lnTo>
                      <a:pt x="43" y="73"/>
                    </a:lnTo>
                    <a:lnTo>
                      <a:pt x="43" y="72"/>
                    </a:lnTo>
                    <a:lnTo>
                      <a:pt x="43" y="71"/>
                    </a:lnTo>
                    <a:lnTo>
                      <a:pt x="43" y="70"/>
                    </a:lnTo>
                    <a:lnTo>
                      <a:pt x="43" y="68"/>
                    </a:lnTo>
                    <a:lnTo>
                      <a:pt x="43" y="66"/>
                    </a:lnTo>
                    <a:lnTo>
                      <a:pt x="43" y="65"/>
                    </a:lnTo>
                    <a:lnTo>
                      <a:pt x="43" y="62"/>
                    </a:lnTo>
                    <a:lnTo>
                      <a:pt x="43" y="61"/>
                    </a:lnTo>
                    <a:lnTo>
                      <a:pt x="43" y="60"/>
                    </a:lnTo>
                    <a:lnTo>
                      <a:pt x="43" y="59"/>
                    </a:lnTo>
                    <a:lnTo>
                      <a:pt x="45" y="59"/>
                    </a:lnTo>
                    <a:lnTo>
                      <a:pt x="45" y="60"/>
                    </a:lnTo>
                    <a:lnTo>
                      <a:pt x="45" y="62"/>
                    </a:lnTo>
                    <a:lnTo>
                      <a:pt x="45" y="65"/>
                    </a:lnTo>
                    <a:lnTo>
                      <a:pt x="45" y="68"/>
                    </a:lnTo>
                    <a:lnTo>
                      <a:pt x="45" y="72"/>
                    </a:lnTo>
                    <a:lnTo>
                      <a:pt x="45" y="77"/>
                    </a:lnTo>
                    <a:lnTo>
                      <a:pt x="45" y="82"/>
                    </a:lnTo>
                    <a:lnTo>
                      <a:pt x="45" y="86"/>
                    </a:lnTo>
                    <a:lnTo>
                      <a:pt x="45" y="91"/>
                    </a:lnTo>
                    <a:lnTo>
                      <a:pt x="45" y="97"/>
                    </a:lnTo>
                    <a:lnTo>
                      <a:pt x="45" y="102"/>
                    </a:lnTo>
                    <a:lnTo>
                      <a:pt x="46" y="107"/>
                    </a:lnTo>
                    <a:lnTo>
                      <a:pt x="46" y="113"/>
                    </a:lnTo>
                    <a:lnTo>
                      <a:pt x="46" y="118"/>
                    </a:lnTo>
                    <a:lnTo>
                      <a:pt x="46" y="124"/>
                    </a:lnTo>
                    <a:lnTo>
                      <a:pt x="46" y="129"/>
                    </a:lnTo>
                    <a:lnTo>
                      <a:pt x="46" y="134"/>
                    </a:lnTo>
                    <a:lnTo>
                      <a:pt x="46" y="137"/>
                    </a:lnTo>
                    <a:lnTo>
                      <a:pt x="46" y="142"/>
                    </a:lnTo>
                    <a:lnTo>
                      <a:pt x="46" y="144"/>
                    </a:lnTo>
                    <a:lnTo>
                      <a:pt x="46" y="147"/>
                    </a:lnTo>
                    <a:lnTo>
                      <a:pt x="47" y="144"/>
                    </a:lnTo>
                    <a:lnTo>
                      <a:pt x="47" y="141"/>
                    </a:lnTo>
                    <a:lnTo>
                      <a:pt x="47" y="136"/>
                    </a:lnTo>
                    <a:lnTo>
                      <a:pt x="47" y="129"/>
                    </a:lnTo>
                    <a:lnTo>
                      <a:pt x="47" y="121"/>
                    </a:lnTo>
                    <a:lnTo>
                      <a:pt x="47" y="113"/>
                    </a:lnTo>
                    <a:lnTo>
                      <a:pt x="47" y="103"/>
                    </a:lnTo>
                    <a:lnTo>
                      <a:pt x="47" y="94"/>
                    </a:lnTo>
                    <a:lnTo>
                      <a:pt x="47" y="84"/>
                    </a:lnTo>
                    <a:lnTo>
                      <a:pt x="47" y="76"/>
                    </a:lnTo>
                    <a:lnTo>
                      <a:pt x="47" y="66"/>
                    </a:lnTo>
                    <a:lnTo>
                      <a:pt x="47" y="59"/>
                    </a:lnTo>
                    <a:lnTo>
                      <a:pt x="47" y="52"/>
                    </a:lnTo>
                    <a:lnTo>
                      <a:pt x="48" y="45"/>
                    </a:lnTo>
                    <a:lnTo>
                      <a:pt x="48" y="41"/>
                    </a:lnTo>
                    <a:lnTo>
                      <a:pt x="48" y="37"/>
                    </a:lnTo>
                    <a:lnTo>
                      <a:pt x="48" y="33"/>
                    </a:lnTo>
                    <a:lnTo>
                      <a:pt x="48" y="31"/>
                    </a:lnTo>
                    <a:lnTo>
                      <a:pt x="48" y="29"/>
                    </a:lnTo>
                    <a:lnTo>
                      <a:pt x="48" y="26"/>
                    </a:lnTo>
                    <a:lnTo>
                      <a:pt x="48" y="24"/>
                    </a:lnTo>
                    <a:lnTo>
                      <a:pt x="48" y="21"/>
                    </a:lnTo>
                    <a:lnTo>
                      <a:pt x="48" y="18"/>
                    </a:lnTo>
                    <a:lnTo>
                      <a:pt x="48" y="15"/>
                    </a:lnTo>
                    <a:lnTo>
                      <a:pt x="48" y="13"/>
                    </a:lnTo>
                    <a:lnTo>
                      <a:pt x="48" y="11"/>
                    </a:lnTo>
                    <a:lnTo>
                      <a:pt x="50" y="9"/>
                    </a:lnTo>
                    <a:lnTo>
                      <a:pt x="50" y="8"/>
                    </a:lnTo>
                    <a:lnTo>
                      <a:pt x="50" y="9"/>
                    </a:lnTo>
                    <a:lnTo>
                      <a:pt x="50" y="12"/>
                    </a:lnTo>
                    <a:lnTo>
                      <a:pt x="50" y="15"/>
                    </a:lnTo>
                    <a:lnTo>
                      <a:pt x="50" y="20"/>
                    </a:lnTo>
                    <a:lnTo>
                      <a:pt x="50" y="25"/>
                    </a:lnTo>
                    <a:lnTo>
                      <a:pt x="50" y="31"/>
                    </a:lnTo>
                    <a:lnTo>
                      <a:pt x="50" y="36"/>
                    </a:lnTo>
                    <a:lnTo>
                      <a:pt x="50" y="39"/>
                    </a:lnTo>
                    <a:lnTo>
                      <a:pt x="50" y="43"/>
                    </a:lnTo>
                    <a:lnTo>
                      <a:pt x="50" y="45"/>
                    </a:lnTo>
                    <a:lnTo>
                      <a:pt x="51" y="47"/>
                    </a:lnTo>
                    <a:lnTo>
                      <a:pt x="51" y="45"/>
                    </a:lnTo>
                    <a:lnTo>
                      <a:pt x="51" y="44"/>
                    </a:lnTo>
                    <a:lnTo>
                      <a:pt x="51" y="43"/>
                    </a:lnTo>
                    <a:lnTo>
                      <a:pt x="51" y="41"/>
                    </a:lnTo>
                    <a:lnTo>
                      <a:pt x="51" y="39"/>
                    </a:lnTo>
                    <a:lnTo>
                      <a:pt x="51" y="38"/>
                    </a:lnTo>
                    <a:lnTo>
                      <a:pt x="51" y="39"/>
                    </a:lnTo>
                    <a:lnTo>
                      <a:pt x="51" y="41"/>
                    </a:lnTo>
                    <a:lnTo>
                      <a:pt x="51" y="43"/>
                    </a:lnTo>
                    <a:lnTo>
                      <a:pt x="51" y="48"/>
                    </a:lnTo>
                    <a:lnTo>
                      <a:pt x="51" y="54"/>
                    </a:lnTo>
                    <a:lnTo>
                      <a:pt x="51" y="60"/>
                    </a:lnTo>
                    <a:lnTo>
                      <a:pt x="52" y="67"/>
                    </a:lnTo>
                    <a:lnTo>
                      <a:pt x="52" y="74"/>
                    </a:lnTo>
                    <a:lnTo>
                      <a:pt x="52" y="80"/>
                    </a:lnTo>
                    <a:lnTo>
                      <a:pt x="52" y="85"/>
                    </a:lnTo>
                    <a:lnTo>
                      <a:pt x="52" y="90"/>
                    </a:lnTo>
                    <a:lnTo>
                      <a:pt x="52" y="93"/>
                    </a:lnTo>
                    <a:lnTo>
                      <a:pt x="52" y="94"/>
                    </a:lnTo>
                    <a:lnTo>
                      <a:pt x="52" y="93"/>
                    </a:lnTo>
                    <a:lnTo>
                      <a:pt x="52" y="91"/>
                    </a:lnTo>
                    <a:lnTo>
                      <a:pt x="52" y="89"/>
                    </a:lnTo>
                    <a:lnTo>
                      <a:pt x="52" y="86"/>
                    </a:lnTo>
                    <a:lnTo>
                      <a:pt x="52" y="84"/>
                    </a:lnTo>
                    <a:lnTo>
                      <a:pt x="53" y="82"/>
                    </a:lnTo>
                    <a:lnTo>
                      <a:pt x="53" y="80"/>
                    </a:lnTo>
                    <a:lnTo>
                      <a:pt x="53" y="79"/>
                    </a:lnTo>
                    <a:lnTo>
                      <a:pt x="53" y="78"/>
                    </a:lnTo>
                    <a:lnTo>
                      <a:pt x="53" y="76"/>
                    </a:lnTo>
                    <a:lnTo>
                      <a:pt x="53" y="74"/>
                    </a:lnTo>
                    <a:lnTo>
                      <a:pt x="53" y="71"/>
                    </a:lnTo>
                    <a:lnTo>
                      <a:pt x="53" y="67"/>
                    </a:lnTo>
                    <a:lnTo>
                      <a:pt x="53" y="64"/>
                    </a:lnTo>
                    <a:lnTo>
                      <a:pt x="53" y="58"/>
                    </a:lnTo>
                    <a:lnTo>
                      <a:pt x="53" y="52"/>
                    </a:lnTo>
                    <a:lnTo>
                      <a:pt x="53" y="45"/>
                    </a:lnTo>
                    <a:lnTo>
                      <a:pt x="53" y="38"/>
                    </a:lnTo>
                    <a:lnTo>
                      <a:pt x="54" y="32"/>
                    </a:lnTo>
                    <a:lnTo>
                      <a:pt x="54" y="27"/>
                    </a:lnTo>
                    <a:lnTo>
                      <a:pt x="54" y="24"/>
                    </a:lnTo>
                    <a:lnTo>
                      <a:pt x="54" y="21"/>
                    </a:lnTo>
                    <a:lnTo>
                      <a:pt x="54" y="24"/>
                    </a:lnTo>
                    <a:lnTo>
                      <a:pt x="54" y="27"/>
                    </a:lnTo>
                    <a:lnTo>
                      <a:pt x="54" y="33"/>
                    </a:lnTo>
                    <a:lnTo>
                      <a:pt x="54" y="42"/>
                    </a:lnTo>
                    <a:lnTo>
                      <a:pt x="54" y="50"/>
                    </a:lnTo>
                    <a:lnTo>
                      <a:pt x="54" y="60"/>
                    </a:lnTo>
                    <a:lnTo>
                      <a:pt x="54" y="70"/>
                    </a:lnTo>
                    <a:lnTo>
                      <a:pt x="56" y="79"/>
                    </a:lnTo>
                    <a:lnTo>
                      <a:pt x="56" y="89"/>
                    </a:lnTo>
                    <a:lnTo>
                      <a:pt x="56" y="97"/>
                    </a:lnTo>
                    <a:lnTo>
                      <a:pt x="56" y="103"/>
                    </a:lnTo>
                    <a:lnTo>
                      <a:pt x="56" y="109"/>
                    </a:lnTo>
                    <a:lnTo>
                      <a:pt x="56" y="113"/>
                    </a:lnTo>
                    <a:lnTo>
                      <a:pt x="56" y="115"/>
                    </a:lnTo>
                    <a:lnTo>
                      <a:pt x="56" y="117"/>
                    </a:lnTo>
                    <a:lnTo>
                      <a:pt x="56" y="114"/>
                    </a:lnTo>
                    <a:lnTo>
                      <a:pt x="56" y="113"/>
                    </a:lnTo>
                    <a:lnTo>
                      <a:pt x="56" y="111"/>
                    </a:lnTo>
                    <a:lnTo>
                      <a:pt x="57" y="108"/>
                    </a:lnTo>
                    <a:lnTo>
                      <a:pt x="57" y="106"/>
                    </a:lnTo>
                    <a:lnTo>
                      <a:pt x="57" y="103"/>
                    </a:lnTo>
                    <a:lnTo>
                      <a:pt x="57" y="101"/>
                    </a:lnTo>
                    <a:lnTo>
                      <a:pt x="57" y="99"/>
                    </a:lnTo>
                    <a:lnTo>
                      <a:pt x="57" y="97"/>
                    </a:lnTo>
                    <a:lnTo>
                      <a:pt x="57" y="96"/>
                    </a:lnTo>
                    <a:lnTo>
                      <a:pt x="57" y="97"/>
                    </a:lnTo>
                    <a:lnTo>
                      <a:pt x="57" y="99"/>
                    </a:lnTo>
                    <a:lnTo>
                      <a:pt x="57" y="101"/>
                    </a:lnTo>
                    <a:lnTo>
                      <a:pt x="58" y="105"/>
                    </a:lnTo>
                    <a:lnTo>
                      <a:pt x="58" y="108"/>
                    </a:lnTo>
                    <a:lnTo>
                      <a:pt x="58" y="112"/>
                    </a:lnTo>
                    <a:lnTo>
                      <a:pt x="58" y="115"/>
                    </a:lnTo>
                    <a:lnTo>
                      <a:pt x="58" y="119"/>
                    </a:lnTo>
                    <a:lnTo>
                      <a:pt x="58" y="123"/>
                    </a:lnTo>
                    <a:lnTo>
                      <a:pt x="58" y="125"/>
                    </a:lnTo>
                    <a:lnTo>
                      <a:pt x="58" y="126"/>
                    </a:lnTo>
                    <a:lnTo>
                      <a:pt x="58" y="125"/>
                    </a:lnTo>
                    <a:lnTo>
                      <a:pt x="58" y="123"/>
                    </a:lnTo>
                    <a:lnTo>
                      <a:pt x="58" y="119"/>
                    </a:lnTo>
                    <a:lnTo>
                      <a:pt x="58" y="114"/>
                    </a:lnTo>
                    <a:lnTo>
                      <a:pt x="59" y="108"/>
                    </a:lnTo>
                    <a:lnTo>
                      <a:pt x="59" y="102"/>
                    </a:lnTo>
                    <a:lnTo>
                      <a:pt x="59" y="95"/>
                    </a:lnTo>
                    <a:lnTo>
                      <a:pt x="59" y="88"/>
                    </a:lnTo>
                    <a:lnTo>
                      <a:pt x="59" y="82"/>
                    </a:lnTo>
                    <a:lnTo>
                      <a:pt x="59" y="76"/>
                    </a:lnTo>
                    <a:lnTo>
                      <a:pt x="59" y="71"/>
                    </a:lnTo>
                    <a:lnTo>
                      <a:pt x="59" y="67"/>
                    </a:lnTo>
                    <a:lnTo>
                      <a:pt x="59" y="65"/>
                    </a:lnTo>
                    <a:lnTo>
                      <a:pt x="59" y="64"/>
                    </a:lnTo>
                    <a:lnTo>
                      <a:pt x="59" y="65"/>
                    </a:lnTo>
                    <a:lnTo>
                      <a:pt x="59" y="67"/>
                    </a:lnTo>
                    <a:lnTo>
                      <a:pt x="59" y="71"/>
                    </a:lnTo>
                    <a:lnTo>
                      <a:pt x="60" y="76"/>
                    </a:lnTo>
                    <a:lnTo>
                      <a:pt x="60" y="82"/>
                    </a:lnTo>
                    <a:lnTo>
                      <a:pt x="60" y="89"/>
                    </a:lnTo>
                    <a:lnTo>
                      <a:pt x="60" y="96"/>
                    </a:lnTo>
                    <a:lnTo>
                      <a:pt x="60" y="105"/>
                    </a:lnTo>
                    <a:lnTo>
                      <a:pt x="60" y="112"/>
                    </a:lnTo>
                    <a:lnTo>
                      <a:pt x="60" y="120"/>
                    </a:lnTo>
                    <a:lnTo>
                      <a:pt x="60" y="126"/>
                    </a:lnTo>
                    <a:lnTo>
                      <a:pt x="60" y="132"/>
                    </a:lnTo>
                    <a:lnTo>
                      <a:pt x="60" y="137"/>
                    </a:lnTo>
                    <a:lnTo>
                      <a:pt x="60" y="138"/>
                    </a:lnTo>
                    <a:lnTo>
                      <a:pt x="60" y="140"/>
                    </a:lnTo>
                    <a:lnTo>
                      <a:pt x="60" y="137"/>
                    </a:lnTo>
                    <a:lnTo>
                      <a:pt x="62" y="134"/>
                    </a:lnTo>
                    <a:lnTo>
                      <a:pt x="62" y="127"/>
                    </a:lnTo>
                    <a:lnTo>
                      <a:pt x="62" y="120"/>
                    </a:lnTo>
                    <a:lnTo>
                      <a:pt x="62" y="113"/>
                    </a:lnTo>
                    <a:lnTo>
                      <a:pt x="62" y="103"/>
                    </a:lnTo>
                    <a:lnTo>
                      <a:pt x="62" y="95"/>
                    </a:lnTo>
                    <a:lnTo>
                      <a:pt x="62" y="86"/>
                    </a:lnTo>
                    <a:lnTo>
                      <a:pt x="62" y="78"/>
                    </a:lnTo>
                    <a:lnTo>
                      <a:pt x="62" y="72"/>
                    </a:lnTo>
                    <a:lnTo>
                      <a:pt x="62" y="66"/>
                    </a:lnTo>
                    <a:lnTo>
                      <a:pt x="62" y="62"/>
                    </a:lnTo>
                    <a:lnTo>
                      <a:pt x="62" y="60"/>
                    </a:lnTo>
                    <a:lnTo>
                      <a:pt x="62" y="59"/>
                    </a:lnTo>
                    <a:lnTo>
                      <a:pt x="63" y="59"/>
                    </a:lnTo>
                    <a:lnTo>
                      <a:pt x="63" y="60"/>
                    </a:lnTo>
                    <a:lnTo>
                      <a:pt x="63" y="61"/>
                    </a:lnTo>
                    <a:lnTo>
                      <a:pt x="63" y="60"/>
                    </a:lnTo>
                    <a:lnTo>
                      <a:pt x="63" y="59"/>
                    </a:lnTo>
                    <a:lnTo>
                      <a:pt x="63" y="58"/>
                    </a:lnTo>
                    <a:lnTo>
                      <a:pt x="64" y="58"/>
                    </a:lnTo>
                    <a:lnTo>
                      <a:pt x="64" y="59"/>
                    </a:lnTo>
                    <a:lnTo>
                      <a:pt x="64" y="60"/>
                    </a:lnTo>
                    <a:lnTo>
                      <a:pt x="64" y="64"/>
                    </a:lnTo>
                    <a:lnTo>
                      <a:pt x="64" y="67"/>
                    </a:lnTo>
                    <a:lnTo>
                      <a:pt x="64" y="71"/>
                    </a:lnTo>
                    <a:lnTo>
                      <a:pt x="64" y="76"/>
                    </a:lnTo>
                    <a:lnTo>
                      <a:pt x="64" y="82"/>
                    </a:lnTo>
                    <a:lnTo>
                      <a:pt x="64" y="88"/>
                    </a:lnTo>
                    <a:lnTo>
                      <a:pt x="64" y="93"/>
                    </a:lnTo>
                    <a:lnTo>
                      <a:pt x="64" y="99"/>
                    </a:lnTo>
                    <a:lnTo>
                      <a:pt x="64" y="103"/>
                    </a:lnTo>
                    <a:lnTo>
                      <a:pt x="64" y="107"/>
                    </a:lnTo>
                    <a:lnTo>
                      <a:pt x="65" y="109"/>
                    </a:lnTo>
                    <a:lnTo>
                      <a:pt x="65" y="112"/>
                    </a:lnTo>
                    <a:lnTo>
                      <a:pt x="65" y="109"/>
                    </a:lnTo>
                    <a:lnTo>
                      <a:pt x="65" y="107"/>
                    </a:lnTo>
                    <a:lnTo>
                      <a:pt x="65" y="105"/>
                    </a:lnTo>
                    <a:lnTo>
                      <a:pt x="65" y="101"/>
                    </a:lnTo>
                    <a:lnTo>
                      <a:pt x="65" y="99"/>
                    </a:lnTo>
                    <a:lnTo>
                      <a:pt x="65" y="96"/>
                    </a:lnTo>
                    <a:lnTo>
                      <a:pt x="65" y="94"/>
                    </a:lnTo>
                    <a:lnTo>
                      <a:pt x="65" y="91"/>
                    </a:lnTo>
                    <a:lnTo>
                      <a:pt x="67" y="91"/>
                    </a:lnTo>
                    <a:lnTo>
                      <a:pt x="67" y="93"/>
                    </a:lnTo>
                    <a:lnTo>
                      <a:pt x="67" y="94"/>
                    </a:lnTo>
                    <a:lnTo>
                      <a:pt x="67" y="95"/>
                    </a:lnTo>
                    <a:lnTo>
                      <a:pt x="67" y="97"/>
                    </a:lnTo>
                    <a:lnTo>
                      <a:pt x="67" y="100"/>
                    </a:lnTo>
                    <a:lnTo>
                      <a:pt x="67" y="101"/>
                    </a:lnTo>
                    <a:lnTo>
                      <a:pt x="67" y="100"/>
                    </a:lnTo>
                    <a:lnTo>
                      <a:pt x="67" y="96"/>
                    </a:lnTo>
                    <a:lnTo>
                      <a:pt x="67" y="93"/>
                    </a:lnTo>
                    <a:lnTo>
                      <a:pt x="67" y="86"/>
                    </a:lnTo>
                    <a:lnTo>
                      <a:pt x="67" y="79"/>
                    </a:lnTo>
                    <a:lnTo>
                      <a:pt x="68" y="71"/>
                    </a:lnTo>
                    <a:lnTo>
                      <a:pt x="68" y="61"/>
                    </a:lnTo>
                    <a:lnTo>
                      <a:pt x="68" y="52"/>
                    </a:lnTo>
                    <a:lnTo>
                      <a:pt x="68" y="42"/>
                    </a:lnTo>
                    <a:lnTo>
                      <a:pt x="68" y="33"/>
                    </a:lnTo>
                    <a:lnTo>
                      <a:pt x="68" y="25"/>
                    </a:lnTo>
                    <a:lnTo>
                      <a:pt x="68" y="19"/>
                    </a:lnTo>
                    <a:lnTo>
                      <a:pt x="68" y="15"/>
                    </a:lnTo>
                    <a:lnTo>
                      <a:pt x="68" y="14"/>
                    </a:lnTo>
                    <a:lnTo>
                      <a:pt x="68" y="15"/>
                    </a:lnTo>
                    <a:lnTo>
                      <a:pt x="68" y="20"/>
                    </a:lnTo>
                    <a:lnTo>
                      <a:pt x="68" y="26"/>
                    </a:lnTo>
                    <a:lnTo>
                      <a:pt x="68" y="35"/>
                    </a:lnTo>
                    <a:lnTo>
                      <a:pt x="69" y="45"/>
                    </a:lnTo>
                    <a:lnTo>
                      <a:pt x="69" y="58"/>
                    </a:lnTo>
                    <a:lnTo>
                      <a:pt x="69" y="70"/>
                    </a:lnTo>
                    <a:lnTo>
                      <a:pt x="69" y="82"/>
                    </a:lnTo>
                    <a:lnTo>
                      <a:pt x="69" y="94"/>
                    </a:lnTo>
                    <a:lnTo>
                      <a:pt x="69" y="103"/>
                    </a:lnTo>
                    <a:lnTo>
                      <a:pt x="69" y="112"/>
                    </a:lnTo>
                    <a:lnTo>
                      <a:pt x="69" y="118"/>
                    </a:lnTo>
                    <a:lnTo>
                      <a:pt x="69" y="121"/>
                    </a:lnTo>
                    <a:lnTo>
                      <a:pt x="69" y="123"/>
                    </a:lnTo>
                    <a:lnTo>
                      <a:pt x="69" y="121"/>
                    </a:lnTo>
                    <a:lnTo>
                      <a:pt x="69" y="118"/>
                    </a:lnTo>
                    <a:lnTo>
                      <a:pt x="69" y="113"/>
                    </a:lnTo>
                    <a:lnTo>
                      <a:pt x="70" y="107"/>
                    </a:lnTo>
                    <a:lnTo>
                      <a:pt x="70" y="101"/>
                    </a:lnTo>
                    <a:lnTo>
                      <a:pt x="70" y="95"/>
                    </a:lnTo>
                    <a:lnTo>
                      <a:pt x="70" y="90"/>
                    </a:lnTo>
                    <a:lnTo>
                      <a:pt x="70" y="86"/>
                    </a:lnTo>
                    <a:lnTo>
                      <a:pt x="70" y="84"/>
                    </a:lnTo>
                    <a:lnTo>
                      <a:pt x="70" y="83"/>
                    </a:lnTo>
                    <a:lnTo>
                      <a:pt x="70" y="85"/>
                    </a:lnTo>
                    <a:lnTo>
                      <a:pt x="70" y="89"/>
                    </a:lnTo>
                    <a:lnTo>
                      <a:pt x="70" y="94"/>
                    </a:lnTo>
                    <a:lnTo>
                      <a:pt x="70" y="100"/>
                    </a:lnTo>
                    <a:lnTo>
                      <a:pt x="71" y="106"/>
                    </a:lnTo>
                    <a:lnTo>
                      <a:pt x="71" y="112"/>
                    </a:lnTo>
                    <a:lnTo>
                      <a:pt x="71" y="117"/>
                    </a:lnTo>
                    <a:lnTo>
                      <a:pt x="71" y="121"/>
                    </a:lnTo>
                    <a:lnTo>
                      <a:pt x="71" y="126"/>
                    </a:lnTo>
                    <a:lnTo>
                      <a:pt x="71" y="129"/>
                    </a:lnTo>
                    <a:lnTo>
                      <a:pt x="71" y="130"/>
                    </a:lnTo>
                    <a:lnTo>
                      <a:pt x="71" y="129"/>
                    </a:lnTo>
                    <a:lnTo>
                      <a:pt x="71" y="127"/>
                    </a:lnTo>
                    <a:lnTo>
                      <a:pt x="71" y="125"/>
                    </a:lnTo>
                    <a:lnTo>
                      <a:pt x="71" y="120"/>
                    </a:lnTo>
                    <a:lnTo>
                      <a:pt x="71" y="115"/>
                    </a:lnTo>
                    <a:lnTo>
                      <a:pt x="71" y="109"/>
                    </a:lnTo>
                    <a:lnTo>
                      <a:pt x="73" y="102"/>
                    </a:lnTo>
                    <a:lnTo>
                      <a:pt x="73" y="96"/>
                    </a:lnTo>
                    <a:lnTo>
                      <a:pt x="73" y="90"/>
                    </a:lnTo>
                    <a:lnTo>
                      <a:pt x="73" y="84"/>
                    </a:lnTo>
                    <a:lnTo>
                      <a:pt x="73" y="79"/>
                    </a:lnTo>
                    <a:lnTo>
                      <a:pt x="73" y="74"/>
                    </a:lnTo>
                    <a:lnTo>
                      <a:pt x="73" y="72"/>
                    </a:lnTo>
                    <a:lnTo>
                      <a:pt x="73" y="71"/>
                    </a:lnTo>
                    <a:lnTo>
                      <a:pt x="73" y="73"/>
                    </a:lnTo>
                    <a:lnTo>
                      <a:pt x="73" y="76"/>
                    </a:lnTo>
                    <a:lnTo>
                      <a:pt x="73" y="78"/>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00" name="Freeform 132"/>
              <p:cNvSpPr>
                <a:spLocks/>
              </p:cNvSpPr>
              <p:nvPr/>
            </p:nvSpPr>
            <p:spPr bwMode="auto">
              <a:xfrm>
                <a:off x="4071" y="2129"/>
                <a:ext cx="74" cy="112"/>
              </a:xfrm>
              <a:custGeom>
                <a:avLst/>
                <a:gdLst>
                  <a:gd name="T0" fmla="*/ 1 w 74"/>
                  <a:gd name="T1" fmla="*/ 76 h 112"/>
                  <a:gd name="T2" fmla="*/ 2 w 74"/>
                  <a:gd name="T3" fmla="*/ 77 h 112"/>
                  <a:gd name="T4" fmla="*/ 3 w 74"/>
                  <a:gd name="T5" fmla="*/ 31 h 112"/>
                  <a:gd name="T6" fmla="*/ 4 w 74"/>
                  <a:gd name="T7" fmla="*/ 37 h 112"/>
                  <a:gd name="T8" fmla="*/ 6 w 74"/>
                  <a:gd name="T9" fmla="*/ 84 h 112"/>
                  <a:gd name="T10" fmla="*/ 7 w 74"/>
                  <a:gd name="T11" fmla="*/ 58 h 112"/>
                  <a:gd name="T12" fmla="*/ 8 w 74"/>
                  <a:gd name="T13" fmla="*/ 29 h 112"/>
                  <a:gd name="T14" fmla="*/ 9 w 74"/>
                  <a:gd name="T15" fmla="*/ 35 h 112"/>
                  <a:gd name="T16" fmla="*/ 11 w 74"/>
                  <a:gd name="T17" fmla="*/ 23 h 112"/>
                  <a:gd name="T18" fmla="*/ 12 w 74"/>
                  <a:gd name="T19" fmla="*/ 36 h 112"/>
                  <a:gd name="T20" fmla="*/ 13 w 74"/>
                  <a:gd name="T21" fmla="*/ 96 h 112"/>
                  <a:gd name="T22" fmla="*/ 14 w 74"/>
                  <a:gd name="T23" fmla="*/ 31 h 112"/>
                  <a:gd name="T24" fmla="*/ 15 w 74"/>
                  <a:gd name="T25" fmla="*/ 54 h 112"/>
                  <a:gd name="T26" fmla="*/ 17 w 74"/>
                  <a:gd name="T27" fmla="*/ 91 h 112"/>
                  <a:gd name="T28" fmla="*/ 17 w 74"/>
                  <a:gd name="T29" fmla="*/ 66 h 112"/>
                  <a:gd name="T30" fmla="*/ 18 w 74"/>
                  <a:gd name="T31" fmla="*/ 9 h 112"/>
                  <a:gd name="T32" fmla="*/ 19 w 74"/>
                  <a:gd name="T33" fmla="*/ 79 h 112"/>
                  <a:gd name="T34" fmla="*/ 20 w 74"/>
                  <a:gd name="T35" fmla="*/ 50 h 112"/>
                  <a:gd name="T36" fmla="*/ 21 w 74"/>
                  <a:gd name="T37" fmla="*/ 67 h 112"/>
                  <a:gd name="T38" fmla="*/ 23 w 74"/>
                  <a:gd name="T39" fmla="*/ 47 h 112"/>
                  <a:gd name="T40" fmla="*/ 24 w 74"/>
                  <a:gd name="T41" fmla="*/ 18 h 112"/>
                  <a:gd name="T42" fmla="*/ 25 w 74"/>
                  <a:gd name="T43" fmla="*/ 56 h 112"/>
                  <a:gd name="T44" fmla="*/ 26 w 74"/>
                  <a:gd name="T45" fmla="*/ 50 h 112"/>
                  <a:gd name="T46" fmla="*/ 28 w 74"/>
                  <a:gd name="T47" fmla="*/ 73 h 112"/>
                  <a:gd name="T48" fmla="*/ 29 w 74"/>
                  <a:gd name="T49" fmla="*/ 37 h 112"/>
                  <a:gd name="T50" fmla="*/ 30 w 74"/>
                  <a:gd name="T51" fmla="*/ 63 h 112"/>
                  <a:gd name="T52" fmla="*/ 31 w 74"/>
                  <a:gd name="T53" fmla="*/ 30 h 112"/>
                  <a:gd name="T54" fmla="*/ 32 w 74"/>
                  <a:gd name="T55" fmla="*/ 48 h 112"/>
                  <a:gd name="T56" fmla="*/ 34 w 74"/>
                  <a:gd name="T57" fmla="*/ 81 h 112"/>
                  <a:gd name="T58" fmla="*/ 35 w 74"/>
                  <a:gd name="T59" fmla="*/ 88 h 112"/>
                  <a:gd name="T60" fmla="*/ 36 w 74"/>
                  <a:gd name="T61" fmla="*/ 56 h 112"/>
                  <a:gd name="T62" fmla="*/ 37 w 74"/>
                  <a:gd name="T63" fmla="*/ 70 h 112"/>
                  <a:gd name="T64" fmla="*/ 37 w 74"/>
                  <a:gd name="T65" fmla="*/ 56 h 112"/>
                  <a:gd name="T66" fmla="*/ 38 w 74"/>
                  <a:gd name="T67" fmla="*/ 41 h 112"/>
                  <a:gd name="T68" fmla="*/ 40 w 74"/>
                  <a:gd name="T69" fmla="*/ 69 h 112"/>
                  <a:gd name="T70" fmla="*/ 41 w 74"/>
                  <a:gd name="T71" fmla="*/ 94 h 112"/>
                  <a:gd name="T72" fmla="*/ 42 w 74"/>
                  <a:gd name="T73" fmla="*/ 88 h 112"/>
                  <a:gd name="T74" fmla="*/ 43 w 74"/>
                  <a:gd name="T75" fmla="*/ 84 h 112"/>
                  <a:gd name="T76" fmla="*/ 45 w 74"/>
                  <a:gd name="T77" fmla="*/ 67 h 112"/>
                  <a:gd name="T78" fmla="*/ 46 w 74"/>
                  <a:gd name="T79" fmla="*/ 58 h 112"/>
                  <a:gd name="T80" fmla="*/ 48 w 74"/>
                  <a:gd name="T81" fmla="*/ 37 h 112"/>
                  <a:gd name="T82" fmla="*/ 49 w 74"/>
                  <a:gd name="T83" fmla="*/ 25 h 112"/>
                  <a:gd name="T84" fmla="*/ 51 w 74"/>
                  <a:gd name="T85" fmla="*/ 3 h 112"/>
                  <a:gd name="T86" fmla="*/ 52 w 74"/>
                  <a:gd name="T87" fmla="*/ 84 h 112"/>
                  <a:gd name="T88" fmla="*/ 53 w 74"/>
                  <a:gd name="T89" fmla="*/ 76 h 112"/>
                  <a:gd name="T90" fmla="*/ 53 w 74"/>
                  <a:gd name="T91" fmla="*/ 66 h 112"/>
                  <a:gd name="T92" fmla="*/ 54 w 74"/>
                  <a:gd name="T93" fmla="*/ 58 h 112"/>
                  <a:gd name="T94" fmla="*/ 55 w 74"/>
                  <a:gd name="T95" fmla="*/ 90 h 112"/>
                  <a:gd name="T96" fmla="*/ 57 w 74"/>
                  <a:gd name="T97" fmla="*/ 107 h 112"/>
                  <a:gd name="T98" fmla="*/ 58 w 74"/>
                  <a:gd name="T99" fmla="*/ 66 h 112"/>
                  <a:gd name="T100" fmla="*/ 59 w 74"/>
                  <a:gd name="T101" fmla="*/ 71 h 112"/>
                  <a:gd name="T102" fmla="*/ 60 w 74"/>
                  <a:gd name="T103" fmla="*/ 67 h 112"/>
                  <a:gd name="T104" fmla="*/ 62 w 74"/>
                  <a:gd name="T105" fmla="*/ 93 h 112"/>
                  <a:gd name="T106" fmla="*/ 63 w 74"/>
                  <a:gd name="T107" fmla="*/ 89 h 112"/>
                  <a:gd name="T108" fmla="*/ 64 w 74"/>
                  <a:gd name="T109" fmla="*/ 94 h 112"/>
                  <a:gd name="T110" fmla="*/ 65 w 74"/>
                  <a:gd name="T111" fmla="*/ 70 h 112"/>
                  <a:gd name="T112" fmla="*/ 66 w 74"/>
                  <a:gd name="T113" fmla="*/ 53 h 112"/>
                  <a:gd name="T114" fmla="*/ 68 w 74"/>
                  <a:gd name="T115" fmla="*/ 99 h 112"/>
                  <a:gd name="T116" fmla="*/ 68 w 74"/>
                  <a:gd name="T117" fmla="*/ 97 h 112"/>
                  <a:gd name="T118" fmla="*/ 69 w 74"/>
                  <a:gd name="T119" fmla="*/ 73 h 112"/>
                  <a:gd name="T120" fmla="*/ 70 w 74"/>
                  <a:gd name="T121" fmla="*/ 54 h 112"/>
                  <a:gd name="T122" fmla="*/ 71 w 74"/>
                  <a:gd name="T123" fmla="*/ 84 h 112"/>
                  <a:gd name="T124" fmla="*/ 72 w 74"/>
                  <a:gd name="T125" fmla="*/ 46 h 1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4"/>
                  <a:gd name="T190" fmla="*/ 0 h 112"/>
                  <a:gd name="T191" fmla="*/ 74 w 74"/>
                  <a:gd name="T192" fmla="*/ 112 h 11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4" h="112">
                    <a:moveTo>
                      <a:pt x="0" y="48"/>
                    </a:moveTo>
                    <a:lnTo>
                      <a:pt x="1" y="52"/>
                    </a:lnTo>
                    <a:lnTo>
                      <a:pt x="1" y="55"/>
                    </a:lnTo>
                    <a:lnTo>
                      <a:pt x="1" y="59"/>
                    </a:lnTo>
                    <a:lnTo>
                      <a:pt x="1" y="63"/>
                    </a:lnTo>
                    <a:lnTo>
                      <a:pt x="1" y="65"/>
                    </a:lnTo>
                    <a:lnTo>
                      <a:pt x="1" y="67"/>
                    </a:lnTo>
                    <a:lnTo>
                      <a:pt x="1" y="70"/>
                    </a:lnTo>
                    <a:lnTo>
                      <a:pt x="1" y="72"/>
                    </a:lnTo>
                    <a:lnTo>
                      <a:pt x="1" y="73"/>
                    </a:lnTo>
                    <a:lnTo>
                      <a:pt x="1" y="76"/>
                    </a:lnTo>
                    <a:lnTo>
                      <a:pt x="1" y="77"/>
                    </a:lnTo>
                    <a:lnTo>
                      <a:pt x="1" y="78"/>
                    </a:lnTo>
                    <a:lnTo>
                      <a:pt x="1" y="79"/>
                    </a:lnTo>
                    <a:lnTo>
                      <a:pt x="2" y="81"/>
                    </a:lnTo>
                    <a:lnTo>
                      <a:pt x="2" y="82"/>
                    </a:lnTo>
                    <a:lnTo>
                      <a:pt x="2" y="83"/>
                    </a:lnTo>
                    <a:lnTo>
                      <a:pt x="2" y="82"/>
                    </a:lnTo>
                    <a:lnTo>
                      <a:pt x="2" y="81"/>
                    </a:lnTo>
                    <a:lnTo>
                      <a:pt x="2" y="79"/>
                    </a:lnTo>
                    <a:lnTo>
                      <a:pt x="2" y="78"/>
                    </a:lnTo>
                    <a:lnTo>
                      <a:pt x="2" y="77"/>
                    </a:lnTo>
                    <a:lnTo>
                      <a:pt x="2" y="75"/>
                    </a:lnTo>
                    <a:lnTo>
                      <a:pt x="2" y="72"/>
                    </a:lnTo>
                    <a:lnTo>
                      <a:pt x="2" y="70"/>
                    </a:lnTo>
                    <a:lnTo>
                      <a:pt x="3" y="67"/>
                    </a:lnTo>
                    <a:lnTo>
                      <a:pt x="3" y="64"/>
                    </a:lnTo>
                    <a:lnTo>
                      <a:pt x="3" y="60"/>
                    </a:lnTo>
                    <a:lnTo>
                      <a:pt x="3" y="55"/>
                    </a:lnTo>
                    <a:lnTo>
                      <a:pt x="3" y="50"/>
                    </a:lnTo>
                    <a:lnTo>
                      <a:pt x="3" y="44"/>
                    </a:lnTo>
                    <a:lnTo>
                      <a:pt x="3" y="38"/>
                    </a:lnTo>
                    <a:lnTo>
                      <a:pt x="3" y="31"/>
                    </a:lnTo>
                    <a:lnTo>
                      <a:pt x="3" y="25"/>
                    </a:lnTo>
                    <a:lnTo>
                      <a:pt x="3" y="20"/>
                    </a:lnTo>
                    <a:lnTo>
                      <a:pt x="3" y="15"/>
                    </a:lnTo>
                    <a:lnTo>
                      <a:pt x="3" y="13"/>
                    </a:lnTo>
                    <a:lnTo>
                      <a:pt x="3" y="12"/>
                    </a:lnTo>
                    <a:lnTo>
                      <a:pt x="4" y="12"/>
                    </a:lnTo>
                    <a:lnTo>
                      <a:pt x="4" y="14"/>
                    </a:lnTo>
                    <a:lnTo>
                      <a:pt x="4" y="18"/>
                    </a:lnTo>
                    <a:lnTo>
                      <a:pt x="4" y="24"/>
                    </a:lnTo>
                    <a:lnTo>
                      <a:pt x="4" y="30"/>
                    </a:lnTo>
                    <a:lnTo>
                      <a:pt x="4" y="37"/>
                    </a:lnTo>
                    <a:lnTo>
                      <a:pt x="4" y="44"/>
                    </a:lnTo>
                    <a:lnTo>
                      <a:pt x="4" y="52"/>
                    </a:lnTo>
                    <a:lnTo>
                      <a:pt x="4" y="59"/>
                    </a:lnTo>
                    <a:lnTo>
                      <a:pt x="4" y="65"/>
                    </a:lnTo>
                    <a:lnTo>
                      <a:pt x="4" y="70"/>
                    </a:lnTo>
                    <a:lnTo>
                      <a:pt x="4" y="75"/>
                    </a:lnTo>
                    <a:lnTo>
                      <a:pt x="4" y="78"/>
                    </a:lnTo>
                    <a:lnTo>
                      <a:pt x="6" y="79"/>
                    </a:lnTo>
                    <a:lnTo>
                      <a:pt x="6" y="82"/>
                    </a:lnTo>
                    <a:lnTo>
                      <a:pt x="6" y="83"/>
                    </a:lnTo>
                    <a:lnTo>
                      <a:pt x="6" y="84"/>
                    </a:lnTo>
                    <a:lnTo>
                      <a:pt x="6" y="85"/>
                    </a:lnTo>
                    <a:lnTo>
                      <a:pt x="6" y="84"/>
                    </a:lnTo>
                    <a:lnTo>
                      <a:pt x="6" y="83"/>
                    </a:lnTo>
                    <a:lnTo>
                      <a:pt x="6" y="82"/>
                    </a:lnTo>
                    <a:lnTo>
                      <a:pt x="7" y="79"/>
                    </a:lnTo>
                    <a:lnTo>
                      <a:pt x="7" y="77"/>
                    </a:lnTo>
                    <a:lnTo>
                      <a:pt x="7" y="73"/>
                    </a:lnTo>
                    <a:lnTo>
                      <a:pt x="7" y="70"/>
                    </a:lnTo>
                    <a:lnTo>
                      <a:pt x="7" y="66"/>
                    </a:lnTo>
                    <a:lnTo>
                      <a:pt x="7" y="63"/>
                    </a:lnTo>
                    <a:lnTo>
                      <a:pt x="7" y="58"/>
                    </a:lnTo>
                    <a:lnTo>
                      <a:pt x="7" y="53"/>
                    </a:lnTo>
                    <a:lnTo>
                      <a:pt x="7" y="49"/>
                    </a:lnTo>
                    <a:lnTo>
                      <a:pt x="7" y="44"/>
                    </a:lnTo>
                    <a:lnTo>
                      <a:pt x="7" y="41"/>
                    </a:lnTo>
                    <a:lnTo>
                      <a:pt x="7" y="37"/>
                    </a:lnTo>
                    <a:lnTo>
                      <a:pt x="7" y="35"/>
                    </a:lnTo>
                    <a:lnTo>
                      <a:pt x="8" y="32"/>
                    </a:lnTo>
                    <a:lnTo>
                      <a:pt x="8" y="30"/>
                    </a:lnTo>
                    <a:lnTo>
                      <a:pt x="8" y="29"/>
                    </a:lnTo>
                    <a:lnTo>
                      <a:pt x="8" y="28"/>
                    </a:lnTo>
                    <a:lnTo>
                      <a:pt x="8" y="29"/>
                    </a:lnTo>
                    <a:lnTo>
                      <a:pt x="8" y="30"/>
                    </a:lnTo>
                    <a:lnTo>
                      <a:pt x="8" y="31"/>
                    </a:lnTo>
                    <a:lnTo>
                      <a:pt x="8" y="32"/>
                    </a:lnTo>
                    <a:lnTo>
                      <a:pt x="8" y="35"/>
                    </a:lnTo>
                    <a:lnTo>
                      <a:pt x="8" y="37"/>
                    </a:lnTo>
                    <a:lnTo>
                      <a:pt x="8" y="38"/>
                    </a:lnTo>
                    <a:lnTo>
                      <a:pt x="8" y="41"/>
                    </a:lnTo>
                    <a:lnTo>
                      <a:pt x="9" y="41"/>
                    </a:lnTo>
                    <a:lnTo>
                      <a:pt x="9" y="40"/>
                    </a:lnTo>
                    <a:lnTo>
                      <a:pt x="9" y="37"/>
                    </a:lnTo>
                    <a:lnTo>
                      <a:pt x="9" y="35"/>
                    </a:lnTo>
                    <a:lnTo>
                      <a:pt x="9" y="31"/>
                    </a:lnTo>
                    <a:lnTo>
                      <a:pt x="9" y="28"/>
                    </a:lnTo>
                    <a:lnTo>
                      <a:pt x="9" y="24"/>
                    </a:lnTo>
                    <a:lnTo>
                      <a:pt x="9" y="20"/>
                    </a:lnTo>
                    <a:lnTo>
                      <a:pt x="9" y="18"/>
                    </a:lnTo>
                    <a:lnTo>
                      <a:pt x="9" y="15"/>
                    </a:lnTo>
                    <a:lnTo>
                      <a:pt x="11" y="15"/>
                    </a:lnTo>
                    <a:lnTo>
                      <a:pt x="11" y="17"/>
                    </a:lnTo>
                    <a:lnTo>
                      <a:pt x="11" y="18"/>
                    </a:lnTo>
                    <a:lnTo>
                      <a:pt x="11" y="20"/>
                    </a:lnTo>
                    <a:lnTo>
                      <a:pt x="11" y="23"/>
                    </a:lnTo>
                    <a:lnTo>
                      <a:pt x="11" y="25"/>
                    </a:lnTo>
                    <a:lnTo>
                      <a:pt x="11" y="28"/>
                    </a:lnTo>
                    <a:lnTo>
                      <a:pt x="11" y="30"/>
                    </a:lnTo>
                    <a:lnTo>
                      <a:pt x="11" y="31"/>
                    </a:lnTo>
                    <a:lnTo>
                      <a:pt x="11" y="30"/>
                    </a:lnTo>
                    <a:lnTo>
                      <a:pt x="11" y="29"/>
                    </a:lnTo>
                    <a:lnTo>
                      <a:pt x="12" y="29"/>
                    </a:lnTo>
                    <a:lnTo>
                      <a:pt x="12" y="28"/>
                    </a:lnTo>
                    <a:lnTo>
                      <a:pt x="12" y="30"/>
                    </a:lnTo>
                    <a:lnTo>
                      <a:pt x="12" y="32"/>
                    </a:lnTo>
                    <a:lnTo>
                      <a:pt x="12" y="36"/>
                    </a:lnTo>
                    <a:lnTo>
                      <a:pt x="12" y="42"/>
                    </a:lnTo>
                    <a:lnTo>
                      <a:pt x="12" y="48"/>
                    </a:lnTo>
                    <a:lnTo>
                      <a:pt x="12" y="54"/>
                    </a:lnTo>
                    <a:lnTo>
                      <a:pt x="12" y="61"/>
                    </a:lnTo>
                    <a:lnTo>
                      <a:pt x="12" y="69"/>
                    </a:lnTo>
                    <a:lnTo>
                      <a:pt x="12" y="76"/>
                    </a:lnTo>
                    <a:lnTo>
                      <a:pt x="13" y="82"/>
                    </a:lnTo>
                    <a:lnTo>
                      <a:pt x="13" y="88"/>
                    </a:lnTo>
                    <a:lnTo>
                      <a:pt x="13" y="91"/>
                    </a:lnTo>
                    <a:lnTo>
                      <a:pt x="13" y="95"/>
                    </a:lnTo>
                    <a:lnTo>
                      <a:pt x="13" y="96"/>
                    </a:lnTo>
                    <a:lnTo>
                      <a:pt x="13" y="95"/>
                    </a:lnTo>
                    <a:lnTo>
                      <a:pt x="13" y="94"/>
                    </a:lnTo>
                    <a:lnTo>
                      <a:pt x="13" y="90"/>
                    </a:lnTo>
                    <a:lnTo>
                      <a:pt x="13" y="84"/>
                    </a:lnTo>
                    <a:lnTo>
                      <a:pt x="13" y="78"/>
                    </a:lnTo>
                    <a:lnTo>
                      <a:pt x="13" y="71"/>
                    </a:lnTo>
                    <a:lnTo>
                      <a:pt x="13" y="64"/>
                    </a:lnTo>
                    <a:lnTo>
                      <a:pt x="14" y="55"/>
                    </a:lnTo>
                    <a:lnTo>
                      <a:pt x="14" y="47"/>
                    </a:lnTo>
                    <a:lnTo>
                      <a:pt x="14" y="38"/>
                    </a:lnTo>
                    <a:lnTo>
                      <a:pt x="14" y="31"/>
                    </a:lnTo>
                    <a:lnTo>
                      <a:pt x="14" y="25"/>
                    </a:lnTo>
                    <a:lnTo>
                      <a:pt x="14" y="22"/>
                    </a:lnTo>
                    <a:lnTo>
                      <a:pt x="14" y="18"/>
                    </a:lnTo>
                    <a:lnTo>
                      <a:pt x="14" y="17"/>
                    </a:lnTo>
                    <a:lnTo>
                      <a:pt x="14" y="18"/>
                    </a:lnTo>
                    <a:lnTo>
                      <a:pt x="14" y="20"/>
                    </a:lnTo>
                    <a:lnTo>
                      <a:pt x="14" y="25"/>
                    </a:lnTo>
                    <a:lnTo>
                      <a:pt x="14" y="31"/>
                    </a:lnTo>
                    <a:lnTo>
                      <a:pt x="14" y="38"/>
                    </a:lnTo>
                    <a:lnTo>
                      <a:pt x="15" y="46"/>
                    </a:lnTo>
                    <a:lnTo>
                      <a:pt x="15" y="54"/>
                    </a:lnTo>
                    <a:lnTo>
                      <a:pt x="15" y="61"/>
                    </a:lnTo>
                    <a:lnTo>
                      <a:pt x="15" y="69"/>
                    </a:lnTo>
                    <a:lnTo>
                      <a:pt x="15" y="76"/>
                    </a:lnTo>
                    <a:lnTo>
                      <a:pt x="15" y="82"/>
                    </a:lnTo>
                    <a:lnTo>
                      <a:pt x="15" y="87"/>
                    </a:lnTo>
                    <a:lnTo>
                      <a:pt x="15" y="90"/>
                    </a:lnTo>
                    <a:lnTo>
                      <a:pt x="15" y="94"/>
                    </a:lnTo>
                    <a:lnTo>
                      <a:pt x="15" y="95"/>
                    </a:lnTo>
                    <a:lnTo>
                      <a:pt x="15" y="94"/>
                    </a:lnTo>
                    <a:lnTo>
                      <a:pt x="17" y="93"/>
                    </a:lnTo>
                    <a:lnTo>
                      <a:pt x="17" y="91"/>
                    </a:lnTo>
                    <a:lnTo>
                      <a:pt x="17" y="89"/>
                    </a:lnTo>
                    <a:lnTo>
                      <a:pt x="17" y="88"/>
                    </a:lnTo>
                    <a:lnTo>
                      <a:pt x="17" y="85"/>
                    </a:lnTo>
                    <a:lnTo>
                      <a:pt x="17" y="84"/>
                    </a:lnTo>
                    <a:lnTo>
                      <a:pt x="17" y="82"/>
                    </a:lnTo>
                    <a:lnTo>
                      <a:pt x="17" y="79"/>
                    </a:lnTo>
                    <a:lnTo>
                      <a:pt x="17" y="78"/>
                    </a:lnTo>
                    <a:lnTo>
                      <a:pt x="17" y="76"/>
                    </a:lnTo>
                    <a:lnTo>
                      <a:pt x="17" y="73"/>
                    </a:lnTo>
                    <a:lnTo>
                      <a:pt x="17" y="70"/>
                    </a:lnTo>
                    <a:lnTo>
                      <a:pt x="17" y="66"/>
                    </a:lnTo>
                    <a:lnTo>
                      <a:pt x="18" y="63"/>
                    </a:lnTo>
                    <a:lnTo>
                      <a:pt x="18" y="58"/>
                    </a:lnTo>
                    <a:lnTo>
                      <a:pt x="18" y="52"/>
                    </a:lnTo>
                    <a:lnTo>
                      <a:pt x="18" y="46"/>
                    </a:lnTo>
                    <a:lnTo>
                      <a:pt x="18" y="38"/>
                    </a:lnTo>
                    <a:lnTo>
                      <a:pt x="18" y="32"/>
                    </a:lnTo>
                    <a:lnTo>
                      <a:pt x="18" y="25"/>
                    </a:lnTo>
                    <a:lnTo>
                      <a:pt x="18" y="19"/>
                    </a:lnTo>
                    <a:lnTo>
                      <a:pt x="18" y="14"/>
                    </a:lnTo>
                    <a:lnTo>
                      <a:pt x="18" y="12"/>
                    </a:lnTo>
                    <a:lnTo>
                      <a:pt x="18" y="9"/>
                    </a:lnTo>
                    <a:lnTo>
                      <a:pt x="18" y="12"/>
                    </a:lnTo>
                    <a:lnTo>
                      <a:pt x="19" y="17"/>
                    </a:lnTo>
                    <a:lnTo>
                      <a:pt x="19" y="23"/>
                    </a:lnTo>
                    <a:lnTo>
                      <a:pt x="19" y="30"/>
                    </a:lnTo>
                    <a:lnTo>
                      <a:pt x="19" y="38"/>
                    </a:lnTo>
                    <a:lnTo>
                      <a:pt x="19" y="47"/>
                    </a:lnTo>
                    <a:lnTo>
                      <a:pt x="19" y="55"/>
                    </a:lnTo>
                    <a:lnTo>
                      <a:pt x="19" y="64"/>
                    </a:lnTo>
                    <a:lnTo>
                      <a:pt x="19" y="71"/>
                    </a:lnTo>
                    <a:lnTo>
                      <a:pt x="19" y="76"/>
                    </a:lnTo>
                    <a:lnTo>
                      <a:pt x="19" y="79"/>
                    </a:lnTo>
                    <a:lnTo>
                      <a:pt x="19" y="81"/>
                    </a:lnTo>
                    <a:lnTo>
                      <a:pt x="19" y="79"/>
                    </a:lnTo>
                    <a:lnTo>
                      <a:pt x="19" y="77"/>
                    </a:lnTo>
                    <a:lnTo>
                      <a:pt x="20" y="73"/>
                    </a:lnTo>
                    <a:lnTo>
                      <a:pt x="20" y="70"/>
                    </a:lnTo>
                    <a:lnTo>
                      <a:pt x="20" y="65"/>
                    </a:lnTo>
                    <a:lnTo>
                      <a:pt x="20" y="61"/>
                    </a:lnTo>
                    <a:lnTo>
                      <a:pt x="20" y="56"/>
                    </a:lnTo>
                    <a:lnTo>
                      <a:pt x="20" y="54"/>
                    </a:lnTo>
                    <a:lnTo>
                      <a:pt x="20" y="52"/>
                    </a:lnTo>
                    <a:lnTo>
                      <a:pt x="20" y="50"/>
                    </a:lnTo>
                    <a:lnTo>
                      <a:pt x="20" y="52"/>
                    </a:lnTo>
                    <a:lnTo>
                      <a:pt x="20" y="53"/>
                    </a:lnTo>
                    <a:lnTo>
                      <a:pt x="20" y="55"/>
                    </a:lnTo>
                    <a:lnTo>
                      <a:pt x="21" y="56"/>
                    </a:lnTo>
                    <a:lnTo>
                      <a:pt x="21" y="59"/>
                    </a:lnTo>
                    <a:lnTo>
                      <a:pt x="21" y="61"/>
                    </a:lnTo>
                    <a:lnTo>
                      <a:pt x="21" y="63"/>
                    </a:lnTo>
                    <a:lnTo>
                      <a:pt x="21" y="64"/>
                    </a:lnTo>
                    <a:lnTo>
                      <a:pt x="21" y="65"/>
                    </a:lnTo>
                    <a:lnTo>
                      <a:pt x="21" y="66"/>
                    </a:lnTo>
                    <a:lnTo>
                      <a:pt x="21" y="67"/>
                    </a:lnTo>
                    <a:lnTo>
                      <a:pt x="21" y="69"/>
                    </a:lnTo>
                    <a:lnTo>
                      <a:pt x="21" y="70"/>
                    </a:lnTo>
                    <a:lnTo>
                      <a:pt x="23" y="71"/>
                    </a:lnTo>
                    <a:lnTo>
                      <a:pt x="23" y="72"/>
                    </a:lnTo>
                    <a:lnTo>
                      <a:pt x="23" y="71"/>
                    </a:lnTo>
                    <a:lnTo>
                      <a:pt x="23" y="69"/>
                    </a:lnTo>
                    <a:lnTo>
                      <a:pt x="23" y="66"/>
                    </a:lnTo>
                    <a:lnTo>
                      <a:pt x="23" y="63"/>
                    </a:lnTo>
                    <a:lnTo>
                      <a:pt x="23" y="58"/>
                    </a:lnTo>
                    <a:lnTo>
                      <a:pt x="23" y="53"/>
                    </a:lnTo>
                    <a:lnTo>
                      <a:pt x="23" y="47"/>
                    </a:lnTo>
                    <a:lnTo>
                      <a:pt x="23" y="41"/>
                    </a:lnTo>
                    <a:lnTo>
                      <a:pt x="24" y="35"/>
                    </a:lnTo>
                    <a:lnTo>
                      <a:pt x="24" y="29"/>
                    </a:lnTo>
                    <a:lnTo>
                      <a:pt x="24" y="23"/>
                    </a:lnTo>
                    <a:lnTo>
                      <a:pt x="24" y="18"/>
                    </a:lnTo>
                    <a:lnTo>
                      <a:pt x="24" y="14"/>
                    </a:lnTo>
                    <a:lnTo>
                      <a:pt x="24" y="12"/>
                    </a:lnTo>
                    <a:lnTo>
                      <a:pt x="24" y="11"/>
                    </a:lnTo>
                    <a:lnTo>
                      <a:pt x="24" y="12"/>
                    </a:lnTo>
                    <a:lnTo>
                      <a:pt x="24" y="14"/>
                    </a:lnTo>
                    <a:lnTo>
                      <a:pt x="24" y="18"/>
                    </a:lnTo>
                    <a:lnTo>
                      <a:pt x="24" y="23"/>
                    </a:lnTo>
                    <a:lnTo>
                      <a:pt x="24" y="29"/>
                    </a:lnTo>
                    <a:lnTo>
                      <a:pt x="24" y="36"/>
                    </a:lnTo>
                    <a:lnTo>
                      <a:pt x="25" y="42"/>
                    </a:lnTo>
                    <a:lnTo>
                      <a:pt x="25" y="48"/>
                    </a:lnTo>
                    <a:lnTo>
                      <a:pt x="25" y="53"/>
                    </a:lnTo>
                    <a:lnTo>
                      <a:pt x="25" y="58"/>
                    </a:lnTo>
                    <a:lnTo>
                      <a:pt x="25" y="59"/>
                    </a:lnTo>
                    <a:lnTo>
                      <a:pt x="25" y="60"/>
                    </a:lnTo>
                    <a:lnTo>
                      <a:pt x="25" y="59"/>
                    </a:lnTo>
                    <a:lnTo>
                      <a:pt x="25" y="56"/>
                    </a:lnTo>
                    <a:lnTo>
                      <a:pt x="25" y="53"/>
                    </a:lnTo>
                    <a:lnTo>
                      <a:pt x="25" y="48"/>
                    </a:lnTo>
                    <a:lnTo>
                      <a:pt x="25" y="43"/>
                    </a:lnTo>
                    <a:lnTo>
                      <a:pt x="25" y="38"/>
                    </a:lnTo>
                    <a:lnTo>
                      <a:pt x="25" y="35"/>
                    </a:lnTo>
                    <a:lnTo>
                      <a:pt x="26" y="31"/>
                    </a:lnTo>
                    <a:lnTo>
                      <a:pt x="26" y="30"/>
                    </a:lnTo>
                    <a:lnTo>
                      <a:pt x="26" y="32"/>
                    </a:lnTo>
                    <a:lnTo>
                      <a:pt x="26" y="37"/>
                    </a:lnTo>
                    <a:lnTo>
                      <a:pt x="26" y="43"/>
                    </a:lnTo>
                    <a:lnTo>
                      <a:pt x="26" y="50"/>
                    </a:lnTo>
                    <a:lnTo>
                      <a:pt x="26" y="58"/>
                    </a:lnTo>
                    <a:lnTo>
                      <a:pt x="26" y="66"/>
                    </a:lnTo>
                    <a:lnTo>
                      <a:pt x="26" y="75"/>
                    </a:lnTo>
                    <a:lnTo>
                      <a:pt x="26" y="81"/>
                    </a:lnTo>
                    <a:lnTo>
                      <a:pt x="26" y="85"/>
                    </a:lnTo>
                    <a:lnTo>
                      <a:pt x="26" y="89"/>
                    </a:lnTo>
                    <a:lnTo>
                      <a:pt x="28" y="90"/>
                    </a:lnTo>
                    <a:lnTo>
                      <a:pt x="28" y="89"/>
                    </a:lnTo>
                    <a:lnTo>
                      <a:pt x="28" y="85"/>
                    </a:lnTo>
                    <a:lnTo>
                      <a:pt x="28" y="81"/>
                    </a:lnTo>
                    <a:lnTo>
                      <a:pt x="28" y="73"/>
                    </a:lnTo>
                    <a:lnTo>
                      <a:pt x="28" y="66"/>
                    </a:lnTo>
                    <a:lnTo>
                      <a:pt x="28" y="59"/>
                    </a:lnTo>
                    <a:lnTo>
                      <a:pt x="28" y="52"/>
                    </a:lnTo>
                    <a:lnTo>
                      <a:pt x="28" y="44"/>
                    </a:lnTo>
                    <a:lnTo>
                      <a:pt x="28" y="40"/>
                    </a:lnTo>
                    <a:lnTo>
                      <a:pt x="28" y="35"/>
                    </a:lnTo>
                    <a:lnTo>
                      <a:pt x="28" y="32"/>
                    </a:lnTo>
                    <a:lnTo>
                      <a:pt x="29" y="31"/>
                    </a:lnTo>
                    <a:lnTo>
                      <a:pt x="29" y="32"/>
                    </a:lnTo>
                    <a:lnTo>
                      <a:pt x="29" y="35"/>
                    </a:lnTo>
                    <a:lnTo>
                      <a:pt x="29" y="37"/>
                    </a:lnTo>
                    <a:lnTo>
                      <a:pt x="29" y="40"/>
                    </a:lnTo>
                    <a:lnTo>
                      <a:pt x="29" y="42"/>
                    </a:lnTo>
                    <a:lnTo>
                      <a:pt x="29" y="44"/>
                    </a:lnTo>
                    <a:lnTo>
                      <a:pt x="29" y="47"/>
                    </a:lnTo>
                    <a:lnTo>
                      <a:pt x="29" y="48"/>
                    </a:lnTo>
                    <a:lnTo>
                      <a:pt x="29" y="50"/>
                    </a:lnTo>
                    <a:lnTo>
                      <a:pt x="29" y="53"/>
                    </a:lnTo>
                    <a:lnTo>
                      <a:pt x="29" y="55"/>
                    </a:lnTo>
                    <a:lnTo>
                      <a:pt x="30" y="58"/>
                    </a:lnTo>
                    <a:lnTo>
                      <a:pt x="30" y="60"/>
                    </a:lnTo>
                    <a:lnTo>
                      <a:pt x="30" y="63"/>
                    </a:lnTo>
                    <a:lnTo>
                      <a:pt x="30" y="65"/>
                    </a:lnTo>
                    <a:lnTo>
                      <a:pt x="30" y="67"/>
                    </a:lnTo>
                    <a:lnTo>
                      <a:pt x="30" y="69"/>
                    </a:lnTo>
                    <a:lnTo>
                      <a:pt x="30" y="66"/>
                    </a:lnTo>
                    <a:lnTo>
                      <a:pt x="30" y="64"/>
                    </a:lnTo>
                    <a:lnTo>
                      <a:pt x="30" y="59"/>
                    </a:lnTo>
                    <a:lnTo>
                      <a:pt x="30" y="53"/>
                    </a:lnTo>
                    <a:lnTo>
                      <a:pt x="30" y="47"/>
                    </a:lnTo>
                    <a:lnTo>
                      <a:pt x="31" y="41"/>
                    </a:lnTo>
                    <a:lnTo>
                      <a:pt x="31" y="35"/>
                    </a:lnTo>
                    <a:lnTo>
                      <a:pt x="31" y="30"/>
                    </a:lnTo>
                    <a:lnTo>
                      <a:pt x="31" y="25"/>
                    </a:lnTo>
                    <a:lnTo>
                      <a:pt x="31" y="23"/>
                    </a:lnTo>
                    <a:lnTo>
                      <a:pt x="31" y="25"/>
                    </a:lnTo>
                    <a:lnTo>
                      <a:pt x="31" y="29"/>
                    </a:lnTo>
                    <a:lnTo>
                      <a:pt x="31" y="34"/>
                    </a:lnTo>
                    <a:lnTo>
                      <a:pt x="31" y="38"/>
                    </a:lnTo>
                    <a:lnTo>
                      <a:pt x="31" y="42"/>
                    </a:lnTo>
                    <a:lnTo>
                      <a:pt x="31" y="46"/>
                    </a:lnTo>
                    <a:lnTo>
                      <a:pt x="32" y="48"/>
                    </a:lnTo>
                    <a:lnTo>
                      <a:pt x="32" y="49"/>
                    </a:lnTo>
                    <a:lnTo>
                      <a:pt x="32" y="48"/>
                    </a:lnTo>
                    <a:lnTo>
                      <a:pt x="32" y="46"/>
                    </a:lnTo>
                    <a:lnTo>
                      <a:pt x="32" y="44"/>
                    </a:lnTo>
                    <a:lnTo>
                      <a:pt x="32" y="42"/>
                    </a:lnTo>
                    <a:lnTo>
                      <a:pt x="32" y="41"/>
                    </a:lnTo>
                    <a:lnTo>
                      <a:pt x="32" y="43"/>
                    </a:lnTo>
                    <a:lnTo>
                      <a:pt x="32" y="48"/>
                    </a:lnTo>
                    <a:lnTo>
                      <a:pt x="32" y="53"/>
                    </a:lnTo>
                    <a:lnTo>
                      <a:pt x="34" y="59"/>
                    </a:lnTo>
                    <a:lnTo>
                      <a:pt x="34" y="66"/>
                    </a:lnTo>
                    <a:lnTo>
                      <a:pt x="34" y="73"/>
                    </a:lnTo>
                    <a:lnTo>
                      <a:pt x="34" y="81"/>
                    </a:lnTo>
                    <a:lnTo>
                      <a:pt x="34" y="87"/>
                    </a:lnTo>
                    <a:lnTo>
                      <a:pt x="34" y="91"/>
                    </a:lnTo>
                    <a:lnTo>
                      <a:pt x="34" y="96"/>
                    </a:lnTo>
                    <a:lnTo>
                      <a:pt x="34" y="99"/>
                    </a:lnTo>
                    <a:lnTo>
                      <a:pt x="34" y="100"/>
                    </a:lnTo>
                    <a:lnTo>
                      <a:pt x="34" y="99"/>
                    </a:lnTo>
                    <a:lnTo>
                      <a:pt x="34" y="97"/>
                    </a:lnTo>
                    <a:lnTo>
                      <a:pt x="34" y="95"/>
                    </a:lnTo>
                    <a:lnTo>
                      <a:pt x="35" y="93"/>
                    </a:lnTo>
                    <a:lnTo>
                      <a:pt x="35" y="90"/>
                    </a:lnTo>
                    <a:lnTo>
                      <a:pt x="35" y="88"/>
                    </a:lnTo>
                    <a:lnTo>
                      <a:pt x="35" y="85"/>
                    </a:lnTo>
                    <a:lnTo>
                      <a:pt x="35" y="84"/>
                    </a:lnTo>
                    <a:lnTo>
                      <a:pt x="35" y="83"/>
                    </a:lnTo>
                    <a:lnTo>
                      <a:pt x="35" y="81"/>
                    </a:lnTo>
                    <a:lnTo>
                      <a:pt x="35" y="78"/>
                    </a:lnTo>
                    <a:lnTo>
                      <a:pt x="35" y="76"/>
                    </a:lnTo>
                    <a:lnTo>
                      <a:pt x="35" y="73"/>
                    </a:lnTo>
                    <a:lnTo>
                      <a:pt x="35" y="70"/>
                    </a:lnTo>
                    <a:lnTo>
                      <a:pt x="35" y="66"/>
                    </a:lnTo>
                    <a:lnTo>
                      <a:pt x="36" y="61"/>
                    </a:lnTo>
                    <a:lnTo>
                      <a:pt x="36" y="56"/>
                    </a:lnTo>
                    <a:lnTo>
                      <a:pt x="36" y="52"/>
                    </a:lnTo>
                    <a:lnTo>
                      <a:pt x="36" y="48"/>
                    </a:lnTo>
                    <a:lnTo>
                      <a:pt x="36" y="46"/>
                    </a:lnTo>
                    <a:lnTo>
                      <a:pt x="36" y="43"/>
                    </a:lnTo>
                    <a:lnTo>
                      <a:pt x="36" y="44"/>
                    </a:lnTo>
                    <a:lnTo>
                      <a:pt x="36" y="47"/>
                    </a:lnTo>
                    <a:lnTo>
                      <a:pt x="36" y="50"/>
                    </a:lnTo>
                    <a:lnTo>
                      <a:pt x="36" y="55"/>
                    </a:lnTo>
                    <a:lnTo>
                      <a:pt x="36" y="60"/>
                    </a:lnTo>
                    <a:lnTo>
                      <a:pt x="36" y="65"/>
                    </a:lnTo>
                    <a:lnTo>
                      <a:pt x="37" y="70"/>
                    </a:lnTo>
                    <a:lnTo>
                      <a:pt x="37" y="75"/>
                    </a:lnTo>
                    <a:lnTo>
                      <a:pt x="37" y="77"/>
                    </a:lnTo>
                    <a:lnTo>
                      <a:pt x="37" y="78"/>
                    </a:lnTo>
                    <a:lnTo>
                      <a:pt x="37" y="79"/>
                    </a:lnTo>
                    <a:lnTo>
                      <a:pt x="37" y="78"/>
                    </a:lnTo>
                    <a:lnTo>
                      <a:pt x="37" y="76"/>
                    </a:lnTo>
                    <a:lnTo>
                      <a:pt x="37" y="72"/>
                    </a:lnTo>
                    <a:lnTo>
                      <a:pt x="37" y="69"/>
                    </a:lnTo>
                    <a:lnTo>
                      <a:pt x="37" y="65"/>
                    </a:lnTo>
                    <a:lnTo>
                      <a:pt x="37" y="61"/>
                    </a:lnTo>
                    <a:lnTo>
                      <a:pt x="37" y="56"/>
                    </a:lnTo>
                    <a:lnTo>
                      <a:pt x="37" y="53"/>
                    </a:lnTo>
                    <a:lnTo>
                      <a:pt x="38" y="50"/>
                    </a:lnTo>
                    <a:lnTo>
                      <a:pt x="38" y="47"/>
                    </a:lnTo>
                    <a:lnTo>
                      <a:pt x="38" y="44"/>
                    </a:lnTo>
                    <a:lnTo>
                      <a:pt x="38" y="42"/>
                    </a:lnTo>
                    <a:lnTo>
                      <a:pt x="38" y="41"/>
                    </a:lnTo>
                    <a:lnTo>
                      <a:pt x="38" y="40"/>
                    </a:lnTo>
                    <a:lnTo>
                      <a:pt x="38" y="38"/>
                    </a:lnTo>
                    <a:lnTo>
                      <a:pt x="38" y="37"/>
                    </a:lnTo>
                    <a:lnTo>
                      <a:pt x="38" y="38"/>
                    </a:lnTo>
                    <a:lnTo>
                      <a:pt x="38" y="41"/>
                    </a:lnTo>
                    <a:lnTo>
                      <a:pt x="38" y="43"/>
                    </a:lnTo>
                    <a:lnTo>
                      <a:pt x="40" y="46"/>
                    </a:lnTo>
                    <a:lnTo>
                      <a:pt x="40" y="49"/>
                    </a:lnTo>
                    <a:lnTo>
                      <a:pt x="40" y="52"/>
                    </a:lnTo>
                    <a:lnTo>
                      <a:pt x="40" y="55"/>
                    </a:lnTo>
                    <a:lnTo>
                      <a:pt x="40" y="59"/>
                    </a:lnTo>
                    <a:lnTo>
                      <a:pt x="40" y="61"/>
                    </a:lnTo>
                    <a:lnTo>
                      <a:pt x="40" y="64"/>
                    </a:lnTo>
                    <a:lnTo>
                      <a:pt x="40" y="66"/>
                    </a:lnTo>
                    <a:lnTo>
                      <a:pt x="40" y="67"/>
                    </a:lnTo>
                    <a:lnTo>
                      <a:pt x="40" y="69"/>
                    </a:lnTo>
                    <a:lnTo>
                      <a:pt x="40" y="70"/>
                    </a:lnTo>
                    <a:lnTo>
                      <a:pt x="40" y="71"/>
                    </a:lnTo>
                    <a:lnTo>
                      <a:pt x="40" y="72"/>
                    </a:lnTo>
                    <a:lnTo>
                      <a:pt x="41" y="73"/>
                    </a:lnTo>
                    <a:lnTo>
                      <a:pt x="41" y="76"/>
                    </a:lnTo>
                    <a:lnTo>
                      <a:pt x="41" y="79"/>
                    </a:lnTo>
                    <a:lnTo>
                      <a:pt x="41" y="82"/>
                    </a:lnTo>
                    <a:lnTo>
                      <a:pt x="41" y="85"/>
                    </a:lnTo>
                    <a:lnTo>
                      <a:pt x="41" y="89"/>
                    </a:lnTo>
                    <a:lnTo>
                      <a:pt x="41" y="91"/>
                    </a:lnTo>
                    <a:lnTo>
                      <a:pt x="41" y="94"/>
                    </a:lnTo>
                    <a:lnTo>
                      <a:pt x="41" y="96"/>
                    </a:lnTo>
                    <a:lnTo>
                      <a:pt x="41" y="97"/>
                    </a:lnTo>
                    <a:lnTo>
                      <a:pt x="41" y="96"/>
                    </a:lnTo>
                    <a:lnTo>
                      <a:pt x="42" y="95"/>
                    </a:lnTo>
                    <a:lnTo>
                      <a:pt x="42" y="94"/>
                    </a:lnTo>
                    <a:lnTo>
                      <a:pt x="42" y="91"/>
                    </a:lnTo>
                    <a:lnTo>
                      <a:pt x="42" y="90"/>
                    </a:lnTo>
                    <a:lnTo>
                      <a:pt x="42" y="89"/>
                    </a:lnTo>
                    <a:lnTo>
                      <a:pt x="42" y="88"/>
                    </a:lnTo>
                    <a:lnTo>
                      <a:pt x="42" y="87"/>
                    </a:lnTo>
                    <a:lnTo>
                      <a:pt x="42" y="88"/>
                    </a:lnTo>
                    <a:lnTo>
                      <a:pt x="42" y="89"/>
                    </a:lnTo>
                    <a:lnTo>
                      <a:pt x="43" y="90"/>
                    </a:lnTo>
                    <a:lnTo>
                      <a:pt x="43" y="91"/>
                    </a:lnTo>
                    <a:lnTo>
                      <a:pt x="43" y="93"/>
                    </a:lnTo>
                    <a:lnTo>
                      <a:pt x="43" y="94"/>
                    </a:lnTo>
                    <a:lnTo>
                      <a:pt x="43" y="95"/>
                    </a:lnTo>
                    <a:lnTo>
                      <a:pt x="43" y="94"/>
                    </a:lnTo>
                    <a:lnTo>
                      <a:pt x="43" y="93"/>
                    </a:lnTo>
                    <a:lnTo>
                      <a:pt x="43" y="90"/>
                    </a:lnTo>
                    <a:lnTo>
                      <a:pt x="43" y="88"/>
                    </a:lnTo>
                    <a:lnTo>
                      <a:pt x="43" y="84"/>
                    </a:lnTo>
                    <a:lnTo>
                      <a:pt x="45" y="81"/>
                    </a:lnTo>
                    <a:lnTo>
                      <a:pt x="45" y="78"/>
                    </a:lnTo>
                    <a:lnTo>
                      <a:pt x="45" y="73"/>
                    </a:lnTo>
                    <a:lnTo>
                      <a:pt x="45" y="71"/>
                    </a:lnTo>
                    <a:lnTo>
                      <a:pt x="45" y="67"/>
                    </a:lnTo>
                    <a:lnTo>
                      <a:pt x="45" y="65"/>
                    </a:lnTo>
                    <a:lnTo>
                      <a:pt x="45" y="64"/>
                    </a:lnTo>
                    <a:lnTo>
                      <a:pt x="45" y="63"/>
                    </a:lnTo>
                    <a:lnTo>
                      <a:pt x="45" y="64"/>
                    </a:lnTo>
                    <a:lnTo>
                      <a:pt x="45" y="66"/>
                    </a:lnTo>
                    <a:lnTo>
                      <a:pt x="45" y="67"/>
                    </a:lnTo>
                    <a:lnTo>
                      <a:pt x="46" y="70"/>
                    </a:lnTo>
                    <a:lnTo>
                      <a:pt x="46" y="71"/>
                    </a:lnTo>
                    <a:lnTo>
                      <a:pt x="46" y="73"/>
                    </a:lnTo>
                    <a:lnTo>
                      <a:pt x="46" y="75"/>
                    </a:lnTo>
                    <a:lnTo>
                      <a:pt x="46" y="73"/>
                    </a:lnTo>
                    <a:lnTo>
                      <a:pt x="46" y="72"/>
                    </a:lnTo>
                    <a:lnTo>
                      <a:pt x="46" y="71"/>
                    </a:lnTo>
                    <a:lnTo>
                      <a:pt x="46" y="69"/>
                    </a:lnTo>
                    <a:lnTo>
                      <a:pt x="46" y="65"/>
                    </a:lnTo>
                    <a:lnTo>
                      <a:pt x="46" y="61"/>
                    </a:lnTo>
                    <a:lnTo>
                      <a:pt x="46" y="58"/>
                    </a:lnTo>
                    <a:lnTo>
                      <a:pt x="46" y="53"/>
                    </a:lnTo>
                    <a:lnTo>
                      <a:pt x="47" y="49"/>
                    </a:lnTo>
                    <a:lnTo>
                      <a:pt x="47" y="46"/>
                    </a:lnTo>
                    <a:lnTo>
                      <a:pt x="47" y="42"/>
                    </a:lnTo>
                    <a:lnTo>
                      <a:pt x="47" y="40"/>
                    </a:lnTo>
                    <a:lnTo>
                      <a:pt x="47" y="37"/>
                    </a:lnTo>
                    <a:lnTo>
                      <a:pt x="47" y="36"/>
                    </a:lnTo>
                    <a:lnTo>
                      <a:pt x="47" y="35"/>
                    </a:lnTo>
                    <a:lnTo>
                      <a:pt x="47" y="36"/>
                    </a:lnTo>
                    <a:lnTo>
                      <a:pt x="47" y="37"/>
                    </a:lnTo>
                    <a:lnTo>
                      <a:pt x="48" y="37"/>
                    </a:lnTo>
                    <a:lnTo>
                      <a:pt x="48" y="36"/>
                    </a:lnTo>
                    <a:lnTo>
                      <a:pt x="48" y="35"/>
                    </a:lnTo>
                    <a:lnTo>
                      <a:pt x="48" y="34"/>
                    </a:lnTo>
                    <a:lnTo>
                      <a:pt x="48" y="32"/>
                    </a:lnTo>
                    <a:lnTo>
                      <a:pt x="48" y="31"/>
                    </a:lnTo>
                    <a:lnTo>
                      <a:pt x="48" y="30"/>
                    </a:lnTo>
                    <a:lnTo>
                      <a:pt x="48" y="29"/>
                    </a:lnTo>
                    <a:lnTo>
                      <a:pt x="48" y="28"/>
                    </a:lnTo>
                    <a:lnTo>
                      <a:pt x="49" y="28"/>
                    </a:lnTo>
                    <a:lnTo>
                      <a:pt x="49" y="26"/>
                    </a:lnTo>
                    <a:lnTo>
                      <a:pt x="49" y="25"/>
                    </a:lnTo>
                    <a:lnTo>
                      <a:pt x="49" y="24"/>
                    </a:lnTo>
                    <a:lnTo>
                      <a:pt x="49" y="22"/>
                    </a:lnTo>
                    <a:lnTo>
                      <a:pt x="49" y="19"/>
                    </a:lnTo>
                    <a:lnTo>
                      <a:pt x="49" y="15"/>
                    </a:lnTo>
                    <a:lnTo>
                      <a:pt x="49" y="12"/>
                    </a:lnTo>
                    <a:lnTo>
                      <a:pt x="49" y="8"/>
                    </a:lnTo>
                    <a:lnTo>
                      <a:pt x="49" y="5"/>
                    </a:lnTo>
                    <a:lnTo>
                      <a:pt x="51" y="2"/>
                    </a:lnTo>
                    <a:lnTo>
                      <a:pt x="51" y="0"/>
                    </a:lnTo>
                    <a:lnTo>
                      <a:pt x="51" y="1"/>
                    </a:lnTo>
                    <a:lnTo>
                      <a:pt x="51" y="3"/>
                    </a:lnTo>
                    <a:lnTo>
                      <a:pt x="51" y="7"/>
                    </a:lnTo>
                    <a:lnTo>
                      <a:pt x="51" y="14"/>
                    </a:lnTo>
                    <a:lnTo>
                      <a:pt x="51" y="22"/>
                    </a:lnTo>
                    <a:lnTo>
                      <a:pt x="51" y="30"/>
                    </a:lnTo>
                    <a:lnTo>
                      <a:pt x="51" y="40"/>
                    </a:lnTo>
                    <a:lnTo>
                      <a:pt x="51" y="48"/>
                    </a:lnTo>
                    <a:lnTo>
                      <a:pt x="51" y="58"/>
                    </a:lnTo>
                    <a:lnTo>
                      <a:pt x="51" y="66"/>
                    </a:lnTo>
                    <a:lnTo>
                      <a:pt x="52" y="73"/>
                    </a:lnTo>
                    <a:lnTo>
                      <a:pt x="52" y="79"/>
                    </a:lnTo>
                    <a:lnTo>
                      <a:pt x="52" y="84"/>
                    </a:lnTo>
                    <a:lnTo>
                      <a:pt x="52" y="88"/>
                    </a:lnTo>
                    <a:lnTo>
                      <a:pt x="52" y="89"/>
                    </a:lnTo>
                    <a:lnTo>
                      <a:pt x="52" y="90"/>
                    </a:lnTo>
                    <a:lnTo>
                      <a:pt x="52" y="89"/>
                    </a:lnTo>
                    <a:lnTo>
                      <a:pt x="52" y="88"/>
                    </a:lnTo>
                    <a:lnTo>
                      <a:pt x="52" y="87"/>
                    </a:lnTo>
                    <a:lnTo>
                      <a:pt x="52" y="84"/>
                    </a:lnTo>
                    <a:lnTo>
                      <a:pt x="52" y="83"/>
                    </a:lnTo>
                    <a:lnTo>
                      <a:pt x="52" y="81"/>
                    </a:lnTo>
                    <a:lnTo>
                      <a:pt x="52" y="78"/>
                    </a:lnTo>
                    <a:lnTo>
                      <a:pt x="53" y="76"/>
                    </a:lnTo>
                    <a:lnTo>
                      <a:pt x="53" y="73"/>
                    </a:lnTo>
                    <a:lnTo>
                      <a:pt x="53" y="72"/>
                    </a:lnTo>
                    <a:lnTo>
                      <a:pt x="53" y="70"/>
                    </a:lnTo>
                    <a:lnTo>
                      <a:pt x="53" y="67"/>
                    </a:lnTo>
                    <a:lnTo>
                      <a:pt x="53" y="65"/>
                    </a:lnTo>
                    <a:lnTo>
                      <a:pt x="53" y="64"/>
                    </a:lnTo>
                    <a:lnTo>
                      <a:pt x="53" y="63"/>
                    </a:lnTo>
                    <a:lnTo>
                      <a:pt x="53" y="61"/>
                    </a:lnTo>
                    <a:lnTo>
                      <a:pt x="53" y="63"/>
                    </a:lnTo>
                    <a:lnTo>
                      <a:pt x="53" y="64"/>
                    </a:lnTo>
                    <a:lnTo>
                      <a:pt x="53" y="66"/>
                    </a:lnTo>
                    <a:lnTo>
                      <a:pt x="54" y="70"/>
                    </a:lnTo>
                    <a:lnTo>
                      <a:pt x="54" y="72"/>
                    </a:lnTo>
                    <a:lnTo>
                      <a:pt x="54" y="75"/>
                    </a:lnTo>
                    <a:lnTo>
                      <a:pt x="54" y="77"/>
                    </a:lnTo>
                    <a:lnTo>
                      <a:pt x="54" y="76"/>
                    </a:lnTo>
                    <a:lnTo>
                      <a:pt x="54" y="73"/>
                    </a:lnTo>
                    <a:lnTo>
                      <a:pt x="54" y="70"/>
                    </a:lnTo>
                    <a:lnTo>
                      <a:pt x="54" y="67"/>
                    </a:lnTo>
                    <a:lnTo>
                      <a:pt x="54" y="64"/>
                    </a:lnTo>
                    <a:lnTo>
                      <a:pt x="54" y="60"/>
                    </a:lnTo>
                    <a:lnTo>
                      <a:pt x="54" y="58"/>
                    </a:lnTo>
                    <a:lnTo>
                      <a:pt x="55" y="58"/>
                    </a:lnTo>
                    <a:lnTo>
                      <a:pt x="55" y="60"/>
                    </a:lnTo>
                    <a:lnTo>
                      <a:pt x="55" y="63"/>
                    </a:lnTo>
                    <a:lnTo>
                      <a:pt x="55" y="67"/>
                    </a:lnTo>
                    <a:lnTo>
                      <a:pt x="55" y="72"/>
                    </a:lnTo>
                    <a:lnTo>
                      <a:pt x="55" y="77"/>
                    </a:lnTo>
                    <a:lnTo>
                      <a:pt x="55" y="81"/>
                    </a:lnTo>
                    <a:lnTo>
                      <a:pt x="55" y="85"/>
                    </a:lnTo>
                    <a:lnTo>
                      <a:pt x="55" y="88"/>
                    </a:lnTo>
                    <a:lnTo>
                      <a:pt x="55" y="89"/>
                    </a:lnTo>
                    <a:lnTo>
                      <a:pt x="55" y="90"/>
                    </a:lnTo>
                    <a:lnTo>
                      <a:pt x="57" y="90"/>
                    </a:lnTo>
                    <a:lnTo>
                      <a:pt x="57" y="89"/>
                    </a:lnTo>
                    <a:lnTo>
                      <a:pt x="57" y="88"/>
                    </a:lnTo>
                    <a:lnTo>
                      <a:pt x="57" y="87"/>
                    </a:lnTo>
                    <a:lnTo>
                      <a:pt x="57" y="88"/>
                    </a:lnTo>
                    <a:lnTo>
                      <a:pt x="57" y="90"/>
                    </a:lnTo>
                    <a:lnTo>
                      <a:pt x="57" y="93"/>
                    </a:lnTo>
                    <a:lnTo>
                      <a:pt x="57" y="96"/>
                    </a:lnTo>
                    <a:lnTo>
                      <a:pt x="57" y="100"/>
                    </a:lnTo>
                    <a:lnTo>
                      <a:pt x="57" y="104"/>
                    </a:lnTo>
                    <a:lnTo>
                      <a:pt x="57" y="107"/>
                    </a:lnTo>
                    <a:lnTo>
                      <a:pt x="58" y="110"/>
                    </a:lnTo>
                    <a:lnTo>
                      <a:pt x="58" y="111"/>
                    </a:lnTo>
                    <a:lnTo>
                      <a:pt x="58" y="110"/>
                    </a:lnTo>
                    <a:lnTo>
                      <a:pt x="58" y="108"/>
                    </a:lnTo>
                    <a:lnTo>
                      <a:pt x="58" y="105"/>
                    </a:lnTo>
                    <a:lnTo>
                      <a:pt x="58" y="100"/>
                    </a:lnTo>
                    <a:lnTo>
                      <a:pt x="58" y="94"/>
                    </a:lnTo>
                    <a:lnTo>
                      <a:pt x="58" y="88"/>
                    </a:lnTo>
                    <a:lnTo>
                      <a:pt x="58" y="81"/>
                    </a:lnTo>
                    <a:lnTo>
                      <a:pt x="58" y="73"/>
                    </a:lnTo>
                    <a:lnTo>
                      <a:pt x="58" y="66"/>
                    </a:lnTo>
                    <a:lnTo>
                      <a:pt x="58" y="60"/>
                    </a:lnTo>
                    <a:lnTo>
                      <a:pt x="58" y="55"/>
                    </a:lnTo>
                    <a:lnTo>
                      <a:pt x="59" y="50"/>
                    </a:lnTo>
                    <a:lnTo>
                      <a:pt x="59" y="48"/>
                    </a:lnTo>
                    <a:lnTo>
                      <a:pt x="59" y="47"/>
                    </a:lnTo>
                    <a:lnTo>
                      <a:pt x="59" y="49"/>
                    </a:lnTo>
                    <a:lnTo>
                      <a:pt x="59" y="53"/>
                    </a:lnTo>
                    <a:lnTo>
                      <a:pt x="59" y="56"/>
                    </a:lnTo>
                    <a:lnTo>
                      <a:pt x="59" y="61"/>
                    </a:lnTo>
                    <a:lnTo>
                      <a:pt x="59" y="66"/>
                    </a:lnTo>
                    <a:lnTo>
                      <a:pt x="59" y="71"/>
                    </a:lnTo>
                    <a:lnTo>
                      <a:pt x="59" y="76"/>
                    </a:lnTo>
                    <a:lnTo>
                      <a:pt x="59" y="79"/>
                    </a:lnTo>
                    <a:lnTo>
                      <a:pt x="60" y="83"/>
                    </a:lnTo>
                    <a:lnTo>
                      <a:pt x="60" y="85"/>
                    </a:lnTo>
                    <a:lnTo>
                      <a:pt x="60" y="87"/>
                    </a:lnTo>
                    <a:lnTo>
                      <a:pt x="60" y="85"/>
                    </a:lnTo>
                    <a:lnTo>
                      <a:pt x="60" y="83"/>
                    </a:lnTo>
                    <a:lnTo>
                      <a:pt x="60" y="81"/>
                    </a:lnTo>
                    <a:lnTo>
                      <a:pt x="60" y="76"/>
                    </a:lnTo>
                    <a:lnTo>
                      <a:pt x="60" y="72"/>
                    </a:lnTo>
                    <a:lnTo>
                      <a:pt x="60" y="67"/>
                    </a:lnTo>
                    <a:lnTo>
                      <a:pt x="60" y="64"/>
                    </a:lnTo>
                    <a:lnTo>
                      <a:pt x="60" y="60"/>
                    </a:lnTo>
                    <a:lnTo>
                      <a:pt x="60" y="59"/>
                    </a:lnTo>
                    <a:lnTo>
                      <a:pt x="62" y="58"/>
                    </a:lnTo>
                    <a:lnTo>
                      <a:pt x="62" y="60"/>
                    </a:lnTo>
                    <a:lnTo>
                      <a:pt x="62" y="63"/>
                    </a:lnTo>
                    <a:lnTo>
                      <a:pt x="62" y="67"/>
                    </a:lnTo>
                    <a:lnTo>
                      <a:pt x="62" y="72"/>
                    </a:lnTo>
                    <a:lnTo>
                      <a:pt x="62" y="79"/>
                    </a:lnTo>
                    <a:lnTo>
                      <a:pt x="62" y="85"/>
                    </a:lnTo>
                    <a:lnTo>
                      <a:pt x="62" y="93"/>
                    </a:lnTo>
                    <a:lnTo>
                      <a:pt x="62" y="99"/>
                    </a:lnTo>
                    <a:lnTo>
                      <a:pt x="62" y="105"/>
                    </a:lnTo>
                    <a:lnTo>
                      <a:pt x="62" y="108"/>
                    </a:lnTo>
                    <a:lnTo>
                      <a:pt x="62" y="111"/>
                    </a:lnTo>
                    <a:lnTo>
                      <a:pt x="63" y="112"/>
                    </a:lnTo>
                    <a:lnTo>
                      <a:pt x="63" y="111"/>
                    </a:lnTo>
                    <a:lnTo>
                      <a:pt x="63" y="107"/>
                    </a:lnTo>
                    <a:lnTo>
                      <a:pt x="63" y="104"/>
                    </a:lnTo>
                    <a:lnTo>
                      <a:pt x="63" y="99"/>
                    </a:lnTo>
                    <a:lnTo>
                      <a:pt x="63" y="94"/>
                    </a:lnTo>
                    <a:lnTo>
                      <a:pt x="63" y="89"/>
                    </a:lnTo>
                    <a:lnTo>
                      <a:pt x="63" y="84"/>
                    </a:lnTo>
                    <a:lnTo>
                      <a:pt x="63" y="81"/>
                    </a:lnTo>
                    <a:lnTo>
                      <a:pt x="63" y="78"/>
                    </a:lnTo>
                    <a:lnTo>
                      <a:pt x="63" y="77"/>
                    </a:lnTo>
                    <a:lnTo>
                      <a:pt x="63" y="78"/>
                    </a:lnTo>
                    <a:lnTo>
                      <a:pt x="64" y="81"/>
                    </a:lnTo>
                    <a:lnTo>
                      <a:pt x="64" y="83"/>
                    </a:lnTo>
                    <a:lnTo>
                      <a:pt x="64" y="85"/>
                    </a:lnTo>
                    <a:lnTo>
                      <a:pt x="64" y="89"/>
                    </a:lnTo>
                    <a:lnTo>
                      <a:pt x="64" y="91"/>
                    </a:lnTo>
                    <a:lnTo>
                      <a:pt x="64" y="94"/>
                    </a:lnTo>
                    <a:lnTo>
                      <a:pt x="64" y="95"/>
                    </a:lnTo>
                    <a:lnTo>
                      <a:pt x="64" y="96"/>
                    </a:lnTo>
                    <a:lnTo>
                      <a:pt x="64" y="95"/>
                    </a:lnTo>
                    <a:lnTo>
                      <a:pt x="64" y="94"/>
                    </a:lnTo>
                    <a:lnTo>
                      <a:pt x="64" y="91"/>
                    </a:lnTo>
                    <a:lnTo>
                      <a:pt x="64" y="89"/>
                    </a:lnTo>
                    <a:lnTo>
                      <a:pt x="64" y="85"/>
                    </a:lnTo>
                    <a:lnTo>
                      <a:pt x="65" y="82"/>
                    </a:lnTo>
                    <a:lnTo>
                      <a:pt x="65" y="78"/>
                    </a:lnTo>
                    <a:lnTo>
                      <a:pt x="65" y="73"/>
                    </a:lnTo>
                    <a:lnTo>
                      <a:pt x="65" y="70"/>
                    </a:lnTo>
                    <a:lnTo>
                      <a:pt x="65" y="67"/>
                    </a:lnTo>
                    <a:lnTo>
                      <a:pt x="65" y="64"/>
                    </a:lnTo>
                    <a:lnTo>
                      <a:pt x="65" y="61"/>
                    </a:lnTo>
                    <a:lnTo>
                      <a:pt x="65" y="59"/>
                    </a:lnTo>
                    <a:lnTo>
                      <a:pt x="65" y="56"/>
                    </a:lnTo>
                    <a:lnTo>
                      <a:pt x="65" y="55"/>
                    </a:lnTo>
                    <a:lnTo>
                      <a:pt x="65" y="53"/>
                    </a:lnTo>
                    <a:lnTo>
                      <a:pt x="65" y="52"/>
                    </a:lnTo>
                    <a:lnTo>
                      <a:pt x="66" y="50"/>
                    </a:lnTo>
                    <a:lnTo>
                      <a:pt x="66" y="52"/>
                    </a:lnTo>
                    <a:lnTo>
                      <a:pt x="66" y="53"/>
                    </a:lnTo>
                    <a:lnTo>
                      <a:pt x="66" y="55"/>
                    </a:lnTo>
                    <a:lnTo>
                      <a:pt x="66" y="58"/>
                    </a:lnTo>
                    <a:lnTo>
                      <a:pt x="66" y="61"/>
                    </a:lnTo>
                    <a:lnTo>
                      <a:pt x="66" y="65"/>
                    </a:lnTo>
                    <a:lnTo>
                      <a:pt x="66" y="69"/>
                    </a:lnTo>
                    <a:lnTo>
                      <a:pt x="66" y="73"/>
                    </a:lnTo>
                    <a:lnTo>
                      <a:pt x="66" y="79"/>
                    </a:lnTo>
                    <a:lnTo>
                      <a:pt x="66" y="84"/>
                    </a:lnTo>
                    <a:lnTo>
                      <a:pt x="66" y="89"/>
                    </a:lnTo>
                    <a:lnTo>
                      <a:pt x="68" y="94"/>
                    </a:lnTo>
                    <a:lnTo>
                      <a:pt x="68" y="99"/>
                    </a:lnTo>
                    <a:lnTo>
                      <a:pt x="68" y="102"/>
                    </a:lnTo>
                    <a:lnTo>
                      <a:pt x="68" y="106"/>
                    </a:lnTo>
                    <a:lnTo>
                      <a:pt x="68" y="107"/>
                    </a:lnTo>
                    <a:lnTo>
                      <a:pt x="68" y="108"/>
                    </a:lnTo>
                    <a:lnTo>
                      <a:pt x="68" y="110"/>
                    </a:lnTo>
                    <a:lnTo>
                      <a:pt x="68" y="108"/>
                    </a:lnTo>
                    <a:lnTo>
                      <a:pt x="68" y="107"/>
                    </a:lnTo>
                    <a:lnTo>
                      <a:pt x="68" y="105"/>
                    </a:lnTo>
                    <a:lnTo>
                      <a:pt x="68" y="102"/>
                    </a:lnTo>
                    <a:lnTo>
                      <a:pt x="68" y="100"/>
                    </a:lnTo>
                    <a:lnTo>
                      <a:pt x="68" y="97"/>
                    </a:lnTo>
                    <a:lnTo>
                      <a:pt x="69" y="94"/>
                    </a:lnTo>
                    <a:lnTo>
                      <a:pt x="69" y="91"/>
                    </a:lnTo>
                    <a:lnTo>
                      <a:pt x="69" y="89"/>
                    </a:lnTo>
                    <a:lnTo>
                      <a:pt x="69" y="88"/>
                    </a:lnTo>
                    <a:lnTo>
                      <a:pt x="69" y="85"/>
                    </a:lnTo>
                    <a:lnTo>
                      <a:pt x="69" y="84"/>
                    </a:lnTo>
                    <a:lnTo>
                      <a:pt x="69" y="83"/>
                    </a:lnTo>
                    <a:lnTo>
                      <a:pt x="69" y="81"/>
                    </a:lnTo>
                    <a:lnTo>
                      <a:pt x="69" y="79"/>
                    </a:lnTo>
                    <a:lnTo>
                      <a:pt x="69" y="77"/>
                    </a:lnTo>
                    <a:lnTo>
                      <a:pt x="69" y="73"/>
                    </a:lnTo>
                    <a:lnTo>
                      <a:pt x="69" y="70"/>
                    </a:lnTo>
                    <a:lnTo>
                      <a:pt x="70" y="66"/>
                    </a:lnTo>
                    <a:lnTo>
                      <a:pt x="70" y="61"/>
                    </a:lnTo>
                    <a:lnTo>
                      <a:pt x="70" y="58"/>
                    </a:lnTo>
                    <a:lnTo>
                      <a:pt x="70" y="54"/>
                    </a:lnTo>
                    <a:lnTo>
                      <a:pt x="70" y="50"/>
                    </a:lnTo>
                    <a:lnTo>
                      <a:pt x="70" y="49"/>
                    </a:lnTo>
                    <a:lnTo>
                      <a:pt x="70" y="48"/>
                    </a:lnTo>
                    <a:lnTo>
                      <a:pt x="70" y="49"/>
                    </a:lnTo>
                    <a:lnTo>
                      <a:pt x="70" y="52"/>
                    </a:lnTo>
                    <a:lnTo>
                      <a:pt x="70" y="54"/>
                    </a:lnTo>
                    <a:lnTo>
                      <a:pt x="70" y="59"/>
                    </a:lnTo>
                    <a:lnTo>
                      <a:pt x="70" y="65"/>
                    </a:lnTo>
                    <a:lnTo>
                      <a:pt x="70" y="71"/>
                    </a:lnTo>
                    <a:lnTo>
                      <a:pt x="71" y="77"/>
                    </a:lnTo>
                    <a:lnTo>
                      <a:pt x="71" y="83"/>
                    </a:lnTo>
                    <a:lnTo>
                      <a:pt x="71" y="88"/>
                    </a:lnTo>
                    <a:lnTo>
                      <a:pt x="71" y="91"/>
                    </a:lnTo>
                    <a:lnTo>
                      <a:pt x="71" y="94"/>
                    </a:lnTo>
                    <a:lnTo>
                      <a:pt x="71" y="93"/>
                    </a:lnTo>
                    <a:lnTo>
                      <a:pt x="71" y="89"/>
                    </a:lnTo>
                    <a:lnTo>
                      <a:pt x="71" y="84"/>
                    </a:lnTo>
                    <a:lnTo>
                      <a:pt x="71" y="79"/>
                    </a:lnTo>
                    <a:lnTo>
                      <a:pt x="71" y="73"/>
                    </a:lnTo>
                    <a:lnTo>
                      <a:pt x="71" y="66"/>
                    </a:lnTo>
                    <a:lnTo>
                      <a:pt x="71" y="60"/>
                    </a:lnTo>
                    <a:lnTo>
                      <a:pt x="72" y="54"/>
                    </a:lnTo>
                    <a:lnTo>
                      <a:pt x="72" y="49"/>
                    </a:lnTo>
                    <a:lnTo>
                      <a:pt x="72" y="46"/>
                    </a:lnTo>
                    <a:lnTo>
                      <a:pt x="72" y="43"/>
                    </a:lnTo>
                    <a:lnTo>
                      <a:pt x="72" y="42"/>
                    </a:lnTo>
                    <a:lnTo>
                      <a:pt x="72" y="43"/>
                    </a:lnTo>
                    <a:lnTo>
                      <a:pt x="72" y="46"/>
                    </a:lnTo>
                    <a:lnTo>
                      <a:pt x="72" y="48"/>
                    </a:lnTo>
                    <a:lnTo>
                      <a:pt x="72" y="52"/>
                    </a:lnTo>
                    <a:lnTo>
                      <a:pt x="72" y="54"/>
                    </a:lnTo>
                    <a:lnTo>
                      <a:pt x="72" y="58"/>
                    </a:lnTo>
                    <a:lnTo>
                      <a:pt x="72" y="60"/>
                    </a:lnTo>
                    <a:lnTo>
                      <a:pt x="74" y="63"/>
                    </a:lnTo>
                    <a:lnTo>
                      <a:pt x="74" y="65"/>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01" name="Freeform 133"/>
              <p:cNvSpPr>
                <a:spLocks/>
              </p:cNvSpPr>
              <p:nvPr/>
            </p:nvSpPr>
            <p:spPr bwMode="auto">
              <a:xfrm>
                <a:off x="4145" y="2160"/>
                <a:ext cx="74" cy="140"/>
              </a:xfrm>
              <a:custGeom>
                <a:avLst/>
                <a:gdLst>
                  <a:gd name="T0" fmla="*/ 1 w 74"/>
                  <a:gd name="T1" fmla="*/ 19 h 140"/>
                  <a:gd name="T2" fmla="*/ 1 w 74"/>
                  <a:gd name="T3" fmla="*/ 75 h 140"/>
                  <a:gd name="T4" fmla="*/ 3 w 74"/>
                  <a:gd name="T5" fmla="*/ 64 h 140"/>
                  <a:gd name="T6" fmla="*/ 5 w 74"/>
                  <a:gd name="T7" fmla="*/ 60 h 140"/>
                  <a:gd name="T8" fmla="*/ 5 w 74"/>
                  <a:gd name="T9" fmla="*/ 22 h 140"/>
                  <a:gd name="T10" fmla="*/ 6 w 74"/>
                  <a:gd name="T11" fmla="*/ 60 h 140"/>
                  <a:gd name="T12" fmla="*/ 8 w 74"/>
                  <a:gd name="T13" fmla="*/ 76 h 140"/>
                  <a:gd name="T14" fmla="*/ 9 w 74"/>
                  <a:gd name="T15" fmla="*/ 54 h 140"/>
                  <a:gd name="T16" fmla="*/ 11 w 74"/>
                  <a:gd name="T17" fmla="*/ 5 h 140"/>
                  <a:gd name="T18" fmla="*/ 11 w 74"/>
                  <a:gd name="T19" fmla="*/ 21 h 140"/>
                  <a:gd name="T20" fmla="*/ 12 w 74"/>
                  <a:gd name="T21" fmla="*/ 47 h 140"/>
                  <a:gd name="T22" fmla="*/ 13 w 74"/>
                  <a:gd name="T23" fmla="*/ 76 h 140"/>
                  <a:gd name="T24" fmla="*/ 14 w 74"/>
                  <a:gd name="T25" fmla="*/ 71 h 140"/>
                  <a:gd name="T26" fmla="*/ 15 w 74"/>
                  <a:gd name="T27" fmla="*/ 45 h 140"/>
                  <a:gd name="T28" fmla="*/ 17 w 74"/>
                  <a:gd name="T29" fmla="*/ 64 h 140"/>
                  <a:gd name="T30" fmla="*/ 18 w 74"/>
                  <a:gd name="T31" fmla="*/ 94 h 140"/>
                  <a:gd name="T32" fmla="*/ 19 w 74"/>
                  <a:gd name="T33" fmla="*/ 12 h 140"/>
                  <a:gd name="T34" fmla="*/ 20 w 74"/>
                  <a:gd name="T35" fmla="*/ 110 h 140"/>
                  <a:gd name="T36" fmla="*/ 22 w 74"/>
                  <a:gd name="T37" fmla="*/ 47 h 140"/>
                  <a:gd name="T38" fmla="*/ 23 w 74"/>
                  <a:gd name="T39" fmla="*/ 59 h 140"/>
                  <a:gd name="T40" fmla="*/ 24 w 74"/>
                  <a:gd name="T41" fmla="*/ 30 h 140"/>
                  <a:gd name="T42" fmla="*/ 25 w 74"/>
                  <a:gd name="T43" fmla="*/ 22 h 140"/>
                  <a:gd name="T44" fmla="*/ 26 w 74"/>
                  <a:gd name="T45" fmla="*/ 53 h 140"/>
                  <a:gd name="T46" fmla="*/ 28 w 74"/>
                  <a:gd name="T47" fmla="*/ 46 h 140"/>
                  <a:gd name="T48" fmla="*/ 29 w 74"/>
                  <a:gd name="T49" fmla="*/ 50 h 140"/>
                  <a:gd name="T50" fmla="*/ 30 w 74"/>
                  <a:gd name="T51" fmla="*/ 111 h 140"/>
                  <a:gd name="T52" fmla="*/ 31 w 74"/>
                  <a:gd name="T53" fmla="*/ 123 h 140"/>
                  <a:gd name="T54" fmla="*/ 31 w 74"/>
                  <a:gd name="T55" fmla="*/ 74 h 140"/>
                  <a:gd name="T56" fmla="*/ 34 w 74"/>
                  <a:gd name="T57" fmla="*/ 56 h 140"/>
                  <a:gd name="T58" fmla="*/ 35 w 74"/>
                  <a:gd name="T59" fmla="*/ 48 h 140"/>
                  <a:gd name="T60" fmla="*/ 36 w 74"/>
                  <a:gd name="T61" fmla="*/ 47 h 140"/>
                  <a:gd name="T62" fmla="*/ 36 w 74"/>
                  <a:gd name="T63" fmla="*/ 94 h 140"/>
                  <a:gd name="T64" fmla="*/ 37 w 74"/>
                  <a:gd name="T65" fmla="*/ 42 h 140"/>
                  <a:gd name="T66" fmla="*/ 39 w 74"/>
                  <a:gd name="T67" fmla="*/ 75 h 140"/>
                  <a:gd name="T68" fmla="*/ 40 w 74"/>
                  <a:gd name="T69" fmla="*/ 68 h 140"/>
                  <a:gd name="T70" fmla="*/ 41 w 74"/>
                  <a:gd name="T71" fmla="*/ 86 h 140"/>
                  <a:gd name="T72" fmla="*/ 43 w 74"/>
                  <a:gd name="T73" fmla="*/ 66 h 140"/>
                  <a:gd name="T74" fmla="*/ 45 w 74"/>
                  <a:gd name="T75" fmla="*/ 28 h 140"/>
                  <a:gd name="T76" fmla="*/ 45 w 74"/>
                  <a:gd name="T77" fmla="*/ 98 h 140"/>
                  <a:gd name="T78" fmla="*/ 46 w 74"/>
                  <a:gd name="T79" fmla="*/ 64 h 140"/>
                  <a:gd name="T80" fmla="*/ 47 w 74"/>
                  <a:gd name="T81" fmla="*/ 56 h 140"/>
                  <a:gd name="T82" fmla="*/ 48 w 74"/>
                  <a:gd name="T83" fmla="*/ 81 h 140"/>
                  <a:gd name="T84" fmla="*/ 49 w 74"/>
                  <a:gd name="T85" fmla="*/ 62 h 140"/>
                  <a:gd name="T86" fmla="*/ 51 w 74"/>
                  <a:gd name="T87" fmla="*/ 47 h 140"/>
                  <a:gd name="T88" fmla="*/ 52 w 74"/>
                  <a:gd name="T89" fmla="*/ 89 h 140"/>
                  <a:gd name="T90" fmla="*/ 53 w 74"/>
                  <a:gd name="T91" fmla="*/ 70 h 140"/>
                  <a:gd name="T92" fmla="*/ 54 w 74"/>
                  <a:gd name="T93" fmla="*/ 92 h 140"/>
                  <a:gd name="T94" fmla="*/ 57 w 74"/>
                  <a:gd name="T95" fmla="*/ 68 h 140"/>
                  <a:gd name="T96" fmla="*/ 57 w 74"/>
                  <a:gd name="T97" fmla="*/ 81 h 140"/>
                  <a:gd name="T98" fmla="*/ 58 w 74"/>
                  <a:gd name="T99" fmla="*/ 93 h 140"/>
                  <a:gd name="T100" fmla="*/ 59 w 74"/>
                  <a:gd name="T101" fmla="*/ 115 h 140"/>
                  <a:gd name="T102" fmla="*/ 60 w 74"/>
                  <a:gd name="T103" fmla="*/ 56 h 140"/>
                  <a:gd name="T104" fmla="*/ 62 w 74"/>
                  <a:gd name="T105" fmla="*/ 41 h 140"/>
                  <a:gd name="T106" fmla="*/ 63 w 74"/>
                  <a:gd name="T107" fmla="*/ 82 h 140"/>
                  <a:gd name="T108" fmla="*/ 64 w 74"/>
                  <a:gd name="T109" fmla="*/ 40 h 140"/>
                  <a:gd name="T110" fmla="*/ 65 w 74"/>
                  <a:gd name="T111" fmla="*/ 59 h 140"/>
                  <a:gd name="T112" fmla="*/ 66 w 74"/>
                  <a:gd name="T113" fmla="*/ 68 h 140"/>
                  <a:gd name="T114" fmla="*/ 68 w 74"/>
                  <a:gd name="T115" fmla="*/ 86 h 140"/>
                  <a:gd name="T116" fmla="*/ 69 w 74"/>
                  <a:gd name="T117" fmla="*/ 51 h 140"/>
                  <a:gd name="T118" fmla="*/ 70 w 74"/>
                  <a:gd name="T119" fmla="*/ 57 h 140"/>
                  <a:gd name="T120" fmla="*/ 71 w 74"/>
                  <a:gd name="T121" fmla="*/ 103 h 140"/>
                  <a:gd name="T122" fmla="*/ 73 w 74"/>
                  <a:gd name="T123" fmla="*/ 77 h 140"/>
                  <a:gd name="T124" fmla="*/ 74 w 74"/>
                  <a:gd name="T125" fmla="*/ 73 h 1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4"/>
                  <a:gd name="T190" fmla="*/ 0 h 140"/>
                  <a:gd name="T191" fmla="*/ 74 w 74"/>
                  <a:gd name="T192" fmla="*/ 140 h 14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4" h="140">
                    <a:moveTo>
                      <a:pt x="0" y="34"/>
                    </a:moveTo>
                    <a:lnTo>
                      <a:pt x="0" y="35"/>
                    </a:lnTo>
                    <a:lnTo>
                      <a:pt x="0" y="34"/>
                    </a:lnTo>
                    <a:lnTo>
                      <a:pt x="0" y="32"/>
                    </a:lnTo>
                    <a:lnTo>
                      <a:pt x="0" y="30"/>
                    </a:lnTo>
                    <a:lnTo>
                      <a:pt x="0" y="27"/>
                    </a:lnTo>
                    <a:lnTo>
                      <a:pt x="0" y="24"/>
                    </a:lnTo>
                    <a:lnTo>
                      <a:pt x="0" y="22"/>
                    </a:lnTo>
                    <a:lnTo>
                      <a:pt x="0" y="21"/>
                    </a:lnTo>
                    <a:lnTo>
                      <a:pt x="0" y="19"/>
                    </a:lnTo>
                    <a:lnTo>
                      <a:pt x="1" y="19"/>
                    </a:lnTo>
                    <a:lnTo>
                      <a:pt x="1" y="21"/>
                    </a:lnTo>
                    <a:lnTo>
                      <a:pt x="1" y="23"/>
                    </a:lnTo>
                    <a:lnTo>
                      <a:pt x="1" y="28"/>
                    </a:lnTo>
                    <a:lnTo>
                      <a:pt x="1" y="33"/>
                    </a:lnTo>
                    <a:lnTo>
                      <a:pt x="1" y="40"/>
                    </a:lnTo>
                    <a:lnTo>
                      <a:pt x="1" y="46"/>
                    </a:lnTo>
                    <a:lnTo>
                      <a:pt x="1" y="53"/>
                    </a:lnTo>
                    <a:lnTo>
                      <a:pt x="1" y="60"/>
                    </a:lnTo>
                    <a:lnTo>
                      <a:pt x="1" y="66"/>
                    </a:lnTo>
                    <a:lnTo>
                      <a:pt x="1" y="71"/>
                    </a:lnTo>
                    <a:lnTo>
                      <a:pt x="1" y="75"/>
                    </a:lnTo>
                    <a:lnTo>
                      <a:pt x="2" y="77"/>
                    </a:lnTo>
                    <a:lnTo>
                      <a:pt x="2" y="75"/>
                    </a:lnTo>
                    <a:lnTo>
                      <a:pt x="2" y="73"/>
                    </a:lnTo>
                    <a:lnTo>
                      <a:pt x="2" y="69"/>
                    </a:lnTo>
                    <a:lnTo>
                      <a:pt x="2" y="65"/>
                    </a:lnTo>
                    <a:lnTo>
                      <a:pt x="2" y="62"/>
                    </a:lnTo>
                    <a:lnTo>
                      <a:pt x="2" y="59"/>
                    </a:lnTo>
                    <a:lnTo>
                      <a:pt x="2" y="57"/>
                    </a:lnTo>
                    <a:lnTo>
                      <a:pt x="2" y="59"/>
                    </a:lnTo>
                    <a:lnTo>
                      <a:pt x="3" y="62"/>
                    </a:lnTo>
                    <a:lnTo>
                      <a:pt x="3" y="64"/>
                    </a:lnTo>
                    <a:lnTo>
                      <a:pt x="3" y="68"/>
                    </a:lnTo>
                    <a:lnTo>
                      <a:pt x="3" y="71"/>
                    </a:lnTo>
                    <a:lnTo>
                      <a:pt x="3" y="75"/>
                    </a:lnTo>
                    <a:lnTo>
                      <a:pt x="3" y="79"/>
                    </a:lnTo>
                    <a:lnTo>
                      <a:pt x="3" y="80"/>
                    </a:lnTo>
                    <a:lnTo>
                      <a:pt x="3" y="81"/>
                    </a:lnTo>
                    <a:lnTo>
                      <a:pt x="3" y="79"/>
                    </a:lnTo>
                    <a:lnTo>
                      <a:pt x="3" y="76"/>
                    </a:lnTo>
                    <a:lnTo>
                      <a:pt x="3" y="71"/>
                    </a:lnTo>
                    <a:lnTo>
                      <a:pt x="3" y="66"/>
                    </a:lnTo>
                    <a:lnTo>
                      <a:pt x="5" y="60"/>
                    </a:lnTo>
                    <a:lnTo>
                      <a:pt x="5" y="54"/>
                    </a:lnTo>
                    <a:lnTo>
                      <a:pt x="5" y="48"/>
                    </a:lnTo>
                    <a:lnTo>
                      <a:pt x="5" y="41"/>
                    </a:lnTo>
                    <a:lnTo>
                      <a:pt x="5" y="35"/>
                    </a:lnTo>
                    <a:lnTo>
                      <a:pt x="5" y="30"/>
                    </a:lnTo>
                    <a:lnTo>
                      <a:pt x="5" y="25"/>
                    </a:lnTo>
                    <a:lnTo>
                      <a:pt x="5" y="22"/>
                    </a:lnTo>
                    <a:lnTo>
                      <a:pt x="5" y="19"/>
                    </a:lnTo>
                    <a:lnTo>
                      <a:pt x="5" y="18"/>
                    </a:lnTo>
                    <a:lnTo>
                      <a:pt x="5" y="19"/>
                    </a:lnTo>
                    <a:lnTo>
                      <a:pt x="5" y="22"/>
                    </a:lnTo>
                    <a:lnTo>
                      <a:pt x="6" y="24"/>
                    </a:lnTo>
                    <a:lnTo>
                      <a:pt x="6" y="28"/>
                    </a:lnTo>
                    <a:lnTo>
                      <a:pt x="6" y="32"/>
                    </a:lnTo>
                    <a:lnTo>
                      <a:pt x="6" y="35"/>
                    </a:lnTo>
                    <a:lnTo>
                      <a:pt x="6" y="39"/>
                    </a:lnTo>
                    <a:lnTo>
                      <a:pt x="6" y="44"/>
                    </a:lnTo>
                    <a:lnTo>
                      <a:pt x="6" y="47"/>
                    </a:lnTo>
                    <a:lnTo>
                      <a:pt x="6" y="51"/>
                    </a:lnTo>
                    <a:lnTo>
                      <a:pt x="6" y="54"/>
                    </a:lnTo>
                    <a:lnTo>
                      <a:pt x="6" y="58"/>
                    </a:lnTo>
                    <a:lnTo>
                      <a:pt x="6" y="60"/>
                    </a:lnTo>
                    <a:lnTo>
                      <a:pt x="6" y="64"/>
                    </a:lnTo>
                    <a:lnTo>
                      <a:pt x="6" y="66"/>
                    </a:lnTo>
                    <a:lnTo>
                      <a:pt x="7" y="70"/>
                    </a:lnTo>
                    <a:lnTo>
                      <a:pt x="7" y="73"/>
                    </a:lnTo>
                    <a:lnTo>
                      <a:pt x="7" y="75"/>
                    </a:lnTo>
                    <a:lnTo>
                      <a:pt x="7" y="76"/>
                    </a:lnTo>
                    <a:lnTo>
                      <a:pt x="7" y="79"/>
                    </a:lnTo>
                    <a:lnTo>
                      <a:pt x="7" y="80"/>
                    </a:lnTo>
                    <a:lnTo>
                      <a:pt x="7" y="79"/>
                    </a:lnTo>
                    <a:lnTo>
                      <a:pt x="7" y="77"/>
                    </a:lnTo>
                    <a:lnTo>
                      <a:pt x="8" y="76"/>
                    </a:lnTo>
                    <a:lnTo>
                      <a:pt x="8" y="77"/>
                    </a:lnTo>
                    <a:lnTo>
                      <a:pt x="8" y="79"/>
                    </a:lnTo>
                    <a:lnTo>
                      <a:pt x="8" y="80"/>
                    </a:lnTo>
                    <a:lnTo>
                      <a:pt x="8" y="79"/>
                    </a:lnTo>
                    <a:lnTo>
                      <a:pt x="8" y="77"/>
                    </a:lnTo>
                    <a:lnTo>
                      <a:pt x="8" y="75"/>
                    </a:lnTo>
                    <a:lnTo>
                      <a:pt x="8" y="73"/>
                    </a:lnTo>
                    <a:lnTo>
                      <a:pt x="9" y="69"/>
                    </a:lnTo>
                    <a:lnTo>
                      <a:pt x="9" y="64"/>
                    </a:lnTo>
                    <a:lnTo>
                      <a:pt x="9" y="59"/>
                    </a:lnTo>
                    <a:lnTo>
                      <a:pt x="9" y="54"/>
                    </a:lnTo>
                    <a:lnTo>
                      <a:pt x="9" y="50"/>
                    </a:lnTo>
                    <a:lnTo>
                      <a:pt x="9" y="44"/>
                    </a:lnTo>
                    <a:lnTo>
                      <a:pt x="9" y="39"/>
                    </a:lnTo>
                    <a:lnTo>
                      <a:pt x="9" y="33"/>
                    </a:lnTo>
                    <a:lnTo>
                      <a:pt x="9" y="28"/>
                    </a:lnTo>
                    <a:lnTo>
                      <a:pt x="9" y="23"/>
                    </a:lnTo>
                    <a:lnTo>
                      <a:pt x="9" y="19"/>
                    </a:lnTo>
                    <a:lnTo>
                      <a:pt x="9" y="15"/>
                    </a:lnTo>
                    <a:lnTo>
                      <a:pt x="9" y="11"/>
                    </a:lnTo>
                    <a:lnTo>
                      <a:pt x="11" y="7"/>
                    </a:lnTo>
                    <a:lnTo>
                      <a:pt x="11" y="5"/>
                    </a:lnTo>
                    <a:lnTo>
                      <a:pt x="11" y="3"/>
                    </a:lnTo>
                    <a:lnTo>
                      <a:pt x="11" y="1"/>
                    </a:lnTo>
                    <a:lnTo>
                      <a:pt x="11" y="0"/>
                    </a:lnTo>
                    <a:lnTo>
                      <a:pt x="11" y="1"/>
                    </a:lnTo>
                    <a:lnTo>
                      <a:pt x="11" y="3"/>
                    </a:lnTo>
                    <a:lnTo>
                      <a:pt x="11" y="4"/>
                    </a:lnTo>
                    <a:lnTo>
                      <a:pt x="11" y="6"/>
                    </a:lnTo>
                    <a:lnTo>
                      <a:pt x="11" y="10"/>
                    </a:lnTo>
                    <a:lnTo>
                      <a:pt x="11" y="13"/>
                    </a:lnTo>
                    <a:lnTo>
                      <a:pt x="11" y="17"/>
                    </a:lnTo>
                    <a:lnTo>
                      <a:pt x="11" y="21"/>
                    </a:lnTo>
                    <a:lnTo>
                      <a:pt x="12" y="25"/>
                    </a:lnTo>
                    <a:lnTo>
                      <a:pt x="12" y="29"/>
                    </a:lnTo>
                    <a:lnTo>
                      <a:pt x="12" y="32"/>
                    </a:lnTo>
                    <a:lnTo>
                      <a:pt x="12" y="35"/>
                    </a:lnTo>
                    <a:lnTo>
                      <a:pt x="12" y="38"/>
                    </a:lnTo>
                    <a:lnTo>
                      <a:pt x="12" y="40"/>
                    </a:lnTo>
                    <a:lnTo>
                      <a:pt x="12" y="42"/>
                    </a:lnTo>
                    <a:lnTo>
                      <a:pt x="12" y="44"/>
                    </a:lnTo>
                    <a:lnTo>
                      <a:pt x="12" y="45"/>
                    </a:lnTo>
                    <a:lnTo>
                      <a:pt x="12" y="46"/>
                    </a:lnTo>
                    <a:lnTo>
                      <a:pt x="12" y="47"/>
                    </a:lnTo>
                    <a:lnTo>
                      <a:pt x="12" y="48"/>
                    </a:lnTo>
                    <a:lnTo>
                      <a:pt x="13" y="48"/>
                    </a:lnTo>
                    <a:lnTo>
                      <a:pt x="13" y="50"/>
                    </a:lnTo>
                    <a:lnTo>
                      <a:pt x="13" y="51"/>
                    </a:lnTo>
                    <a:lnTo>
                      <a:pt x="13" y="52"/>
                    </a:lnTo>
                    <a:lnTo>
                      <a:pt x="13" y="54"/>
                    </a:lnTo>
                    <a:lnTo>
                      <a:pt x="13" y="57"/>
                    </a:lnTo>
                    <a:lnTo>
                      <a:pt x="13" y="60"/>
                    </a:lnTo>
                    <a:lnTo>
                      <a:pt x="13" y="65"/>
                    </a:lnTo>
                    <a:lnTo>
                      <a:pt x="13" y="70"/>
                    </a:lnTo>
                    <a:lnTo>
                      <a:pt x="13" y="76"/>
                    </a:lnTo>
                    <a:lnTo>
                      <a:pt x="13" y="81"/>
                    </a:lnTo>
                    <a:lnTo>
                      <a:pt x="13" y="86"/>
                    </a:lnTo>
                    <a:lnTo>
                      <a:pt x="14" y="89"/>
                    </a:lnTo>
                    <a:lnTo>
                      <a:pt x="14" y="93"/>
                    </a:lnTo>
                    <a:lnTo>
                      <a:pt x="14" y="94"/>
                    </a:lnTo>
                    <a:lnTo>
                      <a:pt x="14" y="93"/>
                    </a:lnTo>
                    <a:lnTo>
                      <a:pt x="14" y="91"/>
                    </a:lnTo>
                    <a:lnTo>
                      <a:pt x="14" y="87"/>
                    </a:lnTo>
                    <a:lnTo>
                      <a:pt x="14" y="82"/>
                    </a:lnTo>
                    <a:lnTo>
                      <a:pt x="14" y="77"/>
                    </a:lnTo>
                    <a:lnTo>
                      <a:pt x="14" y="71"/>
                    </a:lnTo>
                    <a:lnTo>
                      <a:pt x="14" y="66"/>
                    </a:lnTo>
                    <a:lnTo>
                      <a:pt x="14" y="62"/>
                    </a:lnTo>
                    <a:lnTo>
                      <a:pt x="15" y="58"/>
                    </a:lnTo>
                    <a:lnTo>
                      <a:pt x="15" y="54"/>
                    </a:lnTo>
                    <a:lnTo>
                      <a:pt x="15" y="52"/>
                    </a:lnTo>
                    <a:lnTo>
                      <a:pt x="15" y="51"/>
                    </a:lnTo>
                    <a:lnTo>
                      <a:pt x="15" y="50"/>
                    </a:lnTo>
                    <a:lnTo>
                      <a:pt x="15" y="48"/>
                    </a:lnTo>
                    <a:lnTo>
                      <a:pt x="15" y="47"/>
                    </a:lnTo>
                    <a:lnTo>
                      <a:pt x="15" y="46"/>
                    </a:lnTo>
                    <a:lnTo>
                      <a:pt x="15" y="45"/>
                    </a:lnTo>
                    <a:lnTo>
                      <a:pt x="15" y="44"/>
                    </a:lnTo>
                    <a:lnTo>
                      <a:pt x="17" y="42"/>
                    </a:lnTo>
                    <a:lnTo>
                      <a:pt x="17" y="41"/>
                    </a:lnTo>
                    <a:lnTo>
                      <a:pt x="17" y="40"/>
                    </a:lnTo>
                    <a:lnTo>
                      <a:pt x="17" y="41"/>
                    </a:lnTo>
                    <a:lnTo>
                      <a:pt x="17" y="42"/>
                    </a:lnTo>
                    <a:lnTo>
                      <a:pt x="17" y="45"/>
                    </a:lnTo>
                    <a:lnTo>
                      <a:pt x="17" y="48"/>
                    </a:lnTo>
                    <a:lnTo>
                      <a:pt x="17" y="52"/>
                    </a:lnTo>
                    <a:lnTo>
                      <a:pt x="17" y="58"/>
                    </a:lnTo>
                    <a:lnTo>
                      <a:pt x="17" y="64"/>
                    </a:lnTo>
                    <a:lnTo>
                      <a:pt x="17" y="71"/>
                    </a:lnTo>
                    <a:lnTo>
                      <a:pt x="17" y="79"/>
                    </a:lnTo>
                    <a:lnTo>
                      <a:pt x="17" y="86"/>
                    </a:lnTo>
                    <a:lnTo>
                      <a:pt x="18" y="92"/>
                    </a:lnTo>
                    <a:lnTo>
                      <a:pt x="18" y="98"/>
                    </a:lnTo>
                    <a:lnTo>
                      <a:pt x="18" y="103"/>
                    </a:lnTo>
                    <a:lnTo>
                      <a:pt x="18" y="106"/>
                    </a:lnTo>
                    <a:lnTo>
                      <a:pt x="18" y="107"/>
                    </a:lnTo>
                    <a:lnTo>
                      <a:pt x="18" y="105"/>
                    </a:lnTo>
                    <a:lnTo>
                      <a:pt x="18" y="100"/>
                    </a:lnTo>
                    <a:lnTo>
                      <a:pt x="18" y="94"/>
                    </a:lnTo>
                    <a:lnTo>
                      <a:pt x="18" y="87"/>
                    </a:lnTo>
                    <a:lnTo>
                      <a:pt x="18" y="79"/>
                    </a:lnTo>
                    <a:lnTo>
                      <a:pt x="18" y="69"/>
                    </a:lnTo>
                    <a:lnTo>
                      <a:pt x="18" y="58"/>
                    </a:lnTo>
                    <a:lnTo>
                      <a:pt x="19" y="48"/>
                    </a:lnTo>
                    <a:lnTo>
                      <a:pt x="19" y="39"/>
                    </a:lnTo>
                    <a:lnTo>
                      <a:pt x="19" y="30"/>
                    </a:lnTo>
                    <a:lnTo>
                      <a:pt x="19" y="23"/>
                    </a:lnTo>
                    <a:lnTo>
                      <a:pt x="19" y="17"/>
                    </a:lnTo>
                    <a:lnTo>
                      <a:pt x="19" y="13"/>
                    </a:lnTo>
                    <a:lnTo>
                      <a:pt x="19" y="12"/>
                    </a:lnTo>
                    <a:lnTo>
                      <a:pt x="19" y="16"/>
                    </a:lnTo>
                    <a:lnTo>
                      <a:pt x="19" y="22"/>
                    </a:lnTo>
                    <a:lnTo>
                      <a:pt x="19" y="29"/>
                    </a:lnTo>
                    <a:lnTo>
                      <a:pt x="19" y="38"/>
                    </a:lnTo>
                    <a:lnTo>
                      <a:pt x="19" y="48"/>
                    </a:lnTo>
                    <a:lnTo>
                      <a:pt x="20" y="60"/>
                    </a:lnTo>
                    <a:lnTo>
                      <a:pt x="20" y="71"/>
                    </a:lnTo>
                    <a:lnTo>
                      <a:pt x="20" y="83"/>
                    </a:lnTo>
                    <a:lnTo>
                      <a:pt x="20" y="94"/>
                    </a:lnTo>
                    <a:lnTo>
                      <a:pt x="20" y="103"/>
                    </a:lnTo>
                    <a:lnTo>
                      <a:pt x="20" y="110"/>
                    </a:lnTo>
                    <a:lnTo>
                      <a:pt x="20" y="115"/>
                    </a:lnTo>
                    <a:lnTo>
                      <a:pt x="20" y="117"/>
                    </a:lnTo>
                    <a:lnTo>
                      <a:pt x="20" y="116"/>
                    </a:lnTo>
                    <a:lnTo>
                      <a:pt x="20" y="112"/>
                    </a:lnTo>
                    <a:lnTo>
                      <a:pt x="20" y="106"/>
                    </a:lnTo>
                    <a:lnTo>
                      <a:pt x="20" y="98"/>
                    </a:lnTo>
                    <a:lnTo>
                      <a:pt x="22" y="88"/>
                    </a:lnTo>
                    <a:lnTo>
                      <a:pt x="22" y="77"/>
                    </a:lnTo>
                    <a:lnTo>
                      <a:pt x="22" y="66"/>
                    </a:lnTo>
                    <a:lnTo>
                      <a:pt x="22" y="57"/>
                    </a:lnTo>
                    <a:lnTo>
                      <a:pt x="22" y="47"/>
                    </a:lnTo>
                    <a:lnTo>
                      <a:pt x="22" y="39"/>
                    </a:lnTo>
                    <a:lnTo>
                      <a:pt x="22" y="34"/>
                    </a:lnTo>
                    <a:lnTo>
                      <a:pt x="22" y="30"/>
                    </a:lnTo>
                    <a:lnTo>
                      <a:pt x="22" y="29"/>
                    </a:lnTo>
                    <a:lnTo>
                      <a:pt x="22" y="33"/>
                    </a:lnTo>
                    <a:lnTo>
                      <a:pt x="22" y="36"/>
                    </a:lnTo>
                    <a:lnTo>
                      <a:pt x="22" y="41"/>
                    </a:lnTo>
                    <a:lnTo>
                      <a:pt x="23" y="46"/>
                    </a:lnTo>
                    <a:lnTo>
                      <a:pt x="23" y="51"/>
                    </a:lnTo>
                    <a:lnTo>
                      <a:pt x="23" y="56"/>
                    </a:lnTo>
                    <a:lnTo>
                      <a:pt x="23" y="59"/>
                    </a:lnTo>
                    <a:lnTo>
                      <a:pt x="23" y="60"/>
                    </a:lnTo>
                    <a:lnTo>
                      <a:pt x="23" y="62"/>
                    </a:lnTo>
                    <a:lnTo>
                      <a:pt x="23" y="60"/>
                    </a:lnTo>
                    <a:lnTo>
                      <a:pt x="23" y="58"/>
                    </a:lnTo>
                    <a:lnTo>
                      <a:pt x="23" y="54"/>
                    </a:lnTo>
                    <a:lnTo>
                      <a:pt x="23" y="51"/>
                    </a:lnTo>
                    <a:lnTo>
                      <a:pt x="23" y="47"/>
                    </a:lnTo>
                    <a:lnTo>
                      <a:pt x="23" y="44"/>
                    </a:lnTo>
                    <a:lnTo>
                      <a:pt x="24" y="39"/>
                    </a:lnTo>
                    <a:lnTo>
                      <a:pt x="24" y="35"/>
                    </a:lnTo>
                    <a:lnTo>
                      <a:pt x="24" y="30"/>
                    </a:lnTo>
                    <a:lnTo>
                      <a:pt x="24" y="27"/>
                    </a:lnTo>
                    <a:lnTo>
                      <a:pt x="24" y="23"/>
                    </a:lnTo>
                    <a:lnTo>
                      <a:pt x="24" y="21"/>
                    </a:lnTo>
                    <a:lnTo>
                      <a:pt x="24" y="18"/>
                    </a:lnTo>
                    <a:lnTo>
                      <a:pt x="24" y="16"/>
                    </a:lnTo>
                    <a:lnTo>
                      <a:pt x="24" y="13"/>
                    </a:lnTo>
                    <a:lnTo>
                      <a:pt x="24" y="12"/>
                    </a:lnTo>
                    <a:lnTo>
                      <a:pt x="24" y="13"/>
                    </a:lnTo>
                    <a:lnTo>
                      <a:pt x="25" y="16"/>
                    </a:lnTo>
                    <a:lnTo>
                      <a:pt x="25" y="18"/>
                    </a:lnTo>
                    <a:lnTo>
                      <a:pt x="25" y="22"/>
                    </a:lnTo>
                    <a:lnTo>
                      <a:pt x="25" y="25"/>
                    </a:lnTo>
                    <a:lnTo>
                      <a:pt x="25" y="29"/>
                    </a:lnTo>
                    <a:lnTo>
                      <a:pt x="25" y="34"/>
                    </a:lnTo>
                    <a:lnTo>
                      <a:pt x="25" y="38"/>
                    </a:lnTo>
                    <a:lnTo>
                      <a:pt x="25" y="41"/>
                    </a:lnTo>
                    <a:lnTo>
                      <a:pt x="25" y="45"/>
                    </a:lnTo>
                    <a:lnTo>
                      <a:pt x="25" y="48"/>
                    </a:lnTo>
                    <a:lnTo>
                      <a:pt x="25" y="51"/>
                    </a:lnTo>
                    <a:lnTo>
                      <a:pt x="25" y="52"/>
                    </a:lnTo>
                    <a:lnTo>
                      <a:pt x="25" y="53"/>
                    </a:lnTo>
                    <a:lnTo>
                      <a:pt x="26" y="53"/>
                    </a:lnTo>
                    <a:lnTo>
                      <a:pt x="26" y="52"/>
                    </a:lnTo>
                    <a:lnTo>
                      <a:pt x="26" y="51"/>
                    </a:lnTo>
                    <a:lnTo>
                      <a:pt x="26" y="50"/>
                    </a:lnTo>
                    <a:lnTo>
                      <a:pt x="26" y="47"/>
                    </a:lnTo>
                    <a:lnTo>
                      <a:pt x="26" y="46"/>
                    </a:lnTo>
                    <a:lnTo>
                      <a:pt x="26" y="44"/>
                    </a:lnTo>
                    <a:lnTo>
                      <a:pt x="26" y="42"/>
                    </a:lnTo>
                    <a:lnTo>
                      <a:pt x="26" y="41"/>
                    </a:lnTo>
                    <a:lnTo>
                      <a:pt x="26" y="42"/>
                    </a:lnTo>
                    <a:lnTo>
                      <a:pt x="28" y="44"/>
                    </a:lnTo>
                    <a:lnTo>
                      <a:pt x="28" y="46"/>
                    </a:lnTo>
                    <a:lnTo>
                      <a:pt x="28" y="50"/>
                    </a:lnTo>
                    <a:lnTo>
                      <a:pt x="28" y="52"/>
                    </a:lnTo>
                    <a:lnTo>
                      <a:pt x="28" y="56"/>
                    </a:lnTo>
                    <a:lnTo>
                      <a:pt x="28" y="59"/>
                    </a:lnTo>
                    <a:lnTo>
                      <a:pt x="28" y="62"/>
                    </a:lnTo>
                    <a:lnTo>
                      <a:pt x="28" y="64"/>
                    </a:lnTo>
                    <a:lnTo>
                      <a:pt x="28" y="63"/>
                    </a:lnTo>
                    <a:lnTo>
                      <a:pt x="28" y="60"/>
                    </a:lnTo>
                    <a:lnTo>
                      <a:pt x="28" y="57"/>
                    </a:lnTo>
                    <a:lnTo>
                      <a:pt x="29" y="53"/>
                    </a:lnTo>
                    <a:lnTo>
                      <a:pt x="29" y="50"/>
                    </a:lnTo>
                    <a:lnTo>
                      <a:pt x="29" y="46"/>
                    </a:lnTo>
                    <a:lnTo>
                      <a:pt x="29" y="44"/>
                    </a:lnTo>
                    <a:lnTo>
                      <a:pt x="29" y="46"/>
                    </a:lnTo>
                    <a:lnTo>
                      <a:pt x="29" y="50"/>
                    </a:lnTo>
                    <a:lnTo>
                      <a:pt x="29" y="56"/>
                    </a:lnTo>
                    <a:lnTo>
                      <a:pt x="29" y="64"/>
                    </a:lnTo>
                    <a:lnTo>
                      <a:pt x="29" y="73"/>
                    </a:lnTo>
                    <a:lnTo>
                      <a:pt x="29" y="82"/>
                    </a:lnTo>
                    <a:lnTo>
                      <a:pt x="29" y="92"/>
                    </a:lnTo>
                    <a:lnTo>
                      <a:pt x="30" y="103"/>
                    </a:lnTo>
                    <a:lnTo>
                      <a:pt x="30" y="111"/>
                    </a:lnTo>
                    <a:lnTo>
                      <a:pt x="30" y="120"/>
                    </a:lnTo>
                    <a:lnTo>
                      <a:pt x="30" y="127"/>
                    </a:lnTo>
                    <a:lnTo>
                      <a:pt x="30" y="133"/>
                    </a:lnTo>
                    <a:lnTo>
                      <a:pt x="30" y="136"/>
                    </a:lnTo>
                    <a:lnTo>
                      <a:pt x="30" y="139"/>
                    </a:lnTo>
                    <a:lnTo>
                      <a:pt x="30" y="140"/>
                    </a:lnTo>
                    <a:lnTo>
                      <a:pt x="30" y="138"/>
                    </a:lnTo>
                    <a:lnTo>
                      <a:pt x="30" y="135"/>
                    </a:lnTo>
                    <a:lnTo>
                      <a:pt x="30" y="132"/>
                    </a:lnTo>
                    <a:lnTo>
                      <a:pt x="30" y="128"/>
                    </a:lnTo>
                    <a:lnTo>
                      <a:pt x="31" y="123"/>
                    </a:lnTo>
                    <a:lnTo>
                      <a:pt x="31" y="118"/>
                    </a:lnTo>
                    <a:lnTo>
                      <a:pt x="31" y="113"/>
                    </a:lnTo>
                    <a:lnTo>
                      <a:pt x="31" y="109"/>
                    </a:lnTo>
                    <a:lnTo>
                      <a:pt x="31" y="104"/>
                    </a:lnTo>
                    <a:lnTo>
                      <a:pt x="31" y="99"/>
                    </a:lnTo>
                    <a:lnTo>
                      <a:pt x="31" y="94"/>
                    </a:lnTo>
                    <a:lnTo>
                      <a:pt x="31" y="89"/>
                    </a:lnTo>
                    <a:lnTo>
                      <a:pt x="31" y="86"/>
                    </a:lnTo>
                    <a:lnTo>
                      <a:pt x="31" y="81"/>
                    </a:lnTo>
                    <a:lnTo>
                      <a:pt x="31" y="77"/>
                    </a:lnTo>
                    <a:lnTo>
                      <a:pt x="31" y="74"/>
                    </a:lnTo>
                    <a:lnTo>
                      <a:pt x="31" y="71"/>
                    </a:lnTo>
                    <a:lnTo>
                      <a:pt x="32" y="69"/>
                    </a:lnTo>
                    <a:lnTo>
                      <a:pt x="32" y="66"/>
                    </a:lnTo>
                    <a:lnTo>
                      <a:pt x="32" y="65"/>
                    </a:lnTo>
                    <a:lnTo>
                      <a:pt x="32" y="64"/>
                    </a:lnTo>
                    <a:lnTo>
                      <a:pt x="32" y="63"/>
                    </a:lnTo>
                    <a:lnTo>
                      <a:pt x="32" y="62"/>
                    </a:lnTo>
                    <a:lnTo>
                      <a:pt x="32" y="60"/>
                    </a:lnTo>
                    <a:lnTo>
                      <a:pt x="32" y="59"/>
                    </a:lnTo>
                    <a:lnTo>
                      <a:pt x="32" y="58"/>
                    </a:lnTo>
                    <a:lnTo>
                      <a:pt x="34" y="56"/>
                    </a:lnTo>
                    <a:lnTo>
                      <a:pt x="34" y="53"/>
                    </a:lnTo>
                    <a:lnTo>
                      <a:pt x="34" y="51"/>
                    </a:lnTo>
                    <a:lnTo>
                      <a:pt x="34" y="50"/>
                    </a:lnTo>
                    <a:lnTo>
                      <a:pt x="34" y="47"/>
                    </a:lnTo>
                    <a:lnTo>
                      <a:pt x="34" y="46"/>
                    </a:lnTo>
                    <a:lnTo>
                      <a:pt x="34" y="45"/>
                    </a:lnTo>
                    <a:lnTo>
                      <a:pt x="34" y="46"/>
                    </a:lnTo>
                    <a:lnTo>
                      <a:pt x="34" y="47"/>
                    </a:lnTo>
                    <a:lnTo>
                      <a:pt x="34" y="48"/>
                    </a:lnTo>
                    <a:lnTo>
                      <a:pt x="35" y="50"/>
                    </a:lnTo>
                    <a:lnTo>
                      <a:pt x="35" y="48"/>
                    </a:lnTo>
                    <a:lnTo>
                      <a:pt x="35" y="47"/>
                    </a:lnTo>
                    <a:lnTo>
                      <a:pt x="35" y="45"/>
                    </a:lnTo>
                    <a:lnTo>
                      <a:pt x="35" y="42"/>
                    </a:lnTo>
                    <a:lnTo>
                      <a:pt x="35" y="40"/>
                    </a:lnTo>
                    <a:lnTo>
                      <a:pt x="35" y="39"/>
                    </a:lnTo>
                    <a:lnTo>
                      <a:pt x="35" y="38"/>
                    </a:lnTo>
                    <a:lnTo>
                      <a:pt x="35" y="36"/>
                    </a:lnTo>
                    <a:lnTo>
                      <a:pt x="35" y="38"/>
                    </a:lnTo>
                    <a:lnTo>
                      <a:pt x="35" y="40"/>
                    </a:lnTo>
                    <a:lnTo>
                      <a:pt x="35" y="42"/>
                    </a:lnTo>
                    <a:lnTo>
                      <a:pt x="36" y="47"/>
                    </a:lnTo>
                    <a:lnTo>
                      <a:pt x="36" y="52"/>
                    </a:lnTo>
                    <a:lnTo>
                      <a:pt x="36" y="59"/>
                    </a:lnTo>
                    <a:lnTo>
                      <a:pt x="36" y="65"/>
                    </a:lnTo>
                    <a:lnTo>
                      <a:pt x="36" y="73"/>
                    </a:lnTo>
                    <a:lnTo>
                      <a:pt x="36" y="79"/>
                    </a:lnTo>
                    <a:lnTo>
                      <a:pt x="36" y="85"/>
                    </a:lnTo>
                    <a:lnTo>
                      <a:pt x="36" y="89"/>
                    </a:lnTo>
                    <a:lnTo>
                      <a:pt x="36" y="93"/>
                    </a:lnTo>
                    <a:lnTo>
                      <a:pt x="36" y="95"/>
                    </a:lnTo>
                    <a:lnTo>
                      <a:pt x="36" y="97"/>
                    </a:lnTo>
                    <a:lnTo>
                      <a:pt x="36" y="94"/>
                    </a:lnTo>
                    <a:lnTo>
                      <a:pt x="37" y="92"/>
                    </a:lnTo>
                    <a:lnTo>
                      <a:pt x="37" y="87"/>
                    </a:lnTo>
                    <a:lnTo>
                      <a:pt x="37" y="82"/>
                    </a:lnTo>
                    <a:lnTo>
                      <a:pt x="37" y="77"/>
                    </a:lnTo>
                    <a:lnTo>
                      <a:pt x="37" y="71"/>
                    </a:lnTo>
                    <a:lnTo>
                      <a:pt x="37" y="65"/>
                    </a:lnTo>
                    <a:lnTo>
                      <a:pt x="37" y="59"/>
                    </a:lnTo>
                    <a:lnTo>
                      <a:pt x="37" y="53"/>
                    </a:lnTo>
                    <a:lnTo>
                      <a:pt x="37" y="48"/>
                    </a:lnTo>
                    <a:lnTo>
                      <a:pt x="37" y="45"/>
                    </a:lnTo>
                    <a:lnTo>
                      <a:pt x="37" y="42"/>
                    </a:lnTo>
                    <a:lnTo>
                      <a:pt x="37" y="40"/>
                    </a:lnTo>
                    <a:lnTo>
                      <a:pt x="39" y="41"/>
                    </a:lnTo>
                    <a:lnTo>
                      <a:pt x="39" y="44"/>
                    </a:lnTo>
                    <a:lnTo>
                      <a:pt x="39" y="47"/>
                    </a:lnTo>
                    <a:lnTo>
                      <a:pt x="39" y="51"/>
                    </a:lnTo>
                    <a:lnTo>
                      <a:pt x="39" y="54"/>
                    </a:lnTo>
                    <a:lnTo>
                      <a:pt x="39" y="59"/>
                    </a:lnTo>
                    <a:lnTo>
                      <a:pt x="39" y="64"/>
                    </a:lnTo>
                    <a:lnTo>
                      <a:pt x="39" y="69"/>
                    </a:lnTo>
                    <a:lnTo>
                      <a:pt x="39" y="73"/>
                    </a:lnTo>
                    <a:lnTo>
                      <a:pt x="39" y="75"/>
                    </a:lnTo>
                    <a:lnTo>
                      <a:pt x="39" y="77"/>
                    </a:lnTo>
                    <a:lnTo>
                      <a:pt x="39" y="79"/>
                    </a:lnTo>
                    <a:lnTo>
                      <a:pt x="40" y="80"/>
                    </a:lnTo>
                    <a:lnTo>
                      <a:pt x="40" y="79"/>
                    </a:lnTo>
                    <a:lnTo>
                      <a:pt x="40" y="77"/>
                    </a:lnTo>
                    <a:lnTo>
                      <a:pt x="40" y="75"/>
                    </a:lnTo>
                    <a:lnTo>
                      <a:pt x="40" y="74"/>
                    </a:lnTo>
                    <a:lnTo>
                      <a:pt x="40" y="71"/>
                    </a:lnTo>
                    <a:lnTo>
                      <a:pt x="40" y="70"/>
                    </a:lnTo>
                    <a:lnTo>
                      <a:pt x="40" y="69"/>
                    </a:lnTo>
                    <a:lnTo>
                      <a:pt x="40" y="68"/>
                    </a:lnTo>
                    <a:lnTo>
                      <a:pt x="41" y="68"/>
                    </a:lnTo>
                    <a:lnTo>
                      <a:pt x="41" y="69"/>
                    </a:lnTo>
                    <a:lnTo>
                      <a:pt x="41" y="70"/>
                    </a:lnTo>
                    <a:lnTo>
                      <a:pt x="41" y="73"/>
                    </a:lnTo>
                    <a:lnTo>
                      <a:pt x="41" y="74"/>
                    </a:lnTo>
                    <a:lnTo>
                      <a:pt x="41" y="76"/>
                    </a:lnTo>
                    <a:lnTo>
                      <a:pt x="41" y="79"/>
                    </a:lnTo>
                    <a:lnTo>
                      <a:pt x="41" y="81"/>
                    </a:lnTo>
                    <a:lnTo>
                      <a:pt x="41" y="83"/>
                    </a:lnTo>
                    <a:lnTo>
                      <a:pt x="41" y="85"/>
                    </a:lnTo>
                    <a:lnTo>
                      <a:pt x="41" y="86"/>
                    </a:lnTo>
                    <a:lnTo>
                      <a:pt x="42" y="86"/>
                    </a:lnTo>
                    <a:lnTo>
                      <a:pt x="42" y="85"/>
                    </a:lnTo>
                    <a:lnTo>
                      <a:pt x="42" y="83"/>
                    </a:lnTo>
                    <a:lnTo>
                      <a:pt x="42" y="82"/>
                    </a:lnTo>
                    <a:lnTo>
                      <a:pt x="42" y="81"/>
                    </a:lnTo>
                    <a:lnTo>
                      <a:pt x="42" y="80"/>
                    </a:lnTo>
                    <a:lnTo>
                      <a:pt x="42" y="79"/>
                    </a:lnTo>
                    <a:lnTo>
                      <a:pt x="42" y="77"/>
                    </a:lnTo>
                    <a:lnTo>
                      <a:pt x="43" y="75"/>
                    </a:lnTo>
                    <a:lnTo>
                      <a:pt x="43" y="71"/>
                    </a:lnTo>
                    <a:lnTo>
                      <a:pt x="43" y="66"/>
                    </a:lnTo>
                    <a:lnTo>
                      <a:pt x="43" y="62"/>
                    </a:lnTo>
                    <a:lnTo>
                      <a:pt x="43" y="56"/>
                    </a:lnTo>
                    <a:lnTo>
                      <a:pt x="43" y="50"/>
                    </a:lnTo>
                    <a:lnTo>
                      <a:pt x="43" y="44"/>
                    </a:lnTo>
                    <a:lnTo>
                      <a:pt x="43" y="38"/>
                    </a:lnTo>
                    <a:lnTo>
                      <a:pt x="43" y="33"/>
                    </a:lnTo>
                    <a:lnTo>
                      <a:pt x="43" y="29"/>
                    </a:lnTo>
                    <a:lnTo>
                      <a:pt x="43" y="25"/>
                    </a:lnTo>
                    <a:lnTo>
                      <a:pt x="43" y="24"/>
                    </a:lnTo>
                    <a:lnTo>
                      <a:pt x="43" y="25"/>
                    </a:lnTo>
                    <a:lnTo>
                      <a:pt x="45" y="28"/>
                    </a:lnTo>
                    <a:lnTo>
                      <a:pt x="45" y="32"/>
                    </a:lnTo>
                    <a:lnTo>
                      <a:pt x="45" y="36"/>
                    </a:lnTo>
                    <a:lnTo>
                      <a:pt x="45" y="44"/>
                    </a:lnTo>
                    <a:lnTo>
                      <a:pt x="45" y="51"/>
                    </a:lnTo>
                    <a:lnTo>
                      <a:pt x="45" y="59"/>
                    </a:lnTo>
                    <a:lnTo>
                      <a:pt x="45" y="66"/>
                    </a:lnTo>
                    <a:lnTo>
                      <a:pt x="45" y="75"/>
                    </a:lnTo>
                    <a:lnTo>
                      <a:pt x="45" y="82"/>
                    </a:lnTo>
                    <a:lnTo>
                      <a:pt x="45" y="88"/>
                    </a:lnTo>
                    <a:lnTo>
                      <a:pt x="45" y="94"/>
                    </a:lnTo>
                    <a:lnTo>
                      <a:pt x="45" y="98"/>
                    </a:lnTo>
                    <a:lnTo>
                      <a:pt x="46" y="100"/>
                    </a:lnTo>
                    <a:lnTo>
                      <a:pt x="46" y="103"/>
                    </a:lnTo>
                    <a:lnTo>
                      <a:pt x="46" y="101"/>
                    </a:lnTo>
                    <a:lnTo>
                      <a:pt x="46" y="100"/>
                    </a:lnTo>
                    <a:lnTo>
                      <a:pt x="46" y="98"/>
                    </a:lnTo>
                    <a:lnTo>
                      <a:pt x="46" y="94"/>
                    </a:lnTo>
                    <a:lnTo>
                      <a:pt x="46" y="89"/>
                    </a:lnTo>
                    <a:lnTo>
                      <a:pt x="46" y="83"/>
                    </a:lnTo>
                    <a:lnTo>
                      <a:pt x="46" y="77"/>
                    </a:lnTo>
                    <a:lnTo>
                      <a:pt x="46" y="71"/>
                    </a:lnTo>
                    <a:lnTo>
                      <a:pt x="46" y="64"/>
                    </a:lnTo>
                    <a:lnTo>
                      <a:pt x="46" y="58"/>
                    </a:lnTo>
                    <a:lnTo>
                      <a:pt x="46" y="52"/>
                    </a:lnTo>
                    <a:lnTo>
                      <a:pt x="47" y="47"/>
                    </a:lnTo>
                    <a:lnTo>
                      <a:pt x="47" y="42"/>
                    </a:lnTo>
                    <a:lnTo>
                      <a:pt x="47" y="40"/>
                    </a:lnTo>
                    <a:lnTo>
                      <a:pt x="47" y="38"/>
                    </a:lnTo>
                    <a:lnTo>
                      <a:pt x="47" y="39"/>
                    </a:lnTo>
                    <a:lnTo>
                      <a:pt x="47" y="42"/>
                    </a:lnTo>
                    <a:lnTo>
                      <a:pt x="47" y="46"/>
                    </a:lnTo>
                    <a:lnTo>
                      <a:pt x="47" y="51"/>
                    </a:lnTo>
                    <a:lnTo>
                      <a:pt x="47" y="56"/>
                    </a:lnTo>
                    <a:lnTo>
                      <a:pt x="47" y="62"/>
                    </a:lnTo>
                    <a:lnTo>
                      <a:pt x="47" y="68"/>
                    </a:lnTo>
                    <a:lnTo>
                      <a:pt x="48" y="73"/>
                    </a:lnTo>
                    <a:lnTo>
                      <a:pt x="48" y="76"/>
                    </a:lnTo>
                    <a:lnTo>
                      <a:pt x="48" y="80"/>
                    </a:lnTo>
                    <a:lnTo>
                      <a:pt x="48" y="83"/>
                    </a:lnTo>
                    <a:lnTo>
                      <a:pt x="48" y="85"/>
                    </a:lnTo>
                    <a:lnTo>
                      <a:pt x="48" y="86"/>
                    </a:lnTo>
                    <a:lnTo>
                      <a:pt x="48" y="85"/>
                    </a:lnTo>
                    <a:lnTo>
                      <a:pt x="48" y="82"/>
                    </a:lnTo>
                    <a:lnTo>
                      <a:pt x="48" y="81"/>
                    </a:lnTo>
                    <a:lnTo>
                      <a:pt x="48" y="79"/>
                    </a:lnTo>
                    <a:lnTo>
                      <a:pt x="48" y="77"/>
                    </a:lnTo>
                    <a:lnTo>
                      <a:pt x="48" y="76"/>
                    </a:lnTo>
                    <a:lnTo>
                      <a:pt x="49" y="74"/>
                    </a:lnTo>
                    <a:lnTo>
                      <a:pt x="49" y="73"/>
                    </a:lnTo>
                    <a:lnTo>
                      <a:pt x="49" y="71"/>
                    </a:lnTo>
                    <a:lnTo>
                      <a:pt x="49" y="70"/>
                    </a:lnTo>
                    <a:lnTo>
                      <a:pt x="49" y="69"/>
                    </a:lnTo>
                    <a:lnTo>
                      <a:pt x="49" y="68"/>
                    </a:lnTo>
                    <a:lnTo>
                      <a:pt x="49" y="65"/>
                    </a:lnTo>
                    <a:lnTo>
                      <a:pt x="49" y="62"/>
                    </a:lnTo>
                    <a:lnTo>
                      <a:pt x="51" y="59"/>
                    </a:lnTo>
                    <a:lnTo>
                      <a:pt x="51" y="56"/>
                    </a:lnTo>
                    <a:lnTo>
                      <a:pt x="51" y="52"/>
                    </a:lnTo>
                    <a:lnTo>
                      <a:pt x="51" y="48"/>
                    </a:lnTo>
                    <a:lnTo>
                      <a:pt x="51" y="45"/>
                    </a:lnTo>
                    <a:lnTo>
                      <a:pt x="51" y="42"/>
                    </a:lnTo>
                    <a:lnTo>
                      <a:pt x="51" y="40"/>
                    </a:lnTo>
                    <a:lnTo>
                      <a:pt x="51" y="39"/>
                    </a:lnTo>
                    <a:lnTo>
                      <a:pt x="51" y="41"/>
                    </a:lnTo>
                    <a:lnTo>
                      <a:pt x="51" y="44"/>
                    </a:lnTo>
                    <a:lnTo>
                      <a:pt x="51" y="47"/>
                    </a:lnTo>
                    <a:lnTo>
                      <a:pt x="52" y="52"/>
                    </a:lnTo>
                    <a:lnTo>
                      <a:pt x="52" y="57"/>
                    </a:lnTo>
                    <a:lnTo>
                      <a:pt x="52" y="62"/>
                    </a:lnTo>
                    <a:lnTo>
                      <a:pt x="52" y="66"/>
                    </a:lnTo>
                    <a:lnTo>
                      <a:pt x="52" y="71"/>
                    </a:lnTo>
                    <a:lnTo>
                      <a:pt x="52" y="76"/>
                    </a:lnTo>
                    <a:lnTo>
                      <a:pt x="52" y="80"/>
                    </a:lnTo>
                    <a:lnTo>
                      <a:pt x="52" y="83"/>
                    </a:lnTo>
                    <a:lnTo>
                      <a:pt x="52" y="86"/>
                    </a:lnTo>
                    <a:lnTo>
                      <a:pt x="52" y="88"/>
                    </a:lnTo>
                    <a:lnTo>
                      <a:pt x="52" y="89"/>
                    </a:lnTo>
                    <a:lnTo>
                      <a:pt x="53" y="88"/>
                    </a:lnTo>
                    <a:lnTo>
                      <a:pt x="53" y="87"/>
                    </a:lnTo>
                    <a:lnTo>
                      <a:pt x="53" y="85"/>
                    </a:lnTo>
                    <a:lnTo>
                      <a:pt x="53" y="82"/>
                    </a:lnTo>
                    <a:lnTo>
                      <a:pt x="53" y="80"/>
                    </a:lnTo>
                    <a:lnTo>
                      <a:pt x="53" y="77"/>
                    </a:lnTo>
                    <a:lnTo>
                      <a:pt x="53" y="75"/>
                    </a:lnTo>
                    <a:lnTo>
                      <a:pt x="53" y="73"/>
                    </a:lnTo>
                    <a:lnTo>
                      <a:pt x="53" y="70"/>
                    </a:lnTo>
                    <a:lnTo>
                      <a:pt x="53" y="69"/>
                    </a:lnTo>
                    <a:lnTo>
                      <a:pt x="53" y="70"/>
                    </a:lnTo>
                    <a:lnTo>
                      <a:pt x="54" y="71"/>
                    </a:lnTo>
                    <a:lnTo>
                      <a:pt x="54" y="74"/>
                    </a:lnTo>
                    <a:lnTo>
                      <a:pt x="54" y="76"/>
                    </a:lnTo>
                    <a:lnTo>
                      <a:pt x="54" y="80"/>
                    </a:lnTo>
                    <a:lnTo>
                      <a:pt x="54" y="83"/>
                    </a:lnTo>
                    <a:lnTo>
                      <a:pt x="54" y="86"/>
                    </a:lnTo>
                    <a:lnTo>
                      <a:pt x="54" y="88"/>
                    </a:lnTo>
                    <a:lnTo>
                      <a:pt x="54" y="91"/>
                    </a:lnTo>
                    <a:lnTo>
                      <a:pt x="54" y="92"/>
                    </a:lnTo>
                    <a:lnTo>
                      <a:pt x="54" y="93"/>
                    </a:lnTo>
                    <a:lnTo>
                      <a:pt x="54" y="92"/>
                    </a:lnTo>
                    <a:lnTo>
                      <a:pt x="54" y="89"/>
                    </a:lnTo>
                    <a:lnTo>
                      <a:pt x="56" y="87"/>
                    </a:lnTo>
                    <a:lnTo>
                      <a:pt x="56" y="85"/>
                    </a:lnTo>
                    <a:lnTo>
                      <a:pt x="56" y="81"/>
                    </a:lnTo>
                    <a:lnTo>
                      <a:pt x="56" y="77"/>
                    </a:lnTo>
                    <a:lnTo>
                      <a:pt x="56" y="75"/>
                    </a:lnTo>
                    <a:lnTo>
                      <a:pt x="56" y="73"/>
                    </a:lnTo>
                    <a:lnTo>
                      <a:pt x="56" y="70"/>
                    </a:lnTo>
                    <a:lnTo>
                      <a:pt x="56" y="68"/>
                    </a:lnTo>
                    <a:lnTo>
                      <a:pt x="56" y="66"/>
                    </a:lnTo>
                    <a:lnTo>
                      <a:pt x="57" y="68"/>
                    </a:lnTo>
                    <a:lnTo>
                      <a:pt x="57" y="69"/>
                    </a:lnTo>
                    <a:lnTo>
                      <a:pt x="57" y="70"/>
                    </a:lnTo>
                    <a:lnTo>
                      <a:pt x="57" y="71"/>
                    </a:lnTo>
                    <a:lnTo>
                      <a:pt x="57" y="73"/>
                    </a:lnTo>
                    <a:lnTo>
                      <a:pt x="57" y="74"/>
                    </a:lnTo>
                    <a:lnTo>
                      <a:pt x="57" y="75"/>
                    </a:lnTo>
                    <a:lnTo>
                      <a:pt x="57" y="76"/>
                    </a:lnTo>
                    <a:lnTo>
                      <a:pt x="57" y="77"/>
                    </a:lnTo>
                    <a:lnTo>
                      <a:pt x="57" y="79"/>
                    </a:lnTo>
                    <a:lnTo>
                      <a:pt x="57" y="80"/>
                    </a:lnTo>
                    <a:lnTo>
                      <a:pt x="57" y="81"/>
                    </a:lnTo>
                    <a:lnTo>
                      <a:pt x="57" y="82"/>
                    </a:lnTo>
                    <a:lnTo>
                      <a:pt x="58" y="82"/>
                    </a:lnTo>
                    <a:lnTo>
                      <a:pt x="58" y="83"/>
                    </a:lnTo>
                    <a:lnTo>
                      <a:pt x="58" y="85"/>
                    </a:lnTo>
                    <a:lnTo>
                      <a:pt x="58" y="86"/>
                    </a:lnTo>
                    <a:lnTo>
                      <a:pt x="58" y="87"/>
                    </a:lnTo>
                    <a:lnTo>
                      <a:pt x="58" y="88"/>
                    </a:lnTo>
                    <a:lnTo>
                      <a:pt x="58" y="89"/>
                    </a:lnTo>
                    <a:lnTo>
                      <a:pt x="58" y="91"/>
                    </a:lnTo>
                    <a:lnTo>
                      <a:pt x="58" y="92"/>
                    </a:lnTo>
                    <a:lnTo>
                      <a:pt x="58" y="93"/>
                    </a:lnTo>
                    <a:lnTo>
                      <a:pt x="58" y="95"/>
                    </a:lnTo>
                    <a:lnTo>
                      <a:pt x="58" y="97"/>
                    </a:lnTo>
                    <a:lnTo>
                      <a:pt x="58" y="99"/>
                    </a:lnTo>
                    <a:lnTo>
                      <a:pt x="59" y="101"/>
                    </a:lnTo>
                    <a:lnTo>
                      <a:pt x="59" y="104"/>
                    </a:lnTo>
                    <a:lnTo>
                      <a:pt x="59" y="106"/>
                    </a:lnTo>
                    <a:lnTo>
                      <a:pt x="59" y="109"/>
                    </a:lnTo>
                    <a:lnTo>
                      <a:pt x="59" y="111"/>
                    </a:lnTo>
                    <a:lnTo>
                      <a:pt x="59" y="112"/>
                    </a:lnTo>
                    <a:lnTo>
                      <a:pt x="59" y="113"/>
                    </a:lnTo>
                    <a:lnTo>
                      <a:pt x="59" y="115"/>
                    </a:lnTo>
                    <a:lnTo>
                      <a:pt x="59" y="113"/>
                    </a:lnTo>
                    <a:lnTo>
                      <a:pt x="59" y="112"/>
                    </a:lnTo>
                    <a:lnTo>
                      <a:pt x="59" y="109"/>
                    </a:lnTo>
                    <a:lnTo>
                      <a:pt x="59" y="105"/>
                    </a:lnTo>
                    <a:lnTo>
                      <a:pt x="59" y="100"/>
                    </a:lnTo>
                    <a:lnTo>
                      <a:pt x="60" y="94"/>
                    </a:lnTo>
                    <a:lnTo>
                      <a:pt x="60" y="87"/>
                    </a:lnTo>
                    <a:lnTo>
                      <a:pt x="60" y="80"/>
                    </a:lnTo>
                    <a:lnTo>
                      <a:pt x="60" y="71"/>
                    </a:lnTo>
                    <a:lnTo>
                      <a:pt x="60" y="63"/>
                    </a:lnTo>
                    <a:lnTo>
                      <a:pt x="60" y="56"/>
                    </a:lnTo>
                    <a:lnTo>
                      <a:pt x="60" y="47"/>
                    </a:lnTo>
                    <a:lnTo>
                      <a:pt x="60" y="41"/>
                    </a:lnTo>
                    <a:lnTo>
                      <a:pt x="60" y="35"/>
                    </a:lnTo>
                    <a:lnTo>
                      <a:pt x="60" y="30"/>
                    </a:lnTo>
                    <a:lnTo>
                      <a:pt x="60" y="27"/>
                    </a:lnTo>
                    <a:lnTo>
                      <a:pt x="60" y="25"/>
                    </a:lnTo>
                    <a:lnTo>
                      <a:pt x="60" y="27"/>
                    </a:lnTo>
                    <a:lnTo>
                      <a:pt x="62" y="28"/>
                    </a:lnTo>
                    <a:lnTo>
                      <a:pt x="62" y="32"/>
                    </a:lnTo>
                    <a:lnTo>
                      <a:pt x="62" y="36"/>
                    </a:lnTo>
                    <a:lnTo>
                      <a:pt x="62" y="41"/>
                    </a:lnTo>
                    <a:lnTo>
                      <a:pt x="62" y="47"/>
                    </a:lnTo>
                    <a:lnTo>
                      <a:pt x="62" y="53"/>
                    </a:lnTo>
                    <a:lnTo>
                      <a:pt x="62" y="59"/>
                    </a:lnTo>
                    <a:lnTo>
                      <a:pt x="62" y="65"/>
                    </a:lnTo>
                    <a:lnTo>
                      <a:pt x="62" y="70"/>
                    </a:lnTo>
                    <a:lnTo>
                      <a:pt x="62" y="75"/>
                    </a:lnTo>
                    <a:lnTo>
                      <a:pt x="62" y="77"/>
                    </a:lnTo>
                    <a:lnTo>
                      <a:pt x="62" y="81"/>
                    </a:lnTo>
                    <a:lnTo>
                      <a:pt x="63" y="82"/>
                    </a:lnTo>
                    <a:lnTo>
                      <a:pt x="63" y="83"/>
                    </a:lnTo>
                    <a:lnTo>
                      <a:pt x="63" y="82"/>
                    </a:lnTo>
                    <a:lnTo>
                      <a:pt x="63" y="81"/>
                    </a:lnTo>
                    <a:lnTo>
                      <a:pt x="63" y="79"/>
                    </a:lnTo>
                    <a:lnTo>
                      <a:pt x="63" y="76"/>
                    </a:lnTo>
                    <a:lnTo>
                      <a:pt x="63" y="73"/>
                    </a:lnTo>
                    <a:lnTo>
                      <a:pt x="63" y="68"/>
                    </a:lnTo>
                    <a:lnTo>
                      <a:pt x="63" y="64"/>
                    </a:lnTo>
                    <a:lnTo>
                      <a:pt x="63" y="59"/>
                    </a:lnTo>
                    <a:lnTo>
                      <a:pt x="63" y="54"/>
                    </a:lnTo>
                    <a:lnTo>
                      <a:pt x="64" y="48"/>
                    </a:lnTo>
                    <a:lnTo>
                      <a:pt x="64" y="44"/>
                    </a:lnTo>
                    <a:lnTo>
                      <a:pt x="64" y="40"/>
                    </a:lnTo>
                    <a:lnTo>
                      <a:pt x="64" y="36"/>
                    </a:lnTo>
                    <a:lnTo>
                      <a:pt x="64" y="33"/>
                    </a:lnTo>
                    <a:lnTo>
                      <a:pt x="64" y="32"/>
                    </a:lnTo>
                    <a:lnTo>
                      <a:pt x="64" y="30"/>
                    </a:lnTo>
                    <a:lnTo>
                      <a:pt x="64" y="32"/>
                    </a:lnTo>
                    <a:lnTo>
                      <a:pt x="64" y="34"/>
                    </a:lnTo>
                    <a:lnTo>
                      <a:pt x="64" y="38"/>
                    </a:lnTo>
                    <a:lnTo>
                      <a:pt x="64" y="42"/>
                    </a:lnTo>
                    <a:lnTo>
                      <a:pt x="64" y="48"/>
                    </a:lnTo>
                    <a:lnTo>
                      <a:pt x="64" y="53"/>
                    </a:lnTo>
                    <a:lnTo>
                      <a:pt x="65" y="59"/>
                    </a:lnTo>
                    <a:lnTo>
                      <a:pt x="65" y="64"/>
                    </a:lnTo>
                    <a:lnTo>
                      <a:pt x="65" y="69"/>
                    </a:lnTo>
                    <a:lnTo>
                      <a:pt x="65" y="73"/>
                    </a:lnTo>
                    <a:lnTo>
                      <a:pt x="65" y="75"/>
                    </a:lnTo>
                    <a:lnTo>
                      <a:pt x="65" y="76"/>
                    </a:lnTo>
                    <a:lnTo>
                      <a:pt x="65" y="75"/>
                    </a:lnTo>
                    <a:lnTo>
                      <a:pt x="65" y="73"/>
                    </a:lnTo>
                    <a:lnTo>
                      <a:pt x="65" y="70"/>
                    </a:lnTo>
                    <a:lnTo>
                      <a:pt x="65" y="69"/>
                    </a:lnTo>
                    <a:lnTo>
                      <a:pt x="65" y="68"/>
                    </a:lnTo>
                    <a:lnTo>
                      <a:pt x="66" y="68"/>
                    </a:lnTo>
                    <a:lnTo>
                      <a:pt x="66" y="69"/>
                    </a:lnTo>
                    <a:lnTo>
                      <a:pt x="66" y="70"/>
                    </a:lnTo>
                    <a:lnTo>
                      <a:pt x="66" y="73"/>
                    </a:lnTo>
                    <a:lnTo>
                      <a:pt x="66" y="76"/>
                    </a:lnTo>
                    <a:lnTo>
                      <a:pt x="66" y="80"/>
                    </a:lnTo>
                    <a:lnTo>
                      <a:pt x="66" y="83"/>
                    </a:lnTo>
                    <a:lnTo>
                      <a:pt x="66" y="86"/>
                    </a:lnTo>
                    <a:lnTo>
                      <a:pt x="66" y="88"/>
                    </a:lnTo>
                    <a:lnTo>
                      <a:pt x="66" y="89"/>
                    </a:lnTo>
                    <a:lnTo>
                      <a:pt x="66" y="88"/>
                    </a:lnTo>
                    <a:lnTo>
                      <a:pt x="68" y="86"/>
                    </a:lnTo>
                    <a:lnTo>
                      <a:pt x="68" y="82"/>
                    </a:lnTo>
                    <a:lnTo>
                      <a:pt x="68" y="77"/>
                    </a:lnTo>
                    <a:lnTo>
                      <a:pt x="68" y="73"/>
                    </a:lnTo>
                    <a:lnTo>
                      <a:pt x="68" y="68"/>
                    </a:lnTo>
                    <a:lnTo>
                      <a:pt x="68" y="63"/>
                    </a:lnTo>
                    <a:lnTo>
                      <a:pt x="68" y="58"/>
                    </a:lnTo>
                    <a:lnTo>
                      <a:pt x="68" y="54"/>
                    </a:lnTo>
                    <a:lnTo>
                      <a:pt x="68" y="52"/>
                    </a:lnTo>
                    <a:lnTo>
                      <a:pt x="68" y="51"/>
                    </a:lnTo>
                    <a:lnTo>
                      <a:pt x="68" y="50"/>
                    </a:lnTo>
                    <a:lnTo>
                      <a:pt x="69" y="51"/>
                    </a:lnTo>
                    <a:lnTo>
                      <a:pt x="69" y="52"/>
                    </a:lnTo>
                    <a:lnTo>
                      <a:pt x="69" y="51"/>
                    </a:lnTo>
                    <a:lnTo>
                      <a:pt x="69" y="50"/>
                    </a:lnTo>
                    <a:lnTo>
                      <a:pt x="69" y="48"/>
                    </a:lnTo>
                    <a:lnTo>
                      <a:pt x="69" y="47"/>
                    </a:lnTo>
                    <a:lnTo>
                      <a:pt x="70" y="48"/>
                    </a:lnTo>
                    <a:lnTo>
                      <a:pt x="70" y="50"/>
                    </a:lnTo>
                    <a:lnTo>
                      <a:pt x="70" y="51"/>
                    </a:lnTo>
                    <a:lnTo>
                      <a:pt x="70" y="52"/>
                    </a:lnTo>
                    <a:lnTo>
                      <a:pt x="70" y="54"/>
                    </a:lnTo>
                    <a:lnTo>
                      <a:pt x="70" y="57"/>
                    </a:lnTo>
                    <a:lnTo>
                      <a:pt x="70" y="60"/>
                    </a:lnTo>
                    <a:lnTo>
                      <a:pt x="70" y="63"/>
                    </a:lnTo>
                    <a:lnTo>
                      <a:pt x="70" y="66"/>
                    </a:lnTo>
                    <a:lnTo>
                      <a:pt x="70" y="70"/>
                    </a:lnTo>
                    <a:lnTo>
                      <a:pt x="70" y="75"/>
                    </a:lnTo>
                    <a:lnTo>
                      <a:pt x="70" y="79"/>
                    </a:lnTo>
                    <a:lnTo>
                      <a:pt x="70" y="83"/>
                    </a:lnTo>
                    <a:lnTo>
                      <a:pt x="71" y="88"/>
                    </a:lnTo>
                    <a:lnTo>
                      <a:pt x="71" y="93"/>
                    </a:lnTo>
                    <a:lnTo>
                      <a:pt x="71" y="98"/>
                    </a:lnTo>
                    <a:lnTo>
                      <a:pt x="71" y="103"/>
                    </a:lnTo>
                    <a:lnTo>
                      <a:pt x="71" y="105"/>
                    </a:lnTo>
                    <a:lnTo>
                      <a:pt x="71" y="109"/>
                    </a:lnTo>
                    <a:lnTo>
                      <a:pt x="71" y="110"/>
                    </a:lnTo>
                    <a:lnTo>
                      <a:pt x="71" y="109"/>
                    </a:lnTo>
                    <a:lnTo>
                      <a:pt x="71" y="106"/>
                    </a:lnTo>
                    <a:lnTo>
                      <a:pt x="71" y="104"/>
                    </a:lnTo>
                    <a:lnTo>
                      <a:pt x="71" y="99"/>
                    </a:lnTo>
                    <a:lnTo>
                      <a:pt x="71" y="94"/>
                    </a:lnTo>
                    <a:lnTo>
                      <a:pt x="73" y="88"/>
                    </a:lnTo>
                    <a:lnTo>
                      <a:pt x="73" y="83"/>
                    </a:lnTo>
                    <a:lnTo>
                      <a:pt x="73" y="77"/>
                    </a:lnTo>
                    <a:lnTo>
                      <a:pt x="73" y="73"/>
                    </a:lnTo>
                    <a:lnTo>
                      <a:pt x="73" y="69"/>
                    </a:lnTo>
                    <a:lnTo>
                      <a:pt x="73" y="65"/>
                    </a:lnTo>
                    <a:lnTo>
                      <a:pt x="73" y="63"/>
                    </a:lnTo>
                    <a:lnTo>
                      <a:pt x="73" y="62"/>
                    </a:lnTo>
                    <a:lnTo>
                      <a:pt x="73" y="60"/>
                    </a:lnTo>
                    <a:lnTo>
                      <a:pt x="73" y="62"/>
                    </a:lnTo>
                    <a:lnTo>
                      <a:pt x="73" y="64"/>
                    </a:lnTo>
                    <a:lnTo>
                      <a:pt x="73" y="65"/>
                    </a:lnTo>
                    <a:lnTo>
                      <a:pt x="74" y="69"/>
                    </a:lnTo>
                    <a:lnTo>
                      <a:pt x="74" y="73"/>
                    </a:lnTo>
                    <a:lnTo>
                      <a:pt x="74" y="76"/>
                    </a:lnTo>
                    <a:lnTo>
                      <a:pt x="74" y="79"/>
                    </a:lnTo>
                    <a:lnTo>
                      <a:pt x="74" y="82"/>
                    </a:lnTo>
                    <a:lnTo>
                      <a:pt x="74" y="85"/>
                    </a:lnTo>
                    <a:lnTo>
                      <a:pt x="74" y="86"/>
                    </a:lnTo>
                    <a:lnTo>
                      <a:pt x="74" y="87"/>
                    </a:lnTo>
                    <a:lnTo>
                      <a:pt x="74" y="86"/>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02" name="Freeform 134"/>
              <p:cNvSpPr>
                <a:spLocks/>
              </p:cNvSpPr>
              <p:nvPr/>
            </p:nvSpPr>
            <p:spPr bwMode="auto">
              <a:xfrm>
                <a:off x="4219" y="1586"/>
                <a:ext cx="74" cy="701"/>
              </a:xfrm>
              <a:custGeom>
                <a:avLst/>
                <a:gdLst>
                  <a:gd name="T0" fmla="*/ 1 w 74"/>
                  <a:gd name="T1" fmla="*/ 673 h 701"/>
                  <a:gd name="T2" fmla="*/ 2 w 74"/>
                  <a:gd name="T3" fmla="*/ 671 h 701"/>
                  <a:gd name="T4" fmla="*/ 3 w 74"/>
                  <a:gd name="T5" fmla="*/ 655 h 701"/>
                  <a:gd name="T6" fmla="*/ 5 w 74"/>
                  <a:gd name="T7" fmla="*/ 648 h 701"/>
                  <a:gd name="T8" fmla="*/ 6 w 74"/>
                  <a:gd name="T9" fmla="*/ 620 h 701"/>
                  <a:gd name="T10" fmla="*/ 7 w 74"/>
                  <a:gd name="T11" fmla="*/ 640 h 701"/>
                  <a:gd name="T12" fmla="*/ 8 w 74"/>
                  <a:gd name="T13" fmla="*/ 662 h 701"/>
                  <a:gd name="T14" fmla="*/ 9 w 74"/>
                  <a:gd name="T15" fmla="*/ 648 h 701"/>
                  <a:gd name="T16" fmla="*/ 11 w 74"/>
                  <a:gd name="T17" fmla="*/ 632 h 701"/>
                  <a:gd name="T18" fmla="*/ 12 w 74"/>
                  <a:gd name="T19" fmla="*/ 637 h 701"/>
                  <a:gd name="T20" fmla="*/ 13 w 74"/>
                  <a:gd name="T21" fmla="*/ 679 h 701"/>
                  <a:gd name="T22" fmla="*/ 14 w 74"/>
                  <a:gd name="T23" fmla="*/ 650 h 701"/>
                  <a:gd name="T24" fmla="*/ 15 w 74"/>
                  <a:gd name="T25" fmla="*/ 636 h 701"/>
                  <a:gd name="T26" fmla="*/ 17 w 74"/>
                  <a:gd name="T27" fmla="*/ 614 h 701"/>
                  <a:gd name="T28" fmla="*/ 18 w 74"/>
                  <a:gd name="T29" fmla="*/ 609 h 701"/>
                  <a:gd name="T30" fmla="*/ 19 w 74"/>
                  <a:gd name="T31" fmla="*/ 669 h 701"/>
                  <a:gd name="T32" fmla="*/ 20 w 74"/>
                  <a:gd name="T33" fmla="*/ 639 h 701"/>
                  <a:gd name="T34" fmla="*/ 22 w 74"/>
                  <a:gd name="T35" fmla="*/ 701 h 701"/>
                  <a:gd name="T36" fmla="*/ 23 w 74"/>
                  <a:gd name="T37" fmla="*/ 627 h 701"/>
                  <a:gd name="T38" fmla="*/ 24 w 74"/>
                  <a:gd name="T39" fmla="*/ 642 h 701"/>
                  <a:gd name="T40" fmla="*/ 25 w 74"/>
                  <a:gd name="T41" fmla="*/ 620 h 701"/>
                  <a:gd name="T42" fmla="*/ 26 w 74"/>
                  <a:gd name="T43" fmla="*/ 647 h 701"/>
                  <a:gd name="T44" fmla="*/ 28 w 74"/>
                  <a:gd name="T45" fmla="*/ 654 h 701"/>
                  <a:gd name="T46" fmla="*/ 28 w 74"/>
                  <a:gd name="T47" fmla="*/ 586 h 701"/>
                  <a:gd name="T48" fmla="*/ 29 w 74"/>
                  <a:gd name="T49" fmla="*/ 557 h 701"/>
                  <a:gd name="T50" fmla="*/ 30 w 74"/>
                  <a:gd name="T51" fmla="*/ 511 h 701"/>
                  <a:gd name="T52" fmla="*/ 31 w 74"/>
                  <a:gd name="T53" fmla="*/ 461 h 701"/>
                  <a:gd name="T54" fmla="*/ 32 w 74"/>
                  <a:gd name="T55" fmla="*/ 345 h 701"/>
                  <a:gd name="T56" fmla="*/ 34 w 74"/>
                  <a:gd name="T57" fmla="*/ 229 h 701"/>
                  <a:gd name="T58" fmla="*/ 35 w 74"/>
                  <a:gd name="T59" fmla="*/ 11 h 701"/>
                  <a:gd name="T60" fmla="*/ 36 w 74"/>
                  <a:gd name="T61" fmla="*/ 26 h 701"/>
                  <a:gd name="T62" fmla="*/ 37 w 74"/>
                  <a:gd name="T63" fmla="*/ 56 h 701"/>
                  <a:gd name="T64" fmla="*/ 39 w 74"/>
                  <a:gd name="T65" fmla="*/ 138 h 701"/>
                  <a:gd name="T66" fmla="*/ 40 w 74"/>
                  <a:gd name="T67" fmla="*/ 264 h 701"/>
                  <a:gd name="T68" fmla="*/ 41 w 74"/>
                  <a:gd name="T69" fmla="*/ 362 h 701"/>
                  <a:gd name="T70" fmla="*/ 41 w 74"/>
                  <a:gd name="T71" fmla="*/ 415 h 701"/>
                  <a:gd name="T72" fmla="*/ 42 w 74"/>
                  <a:gd name="T73" fmla="*/ 443 h 701"/>
                  <a:gd name="T74" fmla="*/ 43 w 74"/>
                  <a:gd name="T75" fmla="*/ 417 h 701"/>
                  <a:gd name="T76" fmla="*/ 45 w 74"/>
                  <a:gd name="T77" fmla="*/ 432 h 701"/>
                  <a:gd name="T78" fmla="*/ 46 w 74"/>
                  <a:gd name="T79" fmla="*/ 449 h 701"/>
                  <a:gd name="T80" fmla="*/ 47 w 74"/>
                  <a:gd name="T81" fmla="*/ 501 h 701"/>
                  <a:gd name="T82" fmla="*/ 48 w 74"/>
                  <a:gd name="T83" fmla="*/ 464 h 701"/>
                  <a:gd name="T84" fmla="*/ 49 w 74"/>
                  <a:gd name="T85" fmla="*/ 498 h 701"/>
                  <a:gd name="T86" fmla="*/ 51 w 74"/>
                  <a:gd name="T87" fmla="*/ 598 h 701"/>
                  <a:gd name="T88" fmla="*/ 52 w 74"/>
                  <a:gd name="T89" fmla="*/ 508 h 701"/>
                  <a:gd name="T90" fmla="*/ 53 w 74"/>
                  <a:gd name="T91" fmla="*/ 543 h 701"/>
                  <a:gd name="T92" fmla="*/ 54 w 74"/>
                  <a:gd name="T93" fmla="*/ 495 h 701"/>
                  <a:gd name="T94" fmla="*/ 54 w 74"/>
                  <a:gd name="T95" fmla="*/ 510 h 701"/>
                  <a:gd name="T96" fmla="*/ 56 w 74"/>
                  <a:gd name="T97" fmla="*/ 492 h 701"/>
                  <a:gd name="T98" fmla="*/ 57 w 74"/>
                  <a:gd name="T99" fmla="*/ 478 h 701"/>
                  <a:gd name="T100" fmla="*/ 58 w 74"/>
                  <a:gd name="T101" fmla="*/ 487 h 701"/>
                  <a:gd name="T102" fmla="*/ 59 w 74"/>
                  <a:gd name="T103" fmla="*/ 483 h 701"/>
                  <a:gd name="T104" fmla="*/ 62 w 74"/>
                  <a:gd name="T105" fmla="*/ 499 h 701"/>
                  <a:gd name="T106" fmla="*/ 62 w 74"/>
                  <a:gd name="T107" fmla="*/ 545 h 701"/>
                  <a:gd name="T108" fmla="*/ 63 w 74"/>
                  <a:gd name="T109" fmla="*/ 557 h 701"/>
                  <a:gd name="T110" fmla="*/ 64 w 74"/>
                  <a:gd name="T111" fmla="*/ 587 h 701"/>
                  <a:gd name="T112" fmla="*/ 65 w 74"/>
                  <a:gd name="T113" fmla="*/ 558 h 701"/>
                  <a:gd name="T114" fmla="*/ 66 w 74"/>
                  <a:gd name="T115" fmla="*/ 550 h 701"/>
                  <a:gd name="T116" fmla="*/ 68 w 74"/>
                  <a:gd name="T117" fmla="*/ 502 h 701"/>
                  <a:gd name="T118" fmla="*/ 70 w 74"/>
                  <a:gd name="T119" fmla="*/ 532 h 701"/>
                  <a:gd name="T120" fmla="*/ 71 w 74"/>
                  <a:gd name="T121" fmla="*/ 504 h 701"/>
                  <a:gd name="T122" fmla="*/ 73 w 74"/>
                  <a:gd name="T123" fmla="*/ 522 h 701"/>
                  <a:gd name="T124" fmla="*/ 74 w 74"/>
                  <a:gd name="T125" fmla="*/ 579 h 70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4"/>
                  <a:gd name="T190" fmla="*/ 0 h 701"/>
                  <a:gd name="T191" fmla="*/ 74 w 74"/>
                  <a:gd name="T192" fmla="*/ 701 h 70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4" h="701">
                    <a:moveTo>
                      <a:pt x="0" y="660"/>
                    </a:moveTo>
                    <a:lnTo>
                      <a:pt x="0" y="659"/>
                    </a:lnTo>
                    <a:lnTo>
                      <a:pt x="0" y="657"/>
                    </a:lnTo>
                    <a:lnTo>
                      <a:pt x="1" y="656"/>
                    </a:lnTo>
                    <a:lnTo>
                      <a:pt x="1" y="655"/>
                    </a:lnTo>
                    <a:lnTo>
                      <a:pt x="1" y="656"/>
                    </a:lnTo>
                    <a:lnTo>
                      <a:pt x="1" y="657"/>
                    </a:lnTo>
                    <a:lnTo>
                      <a:pt x="1" y="660"/>
                    </a:lnTo>
                    <a:lnTo>
                      <a:pt x="1" y="663"/>
                    </a:lnTo>
                    <a:lnTo>
                      <a:pt x="1" y="668"/>
                    </a:lnTo>
                    <a:lnTo>
                      <a:pt x="1" y="673"/>
                    </a:lnTo>
                    <a:lnTo>
                      <a:pt x="1" y="678"/>
                    </a:lnTo>
                    <a:lnTo>
                      <a:pt x="1" y="684"/>
                    </a:lnTo>
                    <a:lnTo>
                      <a:pt x="1" y="687"/>
                    </a:lnTo>
                    <a:lnTo>
                      <a:pt x="1" y="691"/>
                    </a:lnTo>
                    <a:lnTo>
                      <a:pt x="1" y="694"/>
                    </a:lnTo>
                    <a:lnTo>
                      <a:pt x="2" y="694"/>
                    </a:lnTo>
                    <a:lnTo>
                      <a:pt x="2" y="692"/>
                    </a:lnTo>
                    <a:lnTo>
                      <a:pt x="2" y="689"/>
                    </a:lnTo>
                    <a:lnTo>
                      <a:pt x="2" y="684"/>
                    </a:lnTo>
                    <a:lnTo>
                      <a:pt x="2" y="678"/>
                    </a:lnTo>
                    <a:lnTo>
                      <a:pt x="2" y="671"/>
                    </a:lnTo>
                    <a:lnTo>
                      <a:pt x="2" y="665"/>
                    </a:lnTo>
                    <a:lnTo>
                      <a:pt x="2" y="657"/>
                    </a:lnTo>
                    <a:lnTo>
                      <a:pt x="2" y="651"/>
                    </a:lnTo>
                    <a:lnTo>
                      <a:pt x="2" y="648"/>
                    </a:lnTo>
                    <a:lnTo>
                      <a:pt x="2" y="644"/>
                    </a:lnTo>
                    <a:lnTo>
                      <a:pt x="2" y="643"/>
                    </a:lnTo>
                    <a:lnTo>
                      <a:pt x="3" y="644"/>
                    </a:lnTo>
                    <a:lnTo>
                      <a:pt x="3" y="647"/>
                    </a:lnTo>
                    <a:lnTo>
                      <a:pt x="3" y="649"/>
                    </a:lnTo>
                    <a:lnTo>
                      <a:pt x="3" y="653"/>
                    </a:lnTo>
                    <a:lnTo>
                      <a:pt x="3" y="655"/>
                    </a:lnTo>
                    <a:lnTo>
                      <a:pt x="3" y="659"/>
                    </a:lnTo>
                    <a:lnTo>
                      <a:pt x="3" y="661"/>
                    </a:lnTo>
                    <a:lnTo>
                      <a:pt x="3" y="662"/>
                    </a:lnTo>
                    <a:lnTo>
                      <a:pt x="3" y="663"/>
                    </a:lnTo>
                    <a:lnTo>
                      <a:pt x="3" y="662"/>
                    </a:lnTo>
                    <a:lnTo>
                      <a:pt x="3" y="661"/>
                    </a:lnTo>
                    <a:lnTo>
                      <a:pt x="3" y="659"/>
                    </a:lnTo>
                    <a:lnTo>
                      <a:pt x="5" y="656"/>
                    </a:lnTo>
                    <a:lnTo>
                      <a:pt x="5" y="654"/>
                    </a:lnTo>
                    <a:lnTo>
                      <a:pt x="5" y="650"/>
                    </a:lnTo>
                    <a:lnTo>
                      <a:pt x="5" y="648"/>
                    </a:lnTo>
                    <a:lnTo>
                      <a:pt x="5" y="644"/>
                    </a:lnTo>
                    <a:lnTo>
                      <a:pt x="5" y="640"/>
                    </a:lnTo>
                    <a:lnTo>
                      <a:pt x="5" y="636"/>
                    </a:lnTo>
                    <a:lnTo>
                      <a:pt x="5" y="632"/>
                    </a:lnTo>
                    <a:lnTo>
                      <a:pt x="5" y="628"/>
                    </a:lnTo>
                    <a:lnTo>
                      <a:pt x="5" y="626"/>
                    </a:lnTo>
                    <a:lnTo>
                      <a:pt x="5" y="622"/>
                    </a:lnTo>
                    <a:lnTo>
                      <a:pt x="5" y="621"/>
                    </a:lnTo>
                    <a:lnTo>
                      <a:pt x="6" y="620"/>
                    </a:lnTo>
                    <a:lnTo>
                      <a:pt x="6" y="619"/>
                    </a:lnTo>
                    <a:lnTo>
                      <a:pt x="6" y="620"/>
                    </a:lnTo>
                    <a:lnTo>
                      <a:pt x="6" y="621"/>
                    </a:lnTo>
                    <a:lnTo>
                      <a:pt x="6" y="622"/>
                    </a:lnTo>
                    <a:lnTo>
                      <a:pt x="6" y="624"/>
                    </a:lnTo>
                    <a:lnTo>
                      <a:pt x="6" y="625"/>
                    </a:lnTo>
                    <a:lnTo>
                      <a:pt x="7" y="625"/>
                    </a:lnTo>
                    <a:lnTo>
                      <a:pt x="7" y="626"/>
                    </a:lnTo>
                    <a:lnTo>
                      <a:pt x="7" y="627"/>
                    </a:lnTo>
                    <a:lnTo>
                      <a:pt x="7" y="630"/>
                    </a:lnTo>
                    <a:lnTo>
                      <a:pt x="7" y="632"/>
                    </a:lnTo>
                    <a:lnTo>
                      <a:pt x="7" y="636"/>
                    </a:lnTo>
                    <a:lnTo>
                      <a:pt x="7" y="640"/>
                    </a:lnTo>
                    <a:lnTo>
                      <a:pt x="7" y="645"/>
                    </a:lnTo>
                    <a:lnTo>
                      <a:pt x="7" y="651"/>
                    </a:lnTo>
                    <a:lnTo>
                      <a:pt x="7" y="656"/>
                    </a:lnTo>
                    <a:lnTo>
                      <a:pt x="7" y="661"/>
                    </a:lnTo>
                    <a:lnTo>
                      <a:pt x="7" y="665"/>
                    </a:lnTo>
                    <a:lnTo>
                      <a:pt x="7" y="667"/>
                    </a:lnTo>
                    <a:lnTo>
                      <a:pt x="8" y="669"/>
                    </a:lnTo>
                    <a:lnTo>
                      <a:pt x="8" y="667"/>
                    </a:lnTo>
                    <a:lnTo>
                      <a:pt x="8" y="666"/>
                    </a:lnTo>
                    <a:lnTo>
                      <a:pt x="8" y="665"/>
                    </a:lnTo>
                    <a:lnTo>
                      <a:pt x="8" y="662"/>
                    </a:lnTo>
                    <a:lnTo>
                      <a:pt x="8" y="661"/>
                    </a:lnTo>
                    <a:lnTo>
                      <a:pt x="8" y="660"/>
                    </a:lnTo>
                    <a:lnTo>
                      <a:pt x="8" y="659"/>
                    </a:lnTo>
                    <a:lnTo>
                      <a:pt x="8" y="657"/>
                    </a:lnTo>
                    <a:lnTo>
                      <a:pt x="9" y="657"/>
                    </a:lnTo>
                    <a:lnTo>
                      <a:pt x="9" y="656"/>
                    </a:lnTo>
                    <a:lnTo>
                      <a:pt x="9" y="655"/>
                    </a:lnTo>
                    <a:lnTo>
                      <a:pt x="9" y="654"/>
                    </a:lnTo>
                    <a:lnTo>
                      <a:pt x="9" y="651"/>
                    </a:lnTo>
                    <a:lnTo>
                      <a:pt x="9" y="650"/>
                    </a:lnTo>
                    <a:lnTo>
                      <a:pt x="9" y="648"/>
                    </a:lnTo>
                    <a:lnTo>
                      <a:pt x="9" y="647"/>
                    </a:lnTo>
                    <a:lnTo>
                      <a:pt x="9" y="645"/>
                    </a:lnTo>
                    <a:lnTo>
                      <a:pt x="9" y="644"/>
                    </a:lnTo>
                    <a:lnTo>
                      <a:pt x="9" y="643"/>
                    </a:lnTo>
                    <a:lnTo>
                      <a:pt x="9" y="642"/>
                    </a:lnTo>
                    <a:lnTo>
                      <a:pt x="11" y="642"/>
                    </a:lnTo>
                    <a:lnTo>
                      <a:pt x="11" y="640"/>
                    </a:lnTo>
                    <a:lnTo>
                      <a:pt x="11" y="639"/>
                    </a:lnTo>
                    <a:lnTo>
                      <a:pt x="11" y="637"/>
                    </a:lnTo>
                    <a:lnTo>
                      <a:pt x="11" y="636"/>
                    </a:lnTo>
                    <a:lnTo>
                      <a:pt x="11" y="632"/>
                    </a:lnTo>
                    <a:lnTo>
                      <a:pt x="11" y="630"/>
                    </a:lnTo>
                    <a:lnTo>
                      <a:pt x="11" y="626"/>
                    </a:lnTo>
                    <a:lnTo>
                      <a:pt x="11" y="622"/>
                    </a:lnTo>
                    <a:lnTo>
                      <a:pt x="11" y="620"/>
                    </a:lnTo>
                    <a:lnTo>
                      <a:pt x="11" y="618"/>
                    </a:lnTo>
                    <a:lnTo>
                      <a:pt x="12" y="616"/>
                    </a:lnTo>
                    <a:lnTo>
                      <a:pt x="12" y="619"/>
                    </a:lnTo>
                    <a:lnTo>
                      <a:pt x="12" y="622"/>
                    </a:lnTo>
                    <a:lnTo>
                      <a:pt x="12" y="626"/>
                    </a:lnTo>
                    <a:lnTo>
                      <a:pt x="12" y="631"/>
                    </a:lnTo>
                    <a:lnTo>
                      <a:pt x="12" y="637"/>
                    </a:lnTo>
                    <a:lnTo>
                      <a:pt x="12" y="643"/>
                    </a:lnTo>
                    <a:lnTo>
                      <a:pt x="12" y="649"/>
                    </a:lnTo>
                    <a:lnTo>
                      <a:pt x="12" y="655"/>
                    </a:lnTo>
                    <a:lnTo>
                      <a:pt x="12" y="661"/>
                    </a:lnTo>
                    <a:lnTo>
                      <a:pt x="12" y="666"/>
                    </a:lnTo>
                    <a:lnTo>
                      <a:pt x="13" y="671"/>
                    </a:lnTo>
                    <a:lnTo>
                      <a:pt x="13" y="674"/>
                    </a:lnTo>
                    <a:lnTo>
                      <a:pt x="13" y="678"/>
                    </a:lnTo>
                    <a:lnTo>
                      <a:pt x="13" y="679"/>
                    </a:lnTo>
                    <a:lnTo>
                      <a:pt x="13" y="680"/>
                    </a:lnTo>
                    <a:lnTo>
                      <a:pt x="13" y="679"/>
                    </a:lnTo>
                    <a:lnTo>
                      <a:pt x="13" y="678"/>
                    </a:lnTo>
                    <a:lnTo>
                      <a:pt x="13" y="677"/>
                    </a:lnTo>
                    <a:lnTo>
                      <a:pt x="13" y="673"/>
                    </a:lnTo>
                    <a:lnTo>
                      <a:pt x="13" y="671"/>
                    </a:lnTo>
                    <a:lnTo>
                      <a:pt x="13" y="667"/>
                    </a:lnTo>
                    <a:lnTo>
                      <a:pt x="13" y="663"/>
                    </a:lnTo>
                    <a:lnTo>
                      <a:pt x="13" y="660"/>
                    </a:lnTo>
                    <a:lnTo>
                      <a:pt x="14" y="656"/>
                    </a:lnTo>
                    <a:lnTo>
                      <a:pt x="14" y="654"/>
                    </a:lnTo>
                    <a:lnTo>
                      <a:pt x="14" y="653"/>
                    </a:lnTo>
                    <a:lnTo>
                      <a:pt x="14" y="650"/>
                    </a:lnTo>
                    <a:lnTo>
                      <a:pt x="14" y="649"/>
                    </a:lnTo>
                    <a:lnTo>
                      <a:pt x="14" y="650"/>
                    </a:lnTo>
                    <a:lnTo>
                      <a:pt x="14" y="649"/>
                    </a:lnTo>
                    <a:lnTo>
                      <a:pt x="15" y="648"/>
                    </a:lnTo>
                    <a:lnTo>
                      <a:pt x="15" y="647"/>
                    </a:lnTo>
                    <a:lnTo>
                      <a:pt x="15" y="644"/>
                    </a:lnTo>
                    <a:lnTo>
                      <a:pt x="15" y="643"/>
                    </a:lnTo>
                    <a:lnTo>
                      <a:pt x="15" y="640"/>
                    </a:lnTo>
                    <a:lnTo>
                      <a:pt x="15" y="639"/>
                    </a:lnTo>
                    <a:lnTo>
                      <a:pt x="15" y="637"/>
                    </a:lnTo>
                    <a:lnTo>
                      <a:pt x="15" y="636"/>
                    </a:lnTo>
                    <a:lnTo>
                      <a:pt x="15" y="637"/>
                    </a:lnTo>
                    <a:lnTo>
                      <a:pt x="17" y="637"/>
                    </a:lnTo>
                    <a:lnTo>
                      <a:pt x="17" y="638"/>
                    </a:lnTo>
                    <a:lnTo>
                      <a:pt x="17" y="637"/>
                    </a:lnTo>
                    <a:lnTo>
                      <a:pt x="17" y="636"/>
                    </a:lnTo>
                    <a:lnTo>
                      <a:pt x="17" y="634"/>
                    </a:lnTo>
                    <a:lnTo>
                      <a:pt x="17" y="631"/>
                    </a:lnTo>
                    <a:lnTo>
                      <a:pt x="17" y="627"/>
                    </a:lnTo>
                    <a:lnTo>
                      <a:pt x="17" y="624"/>
                    </a:lnTo>
                    <a:lnTo>
                      <a:pt x="17" y="619"/>
                    </a:lnTo>
                    <a:lnTo>
                      <a:pt x="17" y="614"/>
                    </a:lnTo>
                    <a:lnTo>
                      <a:pt x="17" y="609"/>
                    </a:lnTo>
                    <a:lnTo>
                      <a:pt x="17" y="606"/>
                    </a:lnTo>
                    <a:lnTo>
                      <a:pt x="18" y="602"/>
                    </a:lnTo>
                    <a:lnTo>
                      <a:pt x="18" y="598"/>
                    </a:lnTo>
                    <a:lnTo>
                      <a:pt x="18" y="596"/>
                    </a:lnTo>
                    <a:lnTo>
                      <a:pt x="18" y="595"/>
                    </a:lnTo>
                    <a:lnTo>
                      <a:pt x="18" y="596"/>
                    </a:lnTo>
                    <a:lnTo>
                      <a:pt x="18" y="598"/>
                    </a:lnTo>
                    <a:lnTo>
                      <a:pt x="18" y="601"/>
                    </a:lnTo>
                    <a:lnTo>
                      <a:pt x="18" y="604"/>
                    </a:lnTo>
                    <a:lnTo>
                      <a:pt x="18" y="609"/>
                    </a:lnTo>
                    <a:lnTo>
                      <a:pt x="18" y="614"/>
                    </a:lnTo>
                    <a:lnTo>
                      <a:pt x="18" y="620"/>
                    </a:lnTo>
                    <a:lnTo>
                      <a:pt x="18" y="626"/>
                    </a:lnTo>
                    <a:lnTo>
                      <a:pt x="19" y="632"/>
                    </a:lnTo>
                    <a:lnTo>
                      <a:pt x="19" y="639"/>
                    </a:lnTo>
                    <a:lnTo>
                      <a:pt x="19" y="645"/>
                    </a:lnTo>
                    <a:lnTo>
                      <a:pt x="19" y="653"/>
                    </a:lnTo>
                    <a:lnTo>
                      <a:pt x="19" y="659"/>
                    </a:lnTo>
                    <a:lnTo>
                      <a:pt x="19" y="663"/>
                    </a:lnTo>
                    <a:lnTo>
                      <a:pt x="19" y="667"/>
                    </a:lnTo>
                    <a:lnTo>
                      <a:pt x="19" y="669"/>
                    </a:lnTo>
                    <a:lnTo>
                      <a:pt x="19" y="671"/>
                    </a:lnTo>
                    <a:lnTo>
                      <a:pt x="19" y="669"/>
                    </a:lnTo>
                    <a:lnTo>
                      <a:pt x="19" y="667"/>
                    </a:lnTo>
                    <a:lnTo>
                      <a:pt x="19" y="663"/>
                    </a:lnTo>
                    <a:lnTo>
                      <a:pt x="19" y="659"/>
                    </a:lnTo>
                    <a:lnTo>
                      <a:pt x="20" y="654"/>
                    </a:lnTo>
                    <a:lnTo>
                      <a:pt x="20" y="649"/>
                    </a:lnTo>
                    <a:lnTo>
                      <a:pt x="20" y="644"/>
                    </a:lnTo>
                    <a:lnTo>
                      <a:pt x="20" y="640"/>
                    </a:lnTo>
                    <a:lnTo>
                      <a:pt x="20" y="638"/>
                    </a:lnTo>
                    <a:lnTo>
                      <a:pt x="20" y="639"/>
                    </a:lnTo>
                    <a:lnTo>
                      <a:pt x="20" y="643"/>
                    </a:lnTo>
                    <a:lnTo>
                      <a:pt x="20" y="648"/>
                    </a:lnTo>
                    <a:lnTo>
                      <a:pt x="20" y="654"/>
                    </a:lnTo>
                    <a:lnTo>
                      <a:pt x="20" y="662"/>
                    </a:lnTo>
                    <a:lnTo>
                      <a:pt x="20" y="669"/>
                    </a:lnTo>
                    <a:lnTo>
                      <a:pt x="22" y="678"/>
                    </a:lnTo>
                    <a:lnTo>
                      <a:pt x="22" y="685"/>
                    </a:lnTo>
                    <a:lnTo>
                      <a:pt x="22" y="691"/>
                    </a:lnTo>
                    <a:lnTo>
                      <a:pt x="22" y="696"/>
                    </a:lnTo>
                    <a:lnTo>
                      <a:pt x="22" y="700"/>
                    </a:lnTo>
                    <a:lnTo>
                      <a:pt x="22" y="701"/>
                    </a:lnTo>
                    <a:lnTo>
                      <a:pt x="22" y="698"/>
                    </a:lnTo>
                    <a:lnTo>
                      <a:pt x="22" y="695"/>
                    </a:lnTo>
                    <a:lnTo>
                      <a:pt x="22" y="690"/>
                    </a:lnTo>
                    <a:lnTo>
                      <a:pt x="22" y="684"/>
                    </a:lnTo>
                    <a:lnTo>
                      <a:pt x="22" y="675"/>
                    </a:lnTo>
                    <a:lnTo>
                      <a:pt x="22" y="668"/>
                    </a:lnTo>
                    <a:lnTo>
                      <a:pt x="23" y="660"/>
                    </a:lnTo>
                    <a:lnTo>
                      <a:pt x="23" y="651"/>
                    </a:lnTo>
                    <a:lnTo>
                      <a:pt x="23" y="643"/>
                    </a:lnTo>
                    <a:lnTo>
                      <a:pt x="23" y="634"/>
                    </a:lnTo>
                    <a:lnTo>
                      <a:pt x="23" y="627"/>
                    </a:lnTo>
                    <a:lnTo>
                      <a:pt x="23" y="622"/>
                    </a:lnTo>
                    <a:lnTo>
                      <a:pt x="23" y="618"/>
                    </a:lnTo>
                    <a:lnTo>
                      <a:pt x="23" y="614"/>
                    </a:lnTo>
                    <a:lnTo>
                      <a:pt x="23" y="613"/>
                    </a:lnTo>
                    <a:lnTo>
                      <a:pt x="23" y="615"/>
                    </a:lnTo>
                    <a:lnTo>
                      <a:pt x="23" y="618"/>
                    </a:lnTo>
                    <a:lnTo>
                      <a:pt x="23" y="622"/>
                    </a:lnTo>
                    <a:lnTo>
                      <a:pt x="24" y="627"/>
                    </a:lnTo>
                    <a:lnTo>
                      <a:pt x="24" y="632"/>
                    </a:lnTo>
                    <a:lnTo>
                      <a:pt x="24" y="637"/>
                    </a:lnTo>
                    <a:lnTo>
                      <a:pt x="24" y="642"/>
                    </a:lnTo>
                    <a:lnTo>
                      <a:pt x="24" y="647"/>
                    </a:lnTo>
                    <a:lnTo>
                      <a:pt x="24" y="649"/>
                    </a:lnTo>
                    <a:lnTo>
                      <a:pt x="24" y="651"/>
                    </a:lnTo>
                    <a:lnTo>
                      <a:pt x="24" y="649"/>
                    </a:lnTo>
                    <a:lnTo>
                      <a:pt x="24" y="647"/>
                    </a:lnTo>
                    <a:lnTo>
                      <a:pt x="24" y="643"/>
                    </a:lnTo>
                    <a:lnTo>
                      <a:pt x="24" y="639"/>
                    </a:lnTo>
                    <a:lnTo>
                      <a:pt x="25" y="634"/>
                    </a:lnTo>
                    <a:lnTo>
                      <a:pt x="25" y="630"/>
                    </a:lnTo>
                    <a:lnTo>
                      <a:pt x="25" y="625"/>
                    </a:lnTo>
                    <a:lnTo>
                      <a:pt x="25" y="620"/>
                    </a:lnTo>
                    <a:lnTo>
                      <a:pt x="25" y="616"/>
                    </a:lnTo>
                    <a:lnTo>
                      <a:pt x="25" y="613"/>
                    </a:lnTo>
                    <a:lnTo>
                      <a:pt x="25" y="612"/>
                    </a:lnTo>
                    <a:lnTo>
                      <a:pt x="25" y="610"/>
                    </a:lnTo>
                    <a:lnTo>
                      <a:pt x="25" y="612"/>
                    </a:lnTo>
                    <a:lnTo>
                      <a:pt x="25" y="615"/>
                    </a:lnTo>
                    <a:lnTo>
                      <a:pt x="25" y="619"/>
                    </a:lnTo>
                    <a:lnTo>
                      <a:pt x="26" y="625"/>
                    </a:lnTo>
                    <a:lnTo>
                      <a:pt x="26" y="631"/>
                    </a:lnTo>
                    <a:lnTo>
                      <a:pt x="26" y="638"/>
                    </a:lnTo>
                    <a:lnTo>
                      <a:pt x="26" y="647"/>
                    </a:lnTo>
                    <a:lnTo>
                      <a:pt x="26" y="654"/>
                    </a:lnTo>
                    <a:lnTo>
                      <a:pt x="26" y="660"/>
                    </a:lnTo>
                    <a:lnTo>
                      <a:pt x="26" y="666"/>
                    </a:lnTo>
                    <a:lnTo>
                      <a:pt x="26" y="671"/>
                    </a:lnTo>
                    <a:lnTo>
                      <a:pt x="26" y="673"/>
                    </a:lnTo>
                    <a:lnTo>
                      <a:pt x="26" y="674"/>
                    </a:lnTo>
                    <a:lnTo>
                      <a:pt x="26" y="673"/>
                    </a:lnTo>
                    <a:lnTo>
                      <a:pt x="26" y="671"/>
                    </a:lnTo>
                    <a:lnTo>
                      <a:pt x="26" y="666"/>
                    </a:lnTo>
                    <a:lnTo>
                      <a:pt x="28" y="660"/>
                    </a:lnTo>
                    <a:lnTo>
                      <a:pt x="28" y="654"/>
                    </a:lnTo>
                    <a:lnTo>
                      <a:pt x="28" y="645"/>
                    </a:lnTo>
                    <a:lnTo>
                      <a:pt x="28" y="638"/>
                    </a:lnTo>
                    <a:lnTo>
                      <a:pt x="28" y="630"/>
                    </a:lnTo>
                    <a:lnTo>
                      <a:pt x="28" y="622"/>
                    </a:lnTo>
                    <a:lnTo>
                      <a:pt x="28" y="614"/>
                    </a:lnTo>
                    <a:lnTo>
                      <a:pt x="28" y="608"/>
                    </a:lnTo>
                    <a:lnTo>
                      <a:pt x="28" y="602"/>
                    </a:lnTo>
                    <a:lnTo>
                      <a:pt x="28" y="596"/>
                    </a:lnTo>
                    <a:lnTo>
                      <a:pt x="28" y="592"/>
                    </a:lnTo>
                    <a:lnTo>
                      <a:pt x="28" y="589"/>
                    </a:lnTo>
                    <a:lnTo>
                      <a:pt x="28" y="586"/>
                    </a:lnTo>
                    <a:lnTo>
                      <a:pt x="29" y="584"/>
                    </a:lnTo>
                    <a:lnTo>
                      <a:pt x="29" y="581"/>
                    </a:lnTo>
                    <a:lnTo>
                      <a:pt x="29" y="580"/>
                    </a:lnTo>
                    <a:lnTo>
                      <a:pt x="29" y="579"/>
                    </a:lnTo>
                    <a:lnTo>
                      <a:pt x="29" y="578"/>
                    </a:lnTo>
                    <a:lnTo>
                      <a:pt x="29" y="575"/>
                    </a:lnTo>
                    <a:lnTo>
                      <a:pt x="29" y="573"/>
                    </a:lnTo>
                    <a:lnTo>
                      <a:pt x="29" y="571"/>
                    </a:lnTo>
                    <a:lnTo>
                      <a:pt x="29" y="567"/>
                    </a:lnTo>
                    <a:lnTo>
                      <a:pt x="29" y="562"/>
                    </a:lnTo>
                    <a:lnTo>
                      <a:pt x="29" y="557"/>
                    </a:lnTo>
                    <a:lnTo>
                      <a:pt x="29" y="552"/>
                    </a:lnTo>
                    <a:lnTo>
                      <a:pt x="29" y="546"/>
                    </a:lnTo>
                    <a:lnTo>
                      <a:pt x="30" y="540"/>
                    </a:lnTo>
                    <a:lnTo>
                      <a:pt x="30" y="536"/>
                    </a:lnTo>
                    <a:lnTo>
                      <a:pt x="30" y="530"/>
                    </a:lnTo>
                    <a:lnTo>
                      <a:pt x="30" y="525"/>
                    </a:lnTo>
                    <a:lnTo>
                      <a:pt x="30" y="521"/>
                    </a:lnTo>
                    <a:lnTo>
                      <a:pt x="30" y="517"/>
                    </a:lnTo>
                    <a:lnTo>
                      <a:pt x="30" y="515"/>
                    </a:lnTo>
                    <a:lnTo>
                      <a:pt x="30" y="513"/>
                    </a:lnTo>
                    <a:lnTo>
                      <a:pt x="30" y="511"/>
                    </a:lnTo>
                    <a:lnTo>
                      <a:pt x="30" y="510"/>
                    </a:lnTo>
                    <a:lnTo>
                      <a:pt x="30" y="509"/>
                    </a:lnTo>
                    <a:lnTo>
                      <a:pt x="30" y="507"/>
                    </a:lnTo>
                    <a:lnTo>
                      <a:pt x="30" y="505"/>
                    </a:lnTo>
                    <a:lnTo>
                      <a:pt x="31" y="502"/>
                    </a:lnTo>
                    <a:lnTo>
                      <a:pt x="31" y="498"/>
                    </a:lnTo>
                    <a:lnTo>
                      <a:pt x="31" y="492"/>
                    </a:lnTo>
                    <a:lnTo>
                      <a:pt x="31" y="486"/>
                    </a:lnTo>
                    <a:lnTo>
                      <a:pt x="31" y="479"/>
                    </a:lnTo>
                    <a:lnTo>
                      <a:pt x="31" y="470"/>
                    </a:lnTo>
                    <a:lnTo>
                      <a:pt x="31" y="461"/>
                    </a:lnTo>
                    <a:lnTo>
                      <a:pt x="31" y="450"/>
                    </a:lnTo>
                    <a:lnTo>
                      <a:pt x="31" y="439"/>
                    </a:lnTo>
                    <a:lnTo>
                      <a:pt x="31" y="428"/>
                    </a:lnTo>
                    <a:lnTo>
                      <a:pt x="31" y="416"/>
                    </a:lnTo>
                    <a:lnTo>
                      <a:pt x="31" y="405"/>
                    </a:lnTo>
                    <a:lnTo>
                      <a:pt x="32" y="393"/>
                    </a:lnTo>
                    <a:lnTo>
                      <a:pt x="32" y="382"/>
                    </a:lnTo>
                    <a:lnTo>
                      <a:pt x="32" y="373"/>
                    </a:lnTo>
                    <a:lnTo>
                      <a:pt x="32" y="363"/>
                    </a:lnTo>
                    <a:lnTo>
                      <a:pt x="32" y="354"/>
                    </a:lnTo>
                    <a:lnTo>
                      <a:pt x="32" y="345"/>
                    </a:lnTo>
                    <a:lnTo>
                      <a:pt x="32" y="338"/>
                    </a:lnTo>
                    <a:lnTo>
                      <a:pt x="32" y="331"/>
                    </a:lnTo>
                    <a:lnTo>
                      <a:pt x="32" y="323"/>
                    </a:lnTo>
                    <a:lnTo>
                      <a:pt x="32" y="316"/>
                    </a:lnTo>
                    <a:lnTo>
                      <a:pt x="32" y="308"/>
                    </a:lnTo>
                    <a:lnTo>
                      <a:pt x="32" y="299"/>
                    </a:lnTo>
                    <a:lnTo>
                      <a:pt x="32" y="290"/>
                    </a:lnTo>
                    <a:lnTo>
                      <a:pt x="34" y="278"/>
                    </a:lnTo>
                    <a:lnTo>
                      <a:pt x="34" y="264"/>
                    </a:lnTo>
                    <a:lnTo>
                      <a:pt x="34" y="247"/>
                    </a:lnTo>
                    <a:lnTo>
                      <a:pt x="34" y="229"/>
                    </a:lnTo>
                    <a:lnTo>
                      <a:pt x="34" y="209"/>
                    </a:lnTo>
                    <a:lnTo>
                      <a:pt x="34" y="186"/>
                    </a:lnTo>
                    <a:lnTo>
                      <a:pt x="34" y="162"/>
                    </a:lnTo>
                    <a:lnTo>
                      <a:pt x="34" y="138"/>
                    </a:lnTo>
                    <a:lnTo>
                      <a:pt x="34" y="114"/>
                    </a:lnTo>
                    <a:lnTo>
                      <a:pt x="34" y="91"/>
                    </a:lnTo>
                    <a:lnTo>
                      <a:pt x="34" y="69"/>
                    </a:lnTo>
                    <a:lnTo>
                      <a:pt x="34" y="50"/>
                    </a:lnTo>
                    <a:lnTo>
                      <a:pt x="34" y="34"/>
                    </a:lnTo>
                    <a:lnTo>
                      <a:pt x="35" y="21"/>
                    </a:lnTo>
                    <a:lnTo>
                      <a:pt x="35" y="11"/>
                    </a:lnTo>
                    <a:lnTo>
                      <a:pt x="35" y="5"/>
                    </a:lnTo>
                    <a:lnTo>
                      <a:pt x="35" y="0"/>
                    </a:lnTo>
                    <a:lnTo>
                      <a:pt x="35" y="3"/>
                    </a:lnTo>
                    <a:lnTo>
                      <a:pt x="35" y="6"/>
                    </a:lnTo>
                    <a:lnTo>
                      <a:pt x="35" y="10"/>
                    </a:lnTo>
                    <a:lnTo>
                      <a:pt x="35" y="13"/>
                    </a:lnTo>
                    <a:lnTo>
                      <a:pt x="35" y="16"/>
                    </a:lnTo>
                    <a:lnTo>
                      <a:pt x="35" y="20"/>
                    </a:lnTo>
                    <a:lnTo>
                      <a:pt x="35" y="22"/>
                    </a:lnTo>
                    <a:lnTo>
                      <a:pt x="36" y="23"/>
                    </a:lnTo>
                    <a:lnTo>
                      <a:pt x="36" y="26"/>
                    </a:lnTo>
                    <a:lnTo>
                      <a:pt x="36" y="27"/>
                    </a:lnTo>
                    <a:lnTo>
                      <a:pt x="36" y="28"/>
                    </a:lnTo>
                    <a:lnTo>
                      <a:pt x="36" y="29"/>
                    </a:lnTo>
                    <a:lnTo>
                      <a:pt x="36" y="30"/>
                    </a:lnTo>
                    <a:lnTo>
                      <a:pt x="37" y="33"/>
                    </a:lnTo>
                    <a:lnTo>
                      <a:pt x="37" y="35"/>
                    </a:lnTo>
                    <a:lnTo>
                      <a:pt x="37" y="38"/>
                    </a:lnTo>
                    <a:lnTo>
                      <a:pt x="37" y="41"/>
                    </a:lnTo>
                    <a:lnTo>
                      <a:pt x="37" y="45"/>
                    </a:lnTo>
                    <a:lnTo>
                      <a:pt x="37" y="50"/>
                    </a:lnTo>
                    <a:lnTo>
                      <a:pt x="37" y="56"/>
                    </a:lnTo>
                    <a:lnTo>
                      <a:pt x="37" y="61"/>
                    </a:lnTo>
                    <a:lnTo>
                      <a:pt x="37" y="67"/>
                    </a:lnTo>
                    <a:lnTo>
                      <a:pt x="37" y="73"/>
                    </a:lnTo>
                    <a:lnTo>
                      <a:pt x="37" y="80"/>
                    </a:lnTo>
                    <a:lnTo>
                      <a:pt x="37" y="86"/>
                    </a:lnTo>
                    <a:lnTo>
                      <a:pt x="37" y="93"/>
                    </a:lnTo>
                    <a:lnTo>
                      <a:pt x="39" y="100"/>
                    </a:lnTo>
                    <a:lnTo>
                      <a:pt x="39" y="109"/>
                    </a:lnTo>
                    <a:lnTo>
                      <a:pt x="39" y="118"/>
                    </a:lnTo>
                    <a:lnTo>
                      <a:pt x="39" y="128"/>
                    </a:lnTo>
                    <a:lnTo>
                      <a:pt x="39" y="138"/>
                    </a:lnTo>
                    <a:lnTo>
                      <a:pt x="39" y="150"/>
                    </a:lnTo>
                    <a:lnTo>
                      <a:pt x="39" y="162"/>
                    </a:lnTo>
                    <a:lnTo>
                      <a:pt x="39" y="174"/>
                    </a:lnTo>
                    <a:lnTo>
                      <a:pt x="39" y="187"/>
                    </a:lnTo>
                    <a:lnTo>
                      <a:pt x="39" y="200"/>
                    </a:lnTo>
                    <a:lnTo>
                      <a:pt x="39" y="212"/>
                    </a:lnTo>
                    <a:lnTo>
                      <a:pt x="39" y="224"/>
                    </a:lnTo>
                    <a:lnTo>
                      <a:pt x="39" y="235"/>
                    </a:lnTo>
                    <a:lnTo>
                      <a:pt x="40" y="246"/>
                    </a:lnTo>
                    <a:lnTo>
                      <a:pt x="40" y="255"/>
                    </a:lnTo>
                    <a:lnTo>
                      <a:pt x="40" y="264"/>
                    </a:lnTo>
                    <a:lnTo>
                      <a:pt x="40" y="272"/>
                    </a:lnTo>
                    <a:lnTo>
                      <a:pt x="40" y="280"/>
                    </a:lnTo>
                    <a:lnTo>
                      <a:pt x="40" y="288"/>
                    </a:lnTo>
                    <a:lnTo>
                      <a:pt x="40" y="296"/>
                    </a:lnTo>
                    <a:lnTo>
                      <a:pt x="40" y="304"/>
                    </a:lnTo>
                    <a:lnTo>
                      <a:pt x="40" y="314"/>
                    </a:lnTo>
                    <a:lnTo>
                      <a:pt x="40" y="322"/>
                    </a:lnTo>
                    <a:lnTo>
                      <a:pt x="40" y="332"/>
                    </a:lnTo>
                    <a:lnTo>
                      <a:pt x="40" y="341"/>
                    </a:lnTo>
                    <a:lnTo>
                      <a:pt x="40" y="352"/>
                    </a:lnTo>
                    <a:lnTo>
                      <a:pt x="41" y="362"/>
                    </a:lnTo>
                    <a:lnTo>
                      <a:pt x="41" y="370"/>
                    </a:lnTo>
                    <a:lnTo>
                      <a:pt x="41" y="379"/>
                    </a:lnTo>
                    <a:lnTo>
                      <a:pt x="41" y="385"/>
                    </a:lnTo>
                    <a:lnTo>
                      <a:pt x="41" y="391"/>
                    </a:lnTo>
                    <a:lnTo>
                      <a:pt x="41" y="397"/>
                    </a:lnTo>
                    <a:lnTo>
                      <a:pt x="41" y="401"/>
                    </a:lnTo>
                    <a:lnTo>
                      <a:pt x="41" y="404"/>
                    </a:lnTo>
                    <a:lnTo>
                      <a:pt x="41" y="407"/>
                    </a:lnTo>
                    <a:lnTo>
                      <a:pt x="41" y="409"/>
                    </a:lnTo>
                    <a:lnTo>
                      <a:pt x="41" y="413"/>
                    </a:lnTo>
                    <a:lnTo>
                      <a:pt x="41" y="415"/>
                    </a:lnTo>
                    <a:lnTo>
                      <a:pt x="42" y="419"/>
                    </a:lnTo>
                    <a:lnTo>
                      <a:pt x="42" y="422"/>
                    </a:lnTo>
                    <a:lnTo>
                      <a:pt x="42" y="427"/>
                    </a:lnTo>
                    <a:lnTo>
                      <a:pt x="42" y="431"/>
                    </a:lnTo>
                    <a:lnTo>
                      <a:pt x="42" y="435"/>
                    </a:lnTo>
                    <a:lnTo>
                      <a:pt x="42" y="439"/>
                    </a:lnTo>
                    <a:lnTo>
                      <a:pt x="42" y="443"/>
                    </a:lnTo>
                    <a:lnTo>
                      <a:pt x="42" y="445"/>
                    </a:lnTo>
                    <a:lnTo>
                      <a:pt x="42" y="446"/>
                    </a:lnTo>
                    <a:lnTo>
                      <a:pt x="42" y="445"/>
                    </a:lnTo>
                    <a:lnTo>
                      <a:pt x="42" y="443"/>
                    </a:lnTo>
                    <a:lnTo>
                      <a:pt x="42" y="439"/>
                    </a:lnTo>
                    <a:lnTo>
                      <a:pt x="43" y="434"/>
                    </a:lnTo>
                    <a:lnTo>
                      <a:pt x="43" y="429"/>
                    </a:lnTo>
                    <a:lnTo>
                      <a:pt x="43" y="425"/>
                    </a:lnTo>
                    <a:lnTo>
                      <a:pt x="43" y="419"/>
                    </a:lnTo>
                    <a:lnTo>
                      <a:pt x="43" y="415"/>
                    </a:lnTo>
                    <a:lnTo>
                      <a:pt x="43" y="411"/>
                    </a:lnTo>
                    <a:lnTo>
                      <a:pt x="43" y="409"/>
                    </a:lnTo>
                    <a:lnTo>
                      <a:pt x="43" y="410"/>
                    </a:lnTo>
                    <a:lnTo>
                      <a:pt x="43" y="414"/>
                    </a:lnTo>
                    <a:lnTo>
                      <a:pt x="43" y="417"/>
                    </a:lnTo>
                    <a:lnTo>
                      <a:pt x="43" y="421"/>
                    </a:lnTo>
                    <a:lnTo>
                      <a:pt x="45" y="425"/>
                    </a:lnTo>
                    <a:lnTo>
                      <a:pt x="45" y="428"/>
                    </a:lnTo>
                    <a:lnTo>
                      <a:pt x="45" y="432"/>
                    </a:lnTo>
                    <a:lnTo>
                      <a:pt x="45" y="434"/>
                    </a:lnTo>
                    <a:lnTo>
                      <a:pt x="45" y="435"/>
                    </a:lnTo>
                    <a:lnTo>
                      <a:pt x="45" y="437"/>
                    </a:lnTo>
                    <a:lnTo>
                      <a:pt x="45" y="435"/>
                    </a:lnTo>
                    <a:lnTo>
                      <a:pt x="45" y="434"/>
                    </a:lnTo>
                    <a:lnTo>
                      <a:pt x="45" y="433"/>
                    </a:lnTo>
                    <a:lnTo>
                      <a:pt x="45" y="432"/>
                    </a:lnTo>
                    <a:lnTo>
                      <a:pt x="45" y="429"/>
                    </a:lnTo>
                    <a:lnTo>
                      <a:pt x="45" y="428"/>
                    </a:lnTo>
                    <a:lnTo>
                      <a:pt x="46" y="428"/>
                    </a:lnTo>
                    <a:lnTo>
                      <a:pt x="46" y="429"/>
                    </a:lnTo>
                    <a:lnTo>
                      <a:pt x="46" y="431"/>
                    </a:lnTo>
                    <a:lnTo>
                      <a:pt x="46" y="433"/>
                    </a:lnTo>
                    <a:lnTo>
                      <a:pt x="46" y="435"/>
                    </a:lnTo>
                    <a:lnTo>
                      <a:pt x="46" y="438"/>
                    </a:lnTo>
                    <a:lnTo>
                      <a:pt x="46" y="442"/>
                    </a:lnTo>
                    <a:lnTo>
                      <a:pt x="46" y="445"/>
                    </a:lnTo>
                    <a:lnTo>
                      <a:pt x="46" y="449"/>
                    </a:lnTo>
                    <a:lnTo>
                      <a:pt x="46" y="452"/>
                    </a:lnTo>
                    <a:lnTo>
                      <a:pt x="47" y="457"/>
                    </a:lnTo>
                    <a:lnTo>
                      <a:pt x="47" y="462"/>
                    </a:lnTo>
                    <a:lnTo>
                      <a:pt x="47" y="467"/>
                    </a:lnTo>
                    <a:lnTo>
                      <a:pt x="47" y="472"/>
                    </a:lnTo>
                    <a:lnTo>
                      <a:pt x="47" y="476"/>
                    </a:lnTo>
                    <a:lnTo>
                      <a:pt x="47" y="483"/>
                    </a:lnTo>
                    <a:lnTo>
                      <a:pt x="47" y="487"/>
                    </a:lnTo>
                    <a:lnTo>
                      <a:pt x="47" y="492"/>
                    </a:lnTo>
                    <a:lnTo>
                      <a:pt x="47" y="497"/>
                    </a:lnTo>
                    <a:lnTo>
                      <a:pt x="47" y="501"/>
                    </a:lnTo>
                    <a:lnTo>
                      <a:pt x="47" y="503"/>
                    </a:lnTo>
                    <a:lnTo>
                      <a:pt x="47" y="504"/>
                    </a:lnTo>
                    <a:lnTo>
                      <a:pt x="48" y="503"/>
                    </a:lnTo>
                    <a:lnTo>
                      <a:pt x="48" y="501"/>
                    </a:lnTo>
                    <a:lnTo>
                      <a:pt x="48" y="497"/>
                    </a:lnTo>
                    <a:lnTo>
                      <a:pt x="48" y="492"/>
                    </a:lnTo>
                    <a:lnTo>
                      <a:pt x="48" y="487"/>
                    </a:lnTo>
                    <a:lnTo>
                      <a:pt x="48" y="481"/>
                    </a:lnTo>
                    <a:lnTo>
                      <a:pt x="48" y="475"/>
                    </a:lnTo>
                    <a:lnTo>
                      <a:pt x="48" y="470"/>
                    </a:lnTo>
                    <a:lnTo>
                      <a:pt x="48" y="464"/>
                    </a:lnTo>
                    <a:lnTo>
                      <a:pt x="48" y="460"/>
                    </a:lnTo>
                    <a:lnTo>
                      <a:pt x="48" y="456"/>
                    </a:lnTo>
                    <a:lnTo>
                      <a:pt x="48" y="454"/>
                    </a:lnTo>
                    <a:lnTo>
                      <a:pt x="48" y="452"/>
                    </a:lnTo>
                    <a:lnTo>
                      <a:pt x="49" y="454"/>
                    </a:lnTo>
                    <a:lnTo>
                      <a:pt x="49" y="456"/>
                    </a:lnTo>
                    <a:lnTo>
                      <a:pt x="49" y="461"/>
                    </a:lnTo>
                    <a:lnTo>
                      <a:pt x="49" y="468"/>
                    </a:lnTo>
                    <a:lnTo>
                      <a:pt x="49" y="476"/>
                    </a:lnTo>
                    <a:lnTo>
                      <a:pt x="49" y="486"/>
                    </a:lnTo>
                    <a:lnTo>
                      <a:pt x="49" y="498"/>
                    </a:lnTo>
                    <a:lnTo>
                      <a:pt x="49" y="511"/>
                    </a:lnTo>
                    <a:lnTo>
                      <a:pt x="49" y="525"/>
                    </a:lnTo>
                    <a:lnTo>
                      <a:pt x="49" y="539"/>
                    </a:lnTo>
                    <a:lnTo>
                      <a:pt x="49" y="552"/>
                    </a:lnTo>
                    <a:lnTo>
                      <a:pt x="49" y="565"/>
                    </a:lnTo>
                    <a:lnTo>
                      <a:pt x="49" y="577"/>
                    </a:lnTo>
                    <a:lnTo>
                      <a:pt x="51" y="585"/>
                    </a:lnTo>
                    <a:lnTo>
                      <a:pt x="51" y="593"/>
                    </a:lnTo>
                    <a:lnTo>
                      <a:pt x="51" y="598"/>
                    </a:lnTo>
                    <a:lnTo>
                      <a:pt x="51" y="601"/>
                    </a:lnTo>
                    <a:lnTo>
                      <a:pt x="51" y="598"/>
                    </a:lnTo>
                    <a:lnTo>
                      <a:pt x="51" y="593"/>
                    </a:lnTo>
                    <a:lnTo>
                      <a:pt x="51" y="586"/>
                    </a:lnTo>
                    <a:lnTo>
                      <a:pt x="51" y="578"/>
                    </a:lnTo>
                    <a:lnTo>
                      <a:pt x="51" y="568"/>
                    </a:lnTo>
                    <a:lnTo>
                      <a:pt x="51" y="558"/>
                    </a:lnTo>
                    <a:lnTo>
                      <a:pt x="51" y="548"/>
                    </a:lnTo>
                    <a:lnTo>
                      <a:pt x="51" y="538"/>
                    </a:lnTo>
                    <a:lnTo>
                      <a:pt x="52" y="528"/>
                    </a:lnTo>
                    <a:lnTo>
                      <a:pt x="52" y="520"/>
                    </a:lnTo>
                    <a:lnTo>
                      <a:pt x="52" y="513"/>
                    </a:lnTo>
                    <a:lnTo>
                      <a:pt x="52" y="508"/>
                    </a:lnTo>
                    <a:lnTo>
                      <a:pt x="52" y="504"/>
                    </a:lnTo>
                    <a:lnTo>
                      <a:pt x="52" y="503"/>
                    </a:lnTo>
                    <a:lnTo>
                      <a:pt x="52" y="504"/>
                    </a:lnTo>
                    <a:lnTo>
                      <a:pt x="52" y="507"/>
                    </a:lnTo>
                    <a:lnTo>
                      <a:pt x="52" y="511"/>
                    </a:lnTo>
                    <a:lnTo>
                      <a:pt x="52" y="516"/>
                    </a:lnTo>
                    <a:lnTo>
                      <a:pt x="52" y="522"/>
                    </a:lnTo>
                    <a:lnTo>
                      <a:pt x="52" y="528"/>
                    </a:lnTo>
                    <a:lnTo>
                      <a:pt x="53" y="534"/>
                    </a:lnTo>
                    <a:lnTo>
                      <a:pt x="53" y="539"/>
                    </a:lnTo>
                    <a:lnTo>
                      <a:pt x="53" y="543"/>
                    </a:lnTo>
                    <a:lnTo>
                      <a:pt x="53" y="545"/>
                    </a:lnTo>
                    <a:lnTo>
                      <a:pt x="53" y="544"/>
                    </a:lnTo>
                    <a:lnTo>
                      <a:pt x="53" y="542"/>
                    </a:lnTo>
                    <a:lnTo>
                      <a:pt x="53" y="537"/>
                    </a:lnTo>
                    <a:lnTo>
                      <a:pt x="53" y="532"/>
                    </a:lnTo>
                    <a:lnTo>
                      <a:pt x="53" y="526"/>
                    </a:lnTo>
                    <a:lnTo>
                      <a:pt x="53" y="519"/>
                    </a:lnTo>
                    <a:lnTo>
                      <a:pt x="53" y="513"/>
                    </a:lnTo>
                    <a:lnTo>
                      <a:pt x="53" y="507"/>
                    </a:lnTo>
                    <a:lnTo>
                      <a:pt x="54" y="501"/>
                    </a:lnTo>
                    <a:lnTo>
                      <a:pt x="54" y="495"/>
                    </a:lnTo>
                    <a:lnTo>
                      <a:pt x="54" y="490"/>
                    </a:lnTo>
                    <a:lnTo>
                      <a:pt x="54" y="487"/>
                    </a:lnTo>
                    <a:lnTo>
                      <a:pt x="54" y="485"/>
                    </a:lnTo>
                    <a:lnTo>
                      <a:pt x="54" y="484"/>
                    </a:lnTo>
                    <a:lnTo>
                      <a:pt x="54" y="485"/>
                    </a:lnTo>
                    <a:lnTo>
                      <a:pt x="54" y="486"/>
                    </a:lnTo>
                    <a:lnTo>
                      <a:pt x="54" y="490"/>
                    </a:lnTo>
                    <a:lnTo>
                      <a:pt x="54" y="493"/>
                    </a:lnTo>
                    <a:lnTo>
                      <a:pt x="54" y="498"/>
                    </a:lnTo>
                    <a:lnTo>
                      <a:pt x="54" y="504"/>
                    </a:lnTo>
                    <a:lnTo>
                      <a:pt x="54" y="510"/>
                    </a:lnTo>
                    <a:lnTo>
                      <a:pt x="56" y="516"/>
                    </a:lnTo>
                    <a:lnTo>
                      <a:pt x="56" y="521"/>
                    </a:lnTo>
                    <a:lnTo>
                      <a:pt x="56" y="525"/>
                    </a:lnTo>
                    <a:lnTo>
                      <a:pt x="56" y="527"/>
                    </a:lnTo>
                    <a:lnTo>
                      <a:pt x="56" y="528"/>
                    </a:lnTo>
                    <a:lnTo>
                      <a:pt x="56" y="527"/>
                    </a:lnTo>
                    <a:lnTo>
                      <a:pt x="56" y="524"/>
                    </a:lnTo>
                    <a:lnTo>
                      <a:pt x="56" y="517"/>
                    </a:lnTo>
                    <a:lnTo>
                      <a:pt x="56" y="510"/>
                    </a:lnTo>
                    <a:lnTo>
                      <a:pt x="56" y="502"/>
                    </a:lnTo>
                    <a:lnTo>
                      <a:pt x="56" y="492"/>
                    </a:lnTo>
                    <a:lnTo>
                      <a:pt x="56" y="483"/>
                    </a:lnTo>
                    <a:lnTo>
                      <a:pt x="56" y="474"/>
                    </a:lnTo>
                    <a:lnTo>
                      <a:pt x="57" y="467"/>
                    </a:lnTo>
                    <a:lnTo>
                      <a:pt x="57" y="461"/>
                    </a:lnTo>
                    <a:lnTo>
                      <a:pt x="57" y="456"/>
                    </a:lnTo>
                    <a:lnTo>
                      <a:pt x="57" y="455"/>
                    </a:lnTo>
                    <a:lnTo>
                      <a:pt x="57" y="457"/>
                    </a:lnTo>
                    <a:lnTo>
                      <a:pt x="57" y="461"/>
                    </a:lnTo>
                    <a:lnTo>
                      <a:pt x="57" y="466"/>
                    </a:lnTo>
                    <a:lnTo>
                      <a:pt x="57" y="472"/>
                    </a:lnTo>
                    <a:lnTo>
                      <a:pt x="57" y="478"/>
                    </a:lnTo>
                    <a:lnTo>
                      <a:pt x="57" y="483"/>
                    </a:lnTo>
                    <a:lnTo>
                      <a:pt x="57" y="487"/>
                    </a:lnTo>
                    <a:lnTo>
                      <a:pt x="58" y="491"/>
                    </a:lnTo>
                    <a:lnTo>
                      <a:pt x="58" y="495"/>
                    </a:lnTo>
                    <a:lnTo>
                      <a:pt x="58" y="496"/>
                    </a:lnTo>
                    <a:lnTo>
                      <a:pt x="58" y="497"/>
                    </a:lnTo>
                    <a:lnTo>
                      <a:pt x="58" y="496"/>
                    </a:lnTo>
                    <a:lnTo>
                      <a:pt x="58" y="493"/>
                    </a:lnTo>
                    <a:lnTo>
                      <a:pt x="58" y="492"/>
                    </a:lnTo>
                    <a:lnTo>
                      <a:pt x="58" y="490"/>
                    </a:lnTo>
                    <a:lnTo>
                      <a:pt x="58" y="487"/>
                    </a:lnTo>
                    <a:lnTo>
                      <a:pt x="58" y="485"/>
                    </a:lnTo>
                    <a:lnTo>
                      <a:pt x="58" y="483"/>
                    </a:lnTo>
                    <a:lnTo>
                      <a:pt x="58" y="481"/>
                    </a:lnTo>
                    <a:lnTo>
                      <a:pt x="59" y="479"/>
                    </a:lnTo>
                    <a:lnTo>
                      <a:pt x="59" y="476"/>
                    </a:lnTo>
                    <a:lnTo>
                      <a:pt x="59" y="475"/>
                    </a:lnTo>
                    <a:lnTo>
                      <a:pt x="59" y="474"/>
                    </a:lnTo>
                    <a:lnTo>
                      <a:pt x="59" y="476"/>
                    </a:lnTo>
                    <a:lnTo>
                      <a:pt x="59" y="478"/>
                    </a:lnTo>
                    <a:lnTo>
                      <a:pt x="59" y="480"/>
                    </a:lnTo>
                    <a:lnTo>
                      <a:pt x="59" y="483"/>
                    </a:lnTo>
                    <a:lnTo>
                      <a:pt x="59" y="485"/>
                    </a:lnTo>
                    <a:lnTo>
                      <a:pt x="60" y="486"/>
                    </a:lnTo>
                    <a:lnTo>
                      <a:pt x="60" y="489"/>
                    </a:lnTo>
                    <a:lnTo>
                      <a:pt x="60" y="490"/>
                    </a:lnTo>
                    <a:lnTo>
                      <a:pt x="60" y="491"/>
                    </a:lnTo>
                    <a:lnTo>
                      <a:pt x="60" y="492"/>
                    </a:lnTo>
                    <a:lnTo>
                      <a:pt x="60" y="493"/>
                    </a:lnTo>
                    <a:lnTo>
                      <a:pt x="60" y="495"/>
                    </a:lnTo>
                    <a:lnTo>
                      <a:pt x="60" y="496"/>
                    </a:lnTo>
                    <a:lnTo>
                      <a:pt x="60" y="497"/>
                    </a:lnTo>
                    <a:lnTo>
                      <a:pt x="62" y="499"/>
                    </a:lnTo>
                    <a:lnTo>
                      <a:pt x="62" y="502"/>
                    </a:lnTo>
                    <a:lnTo>
                      <a:pt x="62" y="505"/>
                    </a:lnTo>
                    <a:lnTo>
                      <a:pt x="62" y="508"/>
                    </a:lnTo>
                    <a:lnTo>
                      <a:pt x="62" y="513"/>
                    </a:lnTo>
                    <a:lnTo>
                      <a:pt x="62" y="516"/>
                    </a:lnTo>
                    <a:lnTo>
                      <a:pt x="62" y="521"/>
                    </a:lnTo>
                    <a:lnTo>
                      <a:pt x="62" y="526"/>
                    </a:lnTo>
                    <a:lnTo>
                      <a:pt x="62" y="531"/>
                    </a:lnTo>
                    <a:lnTo>
                      <a:pt x="62" y="536"/>
                    </a:lnTo>
                    <a:lnTo>
                      <a:pt x="62" y="540"/>
                    </a:lnTo>
                    <a:lnTo>
                      <a:pt x="62" y="545"/>
                    </a:lnTo>
                    <a:lnTo>
                      <a:pt x="63" y="550"/>
                    </a:lnTo>
                    <a:lnTo>
                      <a:pt x="63" y="554"/>
                    </a:lnTo>
                    <a:lnTo>
                      <a:pt x="63" y="557"/>
                    </a:lnTo>
                    <a:lnTo>
                      <a:pt x="63" y="560"/>
                    </a:lnTo>
                    <a:lnTo>
                      <a:pt x="63" y="562"/>
                    </a:lnTo>
                    <a:lnTo>
                      <a:pt x="63" y="563"/>
                    </a:lnTo>
                    <a:lnTo>
                      <a:pt x="63" y="562"/>
                    </a:lnTo>
                    <a:lnTo>
                      <a:pt x="63" y="561"/>
                    </a:lnTo>
                    <a:lnTo>
                      <a:pt x="63" y="560"/>
                    </a:lnTo>
                    <a:lnTo>
                      <a:pt x="63" y="558"/>
                    </a:lnTo>
                    <a:lnTo>
                      <a:pt x="63" y="557"/>
                    </a:lnTo>
                    <a:lnTo>
                      <a:pt x="64" y="557"/>
                    </a:lnTo>
                    <a:lnTo>
                      <a:pt x="64" y="558"/>
                    </a:lnTo>
                    <a:lnTo>
                      <a:pt x="64" y="560"/>
                    </a:lnTo>
                    <a:lnTo>
                      <a:pt x="64" y="563"/>
                    </a:lnTo>
                    <a:lnTo>
                      <a:pt x="64" y="567"/>
                    </a:lnTo>
                    <a:lnTo>
                      <a:pt x="64" y="571"/>
                    </a:lnTo>
                    <a:lnTo>
                      <a:pt x="64" y="574"/>
                    </a:lnTo>
                    <a:lnTo>
                      <a:pt x="64" y="578"/>
                    </a:lnTo>
                    <a:lnTo>
                      <a:pt x="64" y="583"/>
                    </a:lnTo>
                    <a:lnTo>
                      <a:pt x="64" y="585"/>
                    </a:lnTo>
                    <a:lnTo>
                      <a:pt x="64" y="587"/>
                    </a:lnTo>
                    <a:lnTo>
                      <a:pt x="64" y="589"/>
                    </a:lnTo>
                    <a:lnTo>
                      <a:pt x="65" y="587"/>
                    </a:lnTo>
                    <a:lnTo>
                      <a:pt x="65" y="585"/>
                    </a:lnTo>
                    <a:lnTo>
                      <a:pt x="65" y="583"/>
                    </a:lnTo>
                    <a:lnTo>
                      <a:pt x="65" y="578"/>
                    </a:lnTo>
                    <a:lnTo>
                      <a:pt x="65" y="574"/>
                    </a:lnTo>
                    <a:lnTo>
                      <a:pt x="65" y="571"/>
                    </a:lnTo>
                    <a:lnTo>
                      <a:pt x="65" y="566"/>
                    </a:lnTo>
                    <a:lnTo>
                      <a:pt x="65" y="562"/>
                    </a:lnTo>
                    <a:lnTo>
                      <a:pt x="65" y="560"/>
                    </a:lnTo>
                    <a:lnTo>
                      <a:pt x="65" y="558"/>
                    </a:lnTo>
                    <a:lnTo>
                      <a:pt x="65" y="561"/>
                    </a:lnTo>
                    <a:lnTo>
                      <a:pt x="66" y="563"/>
                    </a:lnTo>
                    <a:lnTo>
                      <a:pt x="66" y="566"/>
                    </a:lnTo>
                    <a:lnTo>
                      <a:pt x="66" y="568"/>
                    </a:lnTo>
                    <a:lnTo>
                      <a:pt x="66" y="572"/>
                    </a:lnTo>
                    <a:lnTo>
                      <a:pt x="66" y="573"/>
                    </a:lnTo>
                    <a:lnTo>
                      <a:pt x="66" y="571"/>
                    </a:lnTo>
                    <a:lnTo>
                      <a:pt x="66" y="567"/>
                    </a:lnTo>
                    <a:lnTo>
                      <a:pt x="66" y="562"/>
                    </a:lnTo>
                    <a:lnTo>
                      <a:pt x="66" y="556"/>
                    </a:lnTo>
                    <a:lnTo>
                      <a:pt x="66" y="550"/>
                    </a:lnTo>
                    <a:lnTo>
                      <a:pt x="68" y="543"/>
                    </a:lnTo>
                    <a:lnTo>
                      <a:pt x="68" y="536"/>
                    </a:lnTo>
                    <a:lnTo>
                      <a:pt x="68" y="528"/>
                    </a:lnTo>
                    <a:lnTo>
                      <a:pt x="68" y="522"/>
                    </a:lnTo>
                    <a:lnTo>
                      <a:pt x="68" y="517"/>
                    </a:lnTo>
                    <a:lnTo>
                      <a:pt x="68" y="513"/>
                    </a:lnTo>
                    <a:lnTo>
                      <a:pt x="68" y="509"/>
                    </a:lnTo>
                    <a:lnTo>
                      <a:pt x="68" y="507"/>
                    </a:lnTo>
                    <a:lnTo>
                      <a:pt x="68" y="504"/>
                    </a:lnTo>
                    <a:lnTo>
                      <a:pt x="68" y="503"/>
                    </a:lnTo>
                    <a:lnTo>
                      <a:pt x="68" y="502"/>
                    </a:lnTo>
                    <a:lnTo>
                      <a:pt x="69" y="502"/>
                    </a:lnTo>
                    <a:lnTo>
                      <a:pt x="69" y="503"/>
                    </a:lnTo>
                    <a:lnTo>
                      <a:pt x="69" y="504"/>
                    </a:lnTo>
                    <a:lnTo>
                      <a:pt x="69" y="505"/>
                    </a:lnTo>
                    <a:lnTo>
                      <a:pt x="69" y="508"/>
                    </a:lnTo>
                    <a:lnTo>
                      <a:pt x="69" y="511"/>
                    </a:lnTo>
                    <a:lnTo>
                      <a:pt x="69" y="515"/>
                    </a:lnTo>
                    <a:lnTo>
                      <a:pt x="69" y="519"/>
                    </a:lnTo>
                    <a:lnTo>
                      <a:pt x="70" y="524"/>
                    </a:lnTo>
                    <a:lnTo>
                      <a:pt x="70" y="527"/>
                    </a:lnTo>
                    <a:lnTo>
                      <a:pt x="70" y="532"/>
                    </a:lnTo>
                    <a:lnTo>
                      <a:pt x="70" y="536"/>
                    </a:lnTo>
                    <a:lnTo>
                      <a:pt x="70" y="538"/>
                    </a:lnTo>
                    <a:lnTo>
                      <a:pt x="70" y="539"/>
                    </a:lnTo>
                    <a:lnTo>
                      <a:pt x="70" y="538"/>
                    </a:lnTo>
                    <a:lnTo>
                      <a:pt x="70" y="536"/>
                    </a:lnTo>
                    <a:lnTo>
                      <a:pt x="70" y="532"/>
                    </a:lnTo>
                    <a:lnTo>
                      <a:pt x="70" y="527"/>
                    </a:lnTo>
                    <a:lnTo>
                      <a:pt x="70" y="522"/>
                    </a:lnTo>
                    <a:lnTo>
                      <a:pt x="70" y="516"/>
                    </a:lnTo>
                    <a:lnTo>
                      <a:pt x="71" y="510"/>
                    </a:lnTo>
                    <a:lnTo>
                      <a:pt x="71" y="504"/>
                    </a:lnTo>
                    <a:lnTo>
                      <a:pt x="71" y="501"/>
                    </a:lnTo>
                    <a:lnTo>
                      <a:pt x="71" y="496"/>
                    </a:lnTo>
                    <a:lnTo>
                      <a:pt x="71" y="493"/>
                    </a:lnTo>
                    <a:lnTo>
                      <a:pt x="71" y="491"/>
                    </a:lnTo>
                    <a:lnTo>
                      <a:pt x="71" y="493"/>
                    </a:lnTo>
                    <a:lnTo>
                      <a:pt x="71" y="496"/>
                    </a:lnTo>
                    <a:lnTo>
                      <a:pt x="71" y="499"/>
                    </a:lnTo>
                    <a:lnTo>
                      <a:pt x="71" y="504"/>
                    </a:lnTo>
                    <a:lnTo>
                      <a:pt x="73" y="509"/>
                    </a:lnTo>
                    <a:lnTo>
                      <a:pt x="73" y="515"/>
                    </a:lnTo>
                    <a:lnTo>
                      <a:pt x="73" y="522"/>
                    </a:lnTo>
                    <a:lnTo>
                      <a:pt x="73" y="530"/>
                    </a:lnTo>
                    <a:lnTo>
                      <a:pt x="73" y="537"/>
                    </a:lnTo>
                    <a:lnTo>
                      <a:pt x="73" y="545"/>
                    </a:lnTo>
                    <a:lnTo>
                      <a:pt x="73" y="552"/>
                    </a:lnTo>
                    <a:lnTo>
                      <a:pt x="73" y="560"/>
                    </a:lnTo>
                    <a:lnTo>
                      <a:pt x="73" y="566"/>
                    </a:lnTo>
                    <a:lnTo>
                      <a:pt x="73" y="571"/>
                    </a:lnTo>
                    <a:lnTo>
                      <a:pt x="73" y="575"/>
                    </a:lnTo>
                    <a:lnTo>
                      <a:pt x="73" y="578"/>
                    </a:lnTo>
                    <a:lnTo>
                      <a:pt x="73" y="579"/>
                    </a:lnTo>
                    <a:lnTo>
                      <a:pt x="74" y="579"/>
                    </a:lnTo>
                    <a:lnTo>
                      <a:pt x="74" y="578"/>
                    </a:lnTo>
                    <a:lnTo>
                      <a:pt x="74" y="577"/>
                    </a:lnTo>
                    <a:lnTo>
                      <a:pt x="74" y="573"/>
                    </a:lnTo>
                    <a:lnTo>
                      <a:pt x="74" y="569"/>
                    </a:lnTo>
                    <a:lnTo>
                      <a:pt x="74" y="566"/>
                    </a:lnTo>
                    <a:lnTo>
                      <a:pt x="74" y="562"/>
                    </a:lnTo>
                    <a:lnTo>
                      <a:pt x="74" y="560"/>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03" name="Freeform 135"/>
              <p:cNvSpPr>
                <a:spLocks/>
              </p:cNvSpPr>
              <p:nvPr/>
            </p:nvSpPr>
            <p:spPr bwMode="auto">
              <a:xfrm>
                <a:off x="4293" y="2019"/>
                <a:ext cx="76" cy="173"/>
              </a:xfrm>
              <a:custGeom>
                <a:avLst/>
                <a:gdLst>
                  <a:gd name="T0" fmla="*/ 1 w 76"/>
                  <a:gd name="T1" fmla="*/ 116 h 173"/>
                  <a:gd name="T2" fmla="*/ 2 w 76"/>
                  <a:gd name="T3" fmla="*/ 110 h 173"/>
                  <a:gd name="T4" fmla="*/ 3 w 76"/>
                  <a:gd name="T5" fmla="*/ 109 h 173"/>
                  <a:gd name="T6" fmla="*/ 5 w 76"/>
                  <a:gd name="T7" fmla="*/ 128 h 173"/>
                  <a:gd name="T8" fmla="*/ 6 w 76"/>
                  <a:gd name="T9" fmla="*/ 123 h 173"/>
                  <a:gd name="T10" fmla="*/ 7 w 76"/>
                  <a:gd name="T11" fmla="*/ 130 h 173"/>
                  <a:gd name="T12" fmla="*/ 8 w 76"/>
                  <a:gd name="T13" fmla="*/ 81 h 173"/>
                  <a:gd name="T14" fmla="*/ 9 w 76"/>
                  <a:gd name="T15" fmla="*/ 103 h 173"/>
                  <a:gd name="T16" fmla="*/ 12 w 76"/>
                  <a:gd name="T17" fmla="*/ 128 h 173"/>
                  <a:gd name="T18" fmla="*/ 13 w 76"/>
                  <a:gd name="T19" fmla="*/ 165 h 173"/>
                  <a:gd name="T20" fmla="*/ 13 w 76"/>
                  <a:gd name="T21" fmla="*/ 121 h 173"/>
                  <a:gd name="T22" fmla="*/ 14 w 76"/>
                  <a:gd name="T23" fmla="*/ 92 h 173"/>
                  <a:gd name="T24" fmla="*/ 16 w 76"/>
                  <a:gd name="T25" fmla="*/ 41 h 173"/>
                  <a:gd name="T26" fmla="*/ 17 w 76"/>
                  <a:gd name="T27" fmla="*/ 53 h 173"/>
                  <a:gd name="T28" fmla="*/ 18 w 76"/>
                  <a:gd name="T29" fmla="*/ 107 h 173"/>
                  <a:gd name="T30" fmla="*/ 20 w 76"/>
                  <a:gd name="T31" fmla="*/ 111 h 173"/>
                  <a:gd name="T32" fmla="*/ 22 w 76"/>
                  <a:gd name="T33" fmla="*/ 127 h 173"/>
                  <a:gd name="T34" fmla="*/ 22 w 76"/>
                  <a:gd name="T35" fmla="*/ 122 h 173"/>
                  <a:gd name="T36" fmla="*/ 23 w 76"/>
                  <a:gd name="T37" fmla="*/ 63 h 173"/>
                  <a:gd name="T38" fmla="*/ 24 w 76"/>
                  <a:gd name="T39" fmla="*/ 15 h 173"/>
                  <a:gd name="T40" fmla="*/ 25 w 76"/>
                  <a:gd name="T41" fmla="*/ 29 h 173"/>
                  <a:gd name="T42" fmla="*/ 26 w 76"/>
                  <a:gd name="T43" fmla="*/ 47 h 173"/>
                  <a:gd name="T44" fmla="*/ 29 w 76"/>
                  <a:gd name="T45" fmla="*/ 51 h 173"/>
                  <a:gd name="T46" fmla="*/ 30 w 76"/>
                  <a:gd name="T47" fmla="*/ 50 h 173"/>
                  <a:gd name="T48" fmla="*/ 31 w 76"/>
                  <a:gd name="T49" fmla="*/ 50 h 173"/>
                  <a:gd name="T50" fmla="*/ 33 w 76"/>
                  <a:gd name="T51" fmla="*/ 66 h 173"/>
                  <a:gd name="T52" fmla="*/ 33 w 76"/>
                  <a:gd name="T53" fmla="*/ 60 h 173"/>
                  <a:gd name="T54" fmla="*/ 34 w 76"/>
                  <a:gd name="T55" fmla="*/ 48 h 173"/>
                  <a:gd name="T56" fmla="*/ 35 w 76"/>
                  <a:gd name="T57" fmla="*/ 92 h 173"/>
                  <a:gd name="T58" fmla="*/ 36 w 76"/>
                  <a:gd name="T59" fmla="*/ 111 h 173"/>
                  <a:gd name="T60" fmla="*/ 37 w 76"/>
                  <a:gd name="T61" fmla="*/ 76 h 173"/>
                  <a:gd name="T62" fmla="*/ 39 w 76"/>
                  <a:gd name="T63" fmla="*/ 123 h 173"/>
                  <a:gd name="T64" fmla="*/ 40 w 76"/>
                  <a:gd name="T65" fmla="*/ 119 h 173"/>
                  <a:gd name="T66" fmla="*/ 41 w 76"/>
                  <a:gd name="T67" fmla="*/ 84 h 173"/>
                  <a:gd name="T68" fmla="*/ 42 w 76"/>
                  <a:gd name="T69" fmla="*/ 124 h 173"/>
                  <a:gd name="T70" fmla="*/ 45 w 76"/>
                  <a:gd name="T71" fmla="*/ 138 h 173"/>
                  <a:gd name="T72" fmla="*/ 45 w 76"/>
                  <a:gd name="T73" fmla="*/ 117 h 173"/>
                  <a:gd name="T74" fmla="*/ 47 w 76"/>
                  <a:gd name="T75" fmla="*/ 109 h 173"/>
                  <a:gd name="T76" fmla="*/ 48 w 76"/>
                  <a:gd name="T77" fmla="*/ 93 h 173"/>
                  <a:gd name="T78" fmla="*/ 50 w 76"/>
                  <a:gd name="T79" fmla="*/ 95 h 173"/>
                  <a:gd name="T80" fmla="*/ 51 w 76"/>
                  <a:gd name="T81" fmla="*/ 66 h 173"/>
                  <a:gd name="T82" fmla="*/ 51 w 76"/>
                  <a:gd name="T83" fmla="*/ 164 h 173"/>
                  <a:gd name="T84" fmla="*/ 52 w 76"/>
                  <a:gd name="T85" fmla="*/ 148 h 173"/>
                  <a:gd name="T86" fmla="*/ 53 w 76"/>
                  <a:gd name="T87" fmla="*/ 162 h 173"/>
                  <a:gd name="T88" fmla="*/ 54 w 76"/>
                  <a:gd name="T89" fmla="*/ 113 h 173"/>
                  <a:gd name="T90" fmla="*/ 56 w 76"/>
                  <a:gd name="T91" fmla="*/ 139 h 173"/>
                  <a:gd name="T92" fmla="*/ 57 w 76"/>
                  <a:gd name="T93" fmla="*/ 105 h 173"/>
                  <a:gd name="T94" fmla="*/ 58 w 76"/>
                  <a:gd name="T95" fmla="*/ 78 h 173"/>
                  <a:gd name="T96" fmla="*/ 59 w 76"/>
                  <a:gd name="T97" fmla="*/ 117 h 173"/>
                  <a:gd name="T98" fmla="*/ 60 w 76"/>
                  <a:gd name="T99" fmla="*/ 133 h 173"/>
                  <a:gd name="T100" fmla="*/ 62 w 76"/>
                  <a:gd name="T101" fmla="*/ 106 h 173"/>
                  <a:gd name="T102" fmla="*/ 63 w 76"/>
                  <a:gd name="T103" fmla="*/ 119 h 173"/>
                  <a:gd name="T104" fmla="*/ 64 w 76"/>
                  <a:gd name="T105" fmla="*/ 145 h 173"/>
                  <a:gd name="T106" fmla="*/ 65 w 76"/>
                  <a:gd name="T107" fmla="*/ 117 h 173"/>
                  <a:gd name="T108" fmla="*/ 67 w 76"/>
                  <a:gd name="T109" fmla="*/ 101 h 173"/>
                  <a:gd name="T110" fmla="*/ 68 w 76"/>
                  <a:gd name="T111" fmla="*/ 115 h 173"/>
                  <a:gd name="T112" fmla="*/ 69 w 76"/>
                  <a:gd name="T113" fmla="*/ 130 h 173"/>
                  <a:gd name="T114" fmla="*/ 70 w 76"/>
                  <a:gd name="T115" fmla="*/ 93 h 173"/>
                  <a:gd name="T116" fmla="*/ 71 w 76"/>
                  <a:gd name="T117" fmla="*/ 106 h 173"/>
                  <a:gd name="T118" fmla="*/ 73 w 76"/>
                  <a:gd name="T119" fmla="*/ 117 h 173"/>
                  <a:gd name="T120" fmla="*/ 74 w 76"/>
                  <a:gd name="T121" fmla="*/ 103 h 173"/>
                  <a:gd name="T122" fmla="*/ 74 w 76"/>
                  <a:gd name="T123" fmla="*/ 146 h 173"/>
                  <a:gd name="T124" fmla="*/ 75 w 76"/>
                  <a:gd name="T125" fmla="*/ 148 h 17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6"/>
                  <a:gd name="T190" fmla="*/ 0 h 173"/>
                  <a:gd name="T191" fmla="*/ 76 w 76"/>
                  <a:gd name="T192" fmla="*/ 173 h 17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6" h="173">
                    <a:moveTo>
                      <a:pt x="0" y="127"/>
                    </a:moveTo>
                    <a:lnTo>
                      <a:pt x="0" y="123"/>
                    </a:lnTo>
                    <a:lnTo>
                      <a:pt x="0" y="122"/>
                    </a:lnTo>
                    <a:lnTo>
                      <a:pt x="0" y="121"/>
                    </a:lnTo>
                    <a:lnTo>
                      <a:pt x="0" y="119"/>
                    </a:lnTo>
                    <a:lnTo>
                      <a:pt x="1" y="119"/>
                    </a:lnTo>
                    <a:lnTo>
                      <a:pt x="1" y="121"/>
                    </a:lnTo>
                    <a:lnTo>
                      <a:pt x="1" y="119"/>
                    </a:lnTo>
                    <a:lnTo>
                      <a:pt x="1" y="118"/>
                    </a:lnTo>
                    <a:lnTo>
                      <a:pt x="1" y="117"/>
                    </a:lnTo>
                    <a:lnTo>
                      <a:pt x="1" y="116"/>
                    </a:lnTo>
                    <a:lnTo>
                      <a:pt x="1" y="113"/>
                    </a:lnTo>
                    <a:lnTo>
                      <a:pt x="2" y="111"/>
                    </a:lnTo>
                    <a:lnTo>
                      <a:pt x="2" y="110"/>
                    </a:lnTo>
                    <a:lnTo>
                      <a:pt x="2" y="107"/>
                    </a:lnTo>
                    <a:lnTo>
                      <a:pt x="2" y="105"/>
                    </a:lnTo>
                    <a:lnTo>
                      <a:pt x="2" y="104"/>
                    </a:lnTo>
                    <a:lnTo>
                      <a:pt x="2" y="103"/>
                    </a:lnTo>
                    <a:lnTo>
                      <a:pt x="2" y="104"/>
                    </a:lnTo>
                    <a:lnTo>
                      <a:pt x="2" y="105"/>
                    </a:lnTo>
                    <a:lnTo>
                      <a:pt x="2" y="107"/>
                    </a:lnTo>
                    <a:lnTo>
                      <a:pt x="2" y="110"/>
                    </a:lnTo>
                    <a:lnTo>
                      <a:pt x="2" y="113"/>
                    </a:lnTo>
                    <a:lnTo>
                      <a:pt x="3" y="116"/>
                    </a:lnTo>
                    <a:lnTo>
                      <a:pt x="3" y="119"/>
                    </a:lnTo>
                    <a:lnTo>
                      <a:pt x="3" y="122"/>
                    </a:lnTo>
                    <a:lnTo>
                      <a:pt x="3" y="123"/>
                    </a:lnTo>
                    <a:lnTo>
                      <a:pt x="3" y="124"/>
                    </a:lnTo>
                    <a:lnTo>
                      <a:pt x="3" y="122"/>
                    </a:lnTo>
                    <a:lnTo>
                      <a:pt x="3" y="119"/>
                    </a:lnTo>
                    <a:lnTo>
                      <a:pt x="3" y="116"/>
                    </a:lnTo>
                    <a:lnTo>
                      <a:pt x="3" y="112"/>
                    </a:lnTo>
                    <a:lnTo>
                      <a:pt x="3" y="109"/>
                    </a:lnTo>
                    <a:lnTo>
                      <a:pt x="3" y="105"/>
                    </a:lnTo>
                    <a:lnTo>
                      <a:pt x="3" y="101"/>
                    </a:lnTo>
                    <a:lnTo>
                      <a:pt x="5" y="99"/>
                    </a:lnTo>
                    <a:lnTo>
                      <a:pt x="5" y="101"/>
                    </a:lnTo>
                    <a:lnTo>
                      <a:pt x="5" y="104"/>
                    </a:lnTo>
                    <a:lnTo>
                      <a:pt x="5" y="107"/>
                    </a:lnTo>
                    <a:lnTo>
                      <a:pt x="5" y="112"/>
                    </a:lnTo>
                    <a:lnTo>
                      <a:pt x="5" y="116"/>
                    </a:lnTo>
                    <a:lnTo>
                      <a:pt x="5" y="121"/>
                    </a:lnTo>
                    <a:lnTo>
                      <a:pt x="5" y="124"/>
                    </a:lnTo>
                    <a:lnTo>
                      <a:pt x="5" y="128"/>
                    </a:lnTo>
                    <a:lnTo>
                      <a:pt x="5" y="130"/>
                    </a:lnTo>
                    <a:lnTo>
                      <a:pt x="5" y="133"/>
                    </a:lnTo>
                    <a:lnTo>
                      <a:pt x="6" y="134"/>
                    </a:lnTo>
                    <a:lnTo>
                      <a:pt x="6" y="135"/>
                    </a:lnTo>
                    <a:lnTo>
                      <a:pt x="6" y="134"/>
                    </a:lnTo>
                    <a:lnTo>
                      <a:pt x="6" y="132"/>
                    </a:lnTo>
                    <a:lnTo>
                      <a:pt x="6" y="130"/>
                    </a:lnTo>
                    <a:lnTo>
                      <a:pt x="6" y="129"/>
                    </a:lnTo>
                    <a:lnTo>
                      <a:pt x="6" y="127"/>
                    </a:lnTo>
                    <a:lnTo>
                      <a:pt x="6" y="124"/>
                    </a:lnTo>
                    <a:lnTo>
                      <a:pt x="6" y="123"/>
                    </a:lnTo>
                    <a:lnTo>
                      <a:pt x="6" y="121"/>
                    </a:lnTo>
                    <a:lnTo>
                      <a:pt x="6" y="119"/>
                    </a:lnTo>
                    <a:lnTo>
                      <a:pt x="7" y="118"/>
                    </a:lnTo>
                    <a:lnTo>
                      <a:pt x="7" y="117"/>
                    </a:lnTo>
                    <a:lnTo>
                      <a:pt x="7" y="119"/>
                    </a:lnTo>
                    <a:lnTo>
                      <a:pt x="7" y="121"/>
                    </a:lnTo>
                    <a:lnTo>
                      <a:pt x="7" y="123"/>
                    </a:lnTo>
                    <a:lnTo>
                      <a:pt x="7" y="125"/>
                    </a:lnTo>
                    <a:lnTo>
                      <a:pt x="7" y="128"/>
                    </a:lnTo>
                    <a:lnTo>
                      <a:pt x="7" y="129"/>
                    </a:lnTo>
                    <a:lnTo>
                      <a:pt x="7" y="130"/>
                    </a:lnTo>
                    <a:lnTo>
                      <a:pt x="8" y="130"/>
                    </a:lnTo>
                    <a:lnTo>
                      <a:pt x="8" y="128"/>
                    </a:lnTo>
                    <a:lnTo>
                      <a:pt x="8" y="124"/>
                    </a:lnTo>
                    <a:lnTo>
                      <a:pt x="8" y="121"/>
                    </a:lnTo>
                    <a:lnTo>
                      <a:pt x="8" y="116"/>
                    </a:lnTo>
                    <a:lnTo>
                      <a:pt x="8" y="110"/>
                    </a:lnTo>
                    <a:lnTo>
                      <a:pt x="8" y="104"/>
                    </a:lnTo>
                    <a:lnTo>
                      <a:pt x="8" y="97"/>
                    </a:lnTo>
                    <a:lnTo>
                      <a:pt x="8" y="91"/>
                    </a:lnTo>
                    <a:lnTo>
                      <a:pt x="8" y="86"/>
                    </a:lnTo>
                    <a:lnTo>
                      <a:pt x="8" y="81"/>
                    </a:lnTo>
                    <a:lnTo>
                      <a:pt x="8" y="76"/>
                    </a:lnTo>
                    <a:lnTo>
                      <a:pt x="9" y="74"/>
                    </a:lnTo>
                    <a:lnTo>
                      <a:pt x="9" y="72"/>
                    </a:lnTo>
                    <a:lnTo>
                      <a:pt x="9" y="74"/>
                    </a:lnTo>
                    <a:lnTo>
                      <a:pt x="9" y="75"/>
                    </a:lnTo>
                    <a:lnTo>
                      <a:pt x="9" y="78"/>
                    </a:lnTo>
                    <a:lnTo>
                      <a:pt x="9" y="82"/>
                    </a:lnTo>
                    <a:lnTo>
                      <a:pt x="9" y="87"/>
                    </a:lnTo>
                    <a:lnTo>
                      <a:pt x="9" y="92"/>
                    </a:lnTo>
                    <a:lnTo>
                      <a:pt x="9" y="97"/>
                    </a:lnTo>
                    <a:lnTo>
                      <a:pt x="9" y="103"/>
                    </a:lnTo>
                    <a:lnTo>
                      <a:pt x="9" y="107"/>
                    </a:lnTo>
                    <a:lnTo>
                      <a:pt x="9" y="112"/>
                    </a:lnTo>
                    <a:lnTo>
                      <a:pt x="11" y="116"/>
                    </a:lnTo>
                    <a:lnTo>
                      <a:pt x="11" y="119"/>
                    </a:lnTo>
                    <a:lnTo>
                      <a:pt x="11" y="122"/>
                    </a:lnTo>
                    <a:lnTo>
                      <a:pt x="11" y="124"/>
                    </a:lnTo>
                    <a:lnTo>
                      <a:pt x="11" y="123"/>
                    </a:lnTo>
                    <a:lnTo>
                      <a:pt x="11" y="122"/>
                    </a:lnTo>
                    <a:lnTo>
                      <a:pt x="11" y="123"/>
                    </a:lnTo>
                    <a:lnTo>
                      <a:pt x="11" y="124"/>
                    </a:lnTo>
                    <a:lnTo>
                      <a:pt x="12" y="128"/>
                    </a:lnTo>
                    <a:lnTo>
                      <a:pt x="12" y="133"/>
                    </a:lnTo>
                    <a:lnTo>
                      <a:pt x="12" y="138"/>
                    </a:lnTo>
                    <a:lnTo>
                      <a:pt x="12" y="144"/>
                    </a:lnTo>
                    <a:lnTo>
                      <a:pt x="12" y="151"/>
                    </a:lnTo>
                    <a:lnTo>
                      <a:pt x="12" y="157"/>
                    </a:lnTo>
                    <a:lnTo>
                      <a:pt x="12" y="162"/>
                    </a:lnTo>
                    <a:lnTo>
                      <a:pt x="12" y="166"/>
                    </a:lnTo>
                    <a:lnTo>
                      <a:pt x="12" y="170"/>
                    </a:lnTo>
                    <a:lnTo>
                      <a:pt x="12" y="171"/>
                    </a:lnTo>
                    <a:lnTo>
                      <a:pt x="12" y="169"/>
                    </a:lnTo>
                    <a:lnTo>
                      <a:pt x="13" y="165"/>
                    </a:lnTo>
                    <a:lnTo>
                      <a:pt x="13" y="162"/>
                    </a:lnTo>
                    <a:lnTo>
                      <a:pt x="13" y="156"/>
                    </a:lnTo>
                    <a:lnTo>
                      <a:pt x="13" y="150"/>
                    </a:lnTo>
                    <a:lnTo>
                      <a:pt x="13" y="145"/>
                    </a:lnTo>
                    <a:lnTo>
                      <a:pt x="13" y="139"/>
                    </a:lnTo>
                    <a:lnTo>
                      <a:pt x="13" y="134"/>
                    </a:lnTo>
                    <a:lnTo>
                      <a:pt x="13" y="129"/>
                    </a:lnTo>
                    <a:lnTo>
                      <a:pt x="13" y="127"/>
                    </a:lnTo>
                    <a:lnTo>
                      <a:pt x="13" y="124"/>
                    </a:lnTo>
                    <a:lnTo>
                      <a:pt x="13" y="122"/>
                    </a:lnTo>
                    <a:lnTo>
                      <a:pt x="13" y="121"/>
                    </a:lnTo>
                    <a:lnTo>
                      <a:pt x="14" y="119"/>
                    </a:lnTo>
                    <a:lnTo>
                      <a:pt x="14" y="118"/>
                    </a:lnTo>
                    <a:lnTo>
                      <a:pt x="14" y="117"/>
                    </a:lnTo>
                    <a:lnTo>
                      <a:pt x="14" y="116"/>
                    </a:lnTo>
                    <a:lnTo>
                      <a:pt x="14" y="115"/>
                    </a:lnTo>
                    <a:lnTo>
                      <a:pt x="14" y="112"/>
                    </a:lnTo>
                    <a:lnTo>
                      <a:pt x="14" y="109"/>
                    </a:lnTo>
                    <a:lnTo>
                      <a:pt x="14" y="105"/>
                    </a:lnTo>
                    <a:lnTo>
                      <a:pt x="14" y="101"/>
                    </a:lnTo>
                    <a:lnTo>
                      <a:pt x="14" y="97"/>
                    </a:lnTo>
                    <a:lnTo>
                      <a:pt x="14" y="92"/>
                    </a:lnTo>
                    <a:lnTo>
                      <a:pt x="16" y="87"/>
                    </a:lnTo>
                    <a:lnTo>
                      <a:pt x="16" y="82"/>
                    </a:lnTo>
                    <a:lnTo>
                      <a:pt x="16" y="76"/>
                    </a:lnTo>
                    <a:lnTo>
                      <a:pt x="16" y="71"/>
                    </a:lnTo>
                    <a:lnTo>
                      <a:pt x="16" y="66"/>
                    </a:lnTo>
                    <a:lnTo>
                      <a:pt x="16" y="62"/>
                    </a:lnTo>
                    <a:lnTo>
                      <a:pt x="16" y="57"/>
                    </a:lnTo>
                    <a:lnTo>
                      <a:pt x="16" y="52"/>
                    </a:lnTo>
                    <a:lnTo>
                      <a:pt x="16" y="48"/>
                    </a:lnTo>
                    <a:lnTo>
                      <a:pt x="16" y="45"/>
                    </a:lnTo>
                    <a:lnTo>
                      <a:pt x="16" y="41"/>
                    </a:lnTo>
                    <a:lnTo>
                      <a:pt x="16" y="37"/>
                    </a:lnTo>
                    <a:lnTo>
                      <a:pt x="16" y="35"/>
                    </a:lnTo>
                    <a:lnTo>
                      <a:pt x="17" y="33"/>
                    </a:lnTo>
                    <a:lnTo>
                      <a:pt x="17" y="30"/>
                    </a:lnTo>
                    <a:lnTo>
                      <a:pt x="17" y="29"/>
                    </a:lnTo>
                    <a:lnTo>
                      <a:pt x="17" y="30"/>
                    </a:lnTo>
                    <a:lnTo>
                      <a:pt x="17" y="33"/>
                    </a:lnTo>
                    <a:lnTo>
                      <a:pt x="17" y="36"/>
                    </a:lnTo>
                    <a:lnTo>
                      <a:pt x="17" y="41"/>
                    </a:lnTo>
                    <a:lnTo>
                      <a:pt x="17" y="46"/>
                    </a:lnTo>
                    <a:lnTo>
                      <a:pt x="17" y="53"/>
                    </a:lnTo>
                    <a:lnTo>
                      <a:pt x="17" y="59"/>
                    </a:lnTo>
                    <a:lnTo>
                      <a:pt x="18" y="68"/>
                    </a:lnTo>
                    <a:lnTo>
                      <a:pt x="18" y="75"/>
                    </a:lnTo>
                    <a:lnTo>
                      <a:pt x="18" y="82"/>
                    </a:lnTo>
                    <a:lnTo>
                      <a:pt x="18" y="89"/>
                    </a:lnTo>
                    <a:lnTo>
                      <a:pt x="18" y="95"/>
                    </a:lnTo>
                    <a:lnTo>
                      <a:pt x="18" y="100"/>
                    </a:lnTo>
                    <a:lnTo>
                      <a:pt x="18" y="104"/>
                    </a:lnTo>
                    <a:lnTo>
                      <a:pt x="18" y="107"/>
                    </a:lnTo>
                    <a:lnTo>
                      <a:pt x="18" y="109"/>
                    </a:lnTo>
                    <a:lnTo>
                      <a:pt x="18" y="107"/>
                    </a:lnTo>
                    <a:lnTo>
                      <a:pt x="18" y="106"/>
                    </a:lnTo>
                    <a:lnTo>
                      <a:pt x="19" y="105"/>
                    </a:lnTo>
                    <a:lnTo>
                      <a:pt x="19" y="103"/>
                    </a:lnTo>
                    <a:lnTo>
                      <a:pt x="19" y="101"/>
                    </a:lnTo>
                    <a:lnTo>
                      <a:pt x="19" y="103"/>
                    </a:lnTo>
                    <a:lnTo>
                      <a:pt x="19" y="105"/>
                    </a:lnTo>
                    <a:lnTo>
                      <a:pt x="19" y="106"/>
                    </a:lnTo>
                    <a:lnTo>
                      <a:pt x="19" y="109"/>
                    </a:lnTo>
                    <a:lnTo>
                      <a:pt x="19" y="110"/>
                    </a:lnTo>
                    <a:lnTo>
                      <a:pt x="19" y="111"/>
                    </a:lnTo>
                    <a:lnTo>
                      <a:pt x="20" y="111"/>
                    </a:lnTo>
                    <a:lnTo>
                      <a:pt x="20" y="110"/>
                    </a:lnTo>
                    <a:lnTo>
                      <a:pt x="20" y="109"/>
                    </a:lnTo>
                    <a:lnTo>
                      <a:pt x="20" y="107"/>
                    </a:lnTo>
                    <a:lnTo>
                      <a:pt x="20" y="106"/>
                    </a:lnTo>
                    <a:lnTo>
                      <a:pt x="20" y="105"/>
                    </a:lnTo>
                    <a:lnTo>
                      <a:pt x="20" y="106"/>
                    </a:lnTo>
                    <a:lnTo>
                      <a:pt x="20" y="109"/>
                    </a:lnTo>
                    <a:lnTo>
                      <a:pt x="20" y="111"/>
                    </a:lnTo>
                    <a:lnTo>
                      <a:pt x="20" y="116"/>
                    </a:lnTo>
                    <a:lnTo>
                      <a:pt x="20" y="121"/>
                    </a:lnTo>
                    <a:lnTo>
                      <a:pt x="22" y="127"/>
                    </a:lnTo>
                    <a:lnTo>
                      <a:pt x="22" y="133"/>
                    </a:lnTo>
                    <a:lnTo>
                      <a:pt x="22" y="138"/>
                    </a:lnTo>
                    <a:lnTo>
                      <a:pt x="22" y="142"/>
                    </a:lnTo>
                    <a:lnTo>
                      <a:pt x="22" y="146"/>
                    </a:lnTo>
                    <a:lnTo>
                      <a:pt x="22" y="147"/>
                    </a:lnTo>
                    <a:lnTo>
                      <a:pt x="22" y="148"/>
                    </a:lnTo>
                    <a:lnTo>
                      <a:pt x="22" y="146"/>
                    </a:lnTo>
                    <a:lnTo>
                      <a:pt x="22" y="142"/>
                    </a:lnTo>
                    <a:lnTo>
                      <a:pt x="22" y="138"/>
                    </a:lnTo>
                    <a:lnTo>
                      <a:pt x="22" y="130"/>
                    </a:lnTo>
                    <a:lnTo>
                      <a:pt x="22" y="122"/>
                    </a:lnTo>
                    <a:lnTo>
                      <a:pt x="22" y="113"/>
                    </a:lnTo>
                    <a:lnTo>
                      <a:pt x="23" y="104"/>
                    </a:lnTo>
                    <a:lnTo>
                      <a:pt x="23" y="95"/>
                    </a:lnTo>
                    <a:lnTo>
                      <a:pt x="23" y="86"/>
                    </a:lnTo>
                    <a:lnTo>
                      <a:pt x="23" y="78"/>
                    </a:lnTo>
                    <a:lnTo>
                      <a:pt x="23" y="72"/>
                    </a:lnTo>
                    <a:lnTo>
                      <a:pt x="23" y="66"/>
                    </a:lnTo>
                    <a:lnTo>
                      <a:pt x="23" y="63"/>
                    </a:lnTo>
                    <a:lnTo>
                      <a:pt x="23" y="60"/>
                    </a:lnTo>
                    <a:lnTo>
                      <a:pt x="23" y="62"/>
                    </a:lnTo>
                    <a:lnTo>
                      <a:pt x="23" y="63"/>
                    </a:lnTo>
                    <a:lnTo>
                      <a:pt x="23" y="65"/>
                    </a:lnTo>
                    <a:lnTo>
                      <a:pt x="24" y="68"/>
                    </a:lnTo>
                    <a:lnTo>
                      <a:pt x="24" y="66"/>
                    </a:lnTo>
                    <a:lnTo>
                      <a:pt x="24" y="64"/>
                    </a:lnTo>
                    <a:lnTo>
                      <a:pt x="24" y="59"/>
                    </a:lnTo>
                    <a:lnTo>
                      <a:pt x="24" y="53"/>
                    </a:lnTo>
                    <a:lnTo>
                      <a:pt x="24" y="46"/>
                    </a:lnTo>
                    <a:lnTo>
                      <a:pt x="24" y="39"/>
                    </a:lnTo>
                    <a:lnTo>
                      <a:pt x="24" y="30"/>
                    </a:lnTo>
                    <a:lnTo>
                      <a:pt x="24" y="22"/>
                    </a:lnTo>
                    <a:lnTo>
                      <a:pt x="24" y="15"/>
                    </a:lnTo>
                    <a:lnTo>
                      <a:pt x="24" y="9"/>
                    </a:lnTo>
                    <a:lnTo>
                      <a:pt x="25" y="4"/>
                    </a:lnTo>
                    <a:lnTo>
                      <a:pt x="25" y="1"/>
                    </a:lnTo>
                    <a:lnTo>
                      <a:pt x="25" y="0"/>
                    </a:lnTo>
                    <a:lnTo>
                      <a:pt x="25" y="1"/>
                    </a:lnTo>
                    <a:lnTo>
                      <a:pt x="25" y="4"/>
                    </a:lnTo>
                    <a:lnTo>
                      <a:pt x="25" y="9"/>
                    </a:lnTo>
                    <a:lnTo>
                      <a:pt x="25" y="13"/>
                    </a:lnTo>
                    <a:lnTo>
                      <a:pt x="25" y="18"/>
                    </a:lnTo>
                    <a:lnTo>
                      <a:pt x="25" y="24"/>
                    </a:lnTo>
                    <a:lnTo>
                      <a:pt x="25" y="29"/>
                    </a:lnTo>
                    <a:lnTo>
                      <a:pt x="25" y="34"/>
                    </a:lnTo>
                    <a:lnTo>
                      <a:pt x="25" y="36"/>
                    </a:lnTo>
                    <a:lnTo>
                      <a:pt x="26" y="39"/>
                    </a:lnTo>
                    <a:lnTo>
                      <a:pt x="26" y="40"/>
                    </a:lnTo>
                    <a:lnTo>
                      <a:pt x="26" y="41"/>
                    </a:lnTo>
                    <a:lnTo>
                      <a:pt x="26" y="40"/>
                    </a:lnTo>
                    <a:lnTo>
                      <a:pt x="26" y="39"/>
                    </a:lnTo>
                    <a:lnTo>
                      <a:pt x="26" y="40"/>
                    </a:lnTo>
                    <a:lnTo>
                      <a:pt x="26" y="42"/>
                    </a:lnTo>
                    <a:lnTo>
                      <a:pt x="26" y="45"/>
                    </a:lnTo>
                    <a:lnTo>
                      <a:pt x="26" y="47"/>
                    </a:lnTo>
                    <a:lnTo>
                      <a:pt x="28" y="50"/>
                    </a:lnTo>
                    <a:lnTo>
                      <a:pt x="28" y="53"/>
                    </a:lnTo>
                    <a:lnTo>
                      <a:pt x="28" y="56"/>
                    </a:lnTo>
                    <a:lnTo>
                      <a:pt x="28" y="58"/>
                    </a:lnTo>
                    <a:lnTo>
                      <a:pt x="28" y="59"/>
                    </a:lnTo>
                    <a:lnTo>
                      <a:pt x="28" y="60"/>
                    </a:lnTo>
                    <a:lnTo>
                      <a:pt x="28" y="59"/>
                    </a:lnTo>
                    <a:lnTo>
                      <a:pt x="28" y="58"/>
                    </a:lnTo>
                    <a:lnTo>
                      <a:pt x="28" y="56"/>
                    </a:lnTo>
                    <a:lnTo>
                      <a:pt x="28" y="53"/>
                    </a:lnTo>
                    <a:lnTo>
                      <a:pt x="29" y="51"/>
                    </a:lnTo>
                    <a:lnTo>
                      <a:pt x="29" y="48"/>
                    </a:lnTo>
                    <a:lnTo>
                      <a:pt x="29" y="46"/>
                    </a:lnTo>
                    <a:lnTo>
                      <a:pt x="29" y="43"/>
                    </a:lnTo>
                    <a:lnTo>
                      <a:pt x="29" y="41"/>
                    </a:lnTo>
                    <a:lnTo>
                      <a:pt x="29" y="40"/>
                    </a:lnTo>
                    <a:lnTo>
                      <a:pt x="29" y="39"/>
                    </a:lnTo>
                    <a:lnTo>
                      <a:pt x="29" y="40"/>
                    </a:lnTo>
                    <a:lnTo>
                      <a:pt x="29" y="41"/>
                    </a:lnTo>
                    <a:lnTo>
                      <a:pt x="29" y="43"/>
                    </a:lnTo>
                    <a:lnTo>
                      <a:pt x="29" y="46"/>
                    </a:lnTo>
                    <a:lnTo>
                      <a:pt x="30" y="50"/>
                    </a:lnTo>
                    <a:lnTo>
                      <a:pt x="30" y="53"/>
                    </a:lnTo>
                    <a:lnTo>
                      <a:pt x="30" y="57"/>
                    </a:lnTo>
                    <a:lnTo>
                      <a:pt x="30" y="59"/>
                    </a:lnTo>
                    <a:lnTo>
                      <a:pt x="30" y="62"/>
                    </a:lnTo>
                    <a:lnTo>
                      <a:pt x="30" y="63"/>
                    </a:lnTo>
                    <a:lnTo>
                      <a:pt x="30" y="62"/>
                    </a:lnTo>
                    <a:lnTo>
                      <a:pt x="30" y="59"/>
                    </a:lnTo>
                    <a:lnTo>
                      <a:pt x="30" y="57"/>
                    </a:lnTo>
                    <a:lnTo>
                      <a:pt x="30" y="54"/>
                    </a:lnTo>
                    <a:lnTo>
                      <a:pt x="31" y="52"/>
                    </a:lnTo>
                    <a:lnTo>
                      <a:pt x="31" y="50"/>
                    </a:lnTo>
                    <a:lnTo>
                      <a:pt x="31" y="48"/>
                    </a:lnTo>
                    <a:lnTo>
                      <a:pt x="31" y="46"/>
                    </a:lnTo>
                    <a:lnTo>
                      <a:pt x="31" y="45"/>
                    </a:lnTo>
                    <a:lnTo>
                      <a:pt x="31" y="46"/>
                    </a:lnTo>
                    <a:lnTo>
                      <a:pt x="31" y="48"/>
                    </a:lnTo>
                    <a:lnTo>
                      <a:pt x="31" y="51"/>
                    </a:lnTo>
                    <a:lnTo>
                      <a:pt x="31" y="53"/>
                    </a:lnTo>
                    <a:lnTo>
                      <a:pt x="31" y="57"/>
                    </a:lnTo>
                    <a:lnTo>
                      <a:pt x="31" y="59"/>
                    </a:lnTo>
                    <a:lnTo>
                      <a:pt x="33" y="63"/>
                    </a:lnTo>
                    <a:lnTo>
                      <a:pt x="33" y="66"/>
                    </a:lnTo>
                    <a:lnTo>
                      <a:pt x="33" y="70"/>
                    </a:lnTo>
                    <a:lnTo>
                      <a:pt x="33" y="74"/>
                    </a:lnTo>
                    <a:lnTo>
                      <a:pt x="33" y="76"/>
                    </a:lnTo>
                    <a:lnTo>
                      <a:pt x="33" y="77"/>
                    </a:lnTo>
                    <a:lnTo>
                      <a:pt x="33" y="78"/>
                    </a:lnTo>
                    <a:lnTo>
                      <a:pt x="33" y="77"/>
                    </a:lnTo>
                    <a:lnTo>
                      <a:pt x="33" y="76"/>
                    </a:lnTo>
                    <a:lnTo>
                      <a:pt x="33" y="74"/>
                    </a:lnTo>
                    <a:lnTo>
                      <a:pt x="33" y="70"/>
                    </a:lnTo>
                    <a:lnTo>
                      <a:pt x="33" y="65"/>
                    </a:lnTo>
                    <a:lnTo>
                      <a:pt x="33" y="60"/>
                    </a:lnTo>
                    <a:lnTo>
                      <a:pt x="34" y="54"/>
                    </a:lnTo>
                    <a:lnTo>
                      <a:pt x="34" y="50"/>
                    </a:lnTo>
                    <a:lnTo>
                      <a:pt x="34" y="45"/>
                    </a:lnTo>
                    <a:lnTo>
                      <a:pt x="34" y="41"/>
                    </a:lnTo>
                    <a:lnTo>
                      <a:pt x="34" y="39"/>
                    </a:lnTo>
                    <a:lnTo>
                      <a:pt x="34" y="37"/>
                    </a:lnTo>
                    <a:lnTo>
                      <a:pt x="34" y="36"/>
                    </a:lnTo>
                    <a:lnTo>
                      <a:pt x="34" y="37"/>
                    </a:lnTo>
                    <a:lnTo>
                      <a:pt x="34" y="40"/>
                    </a:lnTo>
                    <a:lnTo>
                      <a:pt x="34" y="43"/>
                    </a:lnTo>
                    <a:lnTo>
                      <a:pt x="34" y="48"/>
                    </a:lnTo>
                    <a:lnTo>
                      <a:pt x="34" y="53"/>
                    </a:lnTo>
                    <a:lnTo>
                      <a:pt x="34" y="59"/>
                    </a:lnTo>
                    <a:lnTo>
                      <a:pt x="35" y="64"/>
                    </a:lnTo>
                    <a:lnTo>
                      <a:pt x="35" y="70"/>
                    </a:lnTo>
                    <a:lnTo>
                      <a:pt x="35" y="76"/>
                    </a:lnTo>
                    <a:lnTo>
                      <a:pt x="35" y="81"/>
                    </a:lnTo>
                    <a:lnTo>
                      <a:pt x="35" y="84"/>
                    </a:lnTo>
                    <a:lnTo>
                      <a:pt x="35" y="88"/>
                    </a:lnTo>
                    <a:lnTo>
                      <a:pt x="35" y="91"/>
                    </a:lnTo>
                    <a:lnTo>
                      <a:pt x="35" y="93"/>
                    </a:lnTo>
                    <a:lnTo>
                      <a:pt x="35" y="92"/>
                    </a:lnTo>
                    <a:lnTo>
                      <a:pt x="36" y="92"/>
                    </a:lnTo>
                    <a:lnTo>
                      <a:pt x="36" y="91"/>
                    </a:lnTo>
                    <a:lnTo>
                      <a:pt x="36" y="92"/>
                    </a:lnTo>
                    <a:lnTo>
                      <a:pt x="36" y="94"/>
                    </a:lnTo>
                    <a:lnTo>
                      <a:pt x="36" y="97"/>
                    </a:lnTo>
                    <a:lnTo>
                      <a:pt x="36" y="99"/>
                    </a:lnTo>
                    <a:lnTo>
                      <a:pt x="36" y="103"/>
                    </a:lnTo>
                    <a:lnTo>
                      <a:pt x="36" y="105"/>
                    </a:lnTo>
                    <a:lnTo>
                      <a:pt x="36" y="107"/>
                    </a:lnTo>
                    <a:lnTo>
                      <a:pt x="36" y="110"/>
                    </a:lnTo>
                    <a:lnTo>
                      <a:pt x="36" y="111"/>
                    </a:lnTo>
                    <a:lnTo>
                      <a:pt x="37" y="111"/>
                    </a:lnTo>
                    <a:lnTo>
                      <a:pt x="37" y="110"/>
                    </a:lnTo>
                    <a:lnTo>
                      <a:pt x="37" y="107"/>
                    </a:lnTo>
                    <a:lnTo>
                      <a:pt x="37" y="104"/>
                    </a:lnTo>
                    <a:lnTo>
                      <a:pt x="37" y="100"/>
                    </a:lnTo>
                    <a:lnTo>
                      <a:pt x="37" y="95"/>
                    </a:lnTo>
                    <a:lnTo>
                      <a:pt x="37" y="92"/>
                    </a:lnTo>
                    <a:lnTo>
                      <a:pt x="37" y="87"/>
                    </a:lnTo>
                    <a:lnTo>
                      <a:pt x="37" y="82"/>
                    </a:lnTo>
                    <a:lnTo>
                      <a:pt x="37" y="78"/>
                    </a:lnTo>
                    <a:lnTo>
                      <a:pt x="37" y="76"/>
                    </a:lnTo>
                    <a:lnTo>
                      <a:pt x="37" y="74"/>
                    </a:lnTo>
                    <a:lnTo>
                      <a:pt x="39" y="74"/>
                    </a:lnTo>
                    <a:lnTo>
                      <a:pt x="39" y="76"/>
                    </a:lnTo>
                    <a:lnTo>
                      <a:pt x="39" y="78"/>
                    </a:lnTo>
                    <a:lnTo>
                      <a:pt x="39" y="83"/>
                    </a:lnTo>
                    <a:lnTo>
                      <a:pt x="39" y="88"/>
                    </a:lnTo>
                    <a:lnTo>
                      <a:pt x="39" y="95"/>
                    </a:lnTo>
                    <a:lnTo>
                      <a:pt x="39" y="101"/>
                    </a:lnTo>
                    <a:lnTo>
                      <a:pt x="39" y="109"/>
                    </a:lnTo>
                    <a:lnTo>
                      <a:pt x="39" y="116"/>
                    </a:lnTo>
                    <a:lnTo>
                      <a:pt x="39" y="123"/>
                    </a:lnTo>
                    <a:lnTo>
                      <a:pt x="39" y="130"/>
                    </a:lnTo>
                    <a:lnTo>
                      <a:pt x="39" y="135"/>
                    </a:lnTo>
                    <a:lnTo>
                      <a:pt x="39" y="140"/>
                    </a:lnTo>
                    <a:lnTo>
                      <a:pt x="40" y="142"/>
                    </a:lnTo>
                    <a:lnTo>
                      <a:pt x="40" y="145"/>
                    </a:lnTo>
                    <a:lnTo>
                      <a:pt x="40" y="142"/>
                    </a:lnTo>
                    <a:lnTo>
                      <a:pt x="40" y="140"/>
                    </a:lnTo>
                    <a:lnTo>
                      <a:pt x="40" y="135"/>
                    </a:lnTo>
                    <a:lnTo>
                      <a:pt x="40" y="130"/>
                    </a:lnTo>
                    <a:lnTo>
                      <a:pt x="40" y="125"/>
                    </a:lnTo>
                    <a:lnTo>
                      <a:pt x="40" y="119"/>
                    </a:lnTo>
                    <a:lnTo>
                      <a:pt x="40" y="113"/>
                    </a:lnTo>
                    <a:lnTo>
                      <a:pt x="40" y="107"/>
                    </a:lnTo>
                    <a:lnTo>
                      <a:pt x="40" y="103"/>
                    </a:lnTo>
                    <a:lnTo>
                      <a:pt x="41" y="98"/>
                    </a:lnTo>
                    <a:lnTo>
                      <a:pt x="41" y="94"/>
                    </a:lnTo>
                    <a:lnTo>
                      <a:pt x="41" y="91"/>
                    </a:lnTo>
                    <a:lnTo>
                      <a:pt x="41" y="88"/>
                    </a:lnTo>
                    <a:lnTo>
                      <a:pt x="41" y="86"/>
                    </a:lnTo>
                    <a:lnTo>
                      <a:pt x="41" y="84"/>
                    </a:lnTo>
                    <a:lnTo>
                      <a:pt x="41" y="83"/>
                    </a:lnTo>
                    <a:lnTo>
                      <a:pt x="41" y="84"/>
                    </a:lnTo>
                    <a:lnTo>
                      <a:pt x="41" y="86"/>
                    </a:lnTo>
                    <a:lnTo>
                      <a:pt x="41" y="87"/>
                    </a:lnTo>
                    <a:lnTo>
                      <a:pt x="41" y="91"/>
                    </a:lnTo>
                    <a:lnTo>
                      <a:pt x="42" y="93"/>
                    </a:lnTo>
                    <a:lnTo>
                      <a:pt x="42" y="97"/>
                    </a:lnTo>
                    <a:lnTo>
                      <a:pt x="42" y="101"/>
                    </a:lnTo>
                    <a:lnTo>
                      <a:pt x="42" y="106"/>
                    </a:lnTo>
                    <a:lnTo>
                      <a:pt x="42" y="111"/>
                    </a:lnTo>
                    <a:lnTo>
                      <a:pt x="42" y="116"/>
                    </a:lnTo>
                    <a:lnTo>
                      <a:pt x="42" y="121"/>
                    </a:lnTo>
                    <a:lnTo>
                      <a:pt x="42" y="124"/>
                    </a:lnTo>
                    <a:lnTo>
                      <a:pt x="42" y="129"/>
                    </a:lnTo>
                    <a:lnTo>
                      <a:pt x="42" y="133"/>
                    </a:lnTo>
                    <a:lnTo>
                      <a:pt x="42" y="136"/>
                    </a:lnTo>
                    <a:lnTo>
                      <a:pt x="42" y="139"/>
                    </a:lnTo>
                    <a:lnTo>
                      <a:pt x="42" y="140"/>
                    </a:lnTo>
                    <a:lnTo>
                      <a:pt x="43" y="142"/>
                    </a:lnTo>
                    <a:lnTo>
                      <a:pt x="43" y="144"/>
                    </a:lnTo>
                    <a:lnTo>
                      <a:pt x="43" y="142"/>
                    </a:lnTo>
                    <a:lnTo>
                      <a:pt x="43" y="141"/>
                    </a:lnTo>
                    <a:lnTo>
                      <a:pt x="43" y="140"/>
                    </a:lnTo>
                    <a:lnTo>
                      <a:pt x="45" y="138"/>
                    </a:lnTo>
                    <a:lnTo>
                      <a:pt x="45" y="136"/>
                    </a:lnTo>
                    <a:lnTo>
                      <a:pt x="45" y="134"/>
                    </a:lnTo>
                    <a:lnTo>
                      <a:pt x="45" y="132"/>
                    </a:lnTo>
                    <a:lnTo>
                      <a:pt x="45" y="129"/>
                    </a:lnTo>
                    <a:lnTo>
                      <a:pt x="45" y="125"/>
                    </a:lnTo>
                    <a:lnTo>
                      <a:pt x="45" y="123"/>
                    </a:lnTo>
                    <a:lnTo>
                      <a:pt x="45" y="121"/>
                    </a:lnTo>
                    <a:lnTo>
                      <a:pt x="45" y="118"/>
                    </a:lnTo>
                    <a:lnTo>
                      <a:pt x="45" y="117"/>
                    </a:lnTo>
                    <a:lnTo>
                      <a:pt x="45" y="116"/>
                    </a:lnTo>
                    <a:lnTo>
                      <a:pt x="45" y="117"/>
                    </a:lnTo>
                    <a:lnTo>
                      <a:pt x="46" y="117"/>
                    </a:lnTo>
                    <a:lnTo>
                      <a:pt x="46" y="118"/>
                    </a:lnTo>
                    <a:lnTo>
                      <a:pt x="46" y="119"/>
                    </a:lnTo>
                    <a:lnTo>
                      <a:pt x="46" y="121"/>
                    </a:lnTo>
                    <a:lnTo>
                      <a:pt x="46" y="119"/>
                    </a:lnTo>
                    <a:lnTo>
                      <a:pt x="46" y="118"/>
                    </a:lnTo>
                    <a:lnTo>
                      <a:pt x="46" y="116"/>
                    </a:lnTo>
                    <a:lnTo>
                      <a:pt x="46" y="115"/>
                    </a:lnTo>
                    <a:lnTo>
                      <a:pt x="46" y="112"/>
                    </a:lnTo>
                    <a:lnTo>
                      <a:pt x="46" y="110"/>
                    </a:lnTo>
                    <a:lnTo>
                      <a:pt x="47" y="109"/>
                    </a:lnTo>
                    <a:lnTo>
                      <a:pt x="47" y="107"/>
                    </a:lnTo>
                    <a:lnTo>
                      <a:pt x="47" y="106"/>
                    </a:lnTo>
                    <a:lnTo>
                      <a:pt x="47" y="105"/>
                    </a:lnTo>
                    <a:lnTo>
                      <a:pt x="47" y="104"/>
                    </a:lnTo>
                    <a:lnTo>
                      <a:pt x="47" y="103"/>
                    </a:lnTo>
                    <a:lnTo>
                      <a:pt x="47" y="101"/>
                    </a:lnTo>
                    <a:lnTo>
                      <a:pt x="47" y="99"/>
                    </a:lnTo>
                    <a:lnTo>
                      <a:pt x="47" y="98"/>
                    </a:lnTo>
                    <a:lnTo>
                      <a:pt x="47" y="95"/>
                    </a:lnTo>
                    <a:lnTo>
                      <a:pt x="47" y="94"/>
                    </a:lnTo>
                    <a:lnTo>
                      <a:pt x="48" y="93"/>
                    </a:lnTo>
                    <a:lnTo>
                      <a:pt x="48" y="92"/>
                    </a:lnTo>
                    <a:lnTo>
                      <a:pt x="48" y="93"/>
                    </a:lnTo>
                    <a:lnTo>
                      <a:pt x="48" y="95"/>
                    </a:lnTo>
                    <a:lnTo>
                      <a:pt x="48" y="98"/>
                    </a:lnTo>
                    <a:lnTo>
                      <a:pt x="48" y="100"/>
                    </a:lnTo>
                    <a:lnTo>
                      <a:pt x="48" y="103"/>
                    </a:lnTo>
                    <a:lnTo>
                      <a:pt x="48" y="104"/>
                    </a:lnTo>
                    <a:lnTo>
                      <a:pt x="48" y="105"/>
                    </a:lnTo>
                    <a:lnTo>
                      <a:pt x="50" y="103"/>
                    </a:lnTo>
                    <a:lnTo>
                      <a:pt x="50" y="100"/>
                    </a:lnTo>
                    <a:lnTo>
                      <a:pt x="50" y="95"/>
                    </a:lnTo>
                    <a:lnTo>
                      <a:pt x="50" y="89"/>
                    </a:lnTo>
                    <a:lnTo>
                      <a:pt x="50" y="83"/>
                    </a:lnTo>
                    <a:lnTo>
                      <a:pt x="50" y="76"/>
                    </a:lnTo>
                    <a:lnTo>
                      <a:pt x="50" y="69"/>
                    </a:lnTo>
                    <a:lnTo>
                      <a:pt x="50" y="63"/>
                    </a:lnTo>
                    <a:lnTo>
                      <a:pt x="50" y="58"/>
                    </a:lnTo>
                    <a:lnTo>
                      <a:pt x="50" y="56"/>
                    </a:lnTo>
                    <a:lnTo>
                      <a:pt x="50" y="54"/>
                    </a:lnTo>
                    <a:lnTo>
                      <a:pt x="50" y="56"/>
                    </a:lnTo>
                    <a:lnTo>
                      <a:pt x="50" y="60"/>
                    </a:lnTo>
                    <a:lnTo>
                      <a:pt x="51" y="66"/>
                    </a:lnTo>
                    <a:lnTo>
                      <a:pt x="51" y="75"/>
                    </a:lnTo>
                    <a:lnTo>
                      <a:pt x="51" y="84"/>
                    </a:lnTo>
                    <a:lnTo>
                      <a:pt x="51" y="95"/>
                    </a:lnTo>
                    <a:lnTo>
                      <a:pt x="51" y="106"/>
                    </a:lnTo>
                    <a:lnTo>
                      <a:pt x="51" y="118"/>
                    </a:lnTo>
                    <a:lnTo>
                      <a:pt x="51" y="129"/>
                    </a:lnTo>
                    <a:lnTo>
                      <a:pt x="51" y="139"/>
                    </a:lnTo>
                    <a:lnTo>
                      <a:pt x="51" y="147"/>
                    </a:lnTo>
                    <a:lnTo>
                      <a:pt x="51" y="154"/>
                    </a:lnTo>
                    <a:lnTo>
                      <a:pt x="51" y="159"/>
                    </a:lnTo>
                    <a:lnTo>
                      <a:pt x="51" y="164"/>
                    </a:lnTo>
                    <a:lnTo>
                      <a:pt x="51" y="166"/>
                    </a:lnTo>
                    <a:lnTo>
                      <a:pt x="52" y="169"/>
                    </a:lnTo>
                    <a:lnTo>
                      <a:pt x="52" y="168"/>
                    </a:lnTo>
                    <a:lnTo>
                      <a:pt x="52" y="165"/>
                    </a:lnTo>
                    <a:lnTo>
                      <a:pt x="52" y="163"/>
                    </a:lnTo>
                    <a:lnTo>
                      <a:pt x="52" y="160"/>
                    </a:lnTo>
                    <a:lnTo>
                      <a:pt x="52" y="158"/>
                    </a:lnTo>
                    <a:lnTo>
                      <a:pt x="52" y="156"/>
                    </a:lnTo>
                    <a:lnTo>
                      <a:pt x="52" y="152"/>
                    </a:lnTo>
                    <a:lnTo>
                      <a:pt x="52" y="151"/>
                    </a:lnTo>
                    <a:lnTo>
                      <a:pt x="52" y="148"/>
                    </a:lnTo>
                    <a:lnTo>
                      <a:pt x="52" y="147"/>
                    </a:lnTo>
                    <a:lnTo>
                      <a:pt x="53" y="147"/>
                    </a:lnTo>
                    <a:lnTo>
                      <a:pt x="53" y="148"/>
                    </a:lnTo>
                    <a:lnTo>
                      <a:pt x="53" y="151"/>
                    </a:lnTo>
                    <a:lnTo>
                      <a:pt x="53" y="153"/>
                    </a:lnTo>
                    <a:lnTo>
                      <a:pt x="53" y="156"/>
                    </a:lnTo>
                    <a:lnTo>
                      <a:pt x="53" y="158"/>
                    </a:lnTo>
                    <a:lnTo>
                      <a:pt x="53" y="160"/>
                    </a:lnTo>
                    <a:lnTo>
                      <a:pt x="53" y="162"/>
                    </a:lnTo>
                    <a:lnTo>
                      <a:pt x="53" y="163"/>
                    </a:lnTo>
                    <a:lnTo>
                      <a:pt x="53" y="162"/>
                    </a:lnTo>
                    <a:lnTo>
                      <a:pt x="54" y="160"/>
                    </a:lnTo>
                    <a:lnTo>
                      <a:pt x="54" y="157"/>
                    </a:lnTo>
                    <a:lnTo>
                      <a:pt x="54" y="153"/>
                    </a:lnTo>
                    <a:lnTo>
                      <a:pt x="54" y="148"/>
                    </a:lnTo>
                    <a:lnTo>
                      <a:pt x="54" y="142"/>
                    </a:lnTo>
                    <a:lnTo>
                      <a:pt x="54" y="138"/>
                    </a:lnTo>
                    <a:lnTo>
                      <a:pt x="54" y="132"/>
                    </a:lnTo>
                    <a:lnTo>
                      <a:pt x="54" y="125"/>
                    </a:lnTo>
                    <a:lnTo>
                      <a:pt x="54" y="121"/>
                    </a:lnTo>
                    <a:lnTo>
                      <a:pt x="54" y="117"/>
                    </a:lnTo>
                    <a:lnTo>
                      <a:pt x="54" y="113"/>
                    </a:lnTo>
                    <a:lnTo>
                      <a:pt x="54" y="111"/>
                    </a:lnTo>
                    <a:lnTo>
                      <a:pt x="54" y="110"/>
                    </a:lnTo>
                    <a:lnTo>
                      <a:pt x="56" y="110"/>
                    </a:lnTo>
                    <a:lnTo>
                      <a:pt x="56" y="111"/>
                    </a:lnTo>
                    <a:lnTo>
                      <a:pt x="56" y="113"/>
                    </a:lnTo>
                    <a:lnTo>
                      <a:pt x="56" y="117"/>
                    </a:lnTo>
                    <a:lnTo>
                      <a:pt x="56" y="121"/>
                    </a:lnTo>
                    <a:lnTo>
                      <a:pt x="56" y="125"/>
                    </a:lnTo>
                    <a:lnTo>
                      <a:pt x="56" y="130"/>
                    </a:lnTo>
                    <a:lnTo>
                      <a:pt x="56" y="134"/>
                    </a:lnTo>
                    <a:lnTo>
                      <a:pt x="56" y="139"/>
                    </a:lnTo>
                    <a:lnTo>
                      <a:pt x="56" y="141"/>
                    </a:lnTo>
                    <a:lnTo>
                      <a:pt x="56" y="142"/>
                    </a:lnTo>
                    <a:lnTo>
                      <a:pt x="56" y="144"/>
                    </a:lnTo>
                    <a:lnTo>
                      <a:pt x="56" y="142"/>
                    </a:lnTo>
                    <a:lnTo>
                      <a:pt x="57" y="140"/>
                    </a:lnTo>
                    <a:lnTo>
                      <a:pt x="57" y="136"/>
                    </a:lnTo>
                    <a:lnTo>
                      <a:pt x="57" y="132"/>
                    </a:lnTo>
                    <a:lnTo>
                      <a:pt x="57" y="125"/>
                    </a:lnTo>
                    <a:lnTo>
                      <a:pt x="57" y="118"/>
                    </a:lnTo>
                    <a:lnTo>
                      <a:pt x="57" y="112"/>
                    </a:lnTo>
                    <a:lnTo>
                      <a:pt x="57" y="105"/>
                    </a:lnTo>
                    <a:lnTo>
                      <a:pt x="57" y="99"/>
                    </a:lnTo>
                    <a:lnTo>
                      <a:pt x="57" y="93"/>
                    </a:lnTo>
                    <a:lnTo>
                      <a:pt x="57" y="87"/>
                    </a:lnTo>
                    <a:lnTo>
                      <a:pt x="57" y="83"/>
                    </a:lnTo>
                    <a:lnTo>
                      <a:pt x="57" y="80"/>
                    </a:lnTo>
                    <a:lnTo>
                      <a:pt x="58" y="77"/>
                    </a:lnTo>
                    <a:lnTo>
                      <a:pt x="58" y="76"/>
                    </a:lnTo>
                    <a:lnTo>
                      <a:pt x="58" y="75"/>
                    </a:lnTo>
                    <a:lnTo>
                      <a:pt x="58" y="76"/>
                    </a:lnTo>
                    <a:lnTo>
                      <a:pt x="58" y="77"/>
                    </a:lnTo>
                    <a:lnTo>
                      <a:pt x="58" y="78"/>
                    </a:lnTo>
                    <a:lnTo>
                      <a:pt x="58" y="81"/>
                    </a:lnTo>
                    <a:lnTo>
                      <a:pt x="58" y="82"/>
                    </a:lnTo>
                    <a:lnTo>
                      <a:pt x="58" y="84"/>
                    </a:lnTo>
                    <a:lnTo>
                      <a:pt x="58" y="87"/>
                    </a:lnTo>
                    <a:lnTo>
                      <a:pt x="58" y="91"/>
                    </a:lnTo>
                    <a:lnTo>
                      <a:pt x="59" y="94"/>
                    </a:lnTo>
                    <a:lnTo>
                      <a:pt x="59" y="98"/>
                    </a:lnTo>
                    <a:lnTo>
                      <a:pt x="59" y="103"/>
                    </a:lnTo>
                    <a:lnTo>
                      <a:pt x="59" y="107"/>
                    </a:lnTo>
                    <a:lnTo>
                      <a:pt x="59" y="112"/>
                    </a:lnTo>
                    <a:lnTo>
                      <a:pt x="59" y="117"/>
                    </a:lnTo>
                    <a:lnTo>
                      <a:pt x="59" y="123"/>
                    </a:lnTo>
                    <a:lnTo>
                      <a:pt x="59" y="128"/>
                    </a:lnTo>
                    <a:lnTo>
                      <a:pt x="59" y="132"/>
                    </a:lnTo>
                    <a:lnTo>
                      <a:pt x="59" y="135"/>
                    </a:lnTo>
                    <a:lnTo>
                      <a:pt x="59" y="138"/>
                    </a:lnTo>
                    <a:lnTo>
                      <a:pt x="59" y="139"/>
                    </a:lnTo>
                    <a:lnTo>
                      <a:pt x="59" y="140"/>
                    </a:lnTo>
                    <a:lnTo>
                      <a:pt x="60" y="140"/>
                    </a:lnTo>
                    <a:lnTo>
                      <a:pt x="60" y="138"/>
                    </a:lnTo>
                    <a:lnTo>
                      <a:pt x="60" y="135"/>
                    </a:lnTo>
                    <a:lnTo>
                      <a:pt x="60" y="133"/>
                    </a:lnTo>
                    <a:lnTo>
                      <a:pt x="60" y="130"/>
                    </a:lnTo>
                    <a:lnTo>
                      <a:pt x="60" y="127"/>
                    </a:lnTo>
                    <a:lnTo>
                      <a:pt x="60" y="123"/>
                    </a:lnTo>
                    <a:lnTo>
                      <a:pt x="60" y="119"/>
                    </a:lnTo>
                    <a:lnTo>
                      <a:pt x="60" y="117"/>
                    </a:lnTo>
                    <a:lnTo>
                      <a:pt x="60" y="115"/>
                    </a:lnTo>
                    <a:lnTo>
                      <a:pt x="60" y="112"/>
                    </a:lnTo>
                    <a:lnTo>
                      <a:pt x="60" y="110"/>
                    </a:lnTo>
                    <a:lnTo>
                      <a:pt x="60" y="109"/>
                    </a:lnTo>
                    <a:lnTo>
                      <a:pt x="62" y="107"/>
                    </a:lnTo>
                    <a:lnTo>
                      <a:pt x="62" y="106"/>
                    </a:lnTo>
                    <a:lnTo>
                      <a:pt x="62" y="105"/>
                    </a:lnTo>
                    <a:lnTo>
                      <a:pt x="62" y="104"/>
                    </a:lnTo>
                    <a:lnTo>
                      <a:pt x="62" y="103"/>
                    </a:lnTo>
                    <a:lnTo>
                      <a:pt x="62" y="101"/>
                    </a:lnTo>
                    <a:lnTo>
                      <a:pt x="62" y="103"/>
                    </a:lnTo>
                    <a:lnTo>
                      <a:pt x="63" y="105"/>
                    </a:lnTo>
                    <a:lnTo>
                      <a:pt x="63" y="106"/>
                    </a:lnTo>
                    <a:lnTo>
                      <a:pt x="63" y="110"/>
                    </a:lnTo>
                    <a:lnTo>
                      <a:pt x="63" y="112"/>
                    </a:lnTo>
                    <a:lnTo>
                      <a:pt x="63" y="116"/>
                    </a:lnTo>
                    <a:lnTo>
                      <a:pt x="63" y="119"/>
                    </a:lnTo>
                    <a:lnTo>
                      <a:pt x="63" y="124"/>
                    </a:lnTo>
                    <a:lnTo>
                      <a:pt x="63" y="128"/>
                    </a:lnTo>
                    <a:lnTo>
                      <a:pt x="63" y="132"/>
                    </a:lnTo>
                    <a:lnTo>
                      <a:pt x="63" y="134"/>
                    </a:lnTo>
                    <a:lnTo>
                      <a:pt x="63" y="138"/>
                    </a:lnTo>
                    <a:lnTo>
                      <a:pt x="63" y="140"/>
                    </a:lnTo>
                    <a:lnTo>
                      <a:pt x="63" y="142"/>
                    </a:lnTo>
                    <a:lnTo>
                      <a:pt x="64" y="144"/>
                    </a:lnTo>
                    <a:lnTo>
                      <a:pt x="64" y="145"/>
                    </a:lnTo>
                    <a:lnTo>
                      <a:pt x="64" y="146"/>
                    </a:lnTo>
                    <a:lnTo>
                      <a:pt x="64" y="145"/>
                    </a:lnTo>
                    <a:lnTo>
                      <a:pt x="64" y="144"/>
                    </a:lnTo>
                    <a:lnTo>
                      <a:pt x="64" y="141"/>
                    </a:lnTo>
                    <a:lnTo>
                      <a:pt x="64" y="139"/>
                    </a:lnTo>
                    <a:lnTo>
                      <a:pt x="64" y="136"/>
                    </a:lnTo>
                    <a:lnTo>
                      <a:pt x="64" y="134"/>
                    </a:lnTo>
                    <a:lnTo>
                      <a:pt x="64" y="132"/>
                    </a:lnTo>
                    <a:lnTo>
                      <a:pt x="65" y="128"/>
                    </a:lnTo>
                    <a:lnTo>
                      <a:pt x="65" y="125"/>
                    </a:lnTo>
                    <a:lnTo>
                      <a:pt x="65" y="123"/>
                    </a:lnTo>
                    <a:lnTo>
                      <a:pt x="65" y="119"/>
                    </a:lnTo>
                    <a:lnTo>
                      <a:pt x="65" y="117"/>
                    </a:lnTo>
                    <a:lnTo>
                      <a:pt x="65" y="116"/>
                    </a:lnTo>
                    <a:lnTo>
                      <a:pt x="65" y="113"/>
                    </a:lnTo>
                    <a:lnTo>
                      <a:pt x="65" y="112"/>
                    </a:lnTo>
                    <a:lnTo>
                      <a:pt x="65" y="111"/>
                    </a:lnTo>
                    <a:lnTo>
                      <a:pt x="65" y="109"/>
                    </a:lnTo>
                    <a:lnTo>
                      <a:pt x="65" y="107"/>
                    </a:lnTo>
                    <a:lnTo>
                      <a:pt x="65" y="106"/>
                    </a:lnTo>
                    <a:lnTo>
                      <a:pt x="65" y="105"/>
                    </a:lnTo>
                    <a:lnTo>
                      <a:pt x="67" y="104"/>
                    </a:lnTo>
                    <a:lnTo>
                      <a:pt x="67" y="103"/>
                    </a:lnTo>
                    <a:lnTo>
                      <a:pt x="67" y="101"/>
                    </a:lnTo>
                    <a:lnTo>
                      <a:pt x="67" y="100"/>
                    </a:lnTo>
                    <a:lnTo>
                      <a:pt x="67" y="101"/>
                    </a:lnTo>
                    <a:lnTo>
                      <a:pt x="67" y="103"/>
                    </a:lnTo>
                    <a:lnTo>
                      <a:pt x="67" y="104"/>
                    </a:lnTo>
                    <a:lnTo>
                      <a:pt x="67" y="105"/>
                    </a:lnTo>
                    <a:lnTo>
                      <a:pt x="67" y="106"/>
                    </a:lnTo>
                    <a:lnTo>
                      <a:pt x="68" y="107"/>
                    </a:lnTo>
                    <a:lnTo>
                      <a:pt x="68" y="110"/>
                    </a:lnTo>
                    <a:lnTo>
                      <a:pt x="68" y="111"/>
                    </a:lnTo>
                    <a:lnTo>
                      <a:pt x="68" y="113"/>
                    </a:lnTo>
                    <a:lnTo>
                      <a:pt x="68" y="115"/>
                    </a:lnTo>
                    <a:lnTo>
                      <a:pt x="68" y="117"/>
                    </a:lnTo>
                    <a:lnTo>
                      <a:pt x="68" y="119"/>
                    </a:lnTo>
                    <a:lnTo>
                      <a:pt x="68" y="122"/>
                    </a:lnTo>
                    <a:lnTo>
                      <a:pt x="68" y="124"/>
                    </a:lnTo>
                    <a:lnTo>
                      <a:pt x="68" y="127"/>
                    </a:lnTo>
                    <a:lnTo>
                      <a:pt x="68" y="129"/>
                    </a:lnTo>
                    <a:lnTo>
                      <a:pt x="68" y="132"/>
                    </a:lnTo>
                    <a:lnTo>
                      <a:pt x="68" y="133"/>
                    </a:lnTo>
                    <a:lnTo>
                      <a:pt x="69" y="133"/>
                    </a:lnTo>
                    <a:lnTo>
                      <a:pt x="69" y="132"/>
                    </a:lnTo>
                    <a:lnTo>
                      <a:pt x="69" y="130"/>
                    </a:lnTo>
                    <a:lnTo>
                      <a:pt x="69" y="129"/>
                    </a:lnTo>
                    <a:lnTo>
                      <a:pt x="69" y="125"/>
                    </a:lnTo>
                    <a:lnTo>
                      <a:pt x="69" y="123"/>
                    </a:lnTo>
                    <a:lnTo>
                      <a:pt x="69" y="119"/>
                    </a:lnTo>
                    <a:lnTo>
                      <a:pt x="69" y="116"/>
                    </a:lnTo>
                    <a:lnTo>
                      <a:pt x="69" y="111"/>
                    </a:lnTo>
                    <a:lnTo>
                      <a:pt x="69" y="107"/>
                    </a:lnTo>
                    <a:lnTo>
                      <a:pt x="69" y="104"/>
                    </a:lnTo>
                    <a:lnTo>
                      <a:pt x="69" y="99"/>
                    </a:lnTo>
                    <a:lnTo>
                      <a:pt x="70" y="95"/>
                    </a:lnTo>
                    <a:lnTo>
                      <a:pt x="70" y="93"/>
                    </a:lnTo>
                    <a:lnTo>
                      <a:pt x="70" y="89"/>
                    </a:lnTo>
                    <a:lnTo>
                      <a:pt x="70" y="87"/>
                    </a:lnTo>
                    <a:lnTo>
                      <a:pt x="70" y="86"/>
                    </a:lnTo>
                    <a:lnTo>
                      <a:pt x="70" y="84"/>
                    </a:lnTo>
                    <a:lnTo>
                      <a:pt x="70" y="86"/>
                    </a:lnTo>
                    <a:lnTo>
                      <a:pt x="70" y="87"/>
                    </a:lnTo>
                    <a:lnTo>
                      <a:pt x="70" y="89"/>
                    </a:lnTo>
                    <a:lnTo>
                      <a:pt x="70" y="93"/>
                    </a:lnTo>
                    <a:lnTo>
                      <a:pt x="70" y="97"/>
                    </a:lnTo>
                    <a:lnTo>
                      <a:pt x="71" y="101"/>
                    </a:lnTo>
                    <a:lnTo>
                      <a:pt x="71" y="106"/>
                    </a:lnTo>
                    <a:lnTo>
                      <a:pt x="71" y="110"/>
                    </a:lnTo>
                    <a:lnTo>
                      <a:pt x="71" y="115"/>
                    </a:lnTo>
                    <a:lnTo>
                      <a:pt x="71" y="117"/>
                    </a:lnTo>
                    <a:lnTo>
                      <a:pt x="71" y="121"/>
                    </a:lnTo>
                    <a:lnTo>
                      <a:pt x="71" y="123"/>
                    </a:lnTo>
                    <a:lnTo>
                      <a:pt x="71" y="124"/>
                    </a:lnTo>
                    <a:lnTo>
                      <a:pt x="71" y="123"/>
                    </a:lnTo>
                    <a:lnTo>
                      <a:pt x="71" y="122"/>
                    </a:lnTo>
                    <a:lnTo>
                      <a:pt x="71" y="121"/>
                    </a:lnTo>
                    <a:lnTo>
                      <a:pt x="73" y="118"/>
                    </a:lnTo>
                    <a:lnTo>
                      <a:pt x="73" y="117"/>
                    </a:lnTo>
                    <a:lnTo>
                      <a:pt x="73" y="116"/>
                    </a:lnTo>
                    <a:lnTo>
                      <a:pt x="73" y="113"/>
                    </a:lnTo>
                    <a:lnTo>
                      <a:pt x="73" y="112"/>
                    </a:lnTo>
                    <a:lnTo>
                      <a:pt x="73" y="110"/>
                    </a:lnTo>
                    <a:lnTo>
                      <a:pt x="73" y="107"/>
                    </a:lnTo>
                    <a:lnTo>
                      <a:pt x="73" y="106"/>
                    </a:lnTo>
                    <a:lnTo>
                      <a:pt x="73" y="105"/>
                    </a:lnTo>
                    <a:lnTo>
                      <a:pt x="73" y="104"/>
                    </a:lnTo>
                    <a:lnTo>
                      <a:pt x="73" y="103"/>
                    </a:lnTo>
                    <a:lnTo>
                      <a:pt x="73" y="101"/>
                    </a:lnTo>
                    <a:lnTo>
                      <a:pt x="74" y="103"/>
                    </a:lnTo>
                    <a:lnTo>
                      <a:pt x="74" y="105"/>
                    </a:lnTo>
                    <a:lnTo>
                      <a:pt x="74" y="107"/>
                    </a:lnTo>
                    <a:lnTo>
                      <a:pt x="74" y="112"/>
                    </a:lnTo>
                    <a:lnTo>
                      <a:pt x="74" y="116"/>
                    </a:lnTo>
                    <a:lnTo>
                      <a:pt x="74" y="122"/>
                    </a:lnTo>
                    <a:lnTo>
                      <a:pt x="74" y="127"/>
                    </a:lnTo>
                    <a:lnTo>
                      <a:pt x="74" y="132"/>
                    </a:lnTo>
                    <a:lnTo>
                      <a:pt x="74" y="136"/>
                    </a:lnTo>
                    <a:lnTo>
                      <a:pt x="74" y="141"/>
                    </a:lnTo>
                    <a:lnTo>
                      <a:pt x="74" y="144"/>
                    </a:lnTo>
                    <a:lnTo>
                      <a:pt x="74" y="146"/>
                    </a:lnTo>
                    <a:lnTo>
                      <a:pt x="74" y="147"/>
                    </a:lnTo>
                    <a:lnTo>
                      <a:pt x="75" y="146"/>
                    </a:lnTo>
                    <a:lnTo>
                      <a:pt x="75" y="145"/>
                    </a:lnTo>
                    <a:lnTo>
                      <a:pt x="75" y="144"/>
                    </a:lnTo>
                    <a:lnTo>
                      <a:pt x="75" y="141"/>
                    </a:lnTo>
                    <a:lnTo>
                      <a:pt x="75" y="139"/>
                    </a:lnTo>
                    <a:lnTo>
                      <a:pt x="75" y="138"/>
                    </a:lnTo>
                    <a:lnTo>
                      <a:pt x="75" y="139"/>
                    </a:lnTo>
                    <a:lnTo>
                      <a:pt x="75" y="140"/>
                    </a:lnTo>
                    <a:lnTo>
                      <a:pt x="75" y="144"/>
                    </a:lnTo>
                    <a:lnTo>
                      <a:pt x="75" y="148"/>
                    </a:lnTo>
                    <a:lnTo>
                      <a:pt x="75" y="153"/>
                    </a:lnTo>
                    <a:lnTo>
                      <a:pt x="76" y="158"/>
                    </a:lnTo>
                    <a:lnTo>
                      <a:pt x="76" y="163"/>
                    </a:lnTo>
                    <a:lnTo>
                      <a:pt x="76" y="168"/>
                    </a:lnTo>
                    <a:lnTo>
                      <a:pt x="76" y="170"/>
                    </a:lnTo>
                    <a:lnTo>
                      <a:pt x="76" y="173"/>
                    </a:lnTo>
                    <a:lnTo>
                      <a:pt x="76" y="171"/>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04" name="Freeform 136"/>
              <p:cNvSpPr>
                <a:spLocks/>
              </p:cNvSpPr>
              <p:nvPr/>
            </p:nvSpPr>
            <p:spPr bwMode="auto">
              <a:xfrm>
                <a:off x="4369" y="2077"/>
                <a:ext cx="74" cy="156"/>
              </a:xfrm>
              <a:custGeom>
                <a:avLst/>
                <a:gdLst>
                  <a:gd name="T0" fmla="*/ 1 w 74"/>
                  <a:gd name="T1" fmla="*/ 88 h 156"/>
                  <a:gd name="T2" fmla="*/ 3 w 74"/>
                  <a:gd name="T3" fmla="*/ 86 h 156"/>
                  <a:gd name="T4" fmla="*/ 4 w 74"/>
                  <a:gd name="T5" fmla="*/ 29 h 156"/>
                  <a:gd name="T6" fmla="*/ 5 w 74"/>
                  <a:gd name="T7" fmla="*/ 70 h 156"/>
                  <a:gd name="T8" fmla="*/ 5 w 74"/>
                  <a:gd name="T9" fmla="*/ 41 h 156"/>
                  <a:gd name="T10" fmla="*/ 6 w 74"/>
                  <a:gd name="T11" fmla="*/ 28 h 156"/>
                  <a:gd name="T12" fmla="*/ 8 w 74"/>
                  <a:gd name="T13" fmla="*/ 87 h 156"/>
                  <a:gd name="T14" fmla="*/ 9 w 74"/>
                  <a:gd name="T15" fmla="*/ 84 h 156"/>
                  <a:gd name="T16" fmla="*/ 10 w 74"/>
                  <a:gd name="T17" fmla="*/ 100 h 156"/>
                  <a:gd name="T18" fmla="*/ 11 w 74"/>
                  <a:gd name="T19" fmla="*/ 55 h 156"/>
                  <a:gd name="T20" fmla="*/ 12 w 74"/>
                  <a:gd name="T21" fmla="*/ 66 h 156"/>
                  <a:gd name="T22" fmla="*/ 14 w 74"/>
                  <a:gd name="T23" fmla="*/ 11 h 156"/>
                  <a:gd name="T24" fmla="*/ 15 w 74"/>
                  <a:gd name="T25" fmla="*/ 64 h 156"/>
                  <a:gd name="T26" fmla="*/ 16 w 74"/>
                  <a:gd name="T27" fmla="*/ 71 h 156"/>
                  <a:gd name="T28" fmla="*/ 17 w 74"/>
                  <a:gd name="T29" fmla="*/ 52 h 156"/>
                  <a:gd name="T30" fmla="*/ 18 w 74"/>
                  <a:gd name="T31" fmla="*/ 5 h 156"/>
                  <a:gd name="T32" fmla="*/ 20 w 74"/>
                  <a:gd name="T33" fmla="*/ 65 h 156"/>
                  <a:gd name="T34" fmla="*/ 21 w 74"/>
                  <a:gd name="T35" fmla="*/ 105 h 156"/>
                  <a:gd name="T36" fmla="*/ 22 w 74"/>
                  <a:gd name="T37" fmla="*/ 58 h 156"/>
                  <a:gd name="T38" fmla="*/ 23 w 74"/>
                  <a:gd name="T39" fmla="*/ 110 h 156"/>
                  <a:gd name="T40" fmla="*/ 25 w 74"/>
                  <a:gd name="T41" fmla="*/ 58 h 156"/>
                  <a:gd name="T42" fmla="*/ 26 w 74"/>
                  <a:gd name="T43" fmla="*/ 95 h 156"/>
                  <a:gd name="T44" fmla="*/ 26 w 74"/>
                  <a:gd name="T45" fmla="*/ 34 h 156"/>
                  <a:gd name="T46" fmla="*/ 27 w 74"/>
                  <a:gd name="T47" fmla="*/ 58 h 156"/>
                  <a:gd name="T48" fmla="*/ 28 w 74"/>
                  <a:gd name="T49" fmla="*/ 101 h 156"/>
                  <a:gd name="T50" fmla="*/ 29 w 74"/>
                  <a:gd name="T51" fmla="*/ 82 h 156"/>
                  <a:gd name="T52" fmla="*/ 31 w 74"/>
                  <a:gd name="T53" fmla="*/ 119 h 156"/>
                  <a:gd name="T54" fmla="*/ 32 w 74"/>
                  <a:gd name="T55" fmla="*/ 133 h 156"/>
                  <a:gd name="T56" fmla="*/ 33 w 74"/>
                  <a:gd name="T57" fmla="*/ 58 h 156"/>
                  <a:gd name="T58" fmla="*/ 34 w 74"/>
                  <a:gd name="T59" fmla="*/ 55 h 156"/>
                  <a:gd name="T60" fmla="*/ 35 w 74"/>
                  <a:gd name="T61" fmla="*/ 74 h 156"/>
                  <a:gd name="T62" fmla="*/ 37 w 74"/>
                  <a:gd name="T63" fmla="*/ 101 h 156"/>
                  <a:gd name="T64" fmla="*/ 38 w 74"/>
                  <a:gd name="T65" fmla="*/ 43 h 156"/>
                  <a:gd name="T66" fmla="*/ 39 w 74"/>
                  <a:gd name="T67" fmla="*/ 84 h 156"/>
                  <a:gd name="T68" fmla="*/ 40 w 74"/>
                  <a:gd name="T69" fmla="*/ 86 h 156"/>
                  <a:gd name="T70" fmla="*/ 42 w 74"/>
                  <a:gd name="T71" fmla="*/ 63 h 156"/>
                  <a:gd name="T72" fmla="*/ 43 w 74"/>
                  <a:gd name="T73" fmla="*/ 30 h 156"/>
                  <a:gd name="T74" fmla="*/ 43 w 74"/>
                  <a:gd name="T75" fmla="*/ 125 h 156"/>
                  <a:gd name="T76" fmla="*/ 44 w 74"/>
                  <a:gd name="T77" fmla="*/ 122 h 156"/>
                  <a:gd name="T78" fmla="*/ 45 w 74"/>
                  <a:gd name="T79" fmla="*/ 54 h 156"/>
                  <a:gd name="T80" fmla="*/ 46 w 74"/>
                  <a:gd name="T81" fmla="*/ 83 h 156"/>
                  <a:gd name="T82" fmla="*/ 48 w 74"/>
                  <a:gd name="T83" fmla="*/ 92 h 156"/>
                  <a:gd name="T84" fmla="*/ 49 w 74"/>
                  <a:gd name="T85" fmla="*/ 45 h 156"/>
                  <a:gd name="T86" fmla="*/ 50 w 74"/>
                  <a:gd name="T87" fmla="*/ 88 h 156"/>
                  <a:gd name="T88" fmla="*/ 52 w 74"/>
                  <a:gd name="T89" fmla="*/ 93 h 156"/>
                  <a:gd name="T90" fmla="*/ 54 w 74"/>
                  <a:gd name="T91" fmla="*/ 75 h 156"/>
                  <a:gd name="T92" fmla="*/ 55 w 74"/>
                  <a:gd name="T93" fmla="*/ 92 h 156"/>
                  <a:gd name="T94" fmla="*/ 56 w 74"/>
                  <a:gd name="T95" fmla="*/ 83 h 156"/>
                  <a:gd name="T96" fmla="*/ 57 w 74"/>
                  <a:gd name="T97" fmla="*/ 118 h 156"/>
                  <a:gd name="T98" fmla="*/ 58 w 74"/>
                  <a:gd name="T99" fmla="*/ 124 h 156"/>
                  <a:gd name="T100" fmla="*/ 60 w 74"/>
                  <a:gd name="T101" fmla="*/ 67 h 156"/>
                  <a:gd name="T102" fmla="*/ 60 w 74"/>
                  <a:gd name="T103" fmla="*/ 80 h 156"/>
                  <a:gd name="T104" fmla="*/ 61 w 74"/>
                  <a:gd name="T105" fmla="*/ 110 h 156"/>
                  <a:gd name="T106" fmla="*/ 62 w 74"/>
                  <a:gd name="T107" fmla="*/ 154 h 156"/>
                  <a:gd name="T108" fmla="*/ 63 w 74"/>
                  <a:gd name="T109" fmla="*/ 115 h 156"/>
                  <a:gd name="T110" fmla="*/ 65 w 74"/>
                  <a:gd name="T111" fmla="*/ 104 h 156"/>
                  <a:gd name="T112" fmla="*/ 67 w 74"/>
                  <a:gd name="T113" fmla="*/ 60 h 156"/>
                  <a:gd name="T114" fmla="*/ 68 w 74"/>
                  <a:gd name="T115" fmla="*/ 75 h 156"/>
                  <a:gd name="T116" fmla="*/ 69 w 74"/>
                  <a:gd name="T117" fmla="*/ 57 h 156"/>
                  <a:gd name="T118" fmla="*/ 69 w 74"/>
                  <a:gd name="T119" fmla="*/ 96 h 156"/>
                  <a:gd name="T120" fmla="*/ 71 w 74"/>
                  <a:gd name="T121" fmla="*/ 75 h 156"/>
                  <a:gd name="T122" fmla="*/ 72 w 74"/>
                  <a:gd name="T123" fmla="*/ 58 h 156"/>
                  <a:gd name="T124" fmla="*/ 73 w 74"/>
                  <a:gd name="T125" fmla="*/ 93 h 1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4"/>
                  <a:gd name="T190" fmla="*/ 0 h 156"/>
                  <a:gd name="T191" fmla="*/ 74 w 74"/>
                  <a:gd name="T192" fmla="*/ 156 h 1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4" h="156">
                    <a:moveTo>
                      <a:pt x="0" y="113"/>
                    </a:moveTo>
                    <a:lnTo>
                      <a:pt x="0" y="111"/>
                    </a:lnTo>
                    <a:lnTo>
                      <a:pt x="0" y="107"/>
                    </a:lnTo>
                    <a:lnTo>
                      <a:pt x="0" y="104"/>
                    </a:lnTo>
                    <a:lnTo>
                      <a:pt x="0" y="99"/>
                    </a:lnTo>
                    <a:lnTo>
                      <a:pt x="0" y="95"/>
                    </a:lnTo>
                    <a:lnTo>
                      <a:pt x="0" y="92"/>
                    </a:lnTo>
                    <a:lnTo>
                      <a:pt x="1" y="89"/>
                    </a:lnTo>
                    <a:lnTo>
                      <a:pt x="1" y="88"/>
                    </a:lnTo>
                    <a:lnTo>
                      <a:pt x="1" y="87"/>
                    </a:lnTo>
                    <a:lnTo>
                      <a:pt x="1" y="88"/>
                    </a:lnTo>
                    <a:lnTo>
                      <a:pt x="1" y="89"/>
                    </a:lnTo>
                    <a:lnTo>
                      <a:pt x="1" y="92"/>
                    </a:lnTo>
                    <a:lnTo>
                      <a:pt x="1" y="94"/>
                    </a:lnTo>
                    <a:lnTo>
                      <a:pt x="1" y="96"/>
                    </a:lnTo>
                    <a:lnTo>
                      <a:pt x="1" y="98"/>
                    </a:lnTo>
                    <a:lnTo>
                      <a:pt x="1" y="99"/>
                    </a:lnTo>
                    <a:lnTo>
                      <a:pt x="1" y="98"/>
                    </a:lnTo>
                    <a:lnTo>
                      <a:pt x="1" y="96"/>
                    </a:lnTo>
                    <a:lnTo>
                      <a:pt x="3" y="94"/>
                    </a:lnTo>
                    <a:lnTo>
                      <a:pt x="3" y="90"/>
                    </a:lnTo>
                    <a:lnTo>
                      <a:pt x="3" y="86"/>
                    </a:lnTo>
                    <a:lnTo>
                      <a:pt x="3" y="82"/>
                    </a:lnTo>
                    <a:lnTo>
                      <a:pt x="3" y="76"/>
                    </a:lnTo>
                    <a:lnTo>
                      <a:pt x="3" y="71"/>
                    </a:lnTo>
                    <a:lnTo>
                      <a:pt x="3" y="65"/>
                    </a:lnTo>
                    <a:lnTo>
                      <a:pt x="3" y="59"/>
                    </a:lnTo>
                    <a:lnTo>
                      <a:pt x="3" y="53"/>
                    </a:lnTo>
                    <a:lnTo>
                      <a:pt x="3" y="48"/>
                    </a:lnTo>
                    <a:lnTo>
                      <a:pt x="3" y="42"/>
                    </a:lnTo>
                    <a:lnTo>
                      <a:pt x="3" y="37"/>
                    </a:lnTo>
                    <a:lnTo>
                      <a:pt x="4" y="33"/>
                    </a:lnTo>
                    <a:lnTo>
                      <a:pt x="4" y="29"/>
                    </a:lnTo>
                    <a:lnTo>
                      <a:pt x="4" y="26"/>
                    </a:lnTo>
                    <a:lnTo>
                      <a:pt x="4" y="25"/>
                    </a:lnTo>
                    <a:lnTo>
                      <a:pt x="4" y="26"/>
                    </a:lnTo>
                    <a:lnTo>
                      <a:pt x="4" y="29"/>
                    </a:lnTo>
                    <a:lnTo>
                      <a:pt x="4" y="33"/>
                    </a:lnTo>
                    <a:lnTo>
                      <a:pt x="4" y="37"/>
                    </a:lnTo>
                    <a:lnTo>
                      <a:pt x="4" y="43"/>
                    </a:lnTo>
                    <a:lnTo>
                      <a:pt x="4" y="49"/>
                    </a:lnTo>
                    <a:lnTo>
                      <a:pt x="4" y="57"/>
                    </a:lnTo>
                    <a:lnTo>
                      <a:pt x="4" y="64"/>
                    </a:lnTo>
                    <a:lnTo>
                      <a:pt x="5" y="70"/>
                    </a:lnTo>
                    <a:lnTo>
                      <a:pt x="5" y="75"/>
                    </a:lnTo>
                    <a:lnTo>
                      <a:pt x="5" y="78"/>
                    </a:lnTo>
                    <a:lnTo>
                      <a:pt x="5" y="81"/>
                    </a:lnTo>
                    <a:lnTo>
                      <a:pt x="5" y="80"/>
                    </a:lnTo>
                    <a:lnTo>
                      <a:pt x="5" y="77"/>
                    </a:lnTo>
                    <a:lnTo>
                      <a:pt x="5" y="72"/>
                    </a:lnTo>
                    <a:lnTo>
                      <a:pt x="5" y="67"/>
                    </a:lnTo>
                    <a:lnTo>
                      <a:pt x="5" y="61"/>
                    </a:lnTo>
                    <a:lnTo>
                      <a:pt x="5" y="54"/>
                    </a:lnTo>
                    <a:lnTo>
                      <a:pt x="5" y="48"/>
                    </a:lnTo>
                    <a:lnTo>
                      <a:pt x="5" y="41"/>
                    </a:lnTo>
                    <a:lnTo>
                      <a:pt x="6" y="34"/>
                    </a:lnTo>
                    <a:lnTo>
                      <a:pt x="6" y="29"/>
                    </a:lnTo>
                    <a:lnTo>
                      <a:pt x="6" y="24"/>
                    </a:lnTo>
                    <a:lnTo>
                      <a:pt x="6" y="19"/>
                    </a:lnTo>
                    <a:lnTo>
                      <a:pt x="6" y="17"/>
                    </a:lnTo>
                    <a:lnTo>
                      <a:pt x="6" y="14"/>
                    </a:lnTo>
                    <a:lnTo>
                      <a:pt x="6" y="16"/>
                    </a:lnTo>
                    <a:lnTo>
                      <a:pt x="6" y="18"/>
                    </a:lnTo>
                    <a:lnTo>
                      <a:pt x="6" y="20"/>
                    </a:lnTo>
                    <a:lnTo>
                      <a:pt x="6" y="24"/>
                    </a:lnTo>
                    <a:lnTo>
                      <a:pt x="6" y="28"/>
                    </a:lnTo>
                    <a:lnTo>
                      <a:pt x="8" y="33"/>
                    </a:lnTo>
                    <a:lnTo>
                      <a:pt x="8" y="37"/>
                    </a:lnTo>
                    <a:lnTo>
                      <a:pt x="8" y="42"/>
                    </a:lnTo>
                    <a:lnTo>
                      <a:pt x="8" y="48"/>
                    </a:lnTo>
                    <a:lnTo>
                      <a:pt x="8" y="53"/>
                    </a:lnTo>
                    <a:lnTo>
                      <a:pt x="8" y="59"/>
                    </a:lnTo>
                    <a:lnTo>
                      <a:pt x="8" y="65"/>
                    </a:lnTo>
                    <a:lnTo>
                      <a:pt x="8" y="70"/>
                    </a:lnTo>
                    <a:lnTo>
                      <a:pt x="8" y="76"/>
                    </a:lnTo>
                    <a:lnTo>
                      <a:pt x="8" y="82"/>
                    </a:lnTo>
                    <a:lnTo>
                      <a:pt x="8" y="87"/>
                    </a:lnTo>
                    <a:lnTo>
                      <a:pt x="8" y="92"/>
                    </a:lnTo>
                    <a:lnTo>
                      <a:pt x="9" y="95"/>
                    </a:lnTo>
                    <a:lnTo>
                      <a:pt x="9" y="99"/>
                    </a:lnTo>
                    <a:lnTo>
                      <a:pt x="9" y="101"/>
                    </a:lnTo>
                    <a:lnTo>
                      <a:pt x="9" y="102"/>
                    </a:lnTo>
                    <a:lnTo>
                      <a:pt x="9" y="101"/>
                    </a:lnTo>
                    <a:lnTo>
                      <a:pt x="9" y="100"/>
                    </a:lnTo>
                    <a:lnTo>
                      <a:pt x="9" y="96"/>
                    </a:lnTo>
                    <a:lnTo>
                      <a:pt x="9" y="93"/>
                    </a:lnTo>
                    <a:lnTo>
                      <a:pt x="9" y="89"/>
                    </a:lnTo>
                    <a:lnTo>
                      <a:pt x="9" y="84"/>
                    </a:lnTo>
                    <a:lnTo>
                      <a:pt x="9" y="81"/>
                    </a:lnTo>
                    <a:lnTo>
                      <a:pt x="9" y="77"/>
                    </a:lnTo>
                    <a:lnTo>
                      <a:pt x="10" y="75"/>
                    </a:lnTo>
                    <a:lnTo>
                      <a:pt x="10" y="74"/>
                    </a:lnTo>
                    <a:lnTo>
                      <a:pt x="10" y="75"/>
                    </a:lnTo>
                    <a:lnTo>
                      <a:pt x="10" y="77"/>
                    </a:lnTo>
                    <a:lnTo>
                      <a:pt x="10" y="82"/>
                    </a:lnTo>
                    <a:lnTo>
                      <a:pt x="10" y="87"/>
                    </a:lnTo>
                    <a:lnTo>
                      <a:pt x="10" y="92"/>
                    </a:lnTo>
                    <a:lnTo>
                      <a:pt x="10" y="96"/>
                    </a:lnTo>
                    <a:lnTo>
                      <a:pt x="10" y="100"/>
                    </a:lnTo>
                    <a:lnTo>
                      <a:pt x="10" y="104"/>
                    </a:lnTo>
                    <a:lnTo>
                      <a:pt x="10" y="105"/>
                    </a:lnTo>
                    <a:lnTo>
                      <a:pt x="11" y="104"/>
                    </a:lnTo>
                    <a:lnTo>
                      <a:pt x="11" y="100"/>
                    </a:lnTo>
                    <a:lnTo>
                      <a:pt x="11" y="95"/>
                    </a:lnTo>
                    <a:lnTo>
                      <a:pt x="11" y="89"/>
                    </a:lnTo>
                    <a:lnTo>
                      <a:pt x="11" y="82"/>
                    </a:lnTo>
                    <a:lnTo>
                      <a:pt x="11" y="75"/>
                    </a:lnTo>
                    <a:lnTo>
                      <a:pt x="11" y="67"/>
                    </a:lnTo>
                    <a:lnTo>
                      <a:pt x="11" y="61"/>
                    </a:lnTo>
                    <a:lnTo>
                      <a:pt x="11" y="55"/>
                    </a:lnTo>
                    <a:lnTo>
                      <a:pt x="11" y="52"/>
                    </a:lnTo>
                    <a:lnTo>
                      <a:pt x="11" y="49"/>
                    </a:lnTo>
                    <a:lnTo>
                      <a:pt x="11" y="48"/>
                    </a:lnTo>
                    <a:lnTo>
                      <a:pt x="12" y="48"/>
                    </a:lnTo>
                    <a:lnTo>
                      <a:pt x="12" y="51"/>
                    </a:lnTo>
                    <a:lnTo>
                      <a:pt x="12" y="53"/>
                    </a:lnTo>
                    <a:lnTo>
                      <a:pt x="12" y="57"/>
                    </a:lnTo>
                    <a:lnTo>
                      <a:pt x="12" y="59"/>
                    </a:lnTo>
                    <a:lnTo>
                      <a:pt x="12" y="63"/>
                    </a:lnTo>
                    <a:lnTo>
                      <a:pt x="12" y="65"/>
                    </a:lnTo>
                    <a:lnTo>
                      <a:pt x="12" y="66"/>
                    </a:lnTo>
                    <a:lnTo>
                      <a:pt x="12" y="64"/>
                    </a:lnTo>
                    <a:lnTo>
                      <a:pt x="12" y="60"/>
                    </a:lnTo>
                    <a:lnTo>
                      <a:pt x="12" y="55"/>
                    </a:lnTo>
                    <a:lnTo>
                      <a:pt x="14" y="49"/>
                    </a:lnTo>
                    <a:lnTo>
                      <a:pt x="14" y="43"/>
                    </a:lnTo>
                    <a:lnTo>
                      <a:pt x="14" y="37"/>
                    </a:lnTo>
                    <a:lnTo>
                      <a:pt x="14" y="30"/>
                    </a:lnTo>
                    <a:lnTo>
                      <a:pt x="14" y="24"/>
                    </a:lnTo>
                    <a:lnTo>
                      <a:pt x="14" y="18"/>
                    </a:lnTo>
                    <a:lnTo>
                      <a:pt x="14" y="14"/>
                    </a:lnTo>
                    <a:lnTo>
                      <a:pt x="14" y="11"/>
                    </a:lnTo>
                    <a:lnTo>
                      <a:pt x="14" y="10"/>
                    </a:lnTo>
                    <a:lnTo>
                      <a:pt x="14" y="11"/>
                    </a:lnTo>
                    <a:lnTo>
                      <a:pt x="14" y="12"/>
                    </a:lnTo>
                    <a:lnTo>
                      <a:pt x="14" y="17"/>
                    </a:lnTo>
                    <a:lnTo>
                      <a:pt x="14" y="22"/>
                    </a:lnTo>
                    <a:lnTo>
                      <a:pt x="15" y="28"/>
                    </a:lnTo>
                    <a:lnTo>
                      <a:pt x="15" y="35"/>
                    </a:lnTo>
                    <a:lnTo>
                      <a:pt x="15" y="43"/>
                    </a:lnTo>
                    <a:lnTo>
                      <a:pt x="15" y="51"/>
                    </a:lnTo>
                    <a:lnTo>
                      <a:pt x="15" y="57"/>
                    </a:lnTo>
                    <a:lnTo>
                      <a:pt x="15" y="64"/>
                    </a:lnTo>
                    <a:lnTo>
                      <a:pt x="15" y="69"/>
                    </a:lnTo>
                    <a:lnTo>
                      <a:pt x="15" y="72"/>
                    </a:lnTo>
                    <a:lnTo>
                      <a:pt x="15" y="76"/>
                    </a:lnTo>
                    <a:lnTo>
                      <a:pt x="15" y="77"/>
                    </a:lnTo>
                    <a:lnTo>
                      <a:pt x="15" y="78"/>
                    </a:lnTo>
                    <a:lnTo>
                      <a:pt x="16" y="77"/>
                    </a:lnTo>
                    <a:lnTo>
                      <a:pt x="16" y="76"/>
                    </a:lnTo>
                    <a:lnTo>
                      <a:pt x="16" y="75"/>
                    </a:lnTo>
                    <a:lnTo>
                      <a:pt x="16" y="74"/>
                    </a:lnTo>
                    <a:lnTo>
                      <a:pt x="16" y="72"/>
                    </a:lnTo>
                    <a:lnTo>
                      <a:pt x="16" y="71"/>
                    </a:lnTo>
                    <a:lnTo>
                      <a:pt x="16" y="70"/>
                    </a:lnTo>
                    <a:lnTo>
                      <a:pt x="16" y="69"/>
                    </a:lnTo>
                    <a:lnTo>
                      <a:pt x="16" y="67"/>
                    </a:lnTo>
                    <a:lnTo>
                      <a:pt x="16" y="66"/>
                    </a:lnTo>
                    <a:lnTo>
                      <a:pt x="16" y="64"/>
                    </a:lnTo>
                    <a:lnTo>
                      <a:pt x="17" y="63"/>
                    </a:lnTo>
                    <a:lnTo>
                      <a:pt x="17" y="60"/>
                    </a:lnTo>
                    <a:lnTo>
                      <a:pt x="17" y="59"/>
                    </a:lnTo>
                    <a:lnTo>
                      <a:pt x="17" y="57"/>
                    </a:lnTo>
                    <a:lnTo>
                      <a:pt x="17" y="54"/>
                    </a:lnTo>
                    <a:lnTo>
                      <a:pt x="17" y="52"/>
                    </a:lnTo>
                    <a:lnTo>
                      <a:pt x="17" y="49"/>
                    </a:lnTo>
                    <a:lnTo>
                      <a:pt x="17" y="46"/>
                    </a:lnTo>
                    <a:lnTo>
                      <a:pt x="17" y="42"/>
                    </a:lnTo>
                    <a:lnTo>
                      <a:pt x="17" y="39"/>
                    </a:lnTo>
                    <a:lnTo>
                      <a:pt x="17" y="34"/>
                    </a:lnTo>
                    <a:lnTo>
                      <a:pt x="17" y="29"/>
                    </a:lnTo>
                    <a:lnTo>
                      <a:pt x="17" y="23"/>
                    </a:lnTo>
                    <a:lnTo>
                      <a:pt x="18" y="18"/>
                    </a:lnTo>
                    <a:lnTo>
                      <a:pt x="18" y="13"/>
                    </a:lnTo>
                    <a:lnTo>
                      <a:pt x="18" y="8"/>
                    </a:lnTo>
                    <a:lnTo>
                      <a:pt x="18" y="5"/>
                    </a:lnTo>
                    <a:lnTo>
                      <a:pt x="18" y="1"/>
                    </a:lnTo>
                    <a:lnTo>
                      <a:pt x="18" y="0"/>
                    </a:lnTo>
                    <a:lnTo>
                      <a:pt x="18" y="2"/>
                    </a:lnTo>
                    <a:lnTo>
                      <a:pt x="18" y="6"/>
                    </a:lnTo>
                    <a:lnTo>
                      <a:pt x="18" y="12"/>
                    </a:lnTo>
                    <a:lnTo>
                      <a:pt x="18" y="18"/>
                    </a:lnTo>
                    <a:lnTo>
                      <a:pt x="18" y="26"/>
                    </a:lnTo>
                    <a:lnTo>
                      <a:pt x="18" y="36"/>
                    </a:lnTo>
                    <a:lnTo>
                      <a:pt x="20" y="46"/>
                    </a:lnTo>
                    <a:lnTo>
                      <a:pt x="20" y="55"/>
                    </a:lnTo>
                    <a:lnTo>
                      <a:pt x="20" y="65"/>
                    </a:lnTo>
                    <a:lnTo>
                      <a:pt x="20" y="75"/>
                    </a:lnTo>
                    <a:lnTo>
                      <a:pt x="20" y="82"/>
                    </a:lnTo>
                    <a:lnTo>
                      <a:pt x="20" y="89"/>
                    </a:lnTo>
                    <a:lnTo>
                      <a:pt x="20" y="95"/>
                    </a:lnTo>
                    <a:lnTo>
                      <a:pt x="20" y="99"/>
                    </a:lnTo>
                    <a:lnTo>
                      <a:pt x="20" y="101"/>
                    </a:lnTo>
                    <a:lnTo>
                      <a:pt x="20" y="104"/>
                    </a:lnTo>
                    <a:lnTo>
                      <a:pt x="20" y="105"/>
                    </a:lnTo>
                    <a:lnTo>
                      <a:pt x="21" y="105"/>
                    </a:lnTo>
                    <a:lnTo>
                      <a:pt x="21" y="106"/>
                    </a:lnTo>
                    <a:lnTo>
                      <a:pt x="21" y="105"/>
                    </a:lnTo>
                    <a:lnTo>
                      <a:pt x="21" y="104"/>
                    </a:lnTo>
                    <a:lnTo>
                      <a:pt x="21" y="101"/>
                    </a:lnTo>
                    <a:lnTo>
                      <a:pt x="21" y="98"/>
                    </a:lnTo>
                    <a:lnTo>
                      <a:pt x="21" y="94"/>
                    </a:lnTo>
                    <a:lnTo>
                      <a:pt x="21" y="89"/>
                    </a:lnTo>
                    <a:lnTo>
                      <a:pt x="21" y="83"/>
                    </a:lnTo>
                    <a:lnTo>
                      <a:pt x="21" y="77"/>
                    </a:lnTo>
                    <a:lnTo>
                      <a:pt x="22" y="71"/>
                    </a:lnTo>
                    <a:lnTo>
                      <a:pt x="22" y="65"/>
                    </a:lnTo>
                    <a:lnTo>
                      <a:pt x="22" y="60"/>
                    </a:lnTo>
                    <a:lnTo>
                      <a:pt x="22" y="58"/>
                    </a:lnTo>
                    <a:lnTo>
                      <a:pt x="22" y="57"/>
                    </a:lnTo>
                    <a:lnTo>
                      <a:pt x="22" y="58"/>
                    </a:lnTo>
                    <a:lnTo>
                      <a:pt x="22" y="61"/>
                    </a:lnTo>
                    <a:lnTo>
                      <a:pt x="22" y="66"/>
                    </a:lnTo>
                    <a:lnTo>
                      <a:pt x="22" y="74"/>
                    </a:lnTo>
                    <a:lnTo>
                      <a:pt x="22" y="81"/>
                    </a:lnTo>
                    <a:lnTo>
                      <a:pt x="22" y="89"/>
                    </a:lnTo>
                    <a:lnTo>
                      <a:pt x="22" y="96"/>
                    </a:lnTo>
                    <a:lnTo>
                      <a:pt x="22" y="102"/>
                    </a:lnTo>
                    <a:lnTo>
                      <a:pt x="23" y="107"/>
                    </a:lnTo>
                    <a:lnTo>
                      <a:pt x="23" y="110"/>
                    </a:lnTo>
                    <a:lnTo>
                      <a:pt x="23" y="107"/>
                    </a:lnTo>
                    <a:lnTo>
                      <a:pt x="23" y="102"/>
                    </a:lnTo>
                    <a:lnTo>
                      <a:pt x="23" y="98"/>
                    </a:lnTo>
                    <a:lnTo>
                      <a:pt x="23" y="90"/>
                    </a:lnTo>
                    <a:lnTo>
                      <a:pt x="23" y="83"/>
                    </a:lnTo>
                    <a:lnTo>
                      <a:pt x="23" y="76"/>
                    </a:lnTo>
                    <a:lnTo>
                      <a:pt x="23" y="70"/>
                    </a:lnTo>
                    <a:lnTo>
                      <a:pt x="23" y="65"/>
                    </a:lnTo>
                    <a:lnTo>
                      <a:pt x="23" y="60"/>
                    </a:lnTo>
                    <a:lnTo>
                      <a:pt x="23" y="58"/>
                    </a:lnTo>
                    <a:lnTo>
                      <a:pt x="25" y="58"/>
                    </a:lnTo>
                    <a:lnTo>
                      <a:pt x="25" y="60"/>
                    </a:lnTo>
                    <a:lnTo>
                      <a:pt x="25" y="63"/>
                    </a:lnTo>
                    <a:lnTo>
                      <a:pt x="25" y="66"/>
                    </a:lnTo>
                    <a:lnTo>
                      <a:pt x="25" y="71"/>
                    </a:lnTo>
                    <a:lnTo>
                      <a:pt x="25" y="76"/>
                    </a:lnTo>
                    <a:lnTo>
                      <a:pt x="25" y="81"/>
                    </a:lnTo>
                    <a:lnTo>
                      <a:pt x="25" y="84"/>
                    </a:lnTo>
                    <a:lnTo>
                      <a:pt x="25" y="88"/>
                    </a:lnTo>
                    <a:lnTo>
                      <a:pt x="25" y="92"/>
                    </a:lnTo>
                    <a:lnTo>
                      <a:pt x="25" y="94"/>
                    </a:lnTo>
                    <a:lnTo>
                      <a:pt x="26" y="95"/>
                    </a:lnTo>
                    <a:lnTo>
                      <a:pt x="26" y="94"/>
                    </a:lnTo>
                    <a:lnTo>
                      <a:pt x="26" y="93"/>
                    </a:lnTo>
                    <a:lnTo>
                      <a:pt x="26" y="89"/>
                    </a:lnTo>
                    <a:lnTo>
                      <a:pt x="26" y="84"/>
                    </a:lnTo>
                    <a:lnTo>
                      <a:pt x="26" y="80"/>
                    </a:lnTo>
                    <a:lnTo>
                      <a:pt x="26" y="72"/>
                    </a:lnTo>
                    <a:lnTo>
                      <a:pt x="26" y="65"/>
                    </a:lnTo>
                    <a:lnTo>
                      <a:pt x="26" y="57"/>
                    </a:lnTo>
                    <a:lnTo>
                      <a:pt x="26" y="48"/>
                    </a:lnTo>
                    <a:lnTo>
                      <a:pt x="26" y="41"/>
                    </a:lnTo>
                    <a:lnTo>
                      <a:pt x="26" y="34"/>
                    </a:lnTo>
                    <a:lnTo>
                      <a:pt x="26" y="28"/>
                    </a:lnTo>
                    <a:lnTo>
                      <a:pt x="27" y="24"/>
                    </a:lnTo>
                    <a:lnTo>
                      <a:pt x="27" y="20"/>
                    </a:lnTo>
                    <a:lnTo>
                      <a:pt x="27" y="19"/>
                    </a:lnTo>
                    <a:lnTo>
                      <a:pt x="27" y="22"/>
                    </a:lnTo>
                    <a:lnTo>
                      <a:pt x="27" y="24"/>
                    </a:lnTo>
                    <a:lnTo>
                      <a:pt x="27" y="29"/>
                    </a:lnTo>
                    <a:lnTo>
                      <a:pt x="27" y="35"/>
                    </a:lnTo>
                    <a:lnTo>
                      <a:pt x="27" y="42"/>
                    </a:lnTo>
                    <a:lnTo>
                      <a:pt x="27" y="49"/>
                    </a:lnTo>
                    <a:lnTo>
                      <a:pt x="27" y="58"/>
                    </a:lnTo>
                    <a:lnTo>
                      <a:pt x="27" y="65"/>
                    </a:lnTo>
                    <a:lnTo>
                      <a:pt x="27" y="74"/>
                    </a:lnTo>
                    <a:lnTo>
                      <a:pt x="28" y="82"/>
                    </a:lnTo>
                    <a:lnTo>
                      <a:pt x="28" y="88"/>
                    </a:lnTo>
                    <a:lnTo>
                      <a:pt x="28" y="94"/>
                    </a:lnTo>
                    <a:lnTo>
                      <a:pt x="28" y="99"/>
                    </a:lnTo>
                    <a:lnTo>
                      <a:pt x="28" y="102"/>
                    </a:lnTo>
                    <a:lnTo>
                      <a:pt x="28" y="104"/>
                    </a:lnTo>
                    <a:lnTo>
                      <a:pt x="28" y="105"/>
                    </a:lnTo>
                    <a:lnTo>
                      <a:pt x="28" y="104"/>
                    </a:lnTo>
                    <a:lnTo>
                      <a:pt x="28" y="101"/>
                    </a:lnTo>
                    <a:lnTo>
                      <a:pt x="28" y="98"/>
                    </a:lnTo>
                    <a:lnTo>
                      <a:pt x="28" y="94"/>
                    </a:lnTo>
                    <a:lnTo>
                      <a:pt x="28" y="90"/>
                    </a:lnTo>
                    <a:lnTo>
                      <a:pt x="29" y="87"/>
                    </a:lnTo>
                    <a:lnTo>
                      <a:pt x="29" y="83"/>
                    </a:lnTo>
                    <a:lnTo>
                      <a:pt x="29" y="80"/>
                    </a:lnTo>
                    <a:lnTo>
                      <a:pt x="29" y="78"/>
                    </a:lnTo>
                    <a:lnTo>
                      <a:pt x="29" y="77"/>
                    </a:lnTo>
                    <a:lnTo>
                      <a:pt x="29" y="78"/>
                    </a:lnTo>
                    <a:lnTo>
                      <a:pt x="29" y="80"/>
                    </a:lnTo>
                    <a:lnTo>
                      <a:pt x="29" y="82"/>
                    </a:lnTo>
                    <a:lnTo>
                      <a:pt x="29" y="86"/>
                    </a:lnTo>
                    <a:lnTo>
                      <a:pt x="29" y="88"/>
                    </a:lnTo>
                    <a:lnTo>
                      <a:pt x="29" y="92"/>
                    </a:lnTo>
                    <a:lnTo>
                      <a:pt x="29" y="95"/>
                    </a:lnTo>
                    <a:lnTo>
                      <a:pt x="31" y="99"/>
                    </a:lnTo>
                    <a:lnTo>
                      <a:pt x="31" y="102"/>
                    </a:lnTo>
                    <a:lnTo>
                      <a:pt x="31" y="106"/>
                    </a:lnTo>
                    <a:lnTo>
                      <a:pt x="31" y="110"/>
                    </a:lnTo>
                    <a:lnTo>
                      <a:pt x="31" y="113"/>
                    </a:lnTo>
                    <a:lnTo>
                      <a:pt x="31" y="116"/>
                    </a:lnTo>
                    <a:lnTo>
                      <a:pt x="31" y="119"/>
                    </a:lnTo>
                    <a:lnTo>
                      <a:pt x="31" y="123"/>
                    </a:lnTo>
                    <a:lnTo>
                      <a:pt x="31" y="125"/>
                    </a:lnTo>
                    <a:lnTo>
                      <a:pt x="31" y="129"/>
                    </a:lnTo>
                    <a:lnTo>
                      <a:pt x="31" y="131"/>
                    </a:lnTo>
                    <a:lnTo>
                      <a:pt x="31" y="133"/>
                    </a:lnTo>
                    <a:lnTo>
                      <a:pt x="31" y="135"/>
                    </a:lnTo>
                    <a:lnTo>
                      <a:pt x="32" y="136"/>
                    </a:lnTo>
                    <a:lnTo>
                      <a:pt x="32" y="137"/>
                    </a:lnTo>
                    <a:lnTo>
                      <a:pt x="32" y="136"/>
                    </a:lnTo>
                    <a:lnTo>
                      <a:pt x="32" y="135"/>
                    </a:lnTo>
                    <a:lnTo>
                      <a:pt x="32" y="133"/>
                    </a:lnTo>
                    <a:lnTo>
                      <a:pt x="32" y="129"/>
                    </a:lnTo>
                    <a:lnTo>
                      <a:pt x="32" y="125"/>
                    </a:lnTo>
                    <a:lnTo>
                      <a:pt x="32" y="121"/>
                    </a:lnTo>
                    <a:lnTo>
                      <a:pt x="33" y="113"/>
                    </a:lnTo>
                    <a:lnTo>
                      <a:pt x="33" y="106"/>
                    </a:lnTo>
                    <a:lnTo>
                      <a:pt x="33" y="98"/>
                    </a:lnTo>
                    <a:lnTo>
                      <a:pt x="33" y="89"/>
                    </a:lnTo>
                    <a:lnTo>
                      <a:pt x="33" y="81"/>
                    </a:lnTo>
                    <a:lnTo>
                      <a:pt x="33" y="72"/>
                    </a:lnTo>
                    <a:lnTo>
                      <a:pt x="33" y="65"/>
                    </a:lnTo>
                    <a:lnTo>
                      <a:pt x="33" y="58"/>
                    </a:lnTo>
                    <a:lnTo>
                      <a:pt x="33" y="52"/>
                    </a:lnTo>
                    <a:lnTo>
                      <a:pt x="33" y="47"/>
                    </a:lnTo>
                    <a:lnTo>
                      <a:pt x="33" y="45"/>
                    </a:lnTo>
                    <a:lnTo>
                      <a:pt x="33" y="43"/>
                    </a:lnTo>
                    <a:lnTo>
                      <a:pt x="34" y="43"/>
                    </a:lnTo>
                    <a:lnTo>
                      <a:pt x="34" y="46"/>
                    </a:lnTo>
                    <a:lnTo>
                      <a:pt x="34" y="48"/>
                    </a:lnTo>
                    <a:lnTo>
                      <a:pt x="34" y="49"/>
                    </a:lnTo>
                    <a:lnTo>
                      <a:pt x="34" y="52"/>
                    </a:lnTo>
                    <a:lnTo>
                      <a:pt x="34" y="54"/>
                    </a:lnTo>
                    <a:lnTo>
                      <a:pt x="34" y="55"/>
                    </a:lnTo>
                    <a:lnTo>
                      <a:pt x="34" y="57"/>
                    </a:lnTo>
                    <a:lnTo>
                      <a:pt x="34" y="58"/>
                    </a:lnTo>
                    <a:lnTo>
                      <a:pt x="34" y="59"/>
                    </a:lnTo>
                    <a:lnTo>
                      <a:pt x="35" y="60"/>
                    </a:lnTo>
                    <a:lnTo>
                      <a:pt x="35" y="61"/>
                    </a:lnTo>
                    <a:lnTo>
                      <a:pt x="35" y="63"/>
                    </a:lnTo>
                    <a:lnTo>
                      <a:pt x="35" y="64"/>
                    </a:lnTo>
                    <a:lnTo>
                      <a:pt x="35" y="65"/>
                    </a:lnTo>
                    <a:lnTo>
                      <a:pt x="35" y="67"/>
                    </a:lnTo>
                    <a:lnTo>
                      <a:pt x="35" y="70"/>
                    </a:lnTo>
                    <a:lnTo>
                      <a:pt x="35" y="74"/>
                    </a:lnTo>
                    <a:lnTo>
                      <a:pt x="35" y="76"/>
                    </a:lnTo>
                    <a:lnTo>
                      <a:pt x="35" y="80"/>
                    </a:lnTo>
                    <a:lnTo>
                      <a:pt x="35" y="82"/>
                    </a:lnTo>
                    <a:lnTo>
                      <a:pt x="35" y="86"/>
                    </a:lnTo>
                    <a:lnTo>
                      <a:pt x="35" y="89"/>
                    </a:lnTo>
                    <a:lnTo>
                      <a:pt x="37" y="93"/>
                    </a:lnTo>
                    <a:lnTo>
                      <a:pt x="37" y="95"/>
                    </a:lnTo>
                    <a:lnTo>
                      <a:pt x="37" y="98"/>
                    </a:lnTo>
                    <a:lnTo>
                      <a:pt x="37" y="100"/>
                    </a:lnTo>
                    <a:lnTo>
                      <a:pt x="37" y="102"/>
                    </a:lnTo>
                    <a:lnTo>
                      <a:pt x="37" y="101"/>
                    </a:lnTo>
                    <a:lnTo>
                      <a:pt x="37" y="98"/>
                    </a:lnTo>
                    <a:lnTo>
                      <a:pt x="37" y="94"/>
                    </a:lnTo>
                    <a:lnTo>
                      <a:pt x="37" y="89"/>
                    </a:lnTo>
                    <a:lnTo>
                      <a:pt x="37" y="84"/>
                    </a:lnTo>
                    <a:lnTo>
                      <a:pt x="38" y="77"/>
                    </a:lnTo>
                    <a:lnTo>
                      <a:pt x="38" y="71"/>
                    </a:lnTo>
                    <a:lnTo>
                      <a:pt x="38" y="64"/>
                    </a:lnTo>
                    <a:lnTo>
                      <a:pt x="38" y="58"/>
                    </a:lnTo>
                    <a:lnTo>
                      <a:pt x="38" y="52"/>
                    </a:lnTo>
                    <a:lnTo>
                      <a:pt x="38" y="47"/>
                    </a:lnTo>
                    <a:lnTo>
                      <a:pt x="38" y="43"/>
                    </a:lnTo>
                    <a:lnTo>
                      <a:pt x="38" y="41"/>
                    </a:lnTo>
                    <a:lnTo>
                      <a:pt x="38" y="40"/>
                    </a:lnTo>
                    <a:lnTo>
                      <a:pt x="38" y="41"/>
                    </a:lnTo>
                    <a:lnTo>
                      <a:pt x="38" y="43"/>
                    </a:lnTo>
                    <a:lnTo>
                      <a:pt x="38" y="47"/>
                    </a:lnTo>
                    <a:lnTo>
                      <a:pt x="38" y="53"/>
                    </a:lnTo>
                    <a:lnTo>
                      <a:pt x="39" y="58"/>
                    </a:lnTo>
                    <a:lnTo>
                      <a:pt x="39" y="65"/>
                    </a:lnTo>
                    <a:lnTo>
                      <a:pt x="39" y="71"/>
                    </a:lnTo>
                    <a:lnTo>
                      <a:pt x="39" y="78"/>
                    </a:lnTo>
                    <a:lnTo>
                      <a:pt x="39" y="84"/>
                    </a:lnTo>
                    <a:lnTo>
                      <a:pt x="39" y="90"/>
                    </a:lnTo>
                    <a:lnTo>
                      <a:pt x="39" y="95"/>
                    </a:lnTo>
                    <a:lnTo>
                      <a:pt x="39" y="98"/>
                    </a:lnTo>
                    <a:lnTo>
                      <a:pt x="39" y="100"/>
                    </a:lnTo>
                    <a:lnTo>
                      <a:pt x="39" y="101"/>
                    </a:lnTo>
                    <a:lnTo>
                      <a:pt x="39" y="100"/>
                    </a:lnTo>
                    <a:lnTo>
                      <a:pt x="39" y="98"/>
                    </a:lnTo>
                    <a:lnTo>
                      <a:pt x="40" y="95"/>
                    </a:lnTo>
                    <a:lnTo>
                      <a:pt x="40" y="93"/>
                    </a:lnTo>
                    <a:lnTo>
                      <a:pt x="40" y="89"/>
                    </a:lnTo>
                    <a:lnTo>
                      <a:pt x="40" y="86"/>
                    </a:lnTo>
                    <a:lnTo>
                      <a:pt x="40" y="82"/>
                    </a:lnTo>
                    <a:lnTo>
                      <a:pt x="40" y="80"/>
                    </a:lnTo>
                    <a:lnTo>
                      <a:pt x="40" y="77"/>
                    </a:lnTo>
                    <a:lnTo>
                      <a:pt x="40" y="75"/>
                    </a:lnTo>
                    <a:lnTo>
                      <a:pt x="40" y="72"/>
                    </a:lnTo>
                    <a:lnTo>
                      <a:pt x="40" y="71"/>
                    </a:lnTo>
                    <a:lnTo>
                      <a:pt x="40" y="70"/>
                    </a:lnTo>
                    <a:lnTo>
                      <a:pt x="40" y="67"/>
                    </a:lnTo>
                    <a:lnTo>
                      <a:pt x="42" y="66"/>
                    </a:lnTo>
                    <a:lnTo>
                      <a:pt x="42" y="64"/>
                    </a:lnTo>
                    <a:lnTo>
                      <a:pt x="42" y="63"/>
                    </a:lnTo>
                    <a:lnTo>
                      <a:pt x="42" y="60"/>
                    </a:lnTo>
                    <a:lnTo>
                      <a:pt x="42" y="57"/>
                    </a:lnTo>
                    <a:lnTo>
                      <a:pt x="42" y="54"/>
                    </a:lnTo>
                    <a:lnTo>
                      <a:pt x="42" y="51"/>
                    </a:lnTo>
                    <a:lnTo>
                      <a:pt x="42" y="47"/>
                    </a:lnTo>
                    <a:lnTo>
                      <a:pt x="42" y="42"/>
                    </a:lnTo>
                    <a:lnTo>
                      <a:pt x="42" y="39"/>
                    </a:lnTo>
                    <a:lnTo>
                      <a:pt x="42" y="35"/>
                    </a:lnTo>
                    <a:lnTo>
                      <a:pt x="42" y="33"/>
                    </a:lnTo>
                    <a:lnTo>
                      <a:pt x="42" y="31"/>
                    </a:lnTo>
                    <a:lnTo>
                      <a:pt x="43" y="30"/>
                    </a:lnTo>
                    <a:lnTo>
                      <a:pt x="43" y="33"/>
                    </a:lnTo>
                    <a:lnTo>
                      <a:pt x="43" y="37"/>
                    </a:lnTo>
                    <a:lnTo>
                      <a:pt x="43" y="43"/>
                    </a:lnTo>
                    <a:lnTo>
                      <a:pt x="43" y="51"/>
                    </a:lnTo>
                    <a:lnTo>
                      <a:pt x="43" y="59"/>
                    </a:lnTo>
                    <a:lnTo>
                      <a:pt x="43" y="70"/>
                    </a:lnTo>
                    <a:lnTo>
                      <a:pt x="43" y="81"/>
                    </a:lnTo>
                    <a:lnTo>
                      <a:pt x="43" y="93"/>
                    </a:lnTo>
                    <a:lnTo>
                      <a:pt x="43" y="104"/>
                    </a:lnTo>
                    <a:lnTo>
                      <a:pt x="43" y="115"/>
                    </a:lnTo>
                    <a:lnTo>
                      <a:pt x="43" y="125"/>
                    </a:lnTo>
                    <a:lnTo>
                      <a:pt x="44" y="135"/>
                    </a:lnTo>
                    <a:lnTo>
                      <a:pt x="44" y="142"/>
                    </a:lnTo>
                    <a:lnTo>
                      <a:pt x="44" y="147"/>
                    </a:lnTo>
                    <a:lnTo>
                      <a:pt x="44" y="151"/>
                    </a:lnTo>
                    <a:lnTo>
                      <a:pt x="44" y="152"/>
                    </a:lnTo>
                    <a:lnTo>
                      <a:pt x="44" y="151"/>
                    </a:lnTo>
                    <a:lnTo>
                      <a:pt x="44" y="148"/>
                    </a:lnTo>
                    <a:lnTo>
                      <a:pt x="44" y="143"/>
                    </a:lnTo>
                    <a:lnTo>
                      <a:pt x="44" y="137"/>
                    </a:lnTo>
                    <a:lnTo>
                      <a:pt x="44" y="130"/>
                    </a:lnTo>
                    <a:lnTo>
                      <a:pt x="44" y="122"/>
                    </a:lnTo>
                    <a:lnTo>
                      <a:pt x="44" y="113"/>
                    </a:lnTo>
                    <a:lnTo>
                      <a:pt x="44" y="104"/>
                    </a:lnTo>
                    <a:lnTo>
                      <a:pt x="45" y="95"/>
                    </a:lnTo>
                    <a:lnTo>
                      <a:pt x="45" y="87"/>
                    </a:lnTo>
                    <a:lnTo>
                      <a:pt x="45" y="78"/>
                    </a:lnTo>
                    <a:lnTo>
                      <a:pt x="45" y="72"/>
                    </a:lnTo>
                    <a:lnTo>
                      <a:pt x="45" y="66"/>
                    </a:lnTo>
                    <a:lnTo>
                      <a:pt x="45" y="61"/>
                    </a:lnTo>
                    <a:lnTo>
                      <a:pt x="45" y="58"/>
                    </a:lnTo>
                    <a:lnTo>
                      <a:pt x="45" y="55"/>
                    </a:lnTo>
                    <a:lnTo>
                      <a:pt x="45" y="54"/>
                    </a:lnTo>
                    <a:lnTo>
                      <a:pt x="45" y="55"/>
                    </a:lnTo>
                    <a:lnTo>
                      <a:pt x="45" y="58"/>
                    </a:lnTo>
                    <a:lnTo>
                      <a:pt x="46" y="60"/>
                    </a:lnTo>
                    <a:lnTo>
                      <a:pt x="46" y="64"/>
                    </a:lnTo>
                    <a:lnTo>
                      <a:pt x="46" y="67"/>
                    </a:lnTo>
                    <a:lnTo>
                      <a:pt x="46" y="71"/>
                    </a:lnTo>
                    <a:lnTo>
                      <a:pt x="46" y="75"/>
                    </a:lnTo>
                    <a:lnTo>
                      <a:pt x="46" y="77"/>
                    </a:lnTo>
                    <a:lnTo>
                      <a:pt x="46" y="81"/>
                    </a:lnTo>
                    <a:lnTo>
                      <a:pt x="46" y="82"/>
                    </a:lnTo>
                    <a:lnTo>
                      <a:pt x="46" y="83"/>
                    </a:lnTo>
                    <a:lnTo>
                      <a:pt x="46" y="82"/>
                    </a:lnTo>
                    <a:lnTo>
                      <a:pt x="46" y="81"/>
                    </a:lnTo>
                    <a:lnTo>
                      <a:pt x="48" y="81"/>
                    </a:lnTo>
                    <a:lnTo>
                      <a:pt x="48" y="80"/>
                    </a:lnTo>
                    <a:lnTo>
                      <a:pt x="48" y="81"/>
                    </a:lnTo>
                    <a:lnTo>
                      <a:pt x="48" y="82"/>
                    </a:lnTo>
                    <a:lnTo>
                      <a:pt x="48" y="84"/>
                    </a:lnTo>
                    <a:lnTo>
                      <a:pt x="48" y="87"/>
                    </a:lnTo>
                    <a:lnTo>
                      <a:pt x="48" y="89"/>
                    </a:lnTo>
                    <a:lnTo>
                      <a:pt x="48" y="90"/>
                    </a:lnTo>
                    <a:lnTo>
                      <a:pt x="48" y="92"/>
                    </a:lnTo>
                    <a:lnTo>
                      <a:pt x="48" y="90"/>
                    </a:lnTo>
                    <a:lnTo>
                      <a:pt x="49" y="88"/>
                    </a:lnTo>
                    <a:lnTo>
                      <a:pt x="49" y="84"/>
                    </a:lnTo>
                    <a:lnTo>
                      <a:pt x="49" y="80"/>
                    </a:lnTo>
                    <a:lnTo>
                      <a:pt x="49" y="74"/>
                    </a:lnTo>
                    <a:lnTo>
                      <a:pt x="49" y="67"/>
                    </a:lnTo>
                    <a:lnTo>
                      <a:pt x="49" y="61"/>
                    </a:lnTo>
                    <a:lnTo>
                      <a:pt x="49" y="55"/>
                    </a:lnTo>
                    <a:lnTo>
                      <a:pt x="49" y="51"/>
                    </a:lnTo>
                    <a:lnTo>
                      <a:pt x="49" y="47"/>
                    </a:lnTo>
                    <a:lnTo>
                      <a:pt x="49" y="45"/>
                    </a:lnTo>
                    <a:lnTo>
                      <a:pt x="50" y="47"/>
                    </a:lnTo>
                    <a:lnTo>
                      <a:pt x="50" y="51"/>
                    </a:lnTo>
                    <a:lnTo>
                      <a:pt x="50" y="54"/>
                    </a:lnTo>
                    <a:lnTo>
                      <a:pt x="50" y="59"/>
                    </a:lnTo>
                    <a:lnTo>
                      <a:pt x="50" y="65"/>
                    </a:lnTo>
                    <a:lnTo>
                      <a:pt x="50" y="70"/>
                    </a:lnTo>
                    <a:lnTo>
                      <a:pt x="50" y="75"/>
                    </a:lnTo>
                    <a:lnTo>
                      <a:pt x="50" y="80"/>
                    </a:lnTo>
                    <a:lnTo>
                      <a:pt x="50" y="83"/>
                    </a:lnTo>
                    <a:lnTo>
                      <a:pt x="50" y="87"/>
                    </a:lnTo>
                    <a:lnTo>
                      <a:pt x="50" y="88"/>
                    </a:lnTo>
                    <a:lnTo>
                      <a:pt x="50" y="90"/>
                    </a:lnTo>
                    <a:lnTo>
                      <a:pt x="51" y="92"/>
                    </a:lnTo>
                    <a:lnTo>
                      <a:pt x="51" y="90"/>
                    </a:lnTo>
                    <a:lnTo>
                      <a:pt x="51" y="89"/>
                    </a:lnTo>
                    <a:lnTo>
                      <a:pt x="51" y="88"/>
                    </a:lnTo>
                    <a:lnTo>
                      <a:pt x="51" y="87"/>
                    </a:lnTo>
                    <a:lnTo>
                      <a:pt x="51" y="88"/>
                    </a:lnTo>
                    <a:lnTo>
                      <a:pt x="51" y="89"/>
                    </a:lnTo>
                    <a:lnTo>
                      <a:pt x="52" y="90"/>
                    </a:lnTo>
                    <a:lnTo>
                      <a:pt x="52" y="92"/>
                    </a:lnTo>
                    <a:lnTo>
                      <a:pt x="52" y="93"/>
                    </a:lnTo>
                    <a:lnTo>
                      <a:pt x="52" y="92"/>
                    </a:lnTo>
                    <a:lnTo>
                      <a:pt x="52" y="90"/>
                    </a:lnTo>
                    <a:lnTo>
                      <a:pt x="52" y="88"/>
                    </a:lnTo>
                    <a:lnTo>
                      <a:pt x="52" y="86"/>
                    </a:lnTo>
                    <a:lnTo>
                      <a:pt x="52" y="83"/>
                    </a:lnTo>
                    <a:lnTo>
                      <a:pt x="54" y="81"/>
                    </a:lnTo>
                    <a:lnTo>
                      <a:pt x="54" y="78"/>
                    </a:lnTo>
                    <a:lnTo>
                      <a:pt x="54" y="76"/>
                    </a:lnTo>
                    <a:lnTo>
                      <a:pt x="54" y="74"/>
                    </a:lnTo>
                    <a:lnTo>
                      <a:pt x="54" y="72"/>
                    </a:lnTo>
                    <a:lnTo>
                      <a:pt x="54" y="75"/>
                    </a:lnTo>
                    <a:lnTo>
                      <a:pt x="54" y="77"/>
                    </a:lnTo>
                    <a:lnTo>
                      <a:pt x="54" y="81"/>
                    </a:lnTo>
                    <a:lnTo>
                      <a:pt x="54" y="86"/>
                    </a:lnTo>
                    <a:lnTo>
                      <a:pt x="54" y="89"/>
                    </a:lnTo>
                    <a:lnTo>
                      <a:pt x="54" y="94"/>
                    </a:lnTo>
                    <a:lnTo>
                      <a:pt x="55" y="98"/>
                    </a:lnTo>
                    <a:lnTo>
                      <a:pt x="55" y="100"/>
                    </a:lnTo>
                    <a:lnTo>
                      <a:pt x="55" y="101"/>
                    </a:lnTo>
                    <a:lnTo>
                      <a:pt x="55" y="99"/>
                    </a:lnTo>
                    <a:lnTo>
                      <a:pt x="55" y="96"/>
                    </a:lnTo>
                    <a:lnTo>
                      <a:pt x="55" y="92"/>
                    </a:lnTo>
                    <a:lnTo>
                      <a:pt x="55" y="87"/>
                    </a:lnTo>
                    <a:lnTo>
                      <a:pt x="55" y="82"/>
                    </a:lnTo>
                    <a:lnTo>
                      <a:pt x="55" y="77"/>
                    </a:lnTo>
                    <a:lnTo>
                      <a:pt x="55" y="72"/>
                    </a:lnTo>
                    <a:lnTo>
                      <a:pt x="55" y="70"/>
                    </a:lnTo>
                    <a:lnTo>
                      <a:pt x="55" y="69"/>
                    </a:lnTo>
                    <a:lnTo>
                      <a:pt x="56" y="69"/>
                    </a:lnTo>
                    <a:lnTo>
                      <a:pt x="56" y="70"/>
                    </a:lnTo>
                    <a:lnTo>
                      <a:pt x="56" y="74"/>
                    </a:lnTo>
                    <a:lnTo>
                      <a:pt x="56" y="78"/>
                    </a:lnTo>
                    <a:lnTo>
                      <a:pt x="56" y="83"/>
                    </a:lnTo>
                    <a:lnTo>
                      <a:pt x="56" y="89"/>
                    </a:lnTo>
                    <a:lnTo>
                      <a:pt x="56" y="95"/>
                    </a:lnTo>
                    <a:lnTo>
                      <a:pt x="56" y="100"/>
                    </a:lnTo>
                    <a:lnTo>
                      <a:pt x="56" y="104"/>
                    </a:lnTo>
                    <a:lnTo>
                      <a:pt x="56" y="107"/>
                    </a:lnTo>
                    <a:lnTo>
                      <a:pt x="56" y="111"/>
                    </a:lnTo>
                    <a:lnTo>
                      <a:pt x="56" y="113"/>
                    </a:lnTo>
                    <a:lnTo>
                      <a:pt x="57" y="115"/>
                    </a:lnTo>
                    <a:lnTo>
                      <a:pt x="57" y="116"/>
                    </a:lnTo>
                    <a:lnTo>
                      <a:pt x="57" y="117"/>
                    </a:lnTo>
                    <a:lnTo>
                      <a:pt x="57" y="118"/>
                    </a:lnTo>
                    <a:lnTo>
                      <a:pt x="57" y="119"/>
                    </a:lnTo>
                    <a:lnTo>
                      <a:pt x="57" y="121"/>
                    </a:lnTo>
                    <a:lnTo>
                      <a:pt x="57" y="123"/>
                    </a:lnTo>
                    <a:lnTo>
                      <a:pt x="57" y="124"/>
                    </a:lnTo>
                    <a:lnTo>
                      <a:pt x="57" y="127"/>
                    </a:lnTo>
                    <a:lnTo>
                      <a:pt x="57" y="128"/>
                    </a:lnTo>
                    <a:lnTo>
                      <a:pt x="57" y="129"/>
                    </a:lnTo>
                    <a:lnTo>
                      <a:pt x="58" y="129"/>
                    </a:lnTo>
                    <a:lnTo>
                      <a:pt x="58" y="128"/>
                    </a:lnTo>
                    <a:lnTo>
                      <a:pt x="58" y="127"/>
                    </a:lnTo>
                    <a:lnTo>
                      <a:pt x="58" y="124"/>
                    </a:lnTo>
                    <a:lnTo>
                      <a:pt x="58" y="122"/>
                    </a:lnTo>
                    <a:lnTo>
                      <a:pt x="58" y="118"/>
                    </a:lnTo>
                    <a:lnTo>
                      <a:pt x="58" y="116"/>
                    </a:lnTo>
                    <a:lnTo>
                      <a:pt x="58" y="111"/>
                    </a:lnTo>
                    <a:lnTo>
                      <a:pt x="58" y="106"/>
                    </a:lnTo>
                    <a:lnTo>
                      <a:pt x="58" y="101"/>
                    </a:lnTo>
                    <a:lnTo>
                      <a:pt x="58" y="95"/>
                    </a:lnTo>
                    <a:lnTo>
                      <a:pt x="58" y="88"/>
                    </a:lnTo>
                    <a:lnTo>
                      <a:pt x="58" y="82"/>
                    </a:lnTo>
                    <a:lnTo>
                      <a:pt x="60" y="75"/>
                    </a:lnTo>
                    <a:lnTo>
                      <a:pt x="60" y="67"/>
                    </a:lnTo>
                    <a:lnTo>
                      <a:pt x="60" y="61"/>
                    </a:lnTo>
                    <a:lnTo>
                      <a:pt x="60" y="57"/>
                    </a:lnTo>
                    <a:lnTo>
                      <a:pt x="60" y="53"/>
                    </a:lnTo>
                    <a:lnTo>
                      <a:pt x="60" y="52"/>
                    </a:lnTo>
                    <a:lnTo>
                      <a:pt x="60" y="51"/>
                    </a:lnTo>
                    <a:lnTo>
                      <a:pt x="60" y="53"/>
                    </a:lnTo>
                    <a:lnTo>
                      <a:pt x="60" y="57"/>
                    </a:lnTo>
                    <a:lnTo>
                      <a:pt x="60" y="61"/>
                    </a:lnTo>
                    <a:lnTo>
                      <a:pt x="60" y="66"/>
                    </a:lnTo>
                    <a:lnTo>
                      <a:pt x="60" y="72"/>
                    </a:lnTo>
                    <a:lnTo>
                      <a:pt x="60" y="80"/>
                    </a:lnTo>
                    <a:lnTo>
                      <a:pt x="61" y="84"/>
                    </a:lnTo>
                    <a:lnTo>
                      <a:pt x="61" y="90"/>
                    </a:lnTo>
                    <a:lnTo>
                      <a:pt x="61" y="94"/>
                    </a:lnTo>
                    <a:lnTo>
                      <a:pt x="61" y="96"/>
                    </a:lnTo>
                    <a:lnTo>
                      <a:pt x="61" y="99"/>
                    </a:lnTo>
                    <a:lnTo>
                      <a:pt x="61" y="100"/>
                    </a:lnTo>
                    <a:lnTo>
                      <a:pt x="61" y="101"/>
                    </a:lnTo>
                    <a:lnTo>
                      <a:pt x="61" y="102"/>
                    </a:lnTo>
                    <a:lnTo>
                      <a:pt x="61" y="104"/>
                    </a:lnTo>
                    <a:lnTo>
                      <a:pt x="61" y="106"/>
                    </a:lnTo>
                    <a:lnTo>
                      <a:pt x="61" y="110"/>
                    </a:lnTo>
                    <a:lnTo>
                      <a:pt x="62" y="113"/>
                    </a:lnTo>
                    <a:lnTo>
                      <a:pt x="62" y="119"/>
                    </a:lnTo>
                    <a:lnTo>
                      <a:pt x="62" y="125"/>
                    </a:lnTo>
                    <a:lnTo>
                      <a:pt x="62" y="131"/>
                    </a:lnTo>
                    <a:lnTo>
                      <a:pt x="62" y="137"/>
                    </a:lnTo>
                    <a:lnTo>
                      <a:pt x="62" y="143"/>
                    </a:lnTo>
                    <a:lnTo>
                      <a:pt x="62" y="148"/>
                    </a:lnTo>
                    <a:lnTo>
                      <a:pt x="62" y="152"/>
                    </a:lnTo>
                    <a:lnTo>
                      <a:pt x="62" y="154"/>
                    </a:lnTo>
                    <a:lnTo>
                      <a:pt x="62" y="156"/>
                    </a:lnTo>
                    <a:lnTo>
                      <a:pt x="62" y="154"/>
                    </a:lnTo>
                    <a:lnTo>
                      <a:pt x="62" y="153"/>
                    </a:lnTo>
                    <a:lnTo>
                      <a:pt x="62" y="149"/>
                    </a:lnTo>
                    <a:lnTo>
                      <a:pt x="63" y="145"/>
                    </a:lnTo>
                    <a:lnTo>
                      <a:pt x="63" y="140"/>
                    </a:lnTo>
                    <a:lnTo>
                      <a:pt x="63" y="134"/>
                    </a:lnTo>
                    <a:lnTo>
                      <a:pt x="63" y="129"/>
                    </a:lnTo>
                    <a:lnTo>
                      <a:pt x="63" y="124"/>
                    </a:lnTo>
                    <a:lnTo>
                      <a:pt x="63" y="121"/>
                    </a:lnTo>
                    <a:lnTo>
                      <a:pt x="63" y="117"/>
                    </a:lnTo>
                    <a:lnTo>
                      <a:pt x="63" y="116"/>
                    </a:lnTo>
                    <a:lnTo>
                      <a:pt x="63" y="115"/>
                    </a:lnTo>
                    <a:lnTo>
                      <a:pt x="63" y="116"/>
                    </a:lnTo>
                    <a:lnTo>
                      <a:pt x="63" y="117"/>
                    </a:lnTo>
                    <a:lnTo>
                      <a:pt x="63" y="118"/>
                    </a:lnTo>
                    <a:lnTo>
                      <a:pt x="65" y="119"/>
                    </a:lnTo>
                    <a:lnTo>
                      <a:pt x="65" y="121"/>
                    </a:lnTo>
                    <a:lnTo>
                      <a:pt x="65" y="119"/>
                    </a:lnTo>
                    <a:lnTo>
                      <a:pt x="65" y="118"/>
                    </a:lnTo>
                    <a:lnTo>
                      <a:pt x="65" y="116"/>
                    </a:lnTo>
                    <a:lnTo>
                      <a:pt x="65" y="113"/>
                    </a:lnTo>
                    <a:lnTo>
                      <a:pt x="65" y="108"/>
                    </a:lnTo>
                    <a:lnTo>
                      <a:pt x="65" y="104"/>
                    </a:lnTo>
                    <a:lnTo>
                      <a:pt x="65" y="98"/>
                    </a:lnTo>
                    <a:lnTo>
                      <a:pt x="65" y="92"/>
                    </a:lnTo>
                    <a:lnTo>
                      <a:pt x="65" y="86"/>
                    </a:lnTo>
                    <a:lnTo>
                      <a:pt x="65" y="80"/>
                    </a:lnTo>
                    <a:lnTo>
                      <a:pt x="66" y="75"/>
                    </a:lnTo>
                    <a:lnTo>
                      <a:pt x="66" y="70"/>
                    </a:lnTo>
                    <a:lnTo>
                      <a:pt x="66" y="66"/>
                    </a:lnTo>
                    <a:lnTo>
                      <a:pt x="66" y="64"/>
                    </a:lnTo>
                    <a:lnTo>
                      <a:pt x="66" y="63"/>
                    </a:lnTo>
                    <a:lnTo>
                      <a:pt x="66" y="61"/>
                    </a:lnTo>
                    <a:lnTo>
                      <a:pt x="67" y="60"/>
                    </a:lnTo>
                    <a:lnTo>
                      <a:pt x="67" y="59"/>
                    </a:lnTo>
                    <a:lnTo>
                      <a:pt x="67" y="58"/>
                    </a:lnTo>
                    <a:lnTo>
                      <a:pt x="67" y="57"/>
                    </a:lnTo>
                    <a:lnTo>
                      <a:pt x="67" y="58"/>
                    </a:lnTo>
                    <a:lnTo>
                      <a:pt x="67" y="59"/>
                    </a:lnTo>
                    <a:lnTo>
                      <a:pt x="67" y="61"/>
                    </a:lnTo>
                    <a:lnTo>
                      <a:pt x="67" y="64"/>
                    </a:lnTo>
                    <a:lnTo>
                      <a:pt x="67" y="67"/>
                    </a:lnTo>
                    <a:lnTo>
                      <a:pt x="67" y="70"/>
                    </a:lnTo>
                    <a:lnTo>
                      <a:pt x="67" y="72"/>
                    </a:lnTo>
                    <a:lnTo>
                      <a:pt x="68" y="75"/>
                    </a:lnTo>
                    <a:lnTo>
                      <a:pt x="68" y="76"/>
                    </a:lnTo>
                    <a:lnTo>
                      <a:pt x="68" y="77"/>
                    </a:lnTo>
                    <a:lnTo>
                      <a:pt x="68" y="76"/>
                    </a:lnTo>
                    <a:lnTo>
                      <a:pt x="68" y="74"/>
                    </a:lnTo>
                    <a:lnTo>
                      <a:pt x="68" y="71"/>
                    </a:lnTo>
                    <a:lnTo>
                      <a:pt x="68" y="67"/>
                    </a:lnTo>
                    <a:lnTo>
                      <a:pt x="68" y="64"/>
                    </a:lnTo>
                    <a:lnTo>
                      <a:pt x="68" y="61"/>
                    </a:lnTo>
                    <a:lnTo>
                      <a:pt x="68" y="59"/>
                    </a:lnTo>
                    <a:lnTo>
                      <a:pt x="68" y="57"/>
                    </a:lnTo>
                    <a:lnTo>
                      <a:pt x="69" y="57"/>
                    </a:lnTo>
                    <a:lnTo>
                      <a:pt x="69" y="58"/>
                    </a:lnTo>
                    <a:lnTo>
                      <a:pt x="69" y="59"/>
                    </a:lnTo>
                    <a:lnTo>
                      <a:pt x="69" y="63"/>
                    </a:lnTo>
                    <a:lnTo>
                      <a:pt x="69" y="66"/>
                    </a:lnTo>
                    <a:lnTo>
                      <a:pt x="69" y="70"/>
                    </a:lnTo>
                    <a:lnTo>
                      <a:pt x="69" y="75"/>
                    </a:lnTo>
                    <a:lnTo>
                      <a:pt x="69" y="80"/>
                    </a:lnTo>
                    <a:lnTo>
                      <a:pt x="69" y="84"/>
                    </a:lnTo>
                    <a:lnTo>
                      <a:pt x="69" y="88"/>
                    </a:lnTo>
                    <a:lnTo>
                      <a:pt x="69" y="93"/>
                    </a:lnTo>
                    <a:lnTo>
                      <a:pt x="69" y="96"/>
                    </a:lnTo>
                    <a:lnTo>
                      <a:pt x="71" y="99"/>
                    </a:lnTo>
                    <a:lnTo>
                      <a:pt x="71" y="100"/>
                    </a:lnTo>
                    <a:lnTo>
                      <a:pt x="71" y="101"/>
                    </a:lnTo>
                    <a:lnTo>
                      <a:pt x="71" y="100"/>
                    </a:lnTo>
                    <a:lnTo>
                      <a:pt x="71" y="99"/>
                    </a:lnTo>
                    <a:lnTo>
                      <a:pt x="71" y="96"/>
                    </a:lnTo>
                    <a:lnTo>
                      <a:pt x="71" y="93"/>
                    </a:lnTo>
                    <a:lnTo>
                      <a:pt x="71" y="89"/>
                    </a:lnTo>
                    <a:lnTo>
                      <a:pt x="71" y="84"/>
                    </a:lnTo>
                    <a:lnTo>
                      <a:pt x="71" y="80"/>
                    </a:lnTo>
                    <a:lnTo>
                      <a:pt x="71" y="75"/>
                    </a:lnTo>
                    <a:lnTo>
                      <a:pt x="71" y="70"/>
                    </a:lnTo>
                    <a:lnTo>
                      <a:pt x="71" y="65"/>
                    </a:lnTo>
                    <a:lnTo>
                      <a:pt x="72" y="60"/>
                    </a:lnTo>
                    <a:lnTo>
                      <a:pt x="72" y="57"/>
                    </a:lnTo>
                    <a:lnTo>
                      <a:pt x="72" y="54"/>
                    </a:lnTo>
                    <a:lnTo>
                      <a:pt x="72" y="52"/>
                    </a:lnTo>
                    <a:lnTo>
                      <a:pt x="72" y="51"/>
                    </a:lnTo>
                    <a:lnTo>
                      <a:pt x="72" y="52"/>
                    </a:lnTo>
                    <a:lnTo>
                      <a:pt x="72" y="53"/>
                    </a:lnTo>
                    <a:lnTo>
                      <a:pt x="72" y="54"/>
                    </a:lnTo>
                    <a:lnTo>
                      <a:pt x="72" y="58"/>
                    </a:lnTo>
                    <a:lnTo>
                      <a:pt x="72" y="60"/>
                    </a:lnTo>
                    <a:lnTo>
                      <a:pt x="72" y="64"/>
                    </a:lnTo>
                    <a:lnTo>
                      <a:pt x="72" y="69"/>
                    </a:lnTo>
                    <a:lnTo>
                      <a:pt x="73" y="72"/>
                    </a:lnTo>
                    <a:lnTo>
                      <a:pt x="73" y="76"/>
                    </a:lnTo>
                    <a:lnTo>
                      <a:pt x="73" y="80"/>
                    </a:lnTo>
                    <a:lnTo>
                      <a:pt x="73" y="82"/>
                    </a:lnTo>
                    <a:lnTo>
                      <a:pt x="73" y="86"/>
                    </a:lnTo>
                    <a:lnTo>
                      <a:pt x="73" y="88"/>
                    </a:lnTo>
                    <a:lnTo>
                      <a:pt x="73" y="90"/>
                    </a:lnTo>
                    <a:lnTo>
                      <a:pt x="73" y="93"/>
                    </a:lnTo>
                    <a:lnTo>
                      <a:pt x="73" y="95"/>
                    </a:lnTo>
                    <a:lnTo>
                      <a:pt x="73" y="98"/>
                    </a:lnTo>
                    <a:lnTo>
                      <a:pt x="73" y="100"/>
                    </a:lnTo>
                    <a:lnTo>
                      <a:pt x="73" y="104"/>
                    </a:lnTo>
                    <a:lnTo>
                      <a:pt x="73" y="106"/>
                    </a:lnTo>
                    <a:lnTo>
                      <a:pt x="74" y="110"/>
                    </a:lnTo>
                    <a:lnTo>
                      <a:pt x="74" y="112"/>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05" name="Freeform 137"/>
              <p:cNvSpPr>
                <a:spLocks/>
              </p:cNvSpPr>
              <p:nvPr/>
            </p:nvSpPr>
            <p:spPr bwMode="auto">
              <a:xfrm>
                <a:off x="4443" y="2110"/>
                <a:ext cx="74" cy="195"/>
              </a:xfrm>
              <a:custGeom>
                <a:avLst/>
                <a:gdLst>
                  <a:gd name="T0" fmla="*/ 0 w 74"/>
                  <a:gd name="T1" fmla="*/ 85 h 195"/>
                  <a:gd name="T2" fmla="*/ 1 w 74"/>
                  <a:gd name="T3" fmla="*/ 53 h 195"/>
                  <a:gd name="T4" fmla="*/ 3 w 74"/>
                  <a:gd name="T5" fmla="*/ 71 h 195"/>
                  <a:gd name="T6" fmla="*/ 4 w 74"/>
                  <a:gd name="T7" fmla="*/ 79 h 195"/>
                  <a:gd name="T8" fmla="*/ 5 w 74"/>
                  <a:gd name="T9" fmla="*/ 44 h 195"/>
                  <a:gd name="T10" fmla="*/ 6 w 74"/>
                  <a:gd name="T11" fmla="*/ 10 h 195"/>
                  <a:gd name="T12" fmla="*/ 8 w 74"/>
                  <a:gd name="T13" fmla="*/ 83 h 195"/>
                  <a:gd name="T14" fmla="*/ 9 w 74"/>
                  <a:gd name="T15" fmla="*/ 125 h 195"/>
                  <a:gd name="T16" fmla="*/ 10 w 74"/>
                  <a:gd name="T17" fmla="*/ 68 h 195"/>
                  <a:gd name="T18" fmla="*/ 11 w 74"/>
                  <a:gd name="T19" fmla="*/ 66 h 195"/>
                  <a:gd name="T20" fmla="*/ 12 w 74"/>
                  <a:gd name="T21" fmla="*/ 83 h 195"/>
                  <a:gd name="T22" fmla="*/ 14 w 74"/>
                  <a:gd name="T23" fmla="*/ 127 h 195"/>
                  <a:gd name="T24" fmla="*/ 15 w 74"/>
                  <a:gd name="T25" fmla="*/ 59 h 195"/>
                  <a:gd name="T26" fmla="*/ 16 w 74"/>
                  <a:gd name="T27" fmla="*/ 113 h 195"/>
                  <a:gd name="T28" fmla="*/ 16 w 74"/>
                  <a:gd name="T29" fmla="*/ 68 h 195"/>
                  <a:gd name="T30" fmla="*/ 17 w 74"/>
                  <a:gd name="T31" fmla="*/ 82 h 195"/>
                  <a:gd name="T32" fmla="*/ 18 w 74"/>
                  <a:gd name="T33" fmla="*/ 24 h 195"/>
                  <a:gd name="T34" fmla="*/ 20 w 74"/>
                  <a:gd name="T35" fmla="*/ 27 h 195"/>
                  <a:gd name="T36" fmla="*/ 21 w 74"/>
                  <a:gd name="T37" fmla="*/ 55 h 195"/>
                  <a:gd name="T38" fmla="*/ 22 w 74"/>
                  <a:gd name="T39" fmla="*/ 96 h 195"/>
                  <a:gd name="T40" fmla="*/ 23 w 74"/>
                  <a:gd name="T41" fmla="*/ 75 h 195"/>
                  <a:gd name="T42" fmla="*/ 25 w 74"/>
                  <a:gd name="T43" fmla="*/ 55 h 195"/>
                  <a:gd name="T44" fmla="*/ 26 w 74"/>
                  <a:gd name="T45" fmla="*/ 45 h 195"/>
                  <a:gd name="T46" fmla="*/ 27 w 74"/>
                  <a:gd name="T47" fmla="*/ 115 h 195"/>
                  <a:gd name="T48" fmla="*/ 28 w 74"/>
                  <a:gd name="T49" fmla="*/ 74 h 195"/>
                  <a:gd name="T50" fmla="*/ 29 w 74"/>
                  <a:gd name="T51" fmla="*/ 85 h 195"/>
                  <a:gd name="T52" fmla="*/ 31 w 74"/>
                  <a:gd name="T53" fmla="*/ 192 h 195"/>
                  <a:gd name="T54" fmla="*/ 32 w 74"/>
                  <a:gd name="T55" fmla="*/ 90 h 195"/>
                  <a:gd name="T56" fmla="*/ 33 w 74"/>
                  <a:gd name="T57" fmla="*/ 45 h 195"/>
                  <a:gd name="T58" fmla="*/ 34 w 74"/>
                  <a:gd name="T59" fmla="*/ 83 h 195"/>
                  <a:gd name="T60" fmla="*/ 35 w 74"/>
                  <a:gd name="T61" fmla="*/ 82 h 195"/>
                  <a:gd name="T62" fmla="*/ 37 w 74"/>
                  <a:gd name="T63" fmla="*/ 72 h 195"/>
                  <a:gd name="T64" fmla="*/ 38 w 74"/>
                  <a:gd name="T65" fmla="*/ 27 h 195"/>
                  <a:gd name="T66" fmla="*/ 39 w 74"/>
                  <a:gd name="T67" fmla="*/ 102 h 195"/>
                  <a:gd name="T68" fmla="*/ 40 w 74"/>
                  <a:gd name="T69" fmla="*/ 44 h 195"/>
                  <a:gd name="T70" fmla="*/ 42 w 74"/>
                  <a:gd name="T71" fmla="*/ 57 h 195"/>
                  <a:gd name="T72" fmla="*/ 42 w 74"/>
                  <a:gd name="T73" fmla="*/ 102 h 195"/>
                  <a:gd name="T74" fmla="*/ 44 w 74"/>
                  <a:gd name="T75" fmla="*/ 102 h 195"/>
                  <a:gd name="T76" fmla="*/ 45 w 74"/>
                  <a:gd name="T77" fmla="*/ 61 h 195"/>
                  <a:gd name="T78" fmla="*/ 46 w 74"/>
                  <a:gd name="T79" fmla="*/ 1 h 195"/>
                  <a:gd name="T80" fmla="*/ 46 w 74"/>
                  <a:gd name="T81" fmla="*/ 54 h 195"/>
                  <a:gd name="T82" fmla="*/ 49 w 74"/>
                  <a:gd name="T83" fmla="*/ 68 h 195"/>
                  <a:gd name="T84" fmla="*/ 50 w 74"/>
                  <a:gd name="T85" fmla="*/ 37 h 195"/>
                  <a:gd name="T86" fmla="*/ 51 w 74"/>
                  <a:gd name="T87" fmla="*/ 61 h 195"/>
                  <a:gd name="T88" fmla="*/ 52 w 74"/>
                  <a:gd name="T89" fmla="*/ 88 h 195"/>
                  <a:gd name="T90" fmla="*/ 54 w 74"/>
                  <a:gd name="T91" fmla="*/ 116 h 195"/>
                  <a:gd name="T92" fmla="*/ 55 w 74"/>
                  <a:gd name="T93" fmla="*/ 48 h 195"/>
                  <a:gd name="T94" fmla="*/ 56 w 74"/>
                  <a:gd name="T95" fmla="*/ 100 h 195"/>
                  <a:gd name="T96" fmla="*/ 57 w 74"/>
                  <a:gd name="T97" fmla="*/ 94 h 195"/>
                  <a:gd name="T98" fmla="*/ 59 w 74"/>
                  <a:gd name="T99" fmla="*/ 101 h 195"/>
                  <a:gd name="T100" fmla="*/ 60 w 74"/>
                  <a:gd name="T101" fmla="*/ 123 h 195"/>
                  <a:gd name="T102" fmla="*/ 61 w 74"/>
                  <a:gd name="T103" fmla="*/ 143 h 195"/>
                  <a:gd name="T104" fmla="*/ 61 w 74"/>
                  <a:gd name="T105" fmla="*/ 109 h 195"/>
                  <a:gd name="T106" fmla="*/ 62 w 74"/>
                  <a:gd name="T107" fmla="*/ 123 h 195"/>
                  <a:gd name="T108" fmla="*/ 63 w 74"/>
                  <a:gd name="T109" fmla="*/ 84 h 195"/>
                  <a:gd name="T110" fmla="*/ 65 w 74"/>
                  <a:gd name="T111" fmla="*/ 72 h 195"/>
                  <a:gd name="T112" fmla="*/ 66 w 74"/>
                  <a:gd name="T113" fmla="*/ 148 h 195"/>
                  <a:gd name="T114" fmla="*/ 67 w 74"/>
                  <a:gd name="T115" fmla="*/ 114 h 195"/>
                  <a:gd name="T116" fmla="*/ 68 w 74"/>
                  <a:gd name="T117" fmla="*/ 85 h 195"/>
                  <a:gd name="T118" fmla="*/ 69 w 74"/>
                  <a:gd name="T119" fmla="*/ 107 h 195"/>
                  <a:gd name="T120" fmla="*/ 71 w 74"/>
                  <a:gd name="T121" fmla="*/ 84 h 195"/>
                  <a:gd name="T122" fmla="*/ 72 w 74"/>
                  <a:gd name="T123" fmla="*/ 78 h 195"/>
                  <a:gd name="T124" fmla="*/ 73 w 74"/>
                  <a:gd name="T125" fmla="*/ 130 h 1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4"/>
                  <a:gd name="T190" fmla="*/ 0 h 195"/>
                  <a:gd name="T191" fmla="*/ 74 w 74"/>
                  <a:gd name="T192" fmla="*/ 195 h 19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4" h="195">
                    <a:moveTo>
                      <a:pt x="0" y="79"/>
                    </a:moveTo>
                    <a:lnTo>
                      <a:pt x="0" y="82"/>
                    </a:lnTo>
                    <a:lnTo>
                      <a:pt x="0" y="85"/>
                    </a:lnTo>
                    <a:lnTo>
                      <a:pt x="0" y="86"/>
                    </a:lnTo>
                    <a:lnTo>
                      <a:pt x="0" y="89"/>
                    </a:lnTo>
                    <a:lnTo>
                      <a:pt x="0" y="90"/>
                    </a:lnTo>
                    <a:lnTo>
                      <a:pt x="0" y="91"/>
                    </a:lnTo>
                    <a:lnTo>
                      <a:pt x="0" y="90"/>
                    </a:lnTo>
                    <a:lnTo>
                      <a:pt x="0" y="89"/>
                    </a:lnTo>
                    <a:lnTo>
                      <a:pt x="0" y="88"/>
                    </a:lnTo>
                    <a:lnTo>
                      <a:pt x="0" y="85"/>
                    </a:lnTo>
                    <a:lnTo>
                      <a:pt x="1" y="83"/>
                    </a:lnTo>
                    <a:lnTo>
                      <a:pt x="1" y="80"/>
                    </a:lnTo>
                    <a:lnTo>
                      <a:pt x="1" y="77"/>
                    </a:lnTo>
                    <a:lnTo>
                      <a:pt x="1" y="73"/>
                    </a:lnTo>
                    <a:lnTo>
                      <a:pt x="1" y="69"/>
                    </a:lnTo>
                    <a:lnTo>
                      <a:pt x="1" y="66"/>
                    </a:lnTo>
                    <a:lnTo>
                      <a:pt x="1" y="62"/>
                    </a:lnTo>
                    <a:lnTo>
                      <a:pt x="1" y="59"/>
                    </a:lnTo>
                    <a:lnTo>
                      <a:pt x="1" y="56"/>
                    </a:lnTo>
                    <a:lnTo>
                      <a:pt x="1" y="54"/>
                    </a:lnTo>
                    <a:lnTo>
                      <a:pt x="1" y="53"/>
                    </a:lnTo>
                    <a:lnTo>
                      <a:pt x="1" y="51"/>
                    </a:lnTo>
                    <a:lnTo>
                      <a:pt x="3" y="53"/>
                    </a:lnTo>
                    <a:lnTo>
                      <a:pt x="3" y="55"/>
                    </a:lnTo>
                    <a:lnTo>
                      <a:pt x="3" y="57"/>
                    </a:lnTo>
                    <a:lnTo>
                      <a:pt x="3" y="60"/>
                    </a:lnTo>
                    <a:lnTo>
                      <a:pt x="3" y="63"/>
                    </a:lnTo>
                    <a:lnTo>
                      <a:pt x="3" y="66"/>
                    </a:lnTo>
                    <a:lnTo>
                      <a:pt x="3" y="68"/>
                    </a:lnTo>
                    <a:lnTo>
                      <a:pt x="3" y="71"/>
                    </a:lnTo>
                    <a:lnTo>
                      <a:pt x="3" y="72"/>
                    </a:lnTo>
                    <a:lnTo>
                      <a:pt x="3" y="71"/>
                    </a:lnTo>
                    <a:lnTo>
                      <a:pt x="3" y="69"/>
                    </a:lnTo>
                    <a:lnTo>
                      <a:pt x="4" y="68"/>
                    </a:lnTo>
                    <a:lnTo>
                      <a:pt x="4" y="67"/>
                    </a:lnTo>
                    <a:lnTo>
                      <a:pt x="4" y="66"/>
                    </a:lnTo>
                    <a:lnTo>
                      <a:pt x="4" y="65"/>
                    </a:lnTo>
                    <a:lnTo>
                      <a:pt x="4" y="66"/>
                    </a:lnTo>
                    <a:lnTo>
                      <a:pt x="4" y="68"/>
                    </a:lnTo>
                    <a:lnTo>
                      <a:pt x="4" y="71"/>
                    </a:lnTo>
                    <a:lnTo>
                      <a:pt x="4" y="73"/>
                    </a:lnTo>
                    <a:lnTo>
                      <a:pt x="4" y="77"/>
                    </a:lnTo>
                    <a:lnTo>
                      <a:pt x="4" y="79"/>
                    </a:lnTo>
                    <a:lnTo>
                      <a:pt x="4" y="82"/>
                    </a:lnTo>
                    <a:lnTo>
                      <a:pt x="4" y="83"/>
                    </a:lnTo>
                    <a:lnTo>
                      <a:pt x="5" y="83"/>
                    </a:lnTo>
                    <a:lnTo>
                      <a:pt x="5" y="82"/>
                    </a:lnTo>
                    <a:lnTo>
                      <a:pt x="5" y="79"/>
                    </a:lnTo>
                    <a:lnTo>
                      <a:pt x="5" y="75"/>
                    </a:lnTo>
                    <a:lnTo>
                      <a:pt x="5" y="71"/>
                    </a:lnTo>
                    <a:lnTo>
                      <a:pt x="5" y="65"/>
                    </a:lnTo>
                    <a:lnTo>
                      <a:pt x="5" y="57"/>
                    </a:lnTo>
                    <a:lnTo>
                      <a:pt x="5" y="51"/>
                    </a:lnTo>
                    <a:lnTo>
                      <a:pt x="5" y="44"/>
                    </a:lnTo>
                    <a:lnTo>
                      <a:pt x="5" y="38"/>
                    </a:lnTo>
                    <a:lnTo>
                      <a:pt x="5" y="32"/>
                    </a:lnTo>
                    <a:lnTo>
                      <a:pt x="5" y="28"/>
                    </a:lnTo>
                    <a:lnTo>
                      <a:pt x="5" y="24"/>
                    </a:lnTo>
                    <a:lnTo>
                      <a:pt x="6" y="21"/>
                    </a:lnTo>
                    <a:lnTo>
                      <a:pt x="6" y="18"/>
                    </a:lnTo>
                    <a:lnTo>
                      <a:pt x="6" y="16"/>
                    </a:lnTo>
                    <a:lnTo>
                      <a:pt x="6" y="14"/>
                    </a:lnTo>
                    <a:lnTo>
                      <a:pt x="6" y="13"/>
                    </a:lnTo>
                    <a:lnTo>
                      <a:pt x="6" y="12"/>
                    </a:lnTo>
                    <a:lnTo>
                      <a:pt x="6" y="10"/>
                    </a:lnTo>
                    <a:lnTo>
                      <a:pt x="6" y="12"/>
                    </a:lnTo>
                    <a:lnTo>
                      <a:pt x="6" y="14"/>
                    </a:lnTo>
                    <a:lnTo>
                      <a:pt x="6" y="16"/>
                    </a:lnTo>
                    <a:lnTo>
                      <a:pt x="8" y="21"/>
                    </a:lnTo>
                    <a:lnTo>
                      <a:pt x="8" y="27"/>
                    </a:lnTo>
                    <a:lnTo>
                      <a:pt x="8" y="34"/>
                    </a:lnTo>
                    <a:lnTo>
                      <a:pt x="8" y="43"/>
                    </a:lnTo>
                    <a:lnTo>
                      <a:pt x="8" y="53"/>
                    </a:lnTo>
                    <a:lnTo>
                      <a:pt x="8" y="62"/>
                    </a:lnTo>
                    <a:lnTo>
                      <a:pt x="8" y="73"/>
                    </a:lnTo>
                    <a:lnTo>
                      <a:pt x="8" y="83"/>
                    </a:lnTo>
                    <a:lnTo>
                      <a:pt x="8" y="92"/>
                    </a:lnTo>
                    <a:lnTo>
                      <a:pt x="8" y="102"/>
                    </a:lnTo>
                    <a:lnTo>
                      <a:pt x="8" y="110"/>
                    </a:lnTo>
                    <a:lnTo>
                      <a:pt x="8" y="118"/>
                    </a:lnTo>
                    <a:lnTo>
                      <a:pt x="8" y="123"/>
                    </a:lnTo>
                    <a:lnTo>
                      <a:pt x="9" y="126"/>
                    </a:lnTo>
                    <a:lnTo>
                      <a:pt x="9" y="129"/>
                    </a:lnTo>
                    <a:lnTo>
                      <a:pt x="9" y="130"/>
                    </a:lnTo>
                    <a:lnTo>
                      <a:pt x="9" y="129"/>
                    </a:lnTo>
                    <a:lnTo>
                      <a:pt x="9" y="127"/>
                    </a:lnTo>
                    <a:lnTo>
                      <a:pt x="9" y="125"/>
                    </a:lnTo>
                    <a:lnTo>
                      <a:pt x="9" y="121"/>
                    </a:lnTo>
                    <a:lnTo>
                      <a:pt x="9" y="116"/>
                    </a:lnTo>
                    <a:lnTo>
                      <a:pt x="9" y="113"/>
                    </a:lnTo>
                    <a:lnTo>
                      <a:pt x="9" y="107"/>
                    </a:lnTo>
                    <a:lnTo>
                      <a:pt x="9" y="102"/>
                    </a:lnTo>
                    <a:lnTo>
                      <a:pt x="9" y="96"/>
                    </a:lnTo>
                    <a:lnTo>
                      <a:pt x="9" y="91"/>
                    </a:lnTo>
                    <a:lnTo>
                      <a:pt x="10" y="85"/>
                    </a:lnTo>
                    <a:lnTo>
                      <a:pt x="10" y="79"/>
                    </a:lnTo>
                    <a:lnTo>
                      <a:pt x="10" y="73"/>
                    </a:lnTo>
                    <a:lnTo>
                      <a:pt x="10" y="68"/>
                    </a:lnTo>
                    <a:lnTo>
                      <a:pt x="10" y="63"/>
                    </a:lnTo>
                    <a:lnTo>
                      <a:pt x="10" y="59"/>
                    </a:lnTo>
                    <a:lnTo>
                      <a:pt x="10" y="56"/>
                    </a:lnTo>
                    <a:lnTo>
                      <a:pt x="10" y="54"/>
                    </a:lnTo>
                    <a:lnTo>
                      <a:pt x="10" y="53"/>
                    </a:lnTo>
                    <a:lnTo>
                      <a:pt x="10" y="54"/>
                    </a:lnTo>
                    <a:lnTo>
                      <a:pt x="10" y="56"/>
                    </a:lnTo>
                    <a:lnTo>
                      <a:pt x="11" y="59"/>
                    </a:lnTo>
                    <a:lnTo>
                      <a:pt x="11" y="61"/>
                    </a:lnTo>
                    <a:lnTo>
                      <a:pt x="11" y="63"/>
                    </a:lnTo>
                    <a:lnTo>
                      <a:pt x="11" y="66"/>
                    </a:lnTo>
                    <a:lnTo>
                      <a:pt x="11" y="68"/>
                    </a:lnTo>
                    <a:lnTo>
                      <a:pt x="11" y="69"/>
                    </a:lnTo>
                    <a:lnTo>
                      <a:pt x="11" y="71"/>
                    </a:lnTo>
                    <a:lnTo>
                      <a:pt x="11" y="69"/>
                    </a:lnTo>
                    <a:lnTo>
                      <a:pt x="11" y="68"/>
                    </a:lnTo>
                    <a:lnTo>
                      <a:pt x="11" y="67"/>
                    </a:lnTo>
                    <a:lnTo>
                      <a:pt x="12" y="68"/>
                    </a:lnTo>
                    <a:lnTo>
                      <a:pt x="12" y="71"/>
                    </a:lnTo>
                    <a:lnTo>
                      <a:pt x="12" y="73"/>
                    </a:lnTo>
                    <a:lnTo>
                      <a:pt x="12" y="78"/>
                    </a:lnTo>
                    <a:lnTo>
                      <a:pt x="12" y="83"/>
                    </a:lnTo>
                    <a:lnTo>
                      <a:pt x="12" y="90"/>
                    </a:lnTo>
                    <a:lnTo>
                      <a:pt x="12" y="97"/>
                    </a:lnTo>
                    <a:lnTo>
                      <a:pt x="12" y="104"/>
                    </a:lnTo>
                    <a:lnTo>
                      <a:pt x="12" y="112"/>
                    </a:lnTo>
                    <a:lnTo>
                      <a:pt x="12" y="119"/>
                    </a:lnTo>
                    <a:lnTo>
                      <a:pt x="12" y="125"/>
                    </a:lnTo>
                    <a:lnTo>
                      <a:pt x="12" y="129"/>
                    </a:lnTo>
                    <a:lnTo>
                      <a:pt x="12" y="131"/>
                    </a:lnTo>
                    <a:lnTo>
                      <a:pt x="14" y="132"/>
                    </a:lnTo>
                    <a:lnTo>
                      <a:pt x="14" y="131"/>
                    </a:lnTo>
                    <a:lnTo>
                      <a:pt x="14" y="127"/>
                    </a:lnTo>
                    <a:lnTo>
                      <a:pt x="14" y="121"/>
                    </a:lnTo>
                    <a:lnTo>
                      <a:pt x="14" y="115"/>
                    </a:lnTo>
                    <a:lnTo>
                      <a:pt x="14" y="107"/>
                    </a:lnTo>
                    <a:lnTo>
                      <a:pt x="14" y="98"/>
                    </a:lnTo>
                    <a:lnTo>
                      <a:pt x="14" y="90"/>
                    </a:lnTo>
                    <a:lnTo>
                      <a:pt x="14" y="82"/>
                    </a:lnTo>
                    <a:lnTo>
                      <a:pt x="14" y="74"/>
                    </a:lnTo>
                    <a:lnTo>
                      <a:pt x="14" y="67"/>
                    </a:lnTo>
                    <a:lnTo>
                      <a:pt x="14" y="62"/>
                    </a:lnTo>
                    <a:lnTo>
                      <a:pt x="15" y="60"/>
                    </a:lnTo>
                    <a:lnTo>
                      <a:pt x="15" y="59"/>
                    </a:lnTo>
                    <a:lnTo>
                      <a:pt x="15" y="61"/>
                    </a:lnTo>
                    <a:lnTo>
                      <a:pt x="15" y="66"/>
                    </a:lnTo>
                    <a:lnTo>
                      <a:pt x="15" y="71"/>
                    </a:lnTo>
                    <a:lnTo>
                      <a:pt x="15" y="77"/>
                    </a:lnTo>
                    <a:lnTo>
                      <a:pt x="15" y="84"/>
                    </a:lnTo>
                    <a:lnTo>
                      <a:pt x="15" y="90"/>
                    </a:lnTo>
                    <a:lnTo>
                      <a:pt x="15" y="96"/>
                    </a:lnTo>
                    <a:lnTo>
                      <a:pt x="15" y="102"/>
                    </a:lnTo>
                    <a:lnTo>
                      <a:pt x="15" y="107"/>
                    </a:lnTo>
                    <a:lnTo>
                      <a:pt x="15" y="110"/>
                    </a:lnTo>
                    <a:lnTo>
                      <a:pt x="16" y="113"/>
                    </a:lnTo>
                    <a:lnTo>
                      <a:pt x="16" y="114"/>
                    </a:lnTo>
                    <a:lnTo>
                      <a:pt x="16" y="112"/>
                    </a:lnTo>
                    <a:lnTo>
                      <a:pt x="16" y="109"/>
                    </a:lnTo>
                    <a:lnTo>
                      <a:pt x="16" y="106"/>
                    </a:lnTo>
                    <a:lnTo>
                      <a:pt x="16" y="101"/>
                    </a:lnTo>
                    <a:lnTo>
                      <a:pt x="16" y="95"/>
                    </a:lnTo>
                    <a:lnTo>
                      <a:pt x="16" y="90"/>
                    </a:lnTo>
                    <a:lnTo>
                      <a:pt x="16" y="84"/>
                    </a:lnTo>
                    <a:lnTo>
                      <a:pt x="16" y="78"/>
                    </a:lnTo>
                    <a:lnTo>
                      <a:pt x="16" y="73"/>
                    </a:lnTo>
                    <a:lnTo>
                      <a:pt x="16" y="68"/>
                    </a:lnTo>
                    <a:lnTo>
                      <a:pt x="17" y="65"/>
                    </a:lnTo>
                    <a:lnTo>
                      <a:pt x="17" y="62"/>
                    </a:lnTo>
                    <a:lnTo>
                      <a:pt x="17" y="61"/>
                    </a:lnTo>
                    <a:lnTo>
                      <a:pt x="17" y="62"/>
                    </a:lnTo>
                    <a:lnTo>
                      <a:pt x="17" y="63"/>
                    </a:lnTo>
                    <a:lnTo>
                      <a:pt x="17" y="66"/>
                    </a:lnTo>
                    <a:lnTo>
                      <a:pt x="17" y="69"/>
                    </a:lnTo>
                    <a:lnTo>
                      <a:pt x="17" y="73"/>
                    </a:lnTo>
                    <a:lnTo>
                      <a:pt x="17" y="77"/>
                    </a:lnTo>
                    <a:lnTo>
                      <a:pt x="17" y="79"/>
                    </a:lnTo>
                    <a:lnTo>
                      <a:pt x="17" y="82"/>
                    </a:lnTo>
                    <a:lnTo>
                      <a:pt x="18" y="83"/>
                    </a:lnTo>
                    <a:lnTo>
                      <a:pt x="18" y="82"/>
                    </a:lnTo>
                    <a:lnTo>
                      <a:pt x="18" y="79"/>
                    </a:lnTo>
                    <a:lnTo>
                      <a:pt x="18" y="75"/>
                    </a:lnTo>
                    <a:lnTo>
                      <a:pt x="18" y="69"/>
                    </a:lnTo>
                    <a:lnTo>
                      <a:pt x="18" y="63"/>
                    </a:lnTo>
                    <a:lnTo>
                      <a:pt x="18" y="56"/>
                    </a:lnTo>
                    <a:lnTo>
                      <a:pt x="18" y="48"/>
                    </a:lnTo>
                    <a:lnTo>
                      <a:pt x="18" y="39"/>
                    </a:lnTo>
                    <a:lnTo>
                      <a:pt x="18" y="32"/>
                    </a:lnTo>
                    <a:lnTo>
                      <a:pt x="18" y="24"/>
                    </a:lnTo>
                    <a:lnTo>
                      <a:pt x="18" y="18"/>
                    </a:lnTo>
                    <a:lnTo>
                      <a:pt x="20" y="12"/>
                    </a:lnTo>
                    <a:lnTo>
                      <a:pt x="20" y="7"/>
                    </a:lnTo>
                    <a:lnTo>
                      <a:pt x="20" y="4"/>
                    </a:lnTo>
                    <a:lnTo>
                      <a:pt x="20" y="3"/>
                    </a:lnTo>
                    <a:lnTo>
                      <a:pt x="20" y="6"/>
                    </a:lnTo>
                    <a:lnTo>
                      <a:pt x="20" y="8"/>
                    </a:lnTo>
                    <a:lnTo>
                      <a:pt x="20" y="13"/>
                    </a:lnTo>
                    <a:lnTo>
                      <a:pt x="20" y="18"/>
                    </a:lnTo>
                    <a:lnTo>
                      <a:pt x="20" y="22"/>
                    </a:lnTo>
                    <a:lnTo>
                      <a:pt x="20" y="27"/>
                    </a:lnTo>
                    <a:lnTo>
                      <a:pt x="20" y="32"/>
                    </a:lnTo>
                    <a:lnTo>
                      <a:pt x="20" y="37"/>
                    </a:lnTo>
                    <a:lnTo>
                      <a:pt x="21" y="42"/>
                    </a:lnTo>
                    <a:lnTo>
                      <a:pt x="21" y="44"/>
                    </a:lnTo>
                    <a:lnTo>
                      <a:pt x="21" y="48"/>
                    </a:lnTo>
                    <a:lnTo>
                      <a:pt x="21" y="49"/>
                    </a:lnTo>
                    <a:lnTo>
                      <a:pt x="21" y="50"/>
                    </a:lnTo>
                    <a:lnTo>
                      <a:pt x="21" y="51"/>
                    </a:lnTo>
                    <a:lnTo>
                      <a:pt x="21" y="53"/>
                    </a:lnTo>
                    <a:lnTo>
                      <a:pt x="21" y="54"/>
                    </a:lnTo>
                    <a:lnTo>
                      <a:pt x="21" y="55"/>
                    </a:lnTo>
                    <a:lnTo>
                      <a:pt x="21" y="56"/>
                    </a:lnTo>
                    <a:lnTo>
                      <a:pt x="21" y="59"/>
                    </a:lnTo>
                    <a:lnTo>
                      <a:pt x="21" y="61"/>
                    </a:lnTo>
                    <a:lnTo>
                      <a:pt x="22" y="65"/>
                    </a:lnTo>
                    <a:lnTo>
                      <a:pt x="22" y="69"/>
                    </a:lnTo>
                    <a:lnTo>
                      <a:pt x="22" y="73"/>
                    </a:lnTo>
                    <a:lnTo>
                      <a:pt x="22" y="78"/>
                    </a:lnTo>
                    <a:lnTo>
                      <a:pt x="22" y="83"/>
                    </a:lnTo>
                    <a:lnTo>
                      <a:pt x="22" y="88"/>
                    </a:lnTo>
                    <a:lnTo>
                      <a:pt x="22" y="92"/>
                    </a:lnTo>
                    <a:lnTo>
                      <a:pt x="22" y="96"/>
                    </a:lnTo>
                    <a:lnTo>
                      <a:pt x="22" y="100"/>
                    </a:lnTo>
                    <a:lnTo>
                      <a:pt x="22" y="101"/>
                    </a:lnTo>
                    <a:lnTo>
                      <a:pt x="22" y="102"/>
                    </a:lnTo>
                    <a:lnTo>
                      <a:pt x="22" y="101"/>
                    </a:lnTo>
                    <a:lnTo>
                      <a:pt x="23" y="98"/>
                    </a:lnTo>
                    <a:lnTo>
                      <a:pt x="23" y="95"/>
                    </a:lnTo>
                    <a:lnTo>
                      <a:pt x="23" y="91"/>
                    </a:lnTo>
                    <a:lnTo>
                      <a:pt x="23" y="88"/>
                    </a:lnTo>
                    <a:lnTo>
                      <a:pt x="23" y="84"/>
                    </a:lnTo>
                    <a:lnTo>
                      <a:pt x="23" y="79"/>
                    </a:lnTo>
                    <a:lnTo>
                      <a:pt x="23" y="75"/>
                    </a:lnTo>
                    <a:lnTo>
                      <a:pt x="23" y="72"/>
                    </a:lnTo>
                    <a:lnTo>
                      <a:pt x="23" y="69"/>
                    </a:lnTo>
                    <a:lnTo>
                      <a:pt x="23" y="66"/>
                    </a:lnTo>
                    <a:lnTo>
                      <a:pt x="23" y="63"/>
                    </a:lnTo>
                    <a:lnTo>
                      <a:pt x="23" y="61"/>
                    </a:lnTo>
                    <a:lnTo>
                      <a:pt x="23" y="59"/>
                    </a:lnTo>
                    <a:lnTo>
                      <a:pt x="25" y="56"/>
                    </a:lnTo>
                    <a:lnTo>
                      <a:pt x="25" y="54"/>
                    </a:lnTo>
                    <a:lnTo>
                      <a:pt x="25" y="53"/>
                    </a:lnTo>
                    <a:lnTo>
                      <a:pt x="25" y="54"/>
                    </a:lnTo>
                    <a:lnTo>
                      <a:pt x="25" y="55"/>
                    </a:lnTo>
                    <a:lnTo>
                      <a:pt x="25" y="56"/>
                    </a:lnTo>
                    <a:lnTo>
                      <a:pt x="25" y="59"/>
                    </a:lnTo>
                    <a:lnTo>
                      <a:pt x="25" y="61"/>
                    </a:lnTo>
                    <a:lnTo>
                      <a:pt x="25" y="62"/>
                    </a:lnTo>
                    <a:lnTo>
                      <a:pt x="26" y="63"/>
                    </a:lnTo>
                    <a:lnTo>
                      <a:pt x="26" y="61"/>
                    </a:lnTo>
                    <a:lnTo>
                      <a:pt x="26" y="59"/>
                    </a:lnTo>
                    <a:lnTo>
                      <a:pt x="26" y="55"/>
                    </a:lnTo>
                    <a:lnTo>
                      <a:pt x="26" y="51"/>
                    </a:lnTo>
                    <a:lnTo>
                      <a:pt x="26" y="48"/>
                    </a:lnTo>
                    <a:lnTo>
                      <a:pt x="26" y="45"/>
                    </a:lnTo>
                    <a:lnTo>
                      <a:pt x="26" y="43"/>
                    </a:lnTo>
                    <a:lnTo>
                      <a:pt x="26" y="45"/>
                    </a:lnTo>
                    <a:lnTo>
                      <a:pt x="26" y="49"/>
                    </a:lnTo>
                    <a:lnTo>
                      <a:pt x="27" y="55"/>
                    </a:lnTo>
                    <a:lnTo>
                      <a:pt x="27" y="63"/>
                    </a:lnTo>
                    <a:lnTo>
                      <a:pt x="27" y="72"/>
                    </a:lnTo>
                    <a:lnTo>
                      <a:pt x="27" y="82"/>
                    </a:lnTo>
                    <a:lnTo>
                      <a:pt x="27" y="92"/>
                    </a:lnTo>
                    <a:lnTo>
                      <a:pt x="27" y="101"/>
                    </a:lnTo>
                    <a:lnTo>
                      <a:pt x="27" y="109"/>
                    </a:lnTo>
                    <a:lnTo>
                      <a:pt x="27" y="115"/>
                    </a:lnTo>
                    <a:lnTo>
                      <a:pt x="27" y="120"/>
                    </a:lnTo>
                    <a:lnTo>
                      <a:pt x="27" y="121"/>
                    </a:lnTo>
                    <a:lnTo>
                      <a:pt x="27" y="119"/>
                    </a:lnTo>
                    <a:lnTo>
                      <a:pt x="27" y="115"/>
                    </a:lnTo>
                    <a:lnTo>
                      <a:pt x="28" y="109"/>
                    </a:lnTo>
                    <a:lnTo>
                      <a:pt x="28" y="103"/>
                    </a:lnTo>
                    <a:lnTo>
                      <a:pt x="28" y="96"/>
                    </a:lnTo>
                    <a:lnTo>
                      <a:pt x="28" y="90"/>
                    </a:lnTo>
                    <a:lnTo>
                      <a:pt x="28" y="84"/>
                    </a:lnTo>
                    <a:lnTo>
                      <a:pt x="28" y="78"/>
                    </a:lnTo>
                    <a:lnTo>
                      <a:pt x="28" y="74"/>
                    </a:lnTo>
                    <a:lnTo>
                      <a:pt x="28" y="71"/>
                    </a:lnTo>
                    <a:lnTo>
                      <a:pt x="28" y="68"/>
                    </a:lnTo>
                    <a:lnTo>
                      <a:pt x="28" y="66"/>
                    </a:lnTo>
                    <a:lnTo>
                      <a:pt x="28" y="65"/>
                    </a:lnTo>
                    <a:lnTo>
                      <a:pt x="29" y="63"/>
                    </a:lnTo>
                    <a:lnTo>
                      <a:pt x="29" y="65"/>
                    </a:lnTo>
                    <a:lnTo>
                      <a:pt x="29" y="67"/>
                    </a:lnTo>
                    <a:lnTo>
                      <a:pt x="29" y="69"/>
                    </a:lnTo>
                    <a:lnTo>
                      <a:pt x="29" y="73"/>
                    </a:lnTo>
                    <a:lnTo>
                      <a:pt x="29" y="78"/>
                    </a:lnTo>
                    <a:lnTo>
                      <a:pt x="29" y="85"/>
                    </a:lnTo>
                    <a:lnTo>
                      <a:pt x="29" y="94"/>
                    </a:lnTo>
                    <a:lnTo>
                      <a:pt x="29" y="103"/>
                    </a:lnTo>
                    <a:lnTo>
                      <a:pt x="29" y="114"/>
                    </a:lnTo>
                    <a:lnTo>
                      <a:pt x="29" y="125"/>
                    </a:lnTo>
                    <a:lnTo>
                      <a:pt x="31" y="138"/>
                    </a:lnTo>
                    <a:lnTo>
                      <a:pt x="31" y="150"/>
                    </a:lnTo>
                    <a:lnTo>
                      <a:pt x="31" y="161"/>
                    </a:lnTo>
                    <a:lnTo>
                      <a:pt x="31" y="172"/>
                    </a:lnTo>
                    <a:lnTo>
                      <a:pt x="31" y="182"/>
                    </a:lnTo>
                    <a:lnTo>
                      <a:pt x="31" y="188"/>
                    </a:lnTo>
                    <a:lnTo>
                      <a:pt x="31" y="192"/>
                    </a:lnTo>
                    <a:lnTo>
                      <a:pt x="31" y="195"/>
                    </a:lnTo>
                    <a:lnTo>
                      <a:pt x="31" y="191"/>
                    </a:lnTo>
                    <a:lnTo>
                      <a:pt x="31" y="186"/>
                    </a:lnTo>
                    <a:lnTo>
                      <a:pt x="31" y="178"/>
                    </a:lnTo>
                    <a:lnTo>
                      <a:pt x="31" y="168"/>
                    </a:lnTo>
                    <a:lnTo>
                      <a:pt x="32" y="156"/>
                    </a:lnTo>
                    <a:lnTo>
                      <a:pt x="32" y="143"/>
                    </a:lnTo>
                    <a:lnTo>
                      <a:pt x="32" y="130"/>
                    </a:lnTo>
                    <a:lnTo>
                      <a:pt x="32" y="116"/>
                    </a:lnTo>
                    <a:lnTo>
                      <a:pt x="32" y="103"/>
                    </a:lnTo>
                    <a:lnTo>
                      <a:pt x="32" y="90"/>
                    </a:lnTo>
                    <a:lnTo>
                      <a:pt x="32" y="78"/>
                    </a:lnTo>
                    <a:lnTo>
                      <a:pt x="32" y="67"/>
                    </a:lnTo>
                    <a:lnTo>
                      <a:pt x="32" y="57"/>
                    </a:lnTo>
                    <a:lnTo>
                      <a:pt x="32" y="50"/>
                    </a:lnTo>
                    <a:lnTo>
                      <a:pt x="32" y="44"/>
                    </a:lnTo>
                    <a:lnTo>
                      <a:pt x="32" y="39"/>
                    </a:lnTo>
                    <a:lnTo>
                      <a:pt x="32" y="38"/>
                    </a:lnTo>
                    <a:lnTo>
                      <a:pt x="33" y="37"/>
                    </a:lnTo>
                    <a:lnTo>
                      <a:pt x="33" y="38"/>
                    </a:lnTo>
                    <a:lnTo>
                      <a:pt x="33" y="42"/>
                    </a:lnTo>
                    <a:lnTo>
                      <a:pt x="33" y="45"/>
                    </a:lnTo>
                    <a:lnTo>
                      <a:pt x="33" y="51"/>
                    </a:lnTo>
                    <a:lnTo>
                      <a:pt x="33" y="56"/>
                    </a:lnTo>
                    <a:lnTo>
                      <a:pt x="33" y="63"/>
                    </a:lnTo>
                    <a:lnTo>
                      <a:pt x="33" y="68"/>
                    </a:lnTo>
                    <a:lnTo>
                      <a:pt x="33" y="74"/>
                    </a:lnTo>
                    <a:lnTo>
                      <a:pt x="33" y="79"/>
                    </a:lnTo>
                    <a:lnTo>
                      <a:pt x="33" y="83"/>
                    </a:lnTo>
                    <a:lnTo>
                      <a:pt x="33" y="85"/>
                    </a:lnTo>
                    <a:lnTo>
                      <a:pt x="34" y="86"/>
                    </a:lnTo>
                    <a:lnTo>
                      <a:pt x="34" y="84"/>
                    </a:lnTo>
                    <a:lnTo>
                      <a:pt x="34" y="83"/>
                    </a:lnTo>
                    <a:lnTo>
                      <a:pt x="34" y="79"/>
                    </a:lnTo>
                    <a:lnTo>
                      <a:pt x="34" y="77"/>
                    </a:lnTo>
                    <a:lnTo>
                      <a:pt x="34" y="74"/>
                    </a:lnTo>
                    <a:lnTo>
                      <a:pt x="34" y="72"/>
                    </a:lnTo>
                    <a:lnTo>
                      <a:pt x="34" y="69"/>
                    </a:lnTo>
                    <a:lnTo>
                      <a:pt x="34" y="71"/>
                    </a:lnTo>
                    <a:lnTo>
                      <a:pt x="34" y="72"/>
                    </a:lnTo>
                    <a:lnTo>
                      <a:pt x="35" y="74"/>
                    </a:lnTo>
                    <a:lnTo>
                      <a:pt x="35" y="77"/>
                    </a:lnTo>
                    <a:lnTo>
                      <a:pt x="35" y="79"/>
                    </a:lnTo>
                    <a:lnTo>
                      <a:pt x="35" y="82"/>
                    </a:lnTo>
                    <a:lnTo>
                      <a:pt x="35" y="84"/>
                    </a:lnTo>
                    <a:lnTo>
                      <a:pt x="35" y="85"/>
                    </a:lnTo>
                    <a:lnTo>
                      <a:pt x="35" y="88"/>
                    </a:lnTo>
                    <a:lnTo>
                      <a:pt x="35" y="89"/>
                    </a:lnTo>
                    <a:lnTo>
                      <a:pt x="35" y="88"/>
                    </a:lnTo>
                    <a:lnTo>
                      <a:pt x="37" y="86"/>
                    </a:lnTo>
                    <a:lnTo>
                      <a:pt x="37" y="84"/>
                    </a:lnTo>
                    <a:lnTo>
                      <a:pt x="37" y="82"/>
                    </a:lnTo>
                    <a:lnTo>
                      <a:pt x="37" y="79"/>
                    </a:lnTo>
                    <a:lnTo>
                      <a:pt x="37" y="75"/>
                    </a:lnTo>
                    <a:lnTo>
                      <a:pt x="37" y="72"/>
                    </a:lnTo>
                    <a:lnTo>
                      <a:pt x="37" y="67"/>
                    </a:lnTo>
                    <a:lnTo>
                      <a:pt x="37" y="62"/>
                    </a:lnTo>
                    <a:lnTo>
                      <a:pt x="37" y="56"/>
                    </a:lnTo>
                    <a:lnTo>
                      <a:pt x="37" y="50"/>
                    </a:lnTo>
                    <a:lnTo>
                      <a:pt x="37" y="44"/>
                    </a:lnTo>
                    <a:lnTo>
                      <a:pt x="37" y="38"/>
                    </a:lnTo>
                    <a:lnTo>
                      <a:pt x="38" y="33"/>
                    </a:lnTo>
                    <a:lnTo>
                      <a:pt x="38" y="30"/>
                    </a:lnTo>
                    <a:lnTo>
                      <a:pt x="38" y="27"/>
                    </a:lnTo>
                    <a:lnTo>
                      <a:pt x="38" y="26"/>
                    </a:lnTo>
                    <a:lnTo>
                      <a:pt x="38" y="27"/>
                    </a:lnTo>
                    <a:lnTo>
                      <a:pt x="38" y="31"/>
                    </a:lnTo>
                    <a:lnTo>
                      <a:pt x="38" y="34"/>
                    </a:lnTo>
                    <a:lnTo>
                      <a:pt x="38" y="42"/>
                    </a:lnTo>
                    <a:lnTo>
                      <a:pt x="38" y="49"/>
                    </a:lnTo>
                    <a:lnTo>
                      <a:pt x="38" y="57"/>
                    </a:lnTo>
                    <a:lnTo>
                      <a:pt x="38" y="67"/>
                    </a:lnTo>
                    <a:lnTo>
                      <a:pt x="38" y="75"/>
                    </a:lnTo>
                    <a:lnTo>
                      <a:pt x="38" y="84"/>
                    </a:lnTo>
                    <a:lnTo>
                      <a:pt x="39" y="91"/>
                    </a:lnTo>
                    <a:lnTo>
                      <a:pt x="39" y="98"/>
                    </a:lnTo>
                    <a:lnTo>
                      <a:pt x="39" y="102"/>
                    </a:lnTo>
                    <a:lnTo>
                      <a:pt x="39" y="104"/>
                    </a:lnTo>
                    <a:lnTo>
                      <a:pt x="39" y="103"/>
                    </a:lnTo>
                    <a:lnTo>
                      <a:pt x="39" y="100"/>
                    </a:lnTo>
                    <a:lnTo>
                      <a:pt x="39" y="95"/>
                    </a:lnTo>
                    <a:lnTo>
                      <a:pt x="39" y="88"/>
                    </a:lnTo>
                    <a:lnTo>
                      <a:pt x="39" y="80"/>
                    </a:lnTo>
                    <a:lnTo>
                      <a:pt x="39" y="73"/>
                    </a:lnTo>
                    <a:lnTo>
                      <a:pt x="39" y="65"/>
                    </a:lnTo>
                    <a:lnTo>
                      <a:pt x="39" y="57"/>
                    </a:lnTo>
                    <a:lnTo>
                      <a:pt x="40" y="50"/>
                    </a:lnTo>
                    <a:lnTo>
                      <a:pt x="40" y="44"/>
                    </a:lnTo>
                    <a:lnTo>
                      <a:pt x="40" y="39"/>
                    </a:lnTo>
                    <a:lnTo>
                      <a:pt x="40" y="36"/>
                    </a:lnTo>
                    <a:lnTo>
                      <a:pt x="40" y="34"/>
                    </a:lnTo>
                    <a:lnTo>
                      <a:pt x="40" y="33"/>
                    </a:lnTo>
                    <a:lnTo>
                      <a:pt x="40" y="34"/>
                    </a:lnTo>
                    <a:lnTo>
                      <a:pt x="40" y="37"/>
                    </a:lnTo>
                    <a:lnTo>
                      <a:pt x="40" y="39"/>
                    </a:lnTo>
                    <a:lnTo>
                      <a:pt x="40" y="43"/>
                    </a:lnTo>
                    <a:lnTo>
                      <a:pt x="40" y="48"/>
                    </a:lnTo>
                    <a:lnTo>
                      <a:pt x="42" y="53"/>
                    </a:lnTo>
                    <a:lnTo>
                      <a:pt x="42" y="57"/>
                    </a:lnTo>
                    <a:lnTo>
                      <a:pt x="42" y="62"/>
                    </a:lnTo>
                    <a:lnTo>
                      <a:pt x="42" y="67"/>
                    </a:lnTo>
                    <a:lnTo>
                      <a:pt x="42" y="72"/>
                    </a:lnTo>
                    <a:lnTo>
                      <a:pt x="42" y="78"/>
                    </a:lnTo>
                    <a:lnTo>
                      <a:pt x="42" y="82"/>
                    </a:lnTo>
                    <a:lnTo>
                      <a:pt x="42" y="86"/>
                    </a:lnTo>
                    <a:lnTo>
                      <a:pt x="42" y="91"/>
                    </a:lnTo>
                    <a:lnTo>
                      <a:pt x="42" y="95"/>
                    </a:lnTo>
                    <a:lnTo>
                      <a:pt x="42" y="97"/>
                    </a:lnTo>
                    <a:lnTo>
                      <a:pt x="42" y="100"/>
                    </a:lnTo>
                    <a:lnTo>
                      <a:pt x="42" y="102"/>
                    </a:lnTo>
                    <a:lnTo>
                      <a:pt x="43" y="103"/>
                    </a:lnTo>
                    <a:lnTo>
                      <a:pt x="43" y="102"/>
                    </a:lnTo>
                    <a:lnTo>
                      <a:pt x="43" y="100"/>
                    </a:lnTo>
                    <a:lnTo>
                      <a:pt x="43" y="98"/>
                    </a:lnTo>
                    <a:lnTo>
                      <a:pt x="43" y="97"/>
                    </a:lnTo>
                    <a:lnTo>
                      <a:pt x="43" y="96"/>
                    </a:lnTo>
                    <a:lnTo>
                      <a:pt x="43" y="95"/>
                    </a:lnTo>
                    <a:lnTo>
                      <a:pt x="43" y="96"/>
                    </a:lnTo>
                    <a:lnTo>
                      <a:pt x="44" y="98"/>
                    </a:lnTo>
                    <a:lnTo>
                      <a:pt x="44" y="100"/>
                    </a:lnTo>
                    <a:lnTo>
                      <a:pt x="44" y="102"/>
                    </a:lnTo>
                    <a:lnTo>
                      <a:pt x="44" y="104"/>
                    </a:lnTo>
                    <a:lnTo>
                      <a:pt x="44" y="107"/>
                    </a:lnTo>
                    <a:lnTo>
                      <a:pt x="44" y="108"/>
                    </a:lnTo>
                    <a:lnTo>
                      <a:pt x="44" y="107"/>
                    </a:lnTo>
                    <a:lnTo>
                      <a:pt x="44" y="103"/>
                    </a:lnTo>
                    <a:lnTo>
                      <a:pt x="44" y="100"/>
                    </a:lnTo>
                    <a:lnTo>
                      <a:pt x="44" y="94"/>
                    </a:lnTo>
                    <a:lnTo>
                      <a:pt x="45" y="86"/>
                    </a:lnTo>
                    <a:lnTo>
                      <a:pt x="45" y="79"/>
                    </a:lnTo>
                    <a:lnTo>
                      <a:pt x="45" y="71"/>
                    </a:lnTo>
                    <a:lnTo>
                      <a:pt x="45" y="61"/>
                    </a:lnTo>
                    <a:lnTo>
                      <a:pt x="45" y="51"/>
                    </a:lnTo>
                    <a:lnTo>
                      <a:pt x="45" y="42"/>
                    </a:lnTo>
                    <a:lnTo>
                      <a:pt x="45" y="32"/>
                    </a:lnTo>
                    <a:lnTo>
                      <a:pt x="45" y="24"/>
                    </a:lnTo>
                    <a:lnTo>
                      <a:pt x="45" y="16"/>
                    </a:lnTo>
                    <a:lnTo>
                      <a:pt x="45" y="10"/>
                    </a:lnTo>
                    <a:lnTo>
                      <a:pt x="45" y="4"/>
                    </a:lnTo>
                    <a:lnTo>
                      <a:pt x="45" y="1"/>
                    </a:lnTo>
                    <a:lnTo>
                      <a:pt x="45" y="0"/>
                    </a:lnTo>
                    <a:lnTo>
                      <a:pt x="46" y="0"/>
                    </a:lnTo>
                    <a:lnTo>
                      <a:pt x="46" y="1"/>
                    </a:lnTo>
                    <a:lnTo>
                      <a:pt x="46" y="3"/>
                    </a:lnTo>
                    <a:lnTo>
                      <a:pt x="46" y="8"/>
                    </a:lnTo>
                    <a:lnTo>
                      <a:pt x="46" y="13"/>
                    </a:lnTo>
                    <a:lnTo>
                      <a:pt x="46" y="19"/>
                    </a:lnTo>
                    <a:lnTo>
                      <a:pt x="46" y="26"/>
                    </a:lnTo>
                    <a:lnTo>
                      <a:pt x="46" y="32"/>
                    </a:lnTo>
                    <a:lnTo>
                      <a:pt x="46" y="38"/>
                    </a:lnTo>
                    <a:lnTo>
                      <a:pt x="46" y="43"/>
                    </a:lnTo>
                    <a:lnTo>
                      <a:pt x="46" y="48"/>
                    </a:lnTo>
                    <a:lnTo>
                      <a:pt x="46" y="51"/>
                    </a:lnTo>
                    <a:lnTo>
                      <a:pt x="46" y="54"/>
                    </a:lnTo>
                    <a:lnTo>
                      <a:pt x="48" y="56"/>
                    </a:lnTo>
                    <a:lnTo>
                      <a:pt x="48" y="55"/>
                    </a:lnTo>
                    <a:lnTo>
                      <a:pt x="48" y="54"/>
                    </a:lnTo>
                    <a:lnTo>
                      <a:pt x="48" y="55"/>
                    </a:lnTo>
                    <a:lnTo>
                      <a:pt x="48" y="56"/>
                    </a:lnTo>
                    <a:lnTo>
                      <a:pt x="48" y="59"/>
                    </a:lnTo>
                    <a:lnTo>
                      <a:pt x="48" y="60"/>
                    </a:lnTo>
                    <a:lnTo>
                      <a:pt x="49" y="62"/>
                    </a:lnTo>
                    <a:lnTo>
                      <a:pt x="49" y="65"/>
                    </a:lnTo>
                    <a:lnTo>
                      <a:pt x="49" y="67"/>
                    </a:lnTo>
                    <a:lnTo>
                      <a:pt x="49" y="68"/>
                    </a:lnTo>
                    <a:lnTo>
                      <a:pt x="49" y="67"/>
                    </a:lnTo>
                    <a:lnTo>
                      <a:pt x="49" y="65"/>
                    </a:lnTo>
                    <a:lnTo>
                      <a:pt x="49" y="62"/>
                    </a:lnTo>
                    <a:lnTo>
                      <a:pt x="49" y="60"/>
                    </a:lnTo>
                    <a:lnTo>
                      <a:pt x="49" y="55"/>
                    </a:lnTo>
                    <a:lnTo>
                      <a:pt x="49" y="51"/>
                    </a:lnTo>
                    <a:lnTo>
                      <a:pt x="49" y="48"/>
                    </a:lnTo>
                    <a:lnTo>
                      <a:pt x="49" y="44"/>
                    </a:lnTo>
                    <a:lnTo>
                      <a:pt x="50" y="41"/>
                    </a:lnTo>
                    <a:lnTo>
                      <a:pt x="50" y="38"/>
                    </a:lnTo>
                    <a:lnTo>
                      <a:pt x="50" y="37"/>
                    </a:lnTo>
                    <a:lnTo>
                      <a:pt x="50" y="36"/>
                    </a:lnTo>
                    <a:lnTo>
                      <a:pt x="50" y="37"/>
                    </a:lnTo>
                    <a:lnTo>
                      <a:pt x="50" y="39"/>
                    </a:lnTo>
                    <a:lnTo>
                      <a:pt x="50" y="41"/>
                    </a:lnTo>
                    <a:lnTo>
                      <a:pt x="50" y="43"/>
                    </a:lnTo>
                    <a:lnTo>
                      <a:pt x="50" y="45"/>
                    </a:lnTo>
                    <a:lnTo>
                      <a:pt x="50" y="49"/>
                    </a:lnTo>
                    <a:lnTo>
                      <a:pt x="50" y="51"/>
                    </a:lnTo>
                    <a:lnTo>
                      <a:pt x="51" y="55"/>
                    </a:lnTo>
                    <a:lnTo>
                      <a:pt x="51" y="59"/>
                    </a:lnTo>
                    <a:lnTo>
                      <a:pt x="51" y="61"/>
                    </a:lnTo>
                    <a:lnTo>
                      <a:pt x="51" y="65"/>
                    </a:lnTo>
                    <a:lnTo>
                      <a:pt x="51" y="69"/>
                    </a:lnTo>
                    <a:lnTo>
                      <a:pt x="51" y="73"/>
                    </a:lnTo>
                    <a:lnTo>
                      <a:pt x="51" y="75"/>
                    </a:lnTo>
                    <a:lnTo>
                      <a:pt x="51" y="79"/>
                    </a:lnTo>
                    <a:lnTo>
                      <a:pt x="51" y="82"/>
                    </a:lnTo>
                    <a:lnTo>
                      <a:pt x="51" y="83"/>
                    </a:lnTo>
                    <a:lnTo>
                      <a:pt x="51" y="84"/>
                    </a:lnTo>
                    <a:lnTo>
                      <a:pt x="51" y="85"/>
                    </a:lnTo>
                    <a:lnTo>
                      <a:pt x="52" y="85"/>
                    </a:lnTo>
                    <a:lnTo>
                      <a:pt x="52" y="88"/>
                    </a:lnTo>
                    <a:lnTo>
                      <a:pt x="52" y="90"/>
                    </a:lnTo>
                    <a:lnTo>
                      <a:pt x="52" y="92"/>
                    </a:lnTo>
                    <a:lnTo>
                      <a:pt x="52" y="97"/>
                    </a:lnTo>
                    <a:lnTo>
                      <a:pt x="52" y="102"/>
                    </a:lnTo>
                    <a:lnTo>
                      <a:pt x="52" y="107"/>
                    </a:lnTo>
                    <a:lnTo>
                      <a:pt x="52" y="112"/>
                    </a:lnTo>
                    <a:lnTo>
                      <a:pt x="52" y="116"/>
                    </a:lnTo>
                    <a:lnTo>
                      <a:pt x="54" y="120"/>
                    </a:lnTo>
                    <a:lnTo>
                      <a:pt x="54" y="121"/>
                    </a:lnTo>
                    <a:lnTo>
                      <a:pt x="54" y="120"/>
                    </a:lnTo>
                    <a:lnTo>
                      <a:pt x="54" y="116"/>
                    </a:lnTo>
                    <a:lnTo>
                      <a:pt x="54" y="112"/>
                    </a:lnTo>
                    <a:lnTo>
                      <a:pt x="54" y="106"/>
                    </a:lnTo>
                    <a:lnTo>
                      <a:pt x="54" y="98"/>
                    </a:lnTo>
                    <a:lnTo>
                      <a:pt x="54" y="90"/>
                    </a:lnTo>
                    <a:lnTo>
                      <a:pt x="54" y="82"/>
                    </a:lnTo>
                    <a:lnTo>
                      <a:pt x="54" y="73"/>
                    </a:lnTo>
                    <a:lnTo>
                      <a:pt x="54" y="66"/>
                    </a:lnTo>
                    <a:lnTo>
                      <a:pt x="54" y="60"/>
                    </a:lnTo>
                    <a:lnTo>
                      <a:pt x="55" y="54"/>
                    </a:lnTo>
                    <a:lnTo>
                      <a:pt x="55" y="50"/>
                    </a:lnTo>
                    <a:lnTo>
                      <a:pt x="55" y="48"/>
                    </a:lnTo>
                    <a:lnTo>
                      <a:pt x="55" y="47"/>
                    </a:lnTo>
                    <a:lnTo>
                      <a:pt x="55" y="49"/>
                    </a:lnTo>
                    <a:lnTo>
                      <a:pt x="55" y="51"/>
                    </a:lnTo>
                    <a:lnTo>
                      <a:pt x="55" y="56"/>
                    </a:lnTo>
                    <a:lnTo>
                      <a:pt x="55" y="61"/>
                    </a:lnTo>
                    <a:lnTo>
                      <a:pt x="55" y="67"/>
                    </a:lnTo>
                    <a:lnTo>
                      <a:pt x="55" y="74"/>
                    </a:lnTo>
                    <a:lnTo>
                      <a:pt x="55" y="80"/>
                    </a:lnTo>
                    <a:lnTo>
                      <a:pt x="56" y="88"/>
                    </a:lnTo>
                    <a:lnTo>
                      <a:pt x="56" y="94"/>
                    </a:lnTo>
                    <a:lnTo>
                      <a:pt x="56" y="100"/>
                    </a:lnTo>
                    <a:lnTo>
                      <a:pt x="56" y="104"/>
                    </a:lnTo>
                    <a:lnTo>
                      <a:pt x="56" y="108"/>
                    </a:lnTo>
                    <a:lnTo>
                      <a:pt x="56" y="109"/>
                    </a:lnTo>
                    <a:lnTo>
                      <a:pt x="56" y="110"/>
                    </a:lnTo>
                    <a:lnTo>
                      <a:pt x="56" y="109"/>
                    </a:lnTo>
                    <a:lnTo>
                      <a:pt x="56" y="108"/>
                    </a:lnTo>
                    <a:lnTo>
                      <a:pt x="56" y="106"/>
                    </a:lnTo>
                    <a:lnTo>
                      <a:pt x="56" y="102"/>
                    </a:lnTo>
                    <a:lnTo>
                      <a:pt x="56" y="98"/>
                    </a:lnTo>
                    <a:lnTo>
                      <a:pt x="56" y="96"/>
                    </a:lnTo>
                    <a:lnTo>
                      <a:pt x="57" y="94"/>
                    </a:lnTo>
                    <a:lnTo>
                      <a:pt x="57" y="91"/>
                    </a:lnTo>
                    <a:lnTo>
                      <a:pt x="57" y="92"/>
                    </a:lnTo>
                    <a:lnTo>
                      <a:pt x="57" y="94"/>
                    </a:lnTo>
                    <a:lnTo>
                      <a:pt x="57" y="95"/>
                    </a:lnTo>
                    <a:lnTo>
                      <a:pt x="57" y="97"/>
                    </a:lnTo>
                    <a:lnTo>
                      <a:pt x="57" y="100"/>
                    </a:lnTo>
                    <a:lnTo>
                      <a:pt x="57" y="101"/>
                    </a:lnTo>
                    <a:lnTo>
                      <a:pt x="57" y="102"/>
                    </a:lnTo>
                    <a:lnTo>
                      <a:pt x="57" y="103"/>
                    </a:lnTo>
                    <a:lnTo>
                      <a:pt x="59" y="102"/>
                    </a:lnTo>
                    <a:lnTo>
                      <a:pt x="59" y="101"/>
                    </a:lnTo>
                    <a:lnTo>
                      <a:pt x="59" y="100"/>
                    </a:lnTo>
                    <a:lnTo>
                      <a:pt x="59" y="98"/>
                    </a:lnTo>
                    <a:lnTo>
                      <a:pt x="59" y="97"/>
                    </a:lnTo>
                    <a:lnTo>
                      <a:pt x="59" y="96"/>
                    </a:lnTo>
                    <a:lnTo>
                      <a:pt x="59" y="97"/>
                    </a:lnTo>
                    <a:lnTo>
                      <a:pt x="59" y="100"/>
                    </a:lnTo>
                    <a:lnTo>
                      <a:pt x="59" y="102"/>
                    </a:lnTo>
                    <a:lnTo>
                      <a:pt x="59" y="107"/>
                    </a:lnTo>
                    <a:lnTo>
                      <a:pt x="60" y="112"/>
                    </a:lnTo>
                    <a:lnTo>
                      <a:pt x="60" y="116"/>
                    </a:lnTo>
                    <a:lnTo>
                      <a:pt x="60" y="123"/>
                    </a:lnTo>
                    <a:lnTo>
                      <a:pt x="60" y="129"/>
                    </a:lnTo>
                    <a:lnTo>
                      <a:pt x="60" y="133"/>
                    </a:lnTo>
                    <a:lnTo>
                      <a:pt x="60" y="139"/>
                    </a:lnTo>
                    <a:lnTo>
                      <a:pt x="60" y="143"/>
                    </a:lnTo>
                    <a:lnTo>
                      <a:pt x="60" y="148"/>
                    </a:lnTo>
                    <a:lnTo>
                      <a:pt x="60" y="150"/>
                    </a:lnTo>
                    <a:lnTo>
                      <a:pt x="60" y="151"/>
                    </a:lnTo>
                    <a:lnTo>
                      <a:pt x="60" y="150"/>
                    </a:lnTo>
                    <a:lnTo>
                      <a:pt x="60" y="149"/>
                    </a:lnTo>
                    <a:lnTo>
                      <a:pt x="61" y="147"/>
                    </a:lnTo>
                    <a:lnTo>
                      <a:pt x="61" y="143"/>
                    </a:lnTo>
                    <a:lnTo>
                      <a:pt x="61" y="139"/>
                    </a:lnTo>
                    <a:lnTo>
                      <a:pt x="61" y="136"/>
                    </a:lnTo>
                    <a:lnTo>
                      <a:pt x="61" y="132"/>
                    </a:lnTo>
                    <a:lnTo>
                      <a:pt x="61" y="129"/>
                    </a:lnTo>
                    <a:lnTo>
                      <a:pt x="61" y="125"/>
                    </a:lnTo>
                    <a:lnTo>
                      <a:pt x="61" y="121"/>
                    </a:lnTo>
                    <a:lnTo>
                      <a:pt x="61" y="118"/>
                    </a:lnTo>
                    <a:lnTo>
                      <a:pt x="61" y="115"/>
                    </a:lnTo>
                    <a:lnTo>
                      <a:pt x="61" y="113"/>
                    </a:lnTo>
                    <a:lnTo>
                      <a:pt x="61" y="110"/>
                    </a:lnTo>
                    <a:lnTo>
                      <a:pt x="61" y="109"/>
                    </a:lnTo>
                    <a:lnTo>
                      <a:pt x="62" y="108"/>
                    </a:lnTo>
                    <a:lnTo>
                      <a:pt x="62" y="107"/>
                    </a:lnTo>
                    <a:lnTo>
                      <a:pt x="62" y="106"/>
                    </a:lnTo>
                    <a:lnTo>
                      <a:pt x="62" y="107"/>
                    </a:lnTo>
                    <a:lnTo>
                      <a:pt x="62" y="108"/>
                    </a:lnTo>
                    <a:lnTo>
                      <a:pt x="62" y="109"/>
                    </a:lnTo>
                    <a:lnTo>
                      <a:pt x="62" y="112"/>
                    </a:lnTo>
                    <a:lnTo>
                      <a:pt x="62" y="114"/>
                    </a:lnTo>
                    <a:lnTo>
                      <a:pt x="62" y="116"/>
                    </a:lnTo>
                    <a:lnTo>
                      <a:pt x="62" y="120"/>
                    </a:lnTo>
                    <a:lnTo>
                      <a:pt x="62" y="123"/>
                    </a:lnTo>
                    <a:lnTo>
                      <a:pt x="63" y="125"/>
                    </a:lnTo>
                    <a:lnTo>
                      <a:pt x="63" y="126"/>
                    </a:lnTo>
                    <a:lnTo>
                      <a:pt x="63" y="129"/>
                    </a:lnTo>
                    <a:lnTo>
                      <a:pt x="63" y="126"/>
                    </a:lnTo>
                    <a:lnTo>
                      <a:pt x="63" y="124"/>
                    </a:lnTo>
                    <a:lnTo>
                      <a:pt x="63" y="120"/>
                    </a:lnTo>
                    <a:lnTo>
                      <a:pt x="63" y="114"/>
                    </a:lnTo>
                    <a:lnTo>
                      <a:pt x="63" y="108"/>
                    </a:lnTo>
                    <a:lnTo>
                      <a:pt x="63" y="101"/>
                    </a:lnTo>
                    <a:lnTo>
                      <a:pt x="63" y="92"/>
                    </a:lnTo>
                    <a:lnTo>
                      <a:pt x="63" y="84"/>
                    </a:lnTo>
                    <a:lnTo>
                      <a:pt x="65" y="75"/>
                    </a:lnTo>
                    <a:lnTo>
                      <a:pt x="65" y="67"/>
                    </a:lnTo>
                    <a:lnTo>
                      <a:pt x="65" y="60"/>
                    </a:lnTo>
                    <a:lnTo>
                      <a:pt x="65" y="53"/>
                    </a:lnTo>
                    <a:lnTo>
                      <a:pt x="65" y="49"/>
                    </a:lnTo>
                    <a:lnTo>
                      <a:pt x="65" y="45"/>
                    </a:lnTo>
                    <a:lnTo>
                      <a:pt x="65" y="47"/>
                    </a:lnTo>
                    <a:lnTo>
                      <a:pt x="65" y="50"/>
                    </a:lnTo>
                    <a:lnTo>
                      <a:pt x="65" y="56"/>
                    </a:lnTo>
                    <a:lnTo>
                      <a:pt x="65" y="63"/>
                    </a:lnTo>
                    <a:lnTo>
                      <a:pt x="65" y="72"/>
                    </a:lnTo>
                    <a:lnTo>
                      <a:pt x="65" y="82"/>
                    </a:lnTo>
                    <a:lnTo>
                      <a:pt x="66" y="91"/>
                    </a:lnTo>
                    <a:lnTo>
                      <a:pt x="66" y="101"/>
                    </a:lnTo>
                    <a:lnTo>
                      <a:pt x="66" y="110"/>
                    </a:lnTo>
                    <a:lnTo>
                      <a:pt x="66" y="120"/>
                    </a:lnTo>
                    <a:lnTo>
                      <a:pt x="66" y="129"/>
                    </a:lnTo>
                    <a:lnTo>
                      <a:pt x="66" y="135"/>
                    </a:lnTo>
                    <a:lnTo>
                      <a:pt x="66" y="141"/>
                    </a:lnTo>
                    <a:lnTo>
                      <a:pt x="66" y="144"/>
                    </a:lnTo>
                    <a:lnTo>
                      <a:pt x="66" y="147"/>
                    </a:lnTo>
                    <a:lnTo>
                      <a:pt x="66" y="148"/>
                    </a:lnTo>
                    <a:lnTo>
                      <a:pt x="66" y="147"/>
                    </a:lnTo>
                    <a:lnTo>
                      <a:pt x="67" y="144"/>
                    </a:lnTo>
                    <a:lnTo>
                      <a:pt x="67" y="142"/>
                    </a:lnTo>
                    <a:lnTo>
                      <a:pt x="67" y="138"/>
                    </a:lnTo>
                    <a:lnTo>
                      <a:pt x="67" y="135"/>
                    </a:lnTo>
                    <a:lnTo>
                      <a:pt x="67" y="131"/>
                    </a:lnTo>
                    <a:lnTo>
                      <a:pt x="67" y="127"/>
                    </a:lnTo>
                    <a:lnTo>
                      <a:pt x="67" y="124"/>
                    </a:lnTo>
                    <a:lnTo>
                      <a:pt x="67" y="120"/>
                    </a:lnTo>
                    <a:lnTo>
                      <a:pt x="67" y="116"/>
                    </a:lnTo>
                    <a:lnTo>
                      <a:pt x="67" y="114"/>
                    </a:lnTo>
                    <a:lnTo>
                      <a:pt x="67" y="110"/>
                    </a:lnTo>
                    <a:lnTo>
                      <a:pt x="67" y="108"/>
                    </a:lnTo>
                    <a:lnTo>
                      <a:pt x="67" y="106"/>
                    </a:lnTo>
                    <a:lnTo>
                      <a:pt x="68" y="102"/>
                    </a:lnTo>
                    <a:lnTo>
                      <a:pt x="68" y="100"/>
                    </a:lnTo>
                    <a:lnTo>
                      <a:pt x="68" y="97"/>
                    </a:lnTo>
                    <a:lnTo>
                      <a:pt x="68" y="94"/>
                    </a:lnTo>
                    <a:lnTo>
                      <a:pt x="68" y="91"/>
                    </a:lnTo>
                    <a:lnTo>
                      <a:pt x="68" y="89"/>
                    </a:lnTo>
                    <a:lnTo>
                      <a:pt x="68" y="86"/>
                    </a:lnTo>
                    <a:lnTo>
                      <a:pt x="68" y="85"/>
                    </a:lnTo>
                    <a:lnTo>
                      <a:pt x="68" y="84"/>
                    </a:lnTo>
                    <a:lnTo>
                      <a:pt x="68" y="83"/>
                    </a:lnTo>
                    <a:lnTo>
                      <a:pt x="68" y="84"/>
                    </a:lnTo>
                    <a:lnTo>
                      <a:pt x="68" y="85"/>
                    </a:lnTo>
                    <a:lnTo>
                      <a:pt x="69" y="88"/>
                    </a:lnTo>
                    <a:lnTo>
                      <a:pt x="69" y="90"/>
                    </a:lnTo>
                    <a:lnTo>
                      <a:pt x="69" y="94"/>
                    </a:lnTo>
                    <a:lnTo>
                      <a:pt x="69" y="97"/>
                    </a:lnTo>
                    <a:lnTo>
                      <a:pt x="69" y="101"/>
                    </a:lnTo>
                    <a:lnTo>
                      <a:pt x="69" y="104"/>
                    </a:lnTo>
                    <a:lnTo>
                      <a:pt x="69" y="107"/>
                    </a:lnTo>
                    <a:lnTo>
                      <a:pt x="69" y="109"/>
                    </a:lnTo>
                    <a:lnTo>
                      <a:pt x="69" y="112"/>
                    </a:lnTo>
                    <a:lnTo>
                      <a:pt x="69" y="110"/>
                    </a:lnTo>
                    <a:lnTo>
                      <a:pt x="69" y="108"/>
                    </a:lnTo>
                    <a:lnTo>
                      <a:pt x="71" y="106"/>
                    </a:lnTo>
                    <a:lnTo>
                      <a:pt x="71" y="102"/>
                    </a:lnTo>
                    <a:lnTo>
                      <a:pt x="71" y="98"/>
                    </a:lnTo>
                    <a:lnTo>
                      <a:pt x="71" y="95"/>
                    </a:lnTo>
                    <a:lnTo>
                      <a:pt x="71" y="90"/>
                    </a:lnTo>
                    <a:lnTo>
                      <a:pt x="71" y="88"/>
                    </a:lnTo>
                    <a:lnTo>
                      <a:pt x="71" y="84"/>
                    </a:lnTo>
                    <a:lnTo>
                      <a:pt x="71" y="82"/>
                    </a:lnTo>
                    <a:lnTo>
                      <a:pt x="71" y="79"/>
                    </a:lnTo>
                    <a:lnTo>
                      <a:pt x="71" y="77"/>
                    </a:lnTo>
                    <a:lnTo>
                      <a:pt x="71" y="75"/>
                    </a:lnTo>
                    <a:lnTo>
                      <a:pt x="71" y="74"/>
                    </a:lnTo>
                    <a:lnTo>
                      <a:pt x="71" y="73"/>
                    </a:lnTo>
                    <a:lnTo>
                      <a:pt x="72" y="72"/>
                    </a:lnTo>
                    <a:lnTo>
                      <a:pt x="72" y="73"/>
                    </a:lnTo>
                    <a:lnTo>
                      <a:pt x="72" y="74"/>
                    </a:lnTo>
                    <a:lnTo>
                      <a:pt x="72" y="75"/>
                    </a:lnTo>
                    <a:lnTo>
                      <a:pt x="72" y="78"/>
                    </a:lnTo>
                    <a:lnTo>
                      <a:pt x="72" y="80"/>
                    </a:lnTo>
                    <a:lnTo>
                      <a:pt x="72" y="84"/>
                    </a:lnTo>
                    <a:lnTo>
                      <a:pt x="72" y="88"/>
                    </a:lnTo>
                    <a:lnTo>
                      <a:pt x="72" y="92"/>
                    </a:lnTo>
                    <a:lnTo>
                      <a:pt x="73" y="96"/>
                    </a:lnTo>
                    <a:lnTo>
                      <a:pt x="73" y="102"/>
                    </a:lnTo>
                    <a:lnTo>
                      <a:pt x="73" y="107"/>
                    </a:lnTo>
                    <a:lnTo>
                      <a:pt x="73" y="113"/>
                    </a:lnTo>
                    <a:lnTo>
                      <a:pt x="73" y="119"/>
                    </a:lnTo>
                    <a:lnTo>
                      <a:pt x="73" y="124"/>
                    </a:lnTo>
                    <a:lnTo>
                      <a:pt x="73" y="130"/>
                    </a:lnTo>
                    <a:lnTo>
                      <a:pt x="73" y="135"/>
                    </a:lnTo>
                    <a:lnTo>
                      <a:pt x="73" y="141"/>
                    </a:lnTo>
                    <a:lnTo>
                      <a:pt x="73" y="144"/>
                    </a:lnTo>
                    <a:lnTo>
                      <a:pt x="73" y="149"/>
                    </a:lnTo>
                    <a:lnTo>
                      <a:pt x="73" y="151"/>
                    </a:lnTo>
                    <a:lnTo>
                      <a:pt x="73" y="154"/>
                    </a:lnTo>
                    <a:lnTo>
                      <a:pt x="74" y="155"/>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06" name="Freeform 138"/>
              <p:cNvSpPr>
                <a:spLocks/>
              </p:cNvSpPr>
              <p:nvPr/>
            </p:nvSpPr>
            <p:spPr bwMode="auto">
              <a:xfrm>
                <a:off x="4517" y="2147"/>
                <a:ext cx="76" cy="159"/>
              </a:xfrm>
              <a:custGeom>
                <a:avLst/>
                <a:gdLst>
                  <a:gd name="T0" fmla="*/ 0 w 76"/>
                  <a:gd name="T1" fmla="*/ 66 h 159"/>
                  <a:gd name="T2" fmla="*/ 3 w 76"/>
                  <a:gd name="T3" fmla="*/ 67 h 159"/>
                  <a:gd name="T4" fmla="*/ 4 w 76"/>
                  <a:gd name="T5" fmla="*/ 71 h 159"/>
                  <a:gd name="T6" fmla="*/ 5 w 76"/>
                  <a:gd name="T7" fmla="*/ 120 h 159"/>
                  <a:gd name="T8" fmla="*/ 6 w 76"/>
                  <a:gd name="T9" fmla="*/ 82 h 159"/>
                  <a:gd name="T10" fmla="*/ 8 w 76"/>
                  <a:gd name="T11" fmla="*/ 51 h 159"/>
                  <a:gd name="T12" fmla="*/ 9 w 76"/>
                  <a:gd name="T13" fmla="*/ 99 h 159"/>
                  <a:gd name="T14" fmla="*/ 10 w 76"/>
                  <a:gd name="T15" fmla="*/ 87 h 159"/>
                  <a:gd name="T16" fmla="*/ 11 w 76"/>
                  <a:gd name="T17" fmla="*/ 49 h 159"/>
                  <a:gd name="T18" fmla="*/ 12 w 76"/>
                  <a:gd name="T19" fmla="*/ 87 h 159"/>
                  <a:gd name="T20" fmla="*/ 14 w 76"/>
                  <a:gd name="T21" fmla="*/ 95 h 159"/>
                  <a:gd name="T22" fmla="*/ 14 w 76"/>
                  <a:gd name="T23" fmla="*/ 119 h 159"/>
                  <a:gd name="T24" fmla="*/ 15 w 76"/>
                  <a:gd name="T25" fmla="*/ 79 h 159"/>
                  <a:gd name="T26" fmla="*/ 16 w 76"/>
                  <a:gd name="T27" fmla="*/ 71 h 159"/>
                  <a:gd name="T28" fmla="*/ 17 w 76"/>
                  <a:gd name="T29" fmla="*/ 72 h 159"/>
                  <a:gd name="T30" fmla="*/ 20 w 76"/>
                  <a:gd name="T31" fmla="*/ 78 h 159"/>
                  <a:gd name="T32" fmla="*/ 21 w 76"/>
                  <a:gd name="T33" fmla="*/ 43 h 159"/>
                  <a:gd name="T34" fmla="*/ 22 w 76"/>
                  <a:gd name="T35" fmla="*/ 11 h 159"/>
                  <a:gd name="T36" fmla="*/ 23 w 76"/>
                  <a:gd name="T37" fmla="*/ 135 h 159"/>
                  <a:gd name="T38" fmla="*/ 25 w 76"/>
                  <a:gd name="T39" fmla="*/ 64 h 159"/>
                  <a:gd name="T40" fmla="*/ 26 w 76"/>
                  <a:gd name="T41" fmla="*/ 40 h 159"/>
                  <a:gd name="T42" fmla="*/ 27 w 76"/>
                  <a:gd name="T43" fmla="*/ 76 h 159"/>
                  <a:gd name="T44" fmla="*/ 28 w 76"/>
                  <a:gd name="T45" fmla="*/ 98 h 159"/>
                  <a:gd name="T46" fmla="*/ 29 w 76"/>
                  <a:gd name="T47" fmla="*/ 70 h 159"/>
                  <a:gd name="T48" fmla="*/ 31 w 76"/>
                  <a:gd name="T49" fmla="*/ 131 h 159"/>
                  <a:gd name="T50" fmla="*/ 32 w 76"/>
                  <a:gd name="T51" fmla="*/ 88 h 159"/>
                  <a:gd name="T52" fmla="*/ 32 w 76"/>
                  <a:gd name="T53" fmla="*/ 65 h 159"/>
                  <a:gd name="T54" fmla="*/ 33 w 76"/>
                  <a:gd name="T55" fmla="*/ 116 h 159"/>
                  <a:gd name="T56" fmla="*/ 34 w 76"/>
                  <a:gd name="T57" fmla="*/ 84 h 159"/>
                  <a:gd name="T58" fmla="*/ 36 w 76"/>
                  <a:gd name="T59" fmla="*/ 108 h 159"/>
                  <a:gd name="T60" fmla="*/ 37 w 76"/>
                  <a:gd name="T61" fmla="*/ 64 h 159"/>
                  <a:gd name="T62" fmla="*/ 38 w 76"/>
                  <a:gd name="T63" fmla="*/ 94 h 159"/>
                  <a:gd name="T64" fmla="*/ 39 w 76"/>
                  <a:gd name="T65" fmla="*/ 88 h 159"/>
                  <a:gd name="T66" fmla="*/ 40 w 76"/>
                  <a:gd name="T67" fmla="*/ 94 h 159"/>
                  <a:gd name="T68" fmla="*/ 43 w 76"/>
                  <a:gd name="T69" fmla="*/ 102 h 159"/>
                  <a:gd name="T70" fmla="*/ 44 w 76"/>
                  <a:gd name="T71" fmla="*/ 89 h 159"/>
                  <a:gd name="T72" fmla="*/ 45 w 76"/>
                  <a:gd name="T73" fmla="*/ 119 h 159"/>
                  <a:gd name="T74" fmla="*/ 46 w 76"/>
                  <a:gd name="T75" fmla="*/ 113 h 159"/>
                  <a:gd name="T76" fmla="*/ 48 w 76"/>
                  <a:gd name="T77" fmla="*/ 111 h 159"/>
                  <a:gd name="T78" fmla="*/ 48 w 76"/>
                  <a:gd name="T79" fmla="*/ 117 h 159"/>
                  <a:gd name="T80" fmla="*/ 49 w 76"/>
                  <a:gd name="T81" fmla="*/ 122 h 159"/>
                  <a:gd name="T82" fmla="*/ 50 w 76"/>
                  <a:gd name="T83" fmla="*/ 86 h 159"/>
                  <a:gd name="T84" fmla="*/ 51 w 76"/>
                  <a:gd name="T85" fmla="*/ 135 h 159"/>
                  <a:gd name="T86" fmla="*/ 53 w 76"/>
                  <a:gd name="T87" fmla="*/ 137 h 159"/>
                  <a:gd name="T88" fmla="*/ 54 w 76"/>
                  <a:gd name="T89" fmla="*/ 106 h 159"/>
                  <a:gd name="T90" fmla="*/ 55 w 76"/>
                  <a:gd name="T91" fmla="*/ 90 h 159"/>
                  <a:gd name="T92" fmla="*/ 56 w 76"/>
                  <a:gd name="T93" fmla="*/ 65 h 159"/>
                  <a:gd name="T94" fmla="*/ 57 w 76"/>
                  <a:gd name="T95" fmla="*/ 60 h 159"/>
                  <a:gd name="T96" fmla="*/ 59 w 76"/>
                  <a:gd name="T97" fmla="*/ 148 h 159"/>
                  <a:gd name="T98" fmla="*/ 60 w 76"/>
                  <a:gd name="T99" fmla="*/ 98 h 159"/>
                  <a:gd name="T100" fmla="*/ 61 w 76"/>
                  <a:gd name="T101" fmla="*/ 83 h 159"/>
                  <a:gd name="T102" fmla="*/ 61 w 76"/>
                  <a:gd name="T103" fmla="*/ 123 h 159"/>
                  <a:gd name="T104" fmla="*/ 62 w 76"/>
                  <a:gd name="T105" fmla="*/ 131 h 159"/>
                  <a:gd name="T106" fmla="*/ 63 w 76"/>
                  <a:gd name="T107" fmla="*/ 102 h 159"/>
                  <a:gd name="T108" fmla="*/ 65 w 76"/>
                  <a:gd name="T109" fmla="*/ 128 h 159"/>
                  <a:gd name="T110" fmla="*/ 67 w 76"/>
                  <a:gd name="T111" fmla="*/ 125 h 159"/>
                  <a:gd name="T112" fmla="*/ 68 w 76"/>
                  <a:gd name="T113" fmla="*/ 81 h 159"/>
                  <a:gd name="T114" fmla="*/ 70 w 76"/>
                  <a:gd name="T115" fmla="*/ 119 h 159"/>
                  <a:gd name="T116" fmla="*/ 71 w 76"/>
                  <a:gd name="T117" fmla="*/ 77 h 159"/>
                  <a:gd name="T118" fmla="*/ 72 w 76"/>
                  <a:gd name="T119" fmla="*/ 118 h 159"/>
                  <a:gd name="T120" fmla="*/ 73 w 76"/>
                  <a:gd name="T121" fmla="*/ 105 h 159"/>
                  <a:gd name="T122" fmla="*/ 74 w 76"/>
                  <a:gd name="T123" fmla="*/ 77 h 159"/>
                  <a:gd name="T124" fmla="*/ 76 w 76"/>
                  <a:gd name="T125" fmla="*/ 94 h 1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6"/>
                  <a:gd name="T190" fmla="*/ 0 h 159"/>
                  <a:gd name="T191" fmla="*/ 76 w 76"/>
                  <a:gd name="T192" fmla="*/ 159 h 15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6" h="159">
                    <a:moveTo>
                      <a:pt x="0" y="118"/>
                    </a:moveTo>
                    <a:lnTo>
                      <a:pt x="0" y="116"/>
                    </a:lnTo>
                    <a:lnTo>
                      <a:pt x="0" y="113"/>
                    </a:lnTo>
                    <a:lnTo>
                      <a:pt x="0" y="108"/>
                    </a:lnTo>
                    <a:lnTo>
                      <a:pt x="0" y="104"/>
                    </a:lnTo>
                    <a:lnTo>
                      <a:pt x="0" y="96"/>
                    </a:lnTo>
                    <a:lnTo>
                      <a:pt x="0" y="90"/>
                    </a:lnTo>
                    <a:lnTo>
                      <a:pt x="0" y="83"/>
                    </a:lnTo>
                    <a:lnTo>
                      <a:pt x="0" y="77"/>
                    </a:lnTo>
                    <a:lnTo>
                      <a:pt x="0" y="71"/>
                    </a:lnTo>
                    <a:lnTo>
                      <a:pt x="0" y="66"/>
                    </a:lnTo>
                    <a:lnTo>
                      <a:pt x="0" y="63"/>
                    </a:lnTo>
                    <a:lnTo>
                      <a:pt x="2" y="60"/>
                    </a:lnTo>
                    <a:lnTo>
                      <a:pt x="2" y="59"/>
                    </a:lnTo>
                    <a:lnTo>
                      <a:pt x="2" y="60"/>
                    </a:lnTo>
                    <a:lnTo>
                      <a:pt x="2" y="61"/>
                    </a:lnTo>
                    <a:lnTo>
                      <a:pt x="2" y="63"/>
                    </a:lnTo>
                    <a:lnTo>
                      <a:pt x="2" y="65"/>
                    </a:lnTo>
                    <a:lnTo>
                      <a:pt x="2" y="66"/>
                    </a:lnTo>
                    <a:lnTo>
                      <a:pt x="2" y="67"/>
                    </a:lnTo>
                    <a:lnTo>
                      <a:pt x="2" y="69"/>
                    </a:lnTo>
                    <a:lnTo>
                      <a:pt x="3" y="67"/>
                    </a:lnTo>
                    <a:lnTo>
                      <a:pt x="3" y="66"/>
                    </a:lnTo>
                    <a:lnTo>
                      <a:pt x="3" y="67"/>
                    </a:lnTo>
                    <a:lnTo>
                      <a:pt x="3" y="69"/>
                    </a:lnTo>
                    <a:lnTo>
                      <a:pt x="3" y="71"/>
                    </a:lnTo>
                    <a:lnTo>
                      <a:pt x="3" y="72"/>
                    </a:lnTo>
                    <a:lnTo>
                      <a:pt x="3" y="73"/>
                    </a:lnTo>
                    <a:lnTo>
                      <a:pt x="3" y="75"/>
                    </a:lnTo>
                    <a:lnTo>
                      <a:pt x="4" y="75"/>
                    </a:lnTo>
                    <a:lnTo>
                      <a:pt x="4" y="73"/>
                    </a:lnTo>
                    <a:lnTo>
                      <a:pt x="4" y="72"/>
                    </a:lnTo>
                    <a:lnTo>
                      <a:pt x="4" y="71"/>
                    </a:lnTo>
                    <a:lnTo>
                      <a:pt x="4" y="70"/>
                    </a:lnTo>
                    <a:lnTo>
                      <a:pt x="4" y="71"/>
                    </a:lnTo>
                    <a:lnTo>
                      <a:pt x="4" y="73"/>
                    </a:lnTo>
                    <a:lnTo>
                      <a:pt x="4" y="77"/>
                    </a:lnTo>
                    <a:lnTo>
                      <a:pt x="5" y="82"/>
                    </a:lnTo>
                    <a:lnTo>
                      <a:pt x="5" y="87"/>
                    </a:lnTo>
                    <a:lnTo>
                      <a:pt x="5" y="93"/>
                    </a:lnTo>
                    <a:lnTo>
                      <a:pt x="5" y="100"/>
                    </a:lnTo>
                    <a:lnTo>
                      <a:pt x="5" y="107"/>
                    </a:lnTo>
                    <a:lnTo>
                      <a:pt x="5" y="113"/>
                    </a:lnTo>
                    <a:lnTo>
                      <a:pt x="5" y="120"/>
                    </a:lnTo>
                    <a:lnTo>
                      <a:pt x="5" y="125"/>
                    </a:lnTo>
                    <a:lnTo>
                      <a:pt x="5" y="130"/>
                    </a:lnTo>
                    <a:lnTo>
                      <a:pt x="5" y="133"/>
                    </a:lnTo>
                    <a:lnTo>
                      <a:pt x="5" y="134"/>
                    </a:lnTo>
                    <a:lnTo>
                      <a:pt x="6" y="131"/>
                    </a:lnTo>
                    <a:lnTo>
                      <a:pt x="6" y="126"/>
                    </a:lnTo>
                    <a:lnTo>
                      <a:pt x="6" y="119"/>
                    </a:lnTo>
                    <a:lnTo>
                      <a:pt x="6" y="112"/>
                    </a:lnTo>
                    <a:lnTo>
                      <a:pt x="6" y="102"/>
                    </a:lnTo>
                    <a:lnTo>
                      <a:pt x="6" y="93"/>
                    </a:lnTo>
                    <a:lnTo>
                      <a:pt x="6" y="82"/>
                    </a:lnTo>
                    <a:lnTo>
                      <a:pt x="6" y="72"/>
                    </a:lnTo>
                    <a:lnTo>
                      <a:pt x="6" y="64"/>
                    </a:lnTo>
                    <a:lnTo>
                      <a:pt x="6" y="55"/>
                    </a:lnTo>
                    <a:lnTo>
                      <a:pt x="6" y="49"/>
                    </a:lnTo>
                    <a:lnTo>
                      <a:pt x="6" y="45"/>
                    </a:lnTo>
                    <a:lnTo>
                      <a:pt x="6" y="41"/>
                    </a:lnTo>
                    <a:lnTo>
                      <a:pt x="8" y="40"/>
                    </a:lnTo>
                    <a:lnTo>
                      <a:pt x="8" y="42"/>
                    </a:lnTo>
                    <a:lnTo>
                      <a:pt x="8" y="45"/>
                    </a:lnTo>
                    <a:lnTo>
                      <a:pt x="8" y="48"/>
                    </a:lnTo>
                    <a:lnTo>
                      <a:pt x="8" y="51"/>
                    </a:lnTo>
                    <a:lnTo>
                      <a:pt x="8" y="54"/>
                    </a:lnTo>
                    <a:lnTo>
                      <a:pt x="8" y="58"/>
                    </a:lnTo>
                    <a:lnTo>
                      <a:pt x="8" y="61"/>
                    </a:lnTo>
                    <a:lnTo>
                      <a:pt x="8" y="65"/>
                    </a:lnTo>
                    <a:lnTo>
                      <a:pt x="8" y="69"/>
                    </a:lnTo>
                    <a:lnTo>
                      <a:pt x="8" y="72"/>
                    </a:lnTo>
                    <a:lnTo>
                      <a:pt x="9" y="77"/>
                    </a:lnTo>
                    <a:lnTo>
                      <a:pt x="9" y="82"/>
                    </a:lnTo>
                    <a:lnTo>
                      <a:pt x="9" y="87"/>
                    </a:lnTo>
                    <a:lnTo>
                      <a:pt x="9" y="93"/>
                    </a:lnTo>
                    <a:lnTo>
                      <a:pt x="9" y="99"/>
                    </a:lnTo>
                    <a:lnTo>
                      <a:pt x="9" y="104"/>
                    </a:lnTo>
                    <a:lnTo>
                      <a:pt x="9" y="108"/>
                    </a:lnTo>
                    <a:lnTo>
                      <a:pt x="9" y="112"/>
                    </a:lnTo>
                    <a:lnTo>
                      <a:pt x="9" y="116"/>
                    </a:lnTo>
                    <a:lnTo>
                      <a:pt x="9" y="117"/>
                    </a:lnTo>
                    <a:lnTo>
                      <a:pt x="9" y="116"/>
                    </a:lnTo>
                    <a:lnTo>
                      <a:pt x="10" y="112"/>
                    </a:lnTo>
                    <a:lnTo>
                      <a:pt x="10" y="107"/>
                    </a:lnTo>
                    <a:lnTo>
                      <a:pt x="10" y="101"/>
                    </a:lnTo>
                    <a:lnTo>
                      <a:pt x="10" y="95"/>
                    </a:lnTo>
                    <a:lnTo>
                      <a:pt x="10" y="87"/>
                    </a:lnTo>
                    <a:lnTo>
                      <a:pt x="10" y="79"/>
                    </a:lnTo>
                    <a:lnTo>
                      <a:pt x="10" y="72"/>
                    </a:lnTo>
                    <a:lnTo>
                      <a:pt x="10" y="65"/>
                    </a:lnTo>
                    <a:lnTo>
                      <a:pt x="10" y="58"/>
                    </a:lnTo>
                    <a:lnTo>
                      <a:pt x="10" y="53"/>
                    </a:lnTo>
                    <a:lnTo>
                      <a:pt x="10" y="49"/>
                    </a:lnTo>
                    <a:lnTo>
                      <a:pt x="10" y="46"/>
                    </a:lnTo>
                    <a:lnTo>
                      <a:pt x="10" y="45"/>
                    </a:lnTo>
                    <a:lnTo>
                      <a:pt x="11" y="45"/>
                    </a:lnTo>
                    <a:lnTo>
                      <a:pt x="11" y="47"/>
                    </a:lnTo>
                    <a:lnTo>
                      <a:pt x="11" y="49"/>
                    </a:lnTo>
                    <a:lnTo>
                      <a:pt x="11" y="53"/>
                    </a:lnTo>
                    <a:lnTo>
                      <a:pt x="11" y="58"/>
                    </a:lnTo>
                    <a:lnTo>
                      <a:pt x="11" y="63"/>
                    </a:lnTo>
                    <a:lnTo>
                      <a:pt x="11" y="67"/>
                    </a:lnTo>
                    <a:lnTo>
                      <a:pt x="11" y="72"/>
                    </a:lnTo>
                    <a:lnTo>
                      <a:pt x="11" y="77"/>
                    </a:lnTo>
                    <a:lnTo>
                      <a:pt x="11" y="81"/>
                    </a:lnTo>
                    <a:lnTo>
                      <a:pt x="11" y="84"/>
                    </a:lnTo>
                    <a:lnTo>
                      <a:pt x="11" y="86"/>
                    </a:lnTo>
                    <a:lnTo>
                      <a:pt x="11" y="87"/>
                    </a:lnTo>
                    <a:lnTo>
                      <a:pt x="12" y="87"/>
                    </a:lnTo>
                    <a:lnTo>
                      <a:pt x="12" y="86"/>
                    </a:lnTo>
                    <a:lnTo>
                      <a:pt x="12" y="83"/>
                    </a:lnTo>
                    <a:lnTo>
                      <a:pt x="12" y="82"/>
                    </a:lnTo>
                    <a:lnTo>
                      <a:pt x="12" y="79"/>
                    </a:lnTo>
                    <a:lnTo>
                      <a:pt x="12" y="77"/>
                    </a:lnTo>
                    <a:lnTo>
                      <a:pt x="12" y="76"/>
                    </a:lnTo>
                    <a:lnTo>
                      <a:pt x="12" y="77"/>
                    </a:lnTo>
                    <a:lnTo>
                      <a:pt x="12" y="79"/>
                    </a:lnTo>
                    <a:lnTo>
                      <a:pt x="12" y="83"/>
                    </a:lnTo>
                    <a:lnTo>
                      <a:pt x="12" y="89"/>
                    </a:lnTo>
                    <a:lnTo>
                      <a:pt x="14" y="95"/>
                    </a:lnTo>
                    <a:lnTo>
                      <a:pt x="14" y="102"/>
                    </a:lnTo>
                    <a:lnTo>
                      <a:pt x="14" y="110"/>
                    </a:lnTo>
                    <a:lnTo>
                      <a:pt x="14" y="117"/>
                    </a:lnTo>
                    <a:lnTo>
                      <a:pt x="14" y="123"/>
                    </a:lnTo>
                    <a:lnTo>
                      <a:pt x="14" y="128"/>
                    </a:lnTo>
                    <a:lnTo>
                      <a:pt x="14" y="131"/>
                    </a:lnTo>
                    <a:lnTo>
                      <a:pt x="14" y="134"/>
                    </a:lnTo>
                    <a:lnTo>
                      <a:pt x="14" y="133"/>
                    </a:lnTo>
                    <a:lnTo>
                      <a:pt x="14" y="130"/>
                    </a:lnTo>
                    <a:lnTo>
                      <a:pt x="14" y="125"/>
                    </a:lnTo>
                    <a:lnTo>
                      <a:pt x="14" y="119"/>
                    </a:lnTo>
                    <a:lnTo>
                      <a:pt x="14" y="111"/>
                    </a:lnTo>
                    <a:lnTo>
                      <a:pt x="15" y="102"/>
                    </a:lnTo>
                    <a:lnTo>
                      <a:pt x="15" y="94"/>
                    </a:lnTo>
                    <a:lnTo>
                      <a:pt x="15" y="86"/>
                    </a:lnTo>
                    <a:lnTo>
                      <a:pt x="15" y="79"/>
                    </a:lnTo>
                    <a:lnTo>
                      <a:pt x="15" y="73"/>
                    </a:lnTo>
                    <a:lnTo>
                      <a:pt x="15" y="70"/>
                    </a:lnTo>
                    <a:lnTo>
                      <a:pt x="15" y="69"/>
                    </a:lnTo>
                    <a:lnTo>
                      <a:pt x="15" y="71"/>
                    </a:lnTo>
                    <a:lnTo>
                      <a:pt x="15" y="75"/>
                    </a:lnTo>
                    <a:lnTo>
                      <a:pt x="15" y="79"/>
                    </a:lnTo>
                    <a:lnTo>
                      <a:pt x="15" y="84"/>
                    </a:lnTo>
                    <a:lnTo>
                      <a:pt x="15" y="89"/>
                    </a:lnTo>
                    <a:lnTo>
                      <a:pt x="16" y="94"/>
                    </a:lnTo>
                    <a:lnTo>
                      <a:pt x="16" y="96"/>
                    </a:lnTo>
                    <a:lnTo>
                      <a:pt x="16" y="99"/>
                    </a:lnTo>
                    <a:lnTo>
                      <a:pt x="16" y="96"/>
                    </a:lnTo>
                    <a:lnTo>
                      <a:pt x="16" y="94"/>
                    </a:lnTo>
                    <a:lnTo>
                      <a:pt x="16" y="89"/>
                    </a:lnTo>
                    <a:lnTo>
                      <a:pt x="16" y="83"/>
                    </a:lnTo>
                    <a:lnTo>
                      <a:pt x="16" y="77"/>
                    </a:lnTo>
                    <a:lnTo>
                      <a:pt x="16" y="71"/>
                    </a:lnTo>
                    <a:lnTo>
                      <a:pt x="16" y="65"/>
                    </a:lnTo>
                    <a:lnTo>
                      <a:pt x="16" y="60"/>
                    </a:lnTo>
                    <a:lnTo>
                      <a:pt x="17" y="57"/>
                    </a:lnTo>
                    <a:lnTo>
                      <a:pt x="17" y="55"/>
                    </a:lnTo>
                    <a:lnTo>
                      <a:pt x="17" y="54"/>
                    </a:lnTo>
                    <a:lnTo>
                      <a:pt x="17" y="55"/>
                    </a:lnTo>
                    <a:lnTo>
                      <a:pt x="17" y="58"/>
                    </a:lnTo>
                    <a:lnTo>
                      <a:pt x="17" y="60"/>
                    </a:lnTo>
                    <a:lnTo>
                      <a:pt x="17" y="64"/>
                    </a:lnTo>
                    <a:lnTo>
                      <a:pt x="17" y="69"/>
                    </a:lnTo>
                    <a:lnTo>
                      <a:pt x="17" y="72"/>
                    </a:lnTo>
                    <a:lnTo>
                      <a:pt x="17" y="76"/>
                    </a:lnTo>
                    <a:lnTo>
                      <a:pt x="17" y="78"/>
                    </a:lnTo>
                    <a:lnTo>
                      <a:pt x="17" y="81"/>
                    </a:lnTo>
                    <a:lnTo>
                      <a:pt x="17" y="83"/>
                    </a:lnTo>
                    <a:lnTo>
                      <a:pt x="19" y="84"/>
                    </a:lnTo>
                    <a:lnTo>
                      <a:pt x="19" y="83"/>
                    </a:lnTo>
                    <a:lnTo>
                      <a:pt x="19" y="82"/>
                    </a:lnTo>
                    <a:lnTo>
                      <a:pt x="19" y="81"/>
                    </a:lnTo>
                    <a:lnTo>
                      <a:pt x="19" y="79"/>
                    </a:lnTo>
                    <a:lnTo>
                      <a:pt x="20" y="79"/>
                    </a:lnTo>
                    <a:lnTo>
                      <a:pt x="20" y="78"/>
                    </a:lnTo>
                    <a:lnTo>
                      <a:pt x="20" y="77"/>
                    </a:lnTo>
                    <a:lnTo>
                      <a:pt x="20" y="76"/>
                    </a:lnTo>
                    <a:lnTo>
                      <a:pt x="20" y="75"/>
                    </a:lnTo>
                    <a:lnTo>
                      <a:pt x="20" y="73"/>
                    </a:lnTo>
                    <a:lnTo>
                      <a:pt x="21" y="72"/>
                    </a:lnTo>
                    <a:lnTo>
                      <a:pt x="21" y="69"/>
                    </a:lnTo>
                    <a:lnTo>
                      <a:pt x="21" y="66"/>
                    </a:lnTo>
                    <a:lnTo>
                      <a:pt x="21" y="61"/>
                    </a:lnTo>
                    <a:lnTo>
                      <a:pt x="21" y="55"/>
                    </a:lnTo>
                    <a:lnTo>
                      <a:pt x="21" y="51"/>
                    </a:lnTo>
                    <a:lnTo>
                      <a:pt x="21" y="43"/>
                    </a:lnTo>
                    <a:lnTo>
                      <a:pt x="21" y="36"/>
                    </a:lnTo>
                    <a:lnTo>
                      <a:pt x="21" y="29"/>
                    </a:lnTo>
                    <a:lnTo>
                      <a:pt x="21" y="22"/>
                    </a:lnTo>
                    <a:lnTo>
                      <a:pt x="21" y="14"/>
                    </a:lnTo>
                    <a:lnTo>
                      <a:pt x="21" y="8"/>
                    </a:lnTo>
                    <a:lnTo>
                      <a:pt x="21" y="4"/>
                    </a:lnTo>
                    <a:lnTo>
                      <a:pt x="22" y="1"/>
                    </a:lnTo>
                    <a:lnTo>
                      <a:pt x="22" y="0"/>
                    </a:lnTo>
                    <a:lnTo>
                      <a:pt x="22" y="1"/>
                    </a:lnTo>
                    <a:lnTo>
                      <a:pt x="22" y="5"/>
                    </a:lnTo>
                    <a:lnTo>
                      <a:pt x="22" y="11"/>
                    </a:lnTo>
                    <a:lnTo>
                      <a:pt x="22" y="19"/>
                    </a:lnTo>
                    <a:lnTo>
                      <a:pt x="22" y="30"/>
                    </a:lnTo>
                    <a:lnTo>
                      <a:pt x="22" y="42"/>
                    </a:lnTo>
                    <a:lnTo>
                      <a:pt x="22" y="55"/>
                    </a:lnTo>
                    <a:lnTo>
                      <a:pt x="22" y="70"/>
                    </a:lnTo>
                    <a:lnTo>
                      <a:pt x="22" y="83"/>
                    </a:lnTo>
                    <a:lnTo>
                      <a:pt x="22" y="96"/>
                    </a:lnTo>
                    <a:lnTo>
                      <a:pt x="22" y="108"/>
                    </a:lnTo>
                    <a:lnTo>
                      <a:pt x="23" y="119"/>
                    </a:lnTo>
                    <a:lnTo>
                      <a:pt x="23" y="128"/>
                    </a:lnTo>
                    <a:lnTo>
                      <a:pt x="23" y="135"/>
                    </a:lnTo>
                    <a:lnTo>
                      <a:pt x="23" y="139"/>
                    </a:lnTo>
                    <a:lnTo>
                      <a:pt x="23" y="140"/>
                    </a:lnTo>
                    <a:lnTo>
                      <a:pt x="23" y="136"/>
                    </a:lnTo>
                    <a:lnTo>
                      <a:pt x="23" y="131"/>
                    </a:lnTo>
                    <a:lnTo>
                      <a:pt x="23" y="124"/>
                    </a:lnTo>
                    <a:lnTo>
                      <a:pt x="23" y="116"/>
                    </a:lnTo>
                    <a:lnTo>
                      <a:pt x="23" y="106"/>
                    </a:lnTo>
                    <a:lnTo>
                      <a:pt x="23" y="96"/>
                    </a:lnTo>
                    <a:lnTo>
                      <a:pt x="25" y="86"/>
                    </a:lnTo>
                    <a:lnTo>
                      <a:pt x="25" y="75"/>
                    </a:lnTo>
                    <a:lnTo>
                      <a:pt x="25" y="64"/>
                    </a:lnTo>
                    <a:lnTo>
                      <a:pt x="25" y="54"/>
                    </a:lnTo>
                    <a:lnTo>
                      <a:pt x="25" y="45"/>
                    </a:lnTo>
                    <a:lnTo>
                      <a:pt x="25" y="37"/>
                    </a:lnTo>
                    <a:lnTo>
                      <a:pt x="25" y="32"/>
                    </a:lnTo>
                    <a:lnTo>
                      <a:pt x="25" y="28"/>
                    </a:lnTo>
                    <a:lnTo>
                      <a:pt x="25" y="26"/>
                    </a:lnTo>
                    <a:lnTo>
                      <a:pt x="25" y="25"/>
                    </a:lnTo>
                    <a:lnTo>
                      <a:pt x="25" y="28"/>
                    </a:lnTo>
                    <a:lnTo>
                      <a:pt x="25" y="30"/>
                    </a:lnTo>
                    <a:lnTo>
                      <a:pt x="25" y="35"/>
                    </a:lnTo>
                    <a:lnTo>
                      <a:pt x="26" y="40"/>
                    </a:lnTo>
                    <a:lnTo>
                      <a:pt x="26" y="46"/>
                    </a:lnTo>
                    <a:lnTo>
                      <a:pt x="26" y="52"/>
                    </a:lnTo>
                    <a:lnTo>
                      <a:pt x="26" y="57"/>
                    </a:lnTo>
                    <a:lnTo>
                      <a:pt x="26" y="61"/>
                    </a:lnTo>
                    <a:lnTo>
                      <a:pt x="26" y="66"/>
                    </a:lnTo>
                    <a:lnTo>
                      <a:pt x="26" y="69"/>
                    </a:lnTo>
                    <a:lnTo>
                      <a:pt x="26" y="71"/>
                    </a:lnTo>
                    <a:lnTo>
                      <a:pt x="26" y="72"/>
                    </a:lnTo>
                    <a:lnTo>
                      <a:pt x="26" y="73"/>
                    </a:lnTo>
                    <a:lnTo>
                      <a:pt x="27" y="75"/>
                    </a:lnTo>
                    <a:lnTo>
                      <a:pt x="27" y="76"/>
                    </a:lnTo>
                    <a:lnTo>
                      <a:pt x="27" y="77"/>
                    </a:lnTo>
                    <a:lnTo>
                      <a:pt x="27" y="78"/>
                    </a:lnTo>
                    <a:lnTo>
                      <a:pt x="27" y="79"/>
                    </a:lnTo>
                    <a:lnTo>
                      <a:pt x="27" y="82"/>
                    </a:lnTo>
                    <a:lnTo>
                      <a:pt x="27" y="84"/>
                    </a:lnTo>
                    <a:lnTo>
                      <a:pt x="27" y="87"/>
                    </a:lnTo>
                    <a:lnTo>
                      <a:pt x="27" y="89"/>
                    </a:lnTo>
                    <a:lnTo>
                      <a:pt x="27" y="92"/>
                    </a:lnTo>
                    <a:lnTo>
                      <a:pt x="27" y="94"/>
                    </a:lnTo>
                    <a:lnTo>
                      <a:pt x="28" y="96"/>
                    </a:lnTo>
                    <a:lnTo>
                      <a:pt x="28" y="98"/>
                    </a:lnTo>
                    <a:lnTo>
                      <a:pt x="28" y="99"/>
                    </a:lnTo>
                    <a:lnTo>
                      <a:pt x="28" y="98"/>
                    </a:lnTo>
                    <a:lnTo>
                      <a:pt x="28" y="95"/>
                    </a:lnTo>
                    <a:lnTo>
                      <a:pt x="28" y="93"/>
                    </a:lnTo>
                    <a:lnTo>
                      <a:pt x="28" y="89"/>
                    </a:lnTo>
                    <a:lnTo>
                      <a:pt x="28" y="86"/>
                    </a:lnTo>
                    <a:lnTo>
                      <a:pt x="28" y="81"/>
                    </a:lnTo>
                    <a:lnTo>
                      <a:pt x="28" y="77"/>
                    </a:lnTo>
                    <a:lnTo>
                      <a:pt x="28" y="73"/>
                    </a:lnTo>
                    <a:lnTo>
                      <a:pt x="29" y="71"/>
                    </a:lnTo>
                    <a:lnTo>
                      <a:pt x="29" y="70"/>
                    </a:lnTo>
                    <a:lnTo>
                      <a:pt x="29" y="71"/>
                    </a:lnTo>
                    <a:lnTo>
                      <a:pt x="29" y="73"/>
                    </a:lnTo>
                    <a:lnTo>
                      <a:pt x="29" y="78"/>
                    </a:lnTo>
                    <a:lnTo>
                      <a:pt x="29" y="84"/>
                    </a:lnTo>
                    <a:lnTo>
                      <a:pt x="29" y="90"/>
                    </a:lnTo>
                    <a:lnTo>
                      <a:pt x="29" y="99"/>
                    </a:lnTo>
                    <a:lnTo>
                      <a:pt x="29" y="106"/>
                    </a:lnTo>
                    <a:lnTo>
                      <a:pt x="29" y="113"/>
                    </a:lnTo>
                    <a:lnTo>
                      <a:pt x="29" y="120"/>
                    </a:lnTo>
                    <a:lnTo>
                      <a:pt x="31" y="126"/>
                    </a:lnTo>
                    <a:lnTo>
                      <a:pt x="31" y="131"/>
                    </a:lnTo>
                    <a:lnTo>
                      <a:pt x="31" y="135"/>
                    </a:lnTo>
                    <a:lnTo>
                      <a:pt x="31" y="136"/>
                    </a:lnTo>
                    <a:lnTo>
                      <a:pt x="31" y="134"/>
                    </a:lnTo>
                    <a:lnTo>
                      <a:pt x="31" y="131"/>
                    </a:lnTo>
                    <a:lnTo>
                      <a:pt x="31" y="126"/>
                    </a:lnTo>
                    <a:lnTo>
                      <a:pt x="31" y="120"/>
                    </a:lnTo>
                    <a:lnTo>
                      <a:pt x="31" y="114"/>
                    </a:lnTo>
                    <a:lnTo>
                      <a:pt x="31" y="108"/>
                    </a:lnTo>
                    <a:lnTo>
                      <a:pt x="31" y="101"/>
                    </a:lnTo>
                    <a:lnTo>
                      <a:pt x="31" y="95"/>
                    </a:lnTo>
                    <a:lnTo>
                      <a:pt x="32" y="88"/>
                    </a:lnTo>
                    <a:lnTo>
                      <a:pt x="32" y="82"/>
                    </a:lnTo>
                    <a:lnTo>
                      <a:pt x="32" y="77"/>
                    </a:lnTo>
                    <a:lnTo>
                      <a:pt x="32" y="72"/>
                    </a:lnTo>
                    <a:lnTo>
                      <a:pt x="32" y="67"/>
                    </a:lnTo>
                    <a:lnTo>
                      <a:pt x="32" y="64"/>
                    </a:lnTo>
                    <a:lnTo>
                      <a:pt x="32" y="61"/>
                    </a:lnTo>
                    <a:lnTo>
                      <a:pt x="32" y="60"/>
                    </a:lnTo>
                    <a:lnTo>
                      <a:pt x="32" y="59"/>
                    </a:lnTo>
                    <a:lnTo>
                      <a:pt x="32" y="60"/>
                    </a:lnTo>
                    <a:lnTo>
                      <a:pt x="32" y="61"/>
                    </a:lnTo>
                    <a:lnTo>
                      <a:pt x="32" y="65"/>
                    </a:lnTo>
                    <a:lnTo>
                      <a:pt x="32" y="69"/>
                    </a:lnTo>
                    <a:lnTo>
                      <a:pt x="33" y="73"/>
                    </a:lnTo>
                    <a:lnTo>
                      <a:pt x="33" y="79"/>
                    </a:lnTo>
                    <a:lnTo>
                      <a:pt x="33" y="86"/>
                    </a:lnTo>
                    <a:lnTo>
                      <a:pt x="33" y="92"/>
                    </a:lnTo>
                    <a:lnTo>
                      <a:pt x="33" y="99"/>
                    </a:lnTo>
                    <a:lnTo>
                      <a:pt x="33" y="104"/>
                    </a:lnTo>
                    <a:lnTo>
                      <a:pt x="33" y="108"/>
                    </a:lnTo>
                    <a:lnTo>
                      <a:pt x="33" y="112"/>
                    </a:lnTo>
                    <a:lnTo>
                      <a:pt x="33" y="114"/>
                    </a:lnTo>
                    <a:lnTo>
                      <a:pt x="33" y="116"/>
                    </a:lnTo>
                    <a:lnTo>
                      <a:pt x="33" y="114"/>
                    </a:lnTo>
                    <a:lnTo>
                      <a:pt x="34" y="112"/>
                    </a:lnTo>
                    <a:lnTo>
                      <a:pt x="34" y="110"/>
                    </a:lnTo>
                    <a:lnTo>
                      <a:pt x="34" y="106"/>
                    </a:lnTo>
                    <a:lnTo>
                      <a:pt x="34" y="102"/>
                    </a:lnTo>
                    <a:lnTo>
                      <a:pt x="34" y="99"/>
                    </a:lnTo>
                    <a:lnTo>
                      <a:pt x="34" y="94"/>
                    </a:lnTo>
                    <a:lnTo>
                      <a:pt x="34" y="92"/>
                    </a:lnTo>
                    <a:lnTo>
                      <a:pt x="34" y="88"/>
                    </a:lnTo>
                    <a:lnTo>
                      <a:pt x="34" y="86"/>
                    </a:lnTo>
                    <a:lnTo>
                      <a:pt x="34" y="84"/>
                    </a:lnTo>
                    <a:lnTo>
                      <a:pt x="34" y="83"/>
                    </a:lnTo>
                    <a:lnTo>
                      <a:pt x="34" y="84"/>
                    </a:lnTo>
                    <a:lnTo>
                      <a:pt x="36" y="86"/>
                    </a:lnTo>
                    <a:lnTo>
                      <a:pt x="36" y="88"/>
                    </a:lnTo>
                    <a:lnTo>
                      <a:pt x="36" y="92"/>
                    </a:lnTo>
                    <a:lnTo>
                      <a:pt x="36" y="94"/>
                    </a:lnTo>
                    <a:lnTo>
                      <a:pt x="36" y="98"/>
                    </a:lnTo>
                    <a:lnTo>
                      <a:pt x="36" y="101"/>
                    </a:lnTo>
                    <a:lnTo>
                      <a:pt x="36" y="105"/>
                    </a:lnTo>
                    <a:lnTo>
                      <a:pt x="36" y="106"/>
                    </a:lnTo>
                    <a:lnTo>
                      <a:pt x="36" y="108"/>
                    </a:lnTo>
                    <a:lnTo>
                      <a:pt x="36" y="106"/>
                    </a:lnTo>
                    <a:lnTo>
                      <a:pt x="36" y="104"/>
                    </a:lnTo>
                    <a:lnTo>
                      <a:pt x="37" y="99"/>
                    </a:lnTo>
                    <a:lnTo>
                      <a:pt x="37" y="94"/>
                    </a:lnTo>
                    <a:lnTo>
                      <a:pt x="37" y="89"/>
                    </a:lnTo>
                    <a:lnTo>
                      <a:pt x="37" y="83"/>
                    </a:lnTo>
                    <a:lnTo>
                      <a:pt x="37" y="78"/>
                    </a:lnTo>
                    <a:lnTo>
                      <a:pt x="37" y="72"/>
                    </a:lnTo>
                    <a:lnTo>
                      <a:pt x="37" y="69"/>
                    </a:lnTo>
                    <a:lnTo>
                      <a:pt x="37" y="65"/>
                    </a:lnTo>
                    <a:lnTo>
                      <a:pt x="37" y="64"/>
                    </a:lnTo>
                    <a:lnTo>
                      <a:pt x="37" y="63"/>
                    </a:lnTo>
                    <a:lnTo>
                      <a:pt x="37" y="64"/>
                    </a:lnTo>
                    <a:lnTo>
                      <a:pt x="37" y="65"/>
                    </a:lnTo>
                    <a:lnTo>
                      <a:pt x="38" y="67"/>
                    </a:lnTo>
                    <a:lnTo>
                      <a:pt x="38" y="71"/>
                    </a:lnTo>
                    <a:lnTo>
                      <a:pt x="38" y="75"/>
                    </a:lnTo>
                    <a:lnTo>
                      <a:pt x="38" y="79"/>
                    </a:lnTo>
                    <a:lnTo>
                      <a:pt x="38" y="83"/>
                    </a:lnTo>
                    <a:lnTo>
                      <a:pt x="38" y="88"/>
                    </a:lnTo>
                    <a:lnTo>
                      <a:pt x="38" y="92"/>
                    </a:lnTo>
                    <a:lnTo>
                      <a:pt x="38" y="94"/>
                    </a:lnTo>
                    <a:lnTo>
                      <a:pt x="38" y="96"/>
                    </a:lnTo>
                    <a:lnTo>
                      <a:pt x="38" y="98"/>
                    </a:lnTo>
                    <a:lnTo>
                      <a:pt x="38" y="99"/>
                    </a:lnTo>
                    <a:lnTo>
                      <a:pt x="39" y="98"/>
                    </a:lnTo>
                    <a:lnTo>
                      <a:pt x="39" y="96"/>
                    </a:lnTo>
                    <a:lnTo>
                      <a:pt x="39" y="95"/>
                    </a:lnTo>
                    <a:lnTo>
                      <a:pt x="39" y="93"/>
                    </a:lnTo>
                    <a:lnTo>
                      <a:pt x="39" y="92"/>
                    </a:lnTo>
                    <a:lnTo>
                      <a:pt x="39" y="90"/>
                    </a:lnTo>
                    <a:lnTo>
                      <a:pt x="39" y="89"/>
                    </a:lnTo>
                    <a:lnTo>
                      <a:pt x="39" y="88"/>
                    </a:lnTo>
                    <a:lnTo>
                      <a:pt x="39" y="87"/>
                    </a:lnTo>
                    <a:lnTo>
                      <a:pt x="39" y="86"/>
                    </a:lnTo>
                    <a:lnTo>
                      <a:pt x="39" y="84"/>
                    </a:lnTo>
                    <a:lnTo>
                      <a:pt x="40" y="84"/>
                    </a:lnTo>
                    <a:lnTo>
                      <a:pt x="40" y="86"/>
                    </a:lnTo>
                    <a:lnTo>
                      <a:pt x="40" y="87"/>
                    </a:lnTo>
                    <a:lnTo>
                      <a:pt x="40" y="88"/>
                    </a:lnTo>
                    <a:lnTo>
                      <a:pt x="40" y="89"/>
                    </a:lnTo>
                    <a:lnTo>
                      <a:pt x="40" y="90"/>
                    </a:lnTo>
                    <a:lnTo>
                      <a:pt x="40" y="92"/>
                    </a:lnTo>
                    <a:lnTo>
                      <a:pt x="40" y="94"/>
                    </a:lnTo>
                    <a:lnTo>
                      <a:pt x="40" y="95"/>
                    </a:lnTo>
                    <a:lnTo>
                      <a:pt x="40" y="96"/>
                    </a:lnTo>
                    <a:lnTo>
                      <a:pt x="40" y="98"/>
                    </a:lnTo>
                    <a:lnTo>
                      <a:pt x="42" y="99"/>
                    </a:lnTo>
                    <a:lnTo>
                      <a:pt x="42" y="98"/>
                    </a:lnTo>
                    <a:lnTo>
                      <a:pt x="42" y="99"/>
                    </a:lnTo>
                    <a:lnTo>
                      <a:pt x="42" y="100"/>
                    </a:lnTo>
                    <a:lnTo>
                      <a:pt x="42" y="101"/>
                    </a:lnTo>
                    <a:lnTo>
                      <a:pt x="42" y="102"/>
                    </a:lnTo>
                    <a:lnTo>
                      <a:pt x="43" y="104"/>
                    </a:lnTo>
                    <a:lnTo>
                      <a:pt x="43" y="102"/>
                    </a:lnTo>
                    <a:lnTo>
                      <a:pt x="43" y="101"/>
                    </a:lnTo>
                    <a:lnTo>
                      <a:pt x="43" y="100"/>
                    </a:lnTo>
                    <a:lnTo>
                      <a:pt x="43" y="96"/>
                    </a:lnTo>
                    <a:lnTo>
                      <a:pt x="43" y="94"/>
                    </a:lnTo>
                    <a:lnTo>
                      <a:pt x="43" y="90"/>
                    </a:lnTo>
                    <a:lnTo>
                      <a:pt x="43" y="87"/>
                    </a:lnTo>
                    <a:lnTo>
                      <a:pt x="43" y="84"/>
                    </a:lnTo>
                    <a:lnTo>
                      <a:pt x="43" y="82"/>
                    </a:lnTo>
                    <a:lnTo>
                      <a:pt x="43" y="83"/>
                    </a:lnTo>
                    <a:lnTo>
                      <a:pt x="44" y="84"/>
                    </a:lnTo>
                    <a:lnTo>
                      <a:pt x="44" y="89"/>
                    </a:lnTo>
                    <a:lnTo>
                      <a:pt x="44" y="94"/>
                    </a:lnTo>
                    <a:lnTo>
                      <a:pt x="44" y="100"/>
                    </a:lnTo>
                    <a:lnTo>
                      <a:pt x="44" y="106"/>
                    </a:lnTo>
                    <a:lnTo>
                      <a:pt x="44" y="112"/>
                    </a:lnTo>
                    <a:lnTo>
                      <a:pt x="44" y="118"/>
                    </a:lnTo>
                    <a:lnTo>
                      <a:pt x="44" y="123"/>
                    </a:lnTo>
                    <a:lnTo>
                      <a:pt x="44" y="126"/>
                    </a:lnTo>
                    <a:lnTo>
                      <a:pt x="44" y="128"/>
                    </a:lnTo>
                    <a:lnTo>
                      <a:pt x="44" y="126"/>
                    </a:lnTo>
                    <a:lnTo>
                      <a:pt x="44" y="124"/>
                    </a:lnTo>
                    <a:lnTo>
                      <a:pt x="45" y="119"/>
                    </a:lnTo>
                    <a:lnTo>
                      <a:pt x="45" y="116"/>
                    </a:lnTo>
                    <a:lnTo>
                      <a:pt x="45" y="111"/>
                    </a:lnTo>
                    <a:lnTo>
                      <a:pt x="45" y="106"/>
                    </a:lnTo>
                    <a:lnTo>
                      <a:pt x="45" y="101"/>
                    </a:lnTo>
                    <a:lnTo>
                      <a:pt x="45" y="99"/>
                    </a:lnTo>
                    <a:lnTo>
                      <a:pt x="45" y="96"/>
                    </a:lnTo>
                    <a:lnTo>
                      <a:pt x="45" y="99"/>
                    </a:lnTo>
                    <a:lnTo>
                      <a:pt x="45" y="101"/>
                    </a:lnTo>
                    <a:lnTo>
                      <a:pt x="45" y="105"/>
                    </a:lnTo>
                    <a:lnTo>
                      <a:pt x="45" y="110"/>
                    </a:lnTo>
                    <a:lnTo>
                      <a:pt x="46" y="113"/>
                    </a:lnTo>
                    <a:lnTo>
                      <a:pt x="46" y="117"/>
                    </a:lnTo>
                    <a:lnTo>
                      <a:pt x="46" y="120"/>
                    </a:lnTo>
                    <a:lnTo>
                      <a:pt x="46" y="123"/>
                    </a:lnTo>
                    <a:lnTo>
                      <a:pt x="46" y="124"/>
                    </a:lnTo>
                    <a:lnTo>
                      <a:pt x="46" y="125"/>
                    </a:lnTo>
                    <a:lnTo>
                      <a:pt x="46" y="124"/>
                    </a:lnTo>
                    <a:lnTo>
                      <a:pt x="46" y="123"/>
                    </a:lnTo>
                    <a:lnTo>
                      <a:pt x="46" y="120"/>
                    </a:lnTo>
                    <a:lnTo>
                      <a:pt x="46" y="117"/>
                    </a:lnTo>
                    <a:lnTo>
                      <a:pt x="46" y="114"/>
                    </a:lnTo>
                    <a:lnTo>
                      <a:pt x="48" y="111"/>
                    </a:lnTo>
                    <a:lnTo>
                      <a:pt x="48" y="108"/>
                    </a:lnTo>
                    <a:lnTo>
                      <a:pt x="48" y="106"/>
                    </a:lnTo>
                    <a:lnTo>
                      <a:pt x="48" y="104"/>
                    </a:lnTo>
                    <a:lnTo>
                      <a:pt x="48" y="102"/>
                    </a:lnTo>
                    <a:lnTo>
                      <a:pt x="48" y="101"/>
                    </a:lnTo>
                    <a:lnTo>
                      <a:pt x="48" y="102"/>
                    </a:lnTo>
                    <a:lnTo>
                      <a:pt x="48" y="104"/>
                    </a:lnTo>
                    <a:lnTo>
                      <a:pt x="48" y="106"/>
                    </a:lnTo>
                    <a:lnTo>
                      <a:pt x="48" y="110"/>
                    </a:lnTo>
                    <a:lnTo>
                      <a:pt x="48" y="113"/>
                    </a:lnTo>
                    <a:lnTo>
                      <a:pt x="48" y="117"/>
                    </a:lnTo>
                    <a:lnTo>
                      <a:pt x="48" y="122"/>
                    </a:lnTo>
                    <a:lnTo>
                      <a:pt x="49" y="126"/>
                    </a:lnTo>
                    <a:lnTo>
                      <a:pt x="49" y="130"/>
                    </a:lnTo>
                    <a:lnTo>
                      <a:pt x="49" y="134"/>
                    </a:lnTo>
                    <a:lnTo>
                      <a:pt x="49" y="136"/>
                    </a:lnTo>
                    <a:lnTo>
                      <a:pt x="49" y="137"/>
                    </a:lnTo>
                    <a:lnTo>
                      <a:pt x="49" y="136"/>
                    </a:lnTo>
                    <a:lnTo>
                      <a:pt x="49" y="134"/>
                    </a:lnTo>
                    <a:lnTo>
                      <a:pt x="49" y="130"/>
                    </a:lnTo>
                    <a:lnTo>
                      <a:pt x="49" y="126"/>
                    </a:lnTo>
                    <a:lnTo>
                      <a:pt x="49" y="122"/>
                    </a:lnTo>
                    <a:lnTo>
                      <a:pt x="49" y="117"/>
                    </a:lnTo>
                    <a:lnTo>
                      <a:pt x="49" y="112"/>
                    </a:lnTo>
                    <a:lnTo>
                      <a:pt x="50" y="108"/>
                    </a:lnTo>
                    <a:lnTo>
                      <a:pt x="50" y="104"/>
                    </a:lnTo>
                    <a:lnTo>
                      <a:pt x="50" y="100"/>
                    </a:lnTo>
                    <a:lnTo>
                      <a:pt x="50" y="98"/>
                    </a:lnTo>
                    <a:lnTo>
                      <a:pt x="50" y="94"/>
                    </a:lnTo>
                    <a:lnTo>
                      <a:pt x="50" y="92"/>
                    </a:lnTo>
                    <a:lnTo>
                      <a:pt x="50" y="89"/>
                    </a:lnTo>
                    <a:lnTo>
                      <a:pt x="50" y="87"/>
                    </a:lnTo>
                    <a:lnTo>
                      <a:pt x="50" y="86"/>
                    </a:lnTo>
                    <a:lnTo>
                      <a:pt x="50" y="84"/>
                    </a:lnTo>
                    <a:lnTo>
                      <a:pt x="50" y="83"/>
                    </a:lnTo>
                    <a:lnTo>
                      <a:pt x="51" y="86"/>
                    </a:lnTo>
                    <a:lnTo>
                      <a:pt x="51" y="88"/>
                    </a:lnTo>
                    <a:lnTo>
                      <a:pt x="51" y="92"/>
                    </a:lnTo>
                    <a:lnTo>
                      <a:pt x="51" y="96"/>
                    </a:lnTo>
                    <a:lnTo>
                      <a:pt x="51" y="102"/>
                    </a:lnTo>
                    <a:lnTo>
                      <a:pt x="51" y="111"/>
                    </a:lnTo>
                    <a:lnTo>
                      <a:pt x="51" y="118"/>
                    </a:lnTo>
                    <a:lnTo>
                      <a:pt x="51" y="126"/>
                    </a:lnTo>
                    <a:lnTo>
                      <a:pt x="51" y="135"/>
                    </a:lnTo>
                    <a:lnTo>
                      <a:pt x="51" y="142"/>
                    </a:lnTo>
                    <a:lnTo>
                      <a:pt x="51" y="149"/>
                    </a:lnTo>
                    <a:lnTo>
                      <a:pt x="51" y="154"/>
                    </a:lnTo>
                    <a:lnTo>
                      <a:pt x="51" y="158"/>
                    </a:lnTo>
                    <a:lnTo>
                      <a:pt x="53" y="159"/>
                    </a:lnTo>
                    <a:lnTo>
                      <a:pt x="53" y="158"/>
                    </a:lnTo>
                    <a:lnTo>
                      <a:pt x="53" y="154"/>
                    </a:lnTo>
                    <a:lnTo>
                      <a:pt x="53" y="151"/>
                    </a:lnTo>
                    <a:lnTo>
                      <a:pt x="53" y="146"/>
                    </a:lnTo>
                    <a:lnTo>
                      <a:pt x="53" y="142"/>
                    </a:lnTo>
                    <a:lnTo>
                      <a:pt x="53" y="137"/>
                    </a:lnTo>
                    <a:lnTo>
                      <a:pt x="53" y="134"/>
                    </a:lnTo>
                    <a:lnTo>
                      <a:pt x="53" y="130"/>
                    </a:lnTo>
                    <a:lnTo>
                      <a:pt x="53" y="126"/>
                    </a:lnTo>
                    <a:lnTo>
                      <a:pt x="53" y="124"/>
                    </a:lnTo>
                    <a:lnTo>
                      <a:pt x="53" y="122"/>
                    </a:lnTo>
                    <a:lnTo>
                      <a:pt x="54" y="120"/>
                    </a:lnTo>
                    <a:lnTo>
                      <a:pt x="54" y="118"/>
                    </a:lnTo>
                    <a:lnTo>
                      <a:pt x="54" y="116"/>
                    </a:lnTo>
                    <a:lnTo>
                      <a:pt x="54" y="113"/>
                    </a:lnTo>
                    <a:lnTo>
                      <a:pt x="54" y="110"/>
                    </a:lnTo>
                    <a:lnTo>
                      <a:pt x="54" y="106"/>
                    </a:lnTo>
                    <a:lnTo>
                      <a:pt x="54" y="102"/>
                    </a:lnTo>
                    <a:lnTo>
                      <a:pt x="54" y="98"/>
                    </a:lnTo>
                    <a:lnTo>
                      <a:pt x="54" y="93"/>
                    </a:lnTo>
                    <a:lnTo>
                      <a:pt x="54" y="89"/>
                    </a:lnTo>
                    <a:lnTo>
                      <a:pt x="54" y="86"/>
                    </a:lnTo>
                    <a:lnTo>
                      <a:pt x="54" y="82"/>
                    </a:lnTo>
                    <a:lnTo>
                      <a:pt x="55" y="81"/>
                    </a:lnTo>
                    <a:lnTo>
                      <a:pt x="55" y="82"/>
                    </a:lnTo>
                    <a:lnTo>
                      <a:pt x="55" y="83"/>
                    </a:lnTo>
                    <a:lnTo>
                      <a:pt x="55" y="87"/>
                    </a:lnTo>
                    <a:lnTo>
                      <a:pt x="55" y="90"/>
                    </a:lnTo>
                    <a:lnTo>
                      <a:pt x="55" y="94"/>
                    </a:lnTo>
                    <a:lnTo>
                      <a:pt x="55" y="98"/>
                    </a:lnTo>
                    <a:lnTo>
                      <a:pt x="55" y="100"/>
                    </a:lnTo>
                    <a:lnTo>
                      <a:pt x="55" y="102"/>
                    </a:lnTo>
                    <a:lnTo>
                      <a:pt x="55" y="101"/>
                    </a:lnTo>
                    <a:lnTo>
                      <a:pt x="55" y="99"/>
                    </a:lnTo>
                    <a:lnTo>
                      <a:pt x="56" y="94"/>
                    </a:lnTo>
                    <a:lnTo>
                      <a:pt x="56" y="88"/>
                    </a:lnTo>
                    <a:lnTo>
                      <a:pt x="56" y="81"/>
                    </a:lnTo>
                    <a:lnTo>
                      <a:pt x="56" y="73"/>
                    </a:lnTo>
                    <a:lnTo>
                      <a:pt x="56" y="65"/>
                    </a:lnTo>
                    <a:lnTo>
                      <a:pt x="56" y="58"/>
                    </a:lnTo>
                    <a:lnTo>
                      <a:pt x="56" y="52"/>
                    </a:lnTo>
                    <a:lnTo>
                      <a:pt x="56" y="46"/>
                    </a:lnTo>
                    <a:lnTo>
                      <a:pt x="56" y="42"/>
                    </a:lnTo>
                    <a:lnTo>
                      <a:pt x="56" y="40"/>
                    </a:lnTo>
                    <a:lnTo>
                      <a:pt x="56" y="38"/>
                    </a:lnTo>
                    <a:lnTo>
                      <a:pt x="57" y="41"/>
                    </a:lnTo>
                    <a:lnTo>
                      <a:pt x="57" y="45"/>
                    </a:lnTo>
                    <a:lnTo>
                      <a:pt x="57" y="48"/>
                    </a:lnTo>
                    <a:lnTo>
                      <a:pt x="57" y="54"/>
                    </a:lnTo>
                    <a:lnTo>
                      <a:pt x="57" y="60"/>
                    </a:lnTo>
                    <a:lnTo>
                      <a:pt x="57" y="67"/>
                    </a:lnTo>
                    <a:lnTo>
                      <a:pt x="57" y="76"/>
                    </a:lnTo>
                    <a:lnTo>
                      <a:pt x="57" y="84"/>
                    </a:lnTo>
                    <a:lnTo>
                      <a:pt x="57" y="93"/>
                    </a:lnTo>
                    <a:lnTo>
                      <a:pt x="57" y="102"/>
                    </a:lnTo>
                    <a:lnTo>
                      <a:pt x="57" y="111"/>
                    </a:lnTo>
                    <a:lnTo>
                      <a:pt x="57" y="120"/>
                    </a:lnTo>
                    <a:lnTo>
                      <a:pt x="57" y="129"/>
                    </a:lnTo>
                    <a:lnTo>
                      <a:pt x="59" y="136"/>
                    </a:lnTo>
                    <a:lnTo>
                      <a:pt x="59" y="143"/>
                    </a:lnTo>
                    <a:lnTo>
                      <a:pt x="59" y="148"/>
                    </a:lnTo>
                    <a:lnTo>
                      <a:pt x="59" y="152"/>
                    </a:lnTo>
                    <a:lnTo>
                      <a:pt x="59" y="154"/>
                    </a:lnTo>
                    <a:lnTo>
                      <a:pt x="59" y="152"/>
                    </a:lnTo>
                    <a:lnTo>
                      <a:pt x="59" y="148"/>
                    </a:lnTo>
                    <a:lnTo>
                      <a:pt x="59" y="143"/>
                    </a:lnTo>
                    <a:lnTo>
                      <a:pt x="59" y="137"/>
                    </a:lnTo>
                    <a:lnTo>
                      <a:pt x="59" y="130"/>
                    </a:lnTo>
                    <a:lnTo>
                      <a:pt x="59" y="122"/>
                    </a:lnTo>
                    <a:lnTo>
                      <a:pt x="59" y="113"/>
                    </a:lnTo>
                    <a:lnTo>
                      <a:pt x="60" y="105"/>
                    </a:lnTo>
                    <a:lnTo>
                      <a:pt x="60" y="98"/>
                    </a:lnTo>
                    <a:lnTo>
                      <a:pt x="60" y="92"/>
                    </a:lnTo>
                    <a:lnTo>
                      <a:pt x="60" y="86"/>
                    </a:lnTo>
                    <a:lnTo>
                      <a:pt x="60" y="81"/>
                    </a:lnTo>
                    <a:lnTo>
                      <a:pt x="60" y="77"/>
                    </a:lnTo>
                    <a:lnTo>
                      <a:pt x="60" y="76"/>
                    </a:lnTo>
                    <a:lnTo>
                      <a:pt x="60" y="75"/>
                    </a:lnTo>
                    <a:lnTo>
                      <a:pt x="60" y="76"/>
                    </a:lnTo>
                    <a:lnTo>
                      <a:pt x="60" y="77"/>
                    </a:lnTo>
                    <a:lnTo>
                      <a:pt x="60" y="78"/>
                    </a:lnTo>
                    <a:lnTo>
                      <a:pt x="60" y="81"/>
                    </a:lnTo>
                    <a:lnTo>
                      <a:pt x="61" y="83"/>
                    </a:lnTo>
                    <a:lnTo>
                      <a:pt x="61" y="84"/>
                    </a:lnTo>
                    <a:lnTo>
                      <a:pt x="61" y="87"/>
                    </a:lnTo>
                    <a:lnTo>
                      <a:pt x="61" y="89"/>
                    </a:lnTo>
                    <a:lnTo>
                      <a:pt x="61" y="92"/>
                    </a:lnTo>
                    <a:lnTo>
                      <a:pt x="61" y="94"/>
                    </a:lnTo>
                    <a:lnTo>
                      <a:pt x="61" y="98"/>
                    </a:lnTo>
                    <a:lnTo>
                      <a:pt x="61" y="101"/>
                    </a:lnTo>
                    <a:lnTo>
                      <a:pt x="61" y="105"/>
                    </a:lnTo>
                    <a:lnTo>
                      <a:pt x="61" y="111"/>
                    </a:lnTo>
                    <a:lnTo>
                      <a:pt x="61" y="117"/>
                    </a:lnTo>
                    <a:lnTo>
                      <a:pt x="61" y="123"/>
                    </a:lnTo>
                    <a:lnTo>
                      <a:pt x="61" y="130"/>
                    </a:lnTo>
                    <a:lnTo>
                      <a:pt x="62" y="137"/>
                    </a:lnTo>
                    <a:lnTo>
                      <a:pt x="62" y="143"/>
                    </a:lnTo>
                    <a:lnTo>
                      <a:pt x="62" y="149"/>
                    </a:lnTo>
                    <a:lnTo>
                      <a:pt x="62" y="154"/>
                    </a:lnTo>
                    <a:lnTo>
                      <a:pt x="62" y="157"/>
                    </a:lnTo>
                    <a:lnTo>
                      <a:pt x="62" y="155"/>
                    </a:lnTo>
                    <a:lnTo>
                      <a:pt x="62" y="152"/>
                    </a:lnTo>
                    <a:lnTo>
                      <a:pt x="62" y="147"/>
                    </a:lnTo>
                    <a:lnTo>
                      <a:pt x="62" y="140"/>
                    </a:lnTo>
                    <a:lnTo>
                      <a:pt x="62" y="131"/>
                    </a:lnTo>
                    <a:lnTo>
                      <a:pt x="62" y="122"/>
                    </a:lnTo>
                    <a:lnTo>
                      <a:pt x="62" y="113"/>
                    </a:lnTo>
                    <a:lnTo>
                      <a:pt x="63" y="105"/>
                    </a:lnTo>
                    <a:lnTo>
                      <a:pt x="63" y="98"/>
                    </a:lnTo>
                    <a:lnTo>
                      <a:pt x="63" y="92"/>
                    </a:lnTo>
                    <a:lnTo>
                      <a:pt x="63" y="88"/>
                    </a:lnTo>
                    <a:lnTo>
                      <a:pt x="63" y="86"/>
                    </a:lnTo>
                    <a:lnTo>
                      <a:pt x="63" y="88"/>
                    </a:lnTo>
                    <a:lnTo>
                      <a:pt x="63" y="92"/>
                    </a:lnTo>
                    <a:lnTo>
                      <a:pt x="63" y="96"/>
                    </a:lnTo>
                    <a:lnTo>
                      <a:pt x="63" y="102"/>
                    </a:lnTo>
                    <a:lnTo>
                      <a:pt x="63" y="108"/>
                    </a:lnTo>
                    <a:lnTo>
                      <a:pt x="63" y="114"/>
                    </a:lnTo>
                    <a:lnTo>
                      <a:pt x="65" y="119"/>
                    </a:lnTo>
                    <a:lnTo>
                      <a:pt x="65" y="124"/>
                    </a:lnTo>
                    <a:lnTo>
                      <a:pt x="65" y="128"/>
                    </a:lnTo>
                    <a:lnTo>
                      <a:pt x="65" y="130"/>
                    </a:lnTo>
                    <a:lnTo>
                      <a:pt x="65" y="133"/>
                    </a:lnTo>
                    <a:lnTo>
                      <a:pt x="65" y="131"/>
                    </a:lnTo>
                    <a:lnTo>
                      <a:pt x="65" y="130"/>
                    </a:lnTo>
                    <a:lnTo>
                      <a:pt x="65" y="129"/>
                    </a:lnTo>
                    <a:lnTo>
                      <a:pt x="65" y="128"/>
                    </a:lnTo>
                    <a:lnTo>
                      <a:pt x="65" y="126"/>
                    </a:lnTo>
                    <a:lnTo>
                      <a:pt x="66" y="126"/>
                    </a:lnTo>
                    <a:lnTo>
                      <a:pt x="66" y="125"/>
                    </a:lnTo>
                    <a:lnTo>
                      <a:pt x="66" y="126"/>
                    </a:lnTo>
                    <a:lnTo>
                      <a:pt x="66" y="128"/>
                    </a:lnTo>
                    <a:lnTo>
                      <a:pt x="66" y="129"/>
                    </a:lnTo>
                    <a:lnTo>
                      <a:pt x="67" y="130"/>
                    </a:lnTo>
                    <a:lnTo>
                      <a:pt x="67" y="131"/>
                    </a:lnTo>
                    <a:lnTo>
                      <a:pt x="67" y="130"/>
                    </a:lnTo>
                    <a:lnTo>
                      <a:pt x="67" y="128"/>
                    </a:lnTo>
                    <a:lnTo>
                      <a:pt x="67" y="125"/>
                    </a:lnTo>
                    <a:lnTo>
                      <a:pt x="67" y="122"/>
                    </a:lnTo>
                    <a:lnTo>
                      <a:pt x="67" y="117"/>
                    </a:lnTo>
                    <a:lnTo>
                      <a:pt x="67" y="112"/>
                    </a:lnTo>
                    <a:lnTo>
                      <a:pt x="67" y="106"/>
                    </a:lnTo>
                    <a:lnTo>
                      <a:pt x="68" y="101"/>
                    </a:lnTo>
                    <a:lnTo>
                      <a:pt x="68" y="95"/>
                    </a:lnTo>
                    <a:lnTo>
                      <a:pt x="68" y="90"/>
                    </a:lnTo>
                    <a:lnTo>
                      <a:pt x="68" y="87"/>
                    </a:lnTo>
                    <a:lnTo>
                      <a:pt x="68" y="83"/>
                    </a:lnTo>
                    <a:lnTo>
                      <a:pt x="68" y="82"/>
                    </a:lnTo>
                    <a:lnTo>
                      <a:pt x="68" y="81"/>
                    </a:lnTo>
                    <a:lnTo>
                      <a:pt x="68" y="82"/>
                    </a:lnTo>
                    <a:lnTo>
                      <a:pt x="68" y="84"/>
                    </a:lnTo>
                    <a:lnTo>
                      <a:pt x="68" y="88"/>
                    </a:lnTo>
                    <a:lnTo>
                      <a:pt x="68" y="93"/>
                    </a:lnTo>
                    <a:lnTo>
                      <a:pt x="68" y="98"/>
                    </a:lnTo>
                    <a:lnTo>
                      <a:pt x="68" y="102"/>
                    </a:lnTo>
                    <a:lnTo>
                      <a:pt x="70" y="107"/>
                    </a:lnTo>
                    <a:lnTo>
                      <a:pt x="70" y="112"/>
                    </a:lnTo>
                    <a:lnTo>
                      <a:pt x="70" y="116"/>
                    </a:lnTo>
                    <a:lnTo>
                      <a:pt x="70" y="118"/>
                    </a:lnTo>
                    <a:lnTo>
                      <a:pt x="70" y="119"/>
                    </a:lnTo>
                    <a:lnTo>
                      <a:pt x="70" y="117"/>
                    </a:lnTo>
                    <a:lnTo>
                      <a:pt x="70" y="114"/>
                    </a:lnTo>
                    <a:lnTo>
                      <a:pt x="70" y="111"/>
                    </a:lnTo>
                    <a:lnTo>
                      <a:pt x="70" y="106"/>
                    </a:lnTo>
                    <a:lnTo>
                      <a:pt x="70" y="101"/>
                    </a:lnTo>
                    <a:lnTo>
                      <a:pt x="70" y="95"/>
                    </a:lnTo>
                    <a:lnTo>
                      <a:pt x="71" y="90"/>
                    </a:lnTo>
                    <a:lnTo>
                      <a:pt x="71" y="86"/>
                    </a:lnTo>
                    <a:lnTo>
                      <a:pt x="71" y="81"/>
                    </a:lnTo>
                    <a:lnTo>
                      <a:pt x="71" y="78"/>
                    </a:lnTo>
                    <a:lnTo>
                      <a:pt x="71" y="77"/>
                    </a:lnTo>
                    <a:lnTo>
                      <a:pt x="71" y="76"/>
                    </a:lnTo>
                    <a:lnTo>
                      <a:pt x="71" y="78"/>
                    </a:lnTo>
                    <a:lnTo>
                      <a:pt x="71" y="81"/>
                    </a:lnTo>
                    <a:lnTo>
                      <a:pt x="71" y="84"/>
                    </a:lnTo>
                    <a:lnTo>
                      <a:pt x="71" y="89"/>
                    </a:lnTo>
                    <a:lnTo>
                      <a:pt x="71" y="94"/>
                    </a:lnTo>
                    <a:lnTo>
                      <a:pt x="71" y="100"/>
                    </a:lnTo>
                    <a:lnTo>
                      <a:pt x="71" y="105"/>
                    </a:lnTo>
                    <a:lnTo>
                      <a:pt x="72" y="110"/>
                    </a:lnTo>
                    <a:lnTo>
                      <a:pt x="72" y="114"/>
                    </a:lnTo>
                    <a:lnTo>
                      <a:pt x="72" y="118"/>
                    </a:lnTo>
                    <a:lnTo>
                      <a:pt x="72" y="120"/>
                    </a:lnTo>
                    <a:lnTo>
                      <a:pt x="72" y="123"/>
                    </a:lnTo>
                    <a:lnTo>
                      <a:pt x="72" y="124"/>
                    </a:lnTo>
                    <a:lnTo>
                      <a:pt x="72" y="123"/>
                    </a:lnTo>
                    <a:lnTo>
                      <a:pt x="72" y="122"/>
                    </a:lnTo>
                    <a:lnTo>
                      <a:pt x="72" y="119"/>
                    </a:lnTo>
                    <a:lnTo>
                      <a:pt x="72" y="117"/>
                    </a:lnTo>
                    <a:lnTo>
                      <a:pt x="72" y="114"/>
                    </a:lnTo>
                    <a:lnTo>
                      <a:pt x="73" y="112"/>
                    </a:lnTo>
                    <a:lnTo>
                      <a:pt x="73" y="108"/>
                    </a:lnTo>
                    <a:lnTo>
                      <a:pt x="73" y="105"/>
                    </a:lnTo>
                    <a:lnTo>
                      <a:pt x="73" y="100"/>
                    </a:lnTo>
                    <a:lnTo>
                      <a:pt x="73" y="95"/>
                    </a:lnTo>
                    <a:lnTo>
                      <a:pt x="73" y="92"/>
                    </a:lnTo>
                    <a:lnTo>
                      <a:pt x="73" y="87"/>
                    </a:lnTo>
                    <a:lnTo>
                      <a:pt x="73" y="82"/>
                    </a:lnTo>
                    <a:lnTo>
                      <a:pt x="73" y="78"/>
                    </a:lnTo>
                    <a:lnTo>
                      <a:pt x="73" y="76"/>
                    </a:lnTo>
                    <a:lnTo>
                      <a:pt x="73" y="73"/>
                    </a:lnTo>
                    <a:lnTo>
                      <a:pt x="74" y="73"/>
                    </a:lnTo>
                    <a:lnTo>
                      <a:pt x="74" y="75"/>
                    </a:lnTo>
                    <a:lnTo>
                      <a:pt x="74" y="77"/>
                    </a:lnTo>
                    <a:lnTo>
                      <a:pt x="74" y="81"/>
                    </a:lnTo>
                    <a:lnTo>
                      <a:pt x="74" y="83"/>
                    </a:lnTo>
                    <a:lnTo>
                      <a:pt x="74" y="87"/>
                    </a:lnTo>
                    <a:lnTo>
                      <a:pt x="74" y="90"/>
                    </a:lnTo>
                    <a:lnTo>
                      <a:pt x="74" y="93"/>
                    </a:lnTo>
                    <a:lnTo>
                      <a:pt x="74" y="95"/>
                    </a:lnTo>
                    <a:lnTo>
                      <a:pt x="74" y="96"/>
                    </a:lnTo>
                    <a:lnTo>
                      <a:pt x="74" y="95"/>
                    </a:lnTo>
                    <a:lnTo>
                      <a:pt x="76" y="94"/>
                    </a:lnTo>
                    <a:lnTo>
                      <a:pt x="76" y="93"/>
                    </a:lnTo>
                    <a:lnTo>
                      <a:pt x="76" y="94"/>
                    </a:lnTo>
                    <a:lnTo>
                      <a:pt x="76" y="98"/>
                    </a:lnTo>
                    <a:lnTo>
                      <a:pt x="76" y="102"/>
                    </a:lnTo>
                    <a:lnTo>
                      <a:pt x="76" y="108"/>
                    </a:lnTo>
                    <a:lnTo>
                      <a:pt x="76" y="114"/>
                    </a:lnTo>
                    <a:lnTo>
                      <a:pt x="76" y="123"/>
                    </a:lnTo>
                    <a:lnTo>
                      <a:pt x="76" y="130"/>
                    </a:lnTo>
                    <a:lnTo>
                      <a:pt x="76" y="139"/>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07" name="Freeform 139"/>
              <p:cNvSpPr>
                <a:spLocks/>
              </p:cNvSpPr>
              <p:nvPr/>
            </p:nvSpPr>
            <p:spPr bwMode="auto">
              <a:xfrm>
                <a:off x="4593" y="2125"/>
                <a:ext cx="76" cy="193"/>
              </a:xfrm>
              <a:custGeom>
                <a:avLst/>
                <a:gdLst>
                  <a:gd name="T0" fmla="*/ 1 w 76"/>
                  <a:gd name="T1" fmla="*/ 164 h 193"/>
                  <a:gd name="T2" fmla="*/ 2 w 76"/>
                  <a:gd name="T3" fmla="*/ 116 h 193"/>
                  <a:gd name="T4" fmla="*/ 3 w 76"/>
                  <a:gd name="T5" fmla="*/ 116 h 193"/>
                  <a:gd name="T6" fmla="*/ 4 w 76"/>
                  <a:gd name="T7" fmla="*/ 155 h 193"/>
                  <a:gd name="T8" fmla="*/ 6 w 76"/>
                  <a:gd name="T9" fmla="*/ 111 h 193"/>
                  <a:gd name="T10" fmla="*/ 7 w 76"/>
                  <a:gd name="T11" fmla="*/ 187 h 193"/>
                  <a:gd name="T12" fmla="*/ 8 w 76"/>
                  <a:gd name="T13" fmla="*/ 145 h 193"/>
                  <a:gd name="T14" fmla="*/ 9 w 76"/>
                  <a:gd name="T15" fmla="*/ 122 h 193"/>
                  <a:gd name="T16" fmla="*/ 11 w 76"/>
                  <a:gd name="T17" fmla="*/ 144 h 193"/>
                  <a:gd name="T18" fmla="*/ 12 w 76"/>
                  <a:gd name="T19" fmla="*/ 105 h 193"/>
                  <a:gd name="T20" fmla="*/ 13 w 76"/>
                  <a:gd name="T21" fmla="*/ 106 h 193"/>
                  <a:gd name="T22" fmla="*/ 14 w 76"/>
                  <a:gd name="T23" fmla="*/ 147 h 193"/>
                  <a:gd name="T24" fmla="*/ 14 w 76"/>
                  <a:gd name="T25" fmla="*/ 123 h 193"/>
                  <a:gd name="T26" fmla="*/ 17 w 76"/>
                  <a:gd name="T27" fmla="*/ 136 h 193"/>
                  <a:gd name="T28" fmla="*/ 18 w 76"/>
                  <a:gd name="T29" fmla="*/ 92 h 193"/>
                  <a:gd name="T30" fmla="*/ 19 w 76"/>
                  <a:gd name="T31" fmla="*/ 165 h 193"/>
                  <a:gd name="T32" fmla="*/ 20 w 76"/>
                  <a:gd name="T33" fmla="*/ 151 h 193"/>
                  <a:gd name="T34" fmla="*/ 21 w 76"/>
                  <a:gd name="T35" fmla="*/ 148 h 193"/>
                  <a:gd name="T36" fmla="*/ 23 w 76"/>
                  <a:gd name="T37" fmla="*/ 186 h 193"/>
                  <a:gd name="T38" fmla="*/ 24 w 76"/>
                  <a:gd name="T39" fmla="*/ 174 h 193"/>
                  <a:gd name="T40" fmla="*/ 25 w 76"/>
                  <a:gd name="T41" fmla="*/ 112 h 193"/>
                  <a:gd name="T42" fmla="*/ 26 w 76"/>
                  <a:gd name="T43" fmla="*/ 140 h 193"/>
                  <a:gd name="T44" fmla="*/ 28 w 76"/>
                  <a:gd name="T45" fmla="*/ 164 h 193"/>
                  <a:gd name="T46" fmla="*/ 29 w 76"/>
                  <a:gd name="T47" fmla="*/ 118 h 193"/>
                  <a:gd name="T48" fmla="*/ 30 w 76"/>
                  <a:gd name="T49" fmla="*/ 138 h 193"/>
                  <a:gd name="T50" fmla="*/ 31 w 76"/>
                  <a:gd name="T51" fmla="*/ 151 h 193"/>
                  <a:gd name="T52" fmla="*/ 32 w 76"/>
                  <a:gd name="T53" fmla="*/ 182 h 193"/>
                  <a:gd name="T54" fmla="*/ 34 w 76"/>
                  <a:gd name="T55" fmla="*/ 153 h 193"/>
                  <a:gd name="T56" fmla="*/ 35 w 76"/>
                  <a:gd name="T57" fmla="*/ 144 h 193"/>
                  <a:gd name="T58" fmla="*/ 36 w 76"/>
                  <a:gd name="T59" fmla="*/ 134 h 193"/>
                  <a:gd name="T60" fmla="*/ 37 w 76"/>
                  <a:gd name="T61" fmla="*/ 124 h 193"/>
                  <a:gd name="T62" fmla="*/ 38 w 76"/>
                  <a:gd name="T63" fmla="*/ 147 h 193"/>
                  <a:gd name="T64" fmla="*/ 41 w 76"/>
                  <a:gd name="T65" fmla="*/ 152 h 193"/>
                  <a:gd name="T66" fmla="*/ 42 w 76"/>
                  <a:gd name="T67" fmla="*/ 126 h 193"/>
                  <a:gd name="T68" fmla="*/ 43 w 76"/>
                  <a:gd name="T69" fmla="*/ 146 h 193"/>
                  <a:gd name="T70" fmla="*/ 44 w 76"/>
                  <a:gd name="T71" fmla="*/ 142 h 193"/>
                  <a:gd name="T72" fmla="*/ 46 w 76"/>
                  <a:gd name="T73" fmla="*/ 150 h 193"/>
                  <a:gd name="T74" fmla="*/ 47 w 76"/>
                  <a:gd name="T75" fmla="*/ 161 h 193"/>
                  <a:gd name="T76" fmla="*/ 48 w 76"/>
                  <a:gd name="T77" fmla="*/ 139 h 193"/>
                  <a:gd name="T78" fmla="*/ 49 w 76"/>
                  <a:gd name="T79" fmla="*/ 79 h 193"/>
                  <a:gd name="T80" fmla="*/ 49 w 76"/>
                  <a:gd name="T81" fmla="*/ 34 h 193"/>
                  <a:gd name="T82" fmla="*/ 51 w 76"/>
                  <a:gd name="T83" fmla="*/ 9 h 193"/>
                  <a:gd name="T84" fmla="*/ 52 w 76"/>
                  <a:gd name="T85" fmla="*/ 40 h 193"/>
                  <a:gd name="T86" fmla="*/ 53 w 76"/>
                  <a:gd name="T87" fmla="*/ 26 h 193"/>
                  <a:gd name="T88" fmla="*/ 54 w 76"/>
                  <a:gd name="T89" fmla="*/ 56 h 193"/>
                  <a:gd name="T90" fmla="*/ 55 w 76"/>
                  <a:gd name="T91" fmla="*/ 75 h 193"/>
                  <a:gd name="T92" fmla="*/ 57 w 76"/>
                  <a:gd name="T93" fmla="*/ 77 h 193"/>
                  <a:gd name="T94" fmla="*/ 58 w 76"/>
                  <a:gd name="T95" fmla="*/ 73 h 193"/>
                  <a:gd name="T96" fmla="*/ 59 w 76"/>
                  <a:gd name="T97" fmla="*/ 124 h 193"/>
                  <a:gd name="T98" fmla="*/ 60 w 76"/>
                  <a:gd name="T99" fmla="*/ 117 h 193"/>
                  <a:gd name="T100" fmla="*/ 61 w 76"/>
                  <a:gd name="T101" fmla="*/ 75 h 193"/>
                  <a:gd name="T102" fmla="*/ 63 w 76"/>
                  <a:gd name="T103" fmla="*/ 88 h 193"/>
                  <a:gd name="T104" fmla="*/ 64 w 76"/>
                  <a:gd name="T105" fmla="*/ 92 h 193"/>
                  <a:gd name="T106" fmla="*/ 65 w 76"/>
                  <a:gd name="T107" fmla="*/ 117 h 193"/>
                  <a:gd name="T108" fmla="*/ 66 w 76"/>
                  <a:gd name="T109" fmla="*/ 121 h 193"/>
                  <a:gd name="T110" fmla="*/ 68 w 76"/>
                  <a:gd name="T111" fmla="*/ 152 h 193"/>
                  <a:gd name="T112" fmla="*/ 69 w 76"/>
                  <a:gd name="T113" fmla="*/ 101 h 193"/>
                  <a:gd name="T114" fmla="*/ 70 w 76"/>
                  <a:gd name="T115" fmla="*/ 99 h 193"/>
                  <a:gd name="T116" fmla="*/ 71 w 76"/>
                  <a:gd name="T117" fmla="*/ 151 h 193"/>
                  <a:gd name="T118" fmla="*/ 72 w 76"/>
                  <a:gd name="T119" fmla="*/ 138 h 193"/>
                  <a:gd name="T120" fmla="*/ 74 w 76"/>
                  <a:gd name="T121" fmla="*/ 118 h 193"/>
                  <a:gd name="T122" fmla="*/ 75 w 76"/>
                  <a:gd name="T123" fmla="*/ 152 h 193"/>
                  <a:gd name="T124" fmla="*/ 76 w 76"/>
                  <a:gd name="T125" fmla="*/ 135 h 19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6"/>
                  <a:gd name="T190" fmla="*/ 0 h 193"/>
                  <a:gd name="T191" fmla="*/ 76 w 76"/>
                  <a:gd name="T192" fmla="*/ 193 h 19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6" h="193">
                    <a:moveTo>
                      <a:pt x="0" y="161"/>
                    </a:moveTo>
                    <a:lnTo>
                      <a:pt x="0" y="168"/>
                    </a:lnTo>
                    <a:lnTo>
                      <a:pt x="1" y="174"/>
                    </a:lnTo>
                    <a:lnTo>
                      <a:pt x="1" y="179"/>
                    </a:lnTo>
                    <a:lnTo>
                      <a:pt x="1" y="182"/>
                    </a:lnTo>
                    <a:lnTo>
                      <a:pt x="1" y="183"/>
                    </a:lnTo>
                    <a:lnTo>
                      <a:pt x="1" y="182"/>
                    </a:lnTo>
                    <a:lnTo>
                      <a:pt x="1" y="179"/>
                    </a:lnTo>
                    <a:lnTo>
                      <a:pt x="1" y="174"/>
                    </a:lnTo>
                    <a:lnTo>
                      <a:pt x="1" y="169"/>
                    </a:lnTo>
                    <a:lnTo>
                      <a:pt x="1" y="164"/>
                    </a:lnTo>
                    <a:lnTo>
                      <a:pt x="1" y="158"/>
                    </a:lnTo>
                    <a:lnTo>
                      <a:pt x="1" y="153"/>
                    </a:lnTo>
                    <a:lnTo>
                      <a:pt x="2" y="148"/>
                    </a:lnTo>
                    <a:lnTo>
                      <a:pt x="2" y="144"/>
                    </a:lnTo>
                    <a:lnTo>
                      <a:pt x="2" y="140"/>
                    </a:lnTo>
                    <a:lnTo>
                      <a:pt x="2" y="135"/>
                    </a:lnTo>
                    <a:lnTo>
                      <a:pt x="2" y="132"/>
                    </a:lnTo>
                    <a:lnTo>
                      <a:pt x="2" y="128"/>
                    </a:lnTo>
                    <a:lnTo>
                      <a:pt x="2" y="124"/>
                    </a:lnTo>
                    <a:lnTo>
                      <a:pt x="2" y="121"/>
                    </a:lnTo>
                    <a:lnTo>
                      <a:pt x="2" y="116"/>
                    </a:lnTo>
                    <a:lnTo>
                      <a:pt x="2" y="112"/>
                    </a:lnTo>
                    <a:lnTo>
                      <a:pt x="2" y="108"/>
                    </a:lnTo>
                    <a:lnTo>
                      <a:pt x="2" y="104"/>
                    </a:lnTo>
                    <a:lnTo>
                      <a:pt x="2" y="100"/>
                    </a:lnTo>
                    <a:lnTo>
                      <a:pt x="3" y="98"/>
                    </a:lnTo>
                    <a:lnTo>
                      <a:pt x="3" y="97"/>
                    </a:lnTo>
                    <a:lnTo>
                      <a:pt x="3" y="99"/>
                    </a:lnTo>
                    <a:lnTo>
                      <a:pt x="3" y="103"/>
                    </a:lnTo>
                    <a:lnTo>
                      <a:pt x="3" y="106"/>
                    </a:lnTo>
                    <a:lnTo>
                      <a:pt x="3" y="111"/>
                    </a:lnTo>
                    <a:lnTo>
                      <a:pt x="3" y="116"/>
                    </a:lnTo>
                    <a:lnTo>
                      <a:pt x="3" y="122"/>
                    </a:lnTo>
                    <a:lnTo>
                      <a:pt x="3" y="128"/>
                    </a:lnTo>
                    <a:lnTo>
                      <a:pt x="3" y="133"/>
                    </a:lnTo>
                    <a:lnTo>
                      <a:pt x="4" y="138"/>
                    </a:lnTo>
                    <a:lnTo>
                      <a:pt x="4" y="142"/>
                    </a:lnTo>
                    <a:lnTo>
                      <a:pt x="4" y="146"/>
                    </a:lnTo>
                    <a:lnTo>
                      <a:pt x="4" y="150"/>
                    </a:lnTo>
                    <a:lnTo>
                      <a:pt x="4" y="152"/>
                    </a:lnTo>
                    <a:lnTo>
                      <a:pt x="4" y="155"/>
                    </a:lnTo>
                    <a:lnTo>
                      <a:pt x="4" y="156"/>
                    </a:lnTo>
                    <a:lnTo>
                      <a:pt x="4" y="155"/>
                    </a:lnTo>
                    <a:lnTo>
                      <a:pt x="4" y="153"/>
                    </a:lnTo>
                    <a:lnTo>
                      <a:pt x="4" y="150"/>
                    </a:lnTo>
                    <a:lnTo>
                      <a:pt x="4" y="146"/>
                    </a:lnTo>
                    <a:lnTo>
                      <a:pt x="6" y="141"/>
                    </a:lnTo>
                    <a:lnTo>
                      <a:pt x="6" y="135"/>
                    </a:lnTo>
                    <a:lnTo>
                      <a:pt x="6" y="130"/>
                    </a:lnTo>
                    <a:lnTo>
                      <a:pt x="6" y="124"/>
                    </a:lnTo>
                    <a:lnTo>
                      <a:pt x="6" y="120"/>
                    </a:lnTo>
                    <a:lnTo>
                      <a:pt x="6" y="115"/>
                    </a:lnTo>
                    <a:lnTo>
                      <a:pt x="6" y="112"/>
                    </a:lnTo>
                    <a:lnTo>
                      <a:pt x="6" y="111"/>
                    </a:lnTo>
                    <a:lnTo>
                      <a:pt x="6" y="112"/>
                    </a:lnTo>
                    <a:lnTo>
                      <a:pt x="6" y="115"/>
                    </a:lnTo>
                    <a:lnTo>
                      <a:pt x="6" y="120"/>
                    </a:lnTo>
                    <a:lnTo>
                      <a:pt x="6" y="127"/>
                    </a:lnTo>
                    <a:lnTo>
                      <a:pt x="6" y="135"/>
                    </a:lnTo>
                    <a:lnTo>
                      <a:pt x="7" y="145"/>
                    </a:lnTo>
                    <a:lnTo>
                      <a:pt x="7" y="155"/>
                    </a:lnTo>
                    <a:lnTo>
                      <a:pt x="7" y="164"/>
                    </a:lnTo>
                    <a:lnTo>
                      <a:pt x="7" y="174"/>
                    </a:lnTo>
                    <a:lnTo>
                      <a:pt x="7" y="181"/>
                    </a:lnTo>
                    <a:lnTo>
                      <a:pt x="7" y="187"/>
                    </a:lnTo>
                    <a:lnTo>
                      <a:pt x="7" y="192"/>
                    </a:lnTo>
                    <a:lnTo>
                      <a:pt x="7" y="193"/>
                    </a:lnTo>
                    <a:lnTo>
                      <a:pt x="7" y="192"/>
                    </a:lnTo>
                    <a:lnTo>
                      <a:pt x="7" y="189"/>
                    </a:lnTo>
                    <a:lnTo>
                      <a:pt x="7" y="185"/>
                    </a:lnTo>
                    <a:lnTo>
                      <a:pt x="7" y="180"/>
                    </a:lnTo>
                    <a:lnTo>
                      <a:pt x="8" y="173"/>
                    </a:lnTo>
                    <a:lnTo>
                      <a:pt x="8" y="165"/>
                    </a:lnTo>
                    <a:lnTo>
                      <a:pt x="8" y="158"/>
                    </a:lnTo>
                    <a:lnTo>
                      <a:pt x="8" y="151"/>
                    </a:lnTo>
                    <a:lnTo>
                      <a:pt x="8" y="145"/>
                    </a:lnTo>
                    <a:lnTo>
                      <a:pt x="8" y="139"/>
                    </a:lnTo>
                    <a:lnTo>
                      <a:pt x="8" y="135"/>
                    </a:lnTo>
                    <a:lnTo>
                      <a:pt x="8" y="132"/>
                    </a:lnTo>
                    <a:lnTo>
                      <a:pt x="8" y="128"/>
                    </a:lnTo>
                    <a:lnTo>
                      <a:pt x="8" y="127"/>
                    </a:lnTo>
                    <a:lnTo>
                      <a:pt x="8" y="124"/>
                    </a:lnTo>
                    <a:lnTo>
                      <a:pt x="8" y="123"/>
                    </a:lnTo>
                    <a:lnTo>
                      <a:pt x="8" y="122"/>
                    </a:lnTo>
                    <a:lnTo>
                      <a:pt x="9" y="122"/>
                    </a:lnTo>
                    <a:lnTo>
                      <a:pt x="9" y="121"/>
                    </a:lnTo>
                    <a:lnTo>
                      <a:pt x="9" y="122"/>
                    </a:lnTo>
                    <a:lnTo>
                      <a:pt x="9" y="123"/>
                    </a:lnTo>
                    <a:lnTo>
                      <a:pt x="9" y="126"/>
                    </a:lnTo>
                    <a:lnTo>
                      <a:pt x="9" y="128"/>
                    </a:lnTo>
                    <a:lnTo>
                      <a:pt x="9" y="130"/>
                    </a:lnTo>
                    <a:lnTo>
                      <a:pt x="9" y="134"/>
                    </a:lnTo>
                    <a:lnTo>
                      <a:pt x="9" y="136"/>
                    </a:lnTo>
                    <a:lnTo>
                      <a:pt x="9" y="139"/>
                    </a:lnTo>
                    <a:lnTo>
                      <a:pt x="11" y="141"/>
                    </a:lnTo>
                    <a:lnTo>
                      <a:pt x="11" y="144"/>
                    </a:lnTo>
                    <a:lnTo>
                      <a:pt x="11" y="145"/>
                    </a:lnTo>
                    <a:lnTo>
                      <a:pt x="11" y="144"/>
                    </a:lnTo>
                    <a:lnTo>
                      <a:pt x="11" y="142"/>
                    </a:lnTo>
                    <a:lnTo>
                      <a:pt x="11" y="140"/>
                    </a:lnTo>
                    <a:lnTo>
                      <a:pt x="11" y="138"/>
                    </a:lnTo>
                    <a:lnTo>
                      <a:pt x="11" y="133"/>
                    </a:lnTo>
                    <a:lnTo>
                      <a:pt x="11" y="129"/>
                    </a:lnTo>
                    <a:lnTo>
                      <a:pt x="11" y="126"/>
                    </a:lnTo>
                    <a:lnTo>
                      <a:pt x="11" y="121"/>
                    </a:lnTo>
                    <a:lnTo>
                      <a:pt x="12" y="116"/>
                    </a:lnTo>
                    <a:lnTo>
                      <a:pt x="12" y="112"/>
                    </a:lnTo>
                    <a:lnTo>
                      <a:pt x="12" y="108"/>
                    </a:lnTo>
                    <a:lnTo>
                      <a:pt x="12" y="105"/>
                    </a:lnTo>
                    <a:lnTo>
                      <a:pt x="12" y="101"/>
                    </a:lnTo>
                    <a:lnTo>
                      <a:pt x="12" y="99"/>
                    </a:lnTo>
                    <a:lnTo>
                      <a:pt x="12" y="98"/>
                    </a:lnTo>
                    <a:lnTo>
                      <a:pt x="12" y="97"/>
                    </a:lnTo>
                    <a:lnTo>
                      <a:pt x="12" y="95"/>
                    </a:lnTo>
                    <a:lnTo>
                      <a:pt x="12" y="97"/>
                    </a:lnTo>
                    <a:lnTo>
                      <a:pt x="12" y="98"/>
                    </a:lnTo>
                    <a:lnTo>
                      <a:pt x="12" y="99"/>
                    </a:lnTo>
                    <a:lnTo>
                      <a:pt x="13" y="100"/>
                    </a:lnTo>
                    <a:lnTo>
                      <a:pt x="13" y="103"/>
                    </a:lnTo>
                    <a:lnTo>
                      <a:pt x="13" y="106"/>
                    </a:lnTo>
                    <a:lnTo>
                      <a:pt x="13" y="109"/>
                    </a:lnTo>
                    <a:lnTo>
                      <a:pt x="13" y="114"/>
                    </a:lnTo>
                    <a:lnTo>
                      <a:pt x="13" y="117"/>
                    </a:lnTo>
                    <a:lnTo>
                      <a:pt x="13" y="122"/>
                    </a:lnTo>
                    <a:lnTo>
                      <a:pt x="13" y="127"/>
                    </a:lnTo>
                    <a:lnTo>
                      <a:pt x="13" y="132"/>
                    </a:lnTo>
                    <a:lnTo>
                      <a:pt x="13" y="136"/>
                    </a:lnTo>
                    <a:lnTo>
                      <a:pt x="13" y="140"/>
                    </a:lnTo>
                    <a:lnTo>
                      <a:pt x="13" y="144"/>
                    </a:lnTo>
                    <a:lnTo>
                      <a:pt x="14" y="146"/>
                    </a:lnTo>
                    <a:lnTo>
                      <a:pt x="14" y="147"/>
                    </a:lnTo>
                    <a:lnTo>
                      <a:pt x="14" y="148"/>
                    </a:lnTo>
                    <a:lnTo>
                      <a:pt x="14" y="147"/>
                    </a:lnTo>
                    <a:lnTo>
                      <a:pt x="14" y="146"/>
                    </a:lnTo>
                    <a:lnTo>
                      <a:pt x="14" y="144"/>
                    </a:lnTo>
                    <a:lnTo>
                      <a:pt x="14" y="140"/>
                    </a:lnTo>
                    <a:lnTo>
                      <a:pt x="14" y="138"/>
                    </a:lnTo>
                    <a:lnTo>
                      <a:pt x="14" y="134"/>
                    </a:lnTo>
                    <a:lnTo>
                      <a:pt x="14" y="130"/>
                    </a:lnTo>
                    <a:lnTo>
                      <a:pt x="14" y="128"/>
                    </a:lnTo>
                    <a:lnTo>
                      <a:pt x="14" y="126"/>
                    </a:lnTo>
                    <a:lnTo>
                      <a:pt x="14" y="123"/>
                    </a:lnTo>
                    <a:lnTo>
                      <a:pt x="15" y="122"/>
                    </a:lnTo>
                    <a:lnTo>
                      <a:pt x="15" y="121"/>
                    </a:lnTo>
                    <a:lnTo>
                      <a:pt x="15" y="122"/>
                    </a:lnTo>
                    <a:lnTo>
                      <a:pt x="15" y="123"/>
                    </a:lnTo>
                    <a:lnTo>
                      <a:pt x="15" y="124"/>
                    </a:lnTo>
                    <a:lnTo>
                      <a:pt x="15" y="127"/>
                    </a:lnTo>
                    <a:lnTo>
                      <a:pt x="15" y="128"/>
                    </a:lnTo>
                    <a:lnTo>
                      <a:pt x="15" y="130"/>
                    </a:lnTo>
                    <a:lnTo>
                      <a:pt x="17" y="133"/>
                    </a:lnTo>
                    <a:lnTo>
                      <a:pt x="17" y="135"/>
                    </a:lnTo>
                    <a:lnTo>
                      <a:pt x="17" y="136"/>
                    </a:lnTo>
                    <a:lnTo>
                      <a:pt x="17" y="138"/>
                    </a:lnTo>
                    <a:lnTo>
                      <a:pt x="17" y="135"/>
                    </a:lnTo>
                    <a:lnTo>
                      <a:pt x="17" y="133"/>
                    </a:lnTo>
                    <a:lnTo>
                      <a:pt x="17" y="128"/>
                    </a:lnTo>
                    <a:lnTo>
                      <a:pt x="17" y="123"/>
                    </a:lnTo>
                    <a:lnTo>
                      <a:pt x="17" y="117"/>
                    </a:lnTo>
                    <a:lnTo>
                      <a:pt x="17" y="110"/>
                    </a:lnTo>
                    <a:lnTo>
                      <a:pt x="17" y="104"/>
                    </a:lnTo>
                    <a:lnTo>
                      <a:pt x="18" y="99"/>
                    </a:lnTo>
                    <a:lnTo>
                      <a:pt x="18" y="94"/>
                    </a:lnTo>
                    <a:lnTo>
                      <a:pt x="18" y="92"/>
                    </a:lnTo>
                    <a:lnTo>
                      <a:pt x="18" y="94"/>
                    </a:lnTo>
                    <a:lnTo>
                      <a:pt x="18" y="99"/>
                    </a:lnTo>
                    <a:lnTo>
                      <a:pt x="18" y="105"/>
                    </a:lnTo>
                    <a:lnTo>
                      <a:pt x="18" y="112"/>
                    </a:lnTo>
                    <a:lnTo>
                      <a:pt x="18" y="122"/>
                    </a:lnTo>
                    <a:lnTo>
                      <a:pt x="18" y="132"/>
                    </a:lnTo>
                    <a:lnTo>
                      <a:pt x="18" y="140"/>
                    </a:lnTo>
                    <a:lnTo>
                      <a:pt x="18" y="148"/>
                    </a:lnTo>
                    <a:lnTo>
                      <a:pt x="18" y="156"/>
                    </a:lnTo>
                    <a:lnTo>
                      <a:pt x="19" y="162"/>
                    </a:lnTo>
                    <a:lnTo>
                      <a:pt x="19" y="165"/>
                    </a:lnTo>
                    <a:lnTo>
                      <a:pt x="19" y="168"/>
                    </a:lnTo>
                    <a:lnTo>
                      <a:pt x="19" y="165"/>
                    </a:lnTo>
                    <a:lnTo>
                      <a:pt x="19" y="163"/>
                    </a:lnTo>
                    <a:lnTo>
                      <a:pt x="19" y="159"/>
                    </a:lnTo>
                    <a:lnTo>
                      <a:pt x="19" y="157"/>
                    </a:lnTo>
                    <a:lnTo>
                      <a:pt x="19" y="153"/>
                    </a:lnTo>
                    <a:lnTo>
                      <a:pt x="19" y="151"/>
                    </a:lnTo>
                    <a:lnTo>
                      <a:pt x="19" y="150"/>
                    </a:lnTo>
                    <a:lnTo>
                      <a:pt x="20" y="148"/>
                    </a:lnTo>
                    <a:lnTo>
                      <a:pt x="20" y="150"/>
                    </a:lnTo>
                    <a:lnTo>
                      <a:pt x="20" y="151"/>
                    </a:lnTo>
                    <a:lnTo>
                      <a:pt x="20" y="153"/>
                    </a:lnTo>
                    <a:lnTo>
                      <a:pt x="20" y="155"/>
                    </a:lnTo>
                    <a:lnTo>
                      <a:pt x="20" y="157"/>
                    </a:lnTo>
                    <a:lnTo>
                      <a:pt x="20" y="158"/>
                    </a:lnTo>
                    <a:lnTo>
                      <a:pt x="20" y="159"/>
                    </a:lnTo>
                    <a:lnTo>
                      <a:pt x="20" y="158"/>
                    </a:lnTo>
                    <a:lnTo>
                      <a:pt x="20" y="156"/>
                    </a:lnTo>
                    <a:lnTo>
                      <a:pt x="21" y="153"/>
                    </a:lnTo>
                    <a:lnTo>
                      <a:pt x="21" y="152"/>
                    </a:lnTo>
                    <a:lnTo>
                      <a:pt x="21" y="150"/>
                    </a:lnTo>
                    <a:lnTo>
                      <a:pt x="21" y="148"/>
                    </a:lnTo>
                    <a:lnTo>
                      <a:pt x="21" y="150"/>
                    </a:lnTo>
                    <a:lnTo>
                      <a:pt x="21" y="153"/>
                    </a:lnTo>
                    <a:lnTo>
                      <a:pt x="21" y="157"/>
                    </a:lnTo>
                    <a:lnTo>
                      <a:pt x="21" y="161"/>
                    </a:lnTo>
                    <a:lnTo>
                      <a:pt x="21" y="165"/>
                    </a:lnTo>
                    <a:lnTo>
                      <a:pt x="21" y="170"/>
                    </a:lnTo>
                    <a:lnTo>
                      <a:pt x="21" y="174"/>
                    </a:lnTo>
                    <a:lnTo>
                      <a:pt x="23" y="177"/>
                    </a:lnTo>
                    <a:lnTo>
                      <a:pt x="23" y="181"/>
                    </a:lnTo>
                    <a:lnTo>
                      <a:pt x="23" y="183"/>
                    </a:lnTo>
                    <a:lnTo>
                      <a:pt x="23" y="186"/>
                    </a:lnTo>
                    <a:lnTo>
                      <a:pt x="23" y="187"/>
                    </a:lnTo>
                    <a:lnTo>
                      <a:pt x="23" y="188"/>
                    </a:lnTo>
                    <a:lnTo>
                      <a:pt x="23" y="189"/>
                    </a:lnTo>
                    <a:lnTo>
                      <a:pt x="23" y="191"/>
                    </a:lnTo>
                    <a:lnTo>
                      <a:pt x="24" y="191"/>
                    </a:lnTo>
                    <a:lnTo>
                      <a:pt x="24" y="189"/>
                    </a:lnTo>
                    <a:lnTo>
                      <a:pt x="24" y="188"/>
                    </a:lnTo>
                    <a:lnTo>
                      <a:pt x="24" y="186"/>
                    </a:lnTo>
                    <a:lnTo>
                      <a:pt x="24" y="183"/>
                    </a:lnTo>
                    <a:lnTo>
                      <a:pt x="24" y="179"/>
                    </a:lnTo>
                    <a:lnTo>
                      <a:pt x="24" y="174"/>
                    </a:lnTo>
                    <a:lnTo>
                      <a:pt x="24" y="168"/>
                    </a:lnTo>
                    <a:lnTo>
                      <a:pt x="24" y="161"/>
                    </a:lnTo>
                    <a:lnTo>
                      <a:pt x="24" y="153"/>
                    </a:lnTo>
                    <a:lnTo>
                      <a:pt x="24" y="146"/>
                    </a:lnTo>
                    <a:lnTo>
                      <a:pt x="24" y="139"/>
                    </a:lnTo>
                    <a:lnTo>
                      <a:pt x="24" y="132"/>
                    </a:lnTo>
                    <a:lnTo>
                      <a:pt x="25" y="127"/>
                    </a:lnTo>
                    <a:lnTo>
                      <a:pt x="25" y="121"/>
                    </a:lnTo>
                    <a:lnTo>
                      <a:pt x="25" y="117"/>
                    </a:lnTo>
                    <a:lnTo>
                      <a:pt x="25" y="115"/>
                    </a:lnTo>
                    <a:lnTo>
                      <a:pt x="25" y="112"/>
                    </a:lnTo>
                    <a:lnTo>
                      <a:pt x="25" y="111"/>
                    </a:lnTo>
                    <a:lnTo>
                      <a:pt x="25" y="112"/>
                    </a:lnTo>
                    <a:lnTo>
                      <a:pt x="25" y="114"/>
                    </a:lnTo>
                    <a:lnTo>
                      <a:pt x="25" y="116"/>
                    </a:lnTo>
                    <a:lnTo>
                      <a:pt x="25" y="118"/>
                    </a:lnTo>
                    <a:lnTo>
                      <a:pt x="25" y="121"/>
                    </a:lnTo>
                    <a:lnTo>
                      <a:pt x="26" y="123"/>
                    </a:lnTo>
                    <a:lnTo>
                      <a:pt x="26" y="127"/>
                    </a:lnTo>
                    <a:lnTo>
                      <a:pt x="26" y="130"/>
                    </a:lnTo>
                    <a:lnTo>
                      <a:pt x="26" y="135"/>
                    </a:lnTo>
                    <a:lnTo>
                      <a:pt x="26" y="140"/>
                    </a:lnTo>
                    <a:lnTo>
                      <a:pt x="26" y="145"/>
                    </a:lnTo>
                    <a:lnTo>
                      <a:pt x="26" y="150"/>
                    </a:lnTo>
                    <a:lnTo>
                      <a:pt x="26" y="156"/>
                    </a:lnTo>
                    <a:lnTo>
                      <a:pt x="26" y="161"/>
                    </a:lnTo>
                    <a:lnTo>
                      <a:pt x="26" y="165"/>
                    </a:lnTo>
                    <a:lnTo>
                      <a:pt x="26" y="169"/>
                    </a:lnTo>
                    <a:lnTo>
                      <a:pt x="26" y="171"/>
                    </a:lnTo>
                    <a:lnTo>
                      <a:pt x="28" y="174"/>
                    </a:lnTo>
                    <a:lnTo>
                      <a:pt x="28" y="171"/>
                    </a:lnTo>
                    <a:lnTo>
                      <a:pt x="28" y="168"/>
                    </a:lnTo>
                    <a:lnTo>
                      <a:pt x="28" y="164"/>
                    </a:lnTo>
                    <a:lnTo>
                      <a:pt x="28" y="159"/>
                    </a:lnTo>
                    <a:lnTo>
                      <a:pt x="28" y="153"/>
                    </a:lnTo>
                    <a:lnTo>
                      <a:pt x="28" y="147"/>
                    </a:lnTo>
                    <a:lnTo>
                      <a:pt x="28" y="141"/>
                    </a:lnTo>
                    <a:lnTo>
                      <a:pt x="28" y="135"/>
                    </a:lnTo>
                    <a:lnTo>
                      <a:pt x="28" y="130"/>
                    </a:lnTo>
                    <a:lnTo>
                      <a:pt x="28" y="126"/>
                    </a:lnTo>
                    <a:lnTo>
                      <a:pt x="29" y="121"/>
                    </a:lnTo>
                    <a:lnTo>
                      <a:pt x="29" y="118"/>
                    </a:lnTo>
                    <a:lnTo>
                      <a:pt x="29" y="116"/>
                    </a:lnTo>
                    <a:lnTo>
                      <a:pt x="29" y="118"/>
                    </a:lnTo>
                    <a:lnTo>
                      <a:pt x="29" y="120"/>
                    </a:lnTo>
                    <a:lnTo>
                      <a:pt x="29" y="122"/>
                    </a:lnTo>
                    <a:lnTo>
                      <a:pt x="29" y="124"/>
                    </a:lnTo>
                    <a:lnTo>
                      <a:pt x="29" y="127"/>
                    </a:lnTo>
                    <a:lnTo>
                      <a:pt x="29" y="129"/>
                    </a:lnTo>
                    <a:lnTo>
                      <a:pt x="30" y="130"/>
                    </a:lnTo>
                    <a:lnTo>
                      <a:pt x="30" y="133"/>
                    </a:lnTo>
                    <a:lnTo>
                      <a:pt x="30" y="134"/>
                    </a:lnTo>
                    <a:lnTo>
                      <a:pt x="30" y="135"/>
                    </a:lnTo>
                    <a:lnTo>
                      <a:pt x="30" y="136"/>
                    </a:lnTo>
                    <a:lnTo>
                      <a:pt x="30" y="138"/>
                    </a:lnTo>
                    <a:lnTo>
                      <a:pt x="30" y="139"/>
                    </a:lnTo>
                    <a:lnTo>
                      <a:pt x="30" y="140"/>
                    </a:lnTo>
                    <a:lnTo>
                      <a:pt x="30" y="141"/>
                    </a:lnTo>
                    <a:lnTo>
                      <a:pt x="30" y="142"/>
                    </a:lnTo>
                    <a:lnTo>
                      <a:pt x="30" y="144"/>
                    </a:lnTo>
                    <a:lnTo>
                      <a:pt x="31" y="145"/>
                    </a:lnTo>
                    <a:lnTo>
                      <a:pt x="31" y="146"/>
                    </a:lnTo>
                    <a:lnTo>
                      <a:pt x="31" y="147"/>
                    </a:lnTo>
                    <a:lnTo>
                      <a:pt x="31" y="148"/>
                    </a:lnTo>
                    <a:lnTo>
                      <a:pt x="31" y="150"/>
                    </a:lnTo>
                    <a:lnTo>
                      <a:pt x="31" y="151"/>
                    </a:lnTo>
                    <a:lnTo>
                      <a:pt x="31" y="153"/>
                    </a:lnTo>
                    <a:lnTo>
                      <a:pt x="31" y="157"/>
                    </a:lnTo>
                    <a:lnTo>
                      <a:pt x="31" y="161"/>
                    </a:lnTo>
                    <a:lnTo>
                      <a:pt x="32" y="164"/>
                    </a:lnTo>
                    <a:lnTo>
                      <a:pt x="32" y="169"/>
                    </a:lnTo>
                    <a:lnTo>
                      <a:pt x="32" y="173"/>
                    </a:lnTo>
                    <a:lnTo>
                      <a:pt x="32" y="177"/>
                    </a:lnTo>
                    <a:lnTo>
                      <a:pt x="32" y="181"/>
                    </a:lnTo>
                    <a:lnTo>
                      <a:pt x="32" y="182"/>
                    </a:lnTo>
                    <a:lnTo>
                      <a:pt x="32" y="185"/>
                    </a:lnTo>
                    <a:lnTo>
                      <a:pt x="32" y="182"/>
                    </a:lnTo>
                    <a:lnTo>
                      <a:pt x="32" y="180"/>
                    </a:lnTo>
                    <a:lnTo>
                      <a:pt x="32" y="176"/>
                    </a:lnTo>
                    <a:lnTo>
                      <a:pt x="32" y="173"/>
                    </a:lnTo>
                    <a:lnTo>
                      <a:pt x="34" y="168"/>
                    </a:lnTo>
                    <a:lnTo>
                      <a:pt x="34" y="163"/>
                    </a:lnTo>
                    <a:lnTo>
                      <a:pt x="34" y="158"/>
                    </a:lnTo>
                    <a:lnTo>
                      <a:pt x="34" y="155"/>
                    </a:lnTo>
                    <a:lnTo>
                      <a:pt x="34" y="152"/>
                    </a:lnTo>
                    <a:lnTo>
                      <a:pt x="34" y="150"/>
                    </a:lnTo>
                    <a:lnTo>
                      <a:pt x="34" y="151"/>
                    </a:lnTo>
                    <a:lnTo>
                      <a:pt x="34" y="153"/>
                    </a:lnTo>
                    <a:lnTo>
                      <a:pt x="34" y="156"/>
                    </a:lnTo>
                    <a:lnTo>
                      <a:pt x="34" y="158"/>
                    </a:lnTo>
                    <a:lnTo>
                      <a:pt x="34" y="162"/>
                    </a:lnTo>
                    <a:lnTo>
                      <a:pt x="34" y="164"/>
                    </a:lnTo>
                    <a:lnTo>
                      <a:pt x="35" y="165"/>
                    </a:lnTo>
                    <a:lnTo>
                      <a:pt x="35" y="163"/>
                    </a:lnTo>
                    <a:lnTo>
                      <a:pt x="35" y="161"/>
                    </a:lnTo>
                    <a:lnTo>
                      <a:pt x="35" y="157"/>
                    </a:lnTo>
                    <a:lnTo>
                      <a:pt x="35" y="153"/>
                    </a:lnTo>
                    <a:lnTo>
                      <a:pt x="35" y="148"/>
                    </a:lnTo>
                    <a:lnTo>
                      <a:pt x="35" y="144"/>
                    </a:lnTo>
                    <a:lnTo>
                      <a:pt x="35" y="139"/>
                    </a:lnTo>
                    <a:lnTo>
                      <a:pt x="35" y="134"/>
                    </a:lnTo>
                    <a:lnTo>
                      <a:pt x="35" y="130"/>
                    </a:lnTo>
                    <a:lnTo>
                      <a:pt x="35" y="128"/>
                    </a:lnTo>
                    <a:lnTo>
                      <a:pt x="36" y="127"/>
                    </a:lnTo>
                    <a:lnTo>
                      <a:pt x="36" y="128"/>
                    </a:lnTo>
                    <a:lnTo>
                      <a:pt x="36" y="129"/>
                    </a:lnTo>
                    <a:lnTo>
                      <a:pt x="36" y="130"/>
                    </a:lnTo>
                    <a:lnTo>
                      <a:pt x="36" y="132"/>
                    </a:lnTo>
                    <a:lnTo>
                      <a:pt x="36" y="133"/>
                    </a:lnTo>
                    <a:lnTo>
                      <a:pt x="36" y="134"/>
                    </a:lnTo>
                    <a:lnTo>
                      <a:pt x="36" y="133"/>
                    </a:lnTo>
                    <a:lnTo>
                      <a:pt x="37" y="133"/>
                    </a:lnTo>
                    <a:lnTo>
                      <a:pt x="37" y="132"/>
                    </a:lnTo>
                    <a:lnTo>
                      <a:pt x="37" y="130"/>
                    </a:lnTo>
                    <a:lnTo>
                      <a:pt x="37" y="129"/>
                    </a:lnTo>
                    <a:lnTo>
                      <a:pt x="37" y="128"/>
                    </a:lnTo>
                    <a:lnTo>
                      <a:pt x="37" y="127"/>
                    </a:lnTo>
                    <a:lnTo>
                      <a:pt x="37" y="126"/>
                    </a:lnTo>
                    <a:lnTo>
                      <a:pt x="37" y="124"/>
                    </a:lnTo>
                    <a:lnTo>
                      <a:pt x="37" y="123"/>
                    </a:lnTo>
                    <a:lnTo>
                      <a:pt x="37" y="124"/>
                    </a:lnTo>
                    <a:lnTo>
                      <a:pt x="38" y="124"/>
                    </a:lnTo>
                    <a:lnTo>
                      <a:pt x="38" y="126"/>
                    </a:lnTo>
                    <a:lnTo>
                      <a:pt x="38" y="127"/>
                    </a:lnTo>
                    <a:lnTo>
                      <a:pt x="38" y="129"/>
                    </a:lnTo>
                    <a:lnTo>
                      <a:pt x="38" y="132"/>
                    </a:lnTo>
                    <a:lnTo>
                      <a:pt x="38" y="134"/>
                    </a:lnTo>
                    <a:lnTo>
                      <a:pt x="38" y="138"/>
                    </a:lnTo>
                    <a:lnTo>
                      <a:pt x="38" y="140"/>
                    </a:lnTo>
                    <a:lnTo>
                      <a:pt x="38" y="142"/>
                    </a:lnTo>
                    <a:lnTo>
                      <a:pt x="38" y="145"/>
                    </a:lnTo>
                    <a:lnTo>
                      <a:pt x="38" y="147"/>
                    </a:lnTo>
                    <a:lnTo>
                      <a:pt x="38" y="148"/>
                    </a:lnTo>
                    <a:lnTo>
                      <a:pt x="40" y="150"/>
                    </a:lnTo>
                    <a:lnTo>
                      <a:pt x="40" y="148"/>
                    </a:lnTo>
                    <a:lnTo>
                      <a:pt x="40" y="147"/>
                    </a:lnTo>
                    <a:lnTo>
                      <a:pt x="40" y="146"/>
                    </a:lnTo>
                    <a:lnTo>
                      <a:pt x="40" y="145"/>
                    </a:lnTo>
                    <a:lnTo>
                      <a:pt x="40" y="146"/>
                    </a:lnTo>
                    <a:lnTo>
                      <a:pt x="41" y="147"/>
                    </a:lnTo>
                    <a:lnTo>
                      <a:pt x="41" y="148"/>
                    </a:lnTo>
                    <a:lnTo>
                      <a:pt x="41" y="150"/>
                    </a:lnTo>
                    <a:lnTo>
                      <a:pt x="41" y="152"/>
                    </a:lnTo>
                    <a:lnTo>
                      <a:pt x="41" y="153"/>
                    </a:lnTo>
                    <a:lnTo>
                      <a:pt x="41" y="155"/>
                    </a:lnTo>
                    <a:lnTo>
                      <a:pt x="41" y="156"/>
                    </a:lnTo>
                    <a:lnTo>
                      <a:pt x="41" y="155"/>
                    </a:lnTo>
                    <a:lnTo>
                      <a:pt x="41" y="152"/>
                    </a:lnTo>
                    <a:lnTo>
                      <a:pt x="41" y="148"/>
                    </a:lnTo>
                    <a:lnTo>
                      <a:pt x="41" y="145"/>
                    </a:lnTo>
                    <a:lnTo>
                      <a:pt x="42" y="141"/>
                    </a:lnTo>
                    <a:lnTo>
                      <a:pt x="42" y="135"/>
                    </a:lnTo>
                    <a:lnTo>
                      <a:pt x="42" y="130"/>
                    </a:lnTo>
                    <a:lnTo>
                      <a:pt x="42" y="126"/>
                    </a:lnTo>
                    <a:lnTo>
                      <a:pt x="42" y="121"/>
                    </a:lnTo>
                    <a:lnTo>
                      <a:pt x="42" y="117"/>
                    </a:lnTo>
                    <a:lnTo>
                      <a:pt x="42" y="115"/>
                    </a:lnTo>
                    <a:lnTo>
                      <a:pt x="42" y="114"/>
                    </a:lnTo>
                    <a:lnTo>
                      <a:pt x="42" y="115"/>
                    </a:lnTo>
                    <a:lnTo>
                      <a:pt x="42" y="116"/>
                    </a:lnTo>
                    <a:lnTo>
                      <a:pt x="42" y="121"/>
                    </a:lnTo>
                    <a:lnTo>
                      <a:pt x="42" y="126"/>
                    </a:lnTo>
                    <a:lnTo>
                      <a:pt x="43" y="132"/>
                    </a:lnTo>
                    <a:lnTo>
                      <a:pt x="43" y="139"/>
                    </a:lnTo>
                    <a:lnTo>
                      <a:pt x="43" y="146"/>
                    </a:lnTo>
                    <a:lnTo>
                      <a:pt x="43" y="153"/>
                    </a:lnTo>
                    <a:lnTo>
                      <a:pt x="43" y="159"/>
                    </a:lnTo>
                    <a:lnTo>
                      <a:pt x="43" y="164"/>
                    </a:lnTo>
                    <a:lnTo>
                      <a:pt x="43" y="168"/>
                    </a:lnTo>
                    <a:lnTo>
                      <a:pt x="43" y="169"/>
                    </a:lnTo>
                    <a:lnTo>
                      <a:pt x="43" y="167"/>
                    </a:lnTo>
                    <a:lnTo>
                      <a:pt x="43" y="163"/>
                    </a:lnTo>
                    <a:lnTo>
                      <a:pt x="43" y="158"/>
                    </a:lnTo>
                    <a:lnTo>
                      <a:pt x="43" y="153"/>
                    </a:lnTo>
                    <a:lnTo>
                      <a:pt x="44" y="147"/>
                    </a:lnTo>
                    <a:lnTo>
                      <a:pt x="44" y="142"/>
                    </a:lnTo>
                    <a:lnTo>
                      <a:pt x="44" y="139"/>
                    </a:lnTo>
                    <a:lnTo>
                      <a:pt x="44" y="135"/>
                    </a:lnTo>
                    <a:lnTo>
                      <a:pt x="44" y="133"/>
                    </a:lnTo>
                    <a:lnTo>
                      <a:pt x="44" y="134"/>
                    </a:lnTo>
                    <a:lnTo>
                      <a:pt x="44" y="136"/>
                    </a:lnTo>
                    <a:lnTo>
                      <a:pt x="44" y="140"/>
                    </a:lnTo>
                    <a:lnTo>
                      <a:pt x="44" y="142"/>
                    </a:lnTo>
                    <a:lnTo>
                      <a:pt x="44" y="145"/>
                    </a:lnTo>
                    <a:lnTo>
                      <a:pt x="46" y="147"/>
                    </a:lnTo>
                    <a:lnTo>
                      <a:pt x="46" y="148"/>
                    </a:lnTo>
                    <a:lnTo>
                      <a:pt x="46" y="150"/>
                    </a:lnTo>
                    <a:lnTo>
                      <a:pt x="46" y="148"/>
                    </a:lnTo>
                    <a:lnTo>
                      <a:pt x="46" y="146"/>
                    </a:lnTo>
                    <a:lnTo>
                      <a:pt x="46" y="145"/>
                    </a:lnTo>
                    <a:lnTo>
                      <a:pt x="46" y="144"/>
                    </a:lnTo>
                    <a:lnTo>
                      <a:pt x="46" y="141"/>
                    </a:lnTo>
                    <a:lnTo>
                      <a:pt x="46" y="142"/>
                    </a:lnTo>
                    <a:lnTo>
                      <a:pt x="46" y="145"/>
                    </a:lnTo>
                    <a:lnTo>
                      <a:pt x="47" y="147"/>
                    </a:lnTo>
                    <a:lnTo>
                      <a:pt x="47" y="152"/>
                    </a:lnTo>
                    <a:lnTo>
                      <a:pt x="47" y="156"/>
                    </a:lnTo>
                    <a:lnTo>
                      <a:pt x="47" y="161"/>
                    </a:lnTo>
                    <a:lnTo>
                      <a:pt x="47" y="164"/>
                    </a:lnTo>
                    <a:lnTo>
                      <a:pt x="47" y="168"/>
                    </a:lnTo>
                    <a:lnTo>
                      <a:pt x="47" y="170"/>
                    </a:lnTo>
                    <a:lnTo>
                      <a:pt x="47" y="171"/>
                    </a:lnTo>
                    <a:lnTo>
                      <a:pt x="47" y="170"/>
                    </a:lnTo>
                    <a:lnTo>
                      <a:pt x="47" y="168"/>
                    </a:lnTo>
                    <a:lnTo>
                      <a:pt x="47" y="164"/>
                    </a:lnTo>
                    <a:lnTo>
                      <a:pt x="47" y="159"/>
                    </a:lnTo>
                    <a:lnTo>
                      <a:pt x="47" y="153"/>
                    </a:lnTo>
                    <a:lnTo>
                      <a:pt x="48" y="146"/>
                    </a:lnTo>
                    <a:lnTo>
                      <a:pt x="48" y="139"/>
                    </a:lnTo>
                    <a:lnTo>
                      <a:pt x="48" y="132"/>
                    </a:lnTo>
                    <a:lnTo>
                      <a:pt x="48" y="124"/>
                    </a:lnTo>
                    <a:lnTo>
                      <a:pt x="48" y="118"/>
                    </a:lnTo>
                    <a:lnTo>
                      <a:pt x="48" y="112"/>
                    </a:lnTo>
                    <a:lnTo>
                      <a:pt x="48" y="108"/>
                    </a:lnTo>
                    <a:lnTo>
                      <a:pt x="48" y="103"/>
                    </a:lnTo>
                    <a:lnTo>
                      <a:pt x="48" y="98"/>
                    </a:lnTo>
                    <a:lnTo>
                      <a:pt x="48" y="94"/>
                    </a:lnTo>
                    <a:lnTo>
                      <a:pt x="48" y="89"/>
                    </a:lnTo>
                    <a:lnTo>
                      <a:pt x="48" y="83"/>
                    </a:lnTo>
                    <a:lnTo>
                      <a:pt x="49" y="79"/>
                    </a:lnTo>
                    <a:lnTo>
                      <a:pt x="49" y="73"/>
                    </a:lnTo>
                    <a:lnTo>
                      <a:pt x="49" y="67"/>
                    </a:lnTo>
                    <a:lnTo>
                      <a:pt x="49" y="60"/>
                    </a:lnTo>
                    <a:lnTo>
                      <a:pt x="49" y="53"/>
                    </a:lnTo>
                    <a:lnTo>
                      <a:pt x="49" y="47"/>
                    </a:lnTo>
                    <a:lnTo>
                      <a:pt x="49" y="42"/>
                    </a:lnTo>
                    <a:lnTo>
                      <a:pt x="49" y="39"/>
                    </a:lnTo>
                    <a:lnTo>
                      <a:pt x="49" y="35"/>
                    </a:lnTo>
                    <a:lnTo>
                      <a:pt x="49" y="34"/>
                    </a:lnTo>
                    <a:lnTo>
                      <a:pt x="49" y="33"/>
                    </a:lnTo>
                    <a:lnTo>
                      <a:pt x="49" y="34"/>
                    </a:lnTo>
                    <a:lnTo>
                      <a:pt x="51" y="35"/>
                    </a:lnTo>
                    <a:lnTo>
                      <a:pt x="51" y="38"/>
                    </a:lnTo>
                    <a:lnTo>
                      <a:pt x="51" y="39"/>
                    </a:lnTo>
                    <a:lnTo>
                      <a:pt x="51" y="38"/>
                    </a:lnTo>
                    <a:lnTo>
                      <a:pt x="51" y="36"/>
                    </a:lnTo>
                    <a:lnTo>
                      <a:pt x="51" y="33"/>
                    </a:lnTo>
                    <a:lnTo>
                      <a:pt x="51" y="29"/>
                    </a:lnTo>
                    <a:lnTo>
                      <a:pt x="51" y="24"/>
                    </a:lnTo>
                    <a:lnTo>
                      <a:pt x="51" y="19"/>
                    </a:lnTo>
                    <a:lnTo>
                      <a:pt x="51" y="13"/>
                    </a:lnTo>
                    <a:lnTo>
                      <a:pt x="51" y="9"/>
                    </a:lnTo>
                    <a:lnTo>
                      <a:pt x="52" y="5"/>
                    </a:lnTo>
                    <a:lnTo>
                      <a:pt x="52" y="1"/>
                    </a:lnTo>
                    <a:lnTo>
                      <a:pt x="52" y="0"/>
                    </a:lnTo>
                    <a:lnTo>
                      <a:pt x="52" y="1"/>
                    </a:lnTo>
                    <a:lnTo>
                      <a:pt x="52" y="5"/>
                    </a:lnTo>
                    <a:lnTo>
                      <a:pt x="52" y="10"/>
                    </a:lnTo>
                    <a:lnTo>
                      <a:pt x="52" y="15"/>
                    </a:lnTo>
                    <a:lnTo>
                      <a:pt x="52" y="22"/>
                    </a:lnTo>
                    <a:lnTo>
                      <a:pt x="52" y="28"/>
                    </a:lnTo>
                    <a:lnTo>
                      <a:pt x="52" y="34"/>
                    </a:lnTo>
                    <a:lnTo>
                      <a:pt x="52" y="40"/>
                    </a:lnTo>
                    <a:lnTo>
                      <a:pt x="52" y="45"/>
                    </a:lnTo>
                    <a:lnTo>
                      <a:pt x="53" y="48"/>
                    </a:lnTo>
                    <a:lnTo>
                      <a:pt x="53" y="50"/>
                    </a:lnTo>
                    <a:lnTo>
                      <a:pt x="53" y="51"/>
                    </a:lnTo>
                    <a:lnTo>
                      <a:pt x="53" y="50"/>
                    </a:lnTo>
                    <a:lnTo>
                      <a:pt x="53" y="47"/>
                    </a:lnTo>
                    <a:lnTo>
                      <a:pt x="53" y="44"/>
                    </a:lnTo>
                    <a:lnTo>
                      <a:pt x="53" y="39"/>
                    </a:lnTo>
                    <a:lnTo>
                      <a:pt x="53" y="34"/>
                    </a:lnTo>
                    <a:lnTo>
                      <a:pt x="53" y="29"/>
                    </a:lnTo>
                    <a:lnTo>
                      <a:pt x="53" y="26"/>
                    </a:lnTo>
                    <a:lnTo>
                      <a:pt x="53" y="23"/>
                    </a:lnTo>
                    <a:lnTo>
                      <a:pt x="53" y="21"/>
                    </a:lnTo>
                    <a:lnTo>
                      <a:pt x="54" y="22"/>
                    </a:lnTo>
                    <a:lnTo>
                      <a:pt x="54" y="23"/>
                    </a:lnTo>
                    <a:lnTo>
                      <a:pt x="54" y="27"/>
                    </a:lnTo>
                    <a:lnTo>
                      <a:pt x="54" y="32"/>
                    </a:lnTo>
                    <a:lnTo>
                      <a:pt x="54" y="36"/>
                    </a:lnTo>
                    <a:lnTo>
                      <a:pt x="54" y="42"/>
                    </a:lnTo>
                    <a:lnTo>
                      <a:pt x="54" y="47"/>
                    </a:lnTo>
                    <a:lnTo>
                      <a:pt x="54" y="52"/>
                    </a:lnTo>
                    <a:lnTo>
                      <a:pt x="54" y="56"/>
                    </a:lnTo>
                    <a:lnTo>
                      <a:pt x="54" y="59"/>
                    </a:lnTo>
                    <a:lnTo>
                      <a:pt x="54" y="62"/>
                    </a:lnTo>
                    <a:lnTo>
                      <a:pt x="54" y="63"/>
                    </a:lnTo>
                    <a:lnTo>
                      <a:pt x="55" y="64"/>
                    </a:lnTo>
                    <a:lnTo>
                      <a:pt x="55" y="65"/>
                    </a:lnTo>
                    <a:lnTo>
                      <a:pt x="55" y="67"/>
                    </a:lnTo>
                    <a:lnTo>
                      <a:pt x="55" y="68"/>
                    </a:lnTo>
                    <a:lnTo>
                      <a:pt x="55" y="69"/>
                    </a:lnTo>
                    <a:lnTo>
                      <a:pt x="55" y="70"/>
                    </a:lnTo>
                    <a:lnTo>
                      <a:pt x="55" y="73"/>
                    </a:lnTo>
                    <a:lnTo>
                      <a:pt x="55" y="75"/>
                    </a:lnTo>
                    <a:lnTo>
                      <a:pt x="55" y="77"/>
                    </a:lnTo>
                    <a:lnTo>
                      <a:pt x="55" y="81"/>
                    </a:lnTo>
                    <a:lnTo>
                      <a:pt x="55" y="83"/>
                    </a:lnTo>
                    <a:lnTo>
                      <a:pt x="55" y="86"/>
                    </a:lnTo>
                    <a:lnTo>
                      <a:pt x="55" y="87"/>
                    </a:lnTo>
                    <a:lnTo>
                      <a:pt x="57" y="88"/>
                    </a:lnTo>
                    <a:lnTo>
                      <a:pt x="57" y="87"/>
                    </a:lnTo>
                    <a:lnTo>
                      <a:pt x="57" y="85"/>
                    </a:lnTo>
                    <a:lnTo>
                      <a:pt x="57" y="82"/>
                    </a:lnTo>
                    <a:lnTo>
                      <a:pt x="57" y="80"/>
                    </a:lnTo>
                    <a:lnTo>
                      <a:pt x="57" y="77"/>
                    </a:lnTo>
                    <a:lnTo>
                      <a:pt x="57" y="74"/>
                    </a:lnTo>
                    <a:lnTo>
                      <a:pt x="57" y="71"/>
                    </a:lnTo>
                    <a:lnTo>
                      <a:pt x="57" y="69"/>
                    </a:lnTo>
                    <a:lnTo>
                      <a:pt x="57" y="67"/>
                    </a:lnTo>
                    <a:lnTo>
                      <a:pt x="58" y="65"/>
                    </a:lnTo>
                    <a:lnTo>
                      <a:pt x="58" y="64"/>
                    </a:lnTo>
                    <a:lnTo>
                      <a:pt x="58" y="65"/>
                    </a:lnTo>
                    <a:lnTo>
                      <a:pt x="58" y="67"/>
                    </a:lnTo>
                    <a:lnTo>
                      <a:pt x="58" y="68"/>
                    </a:lnTo>
                    <a:lnTo>
                      <a:pt x="58" y="70"/>
                    </a:lnTo>
                    <a:lnTo>
                      <a:pt x="58" y="73"/>
                    </a:lnTo>
                    <a:lnTo>
                      <a:pt x="58" y="77"/>
                    </a:lnTo>
                    <a:lnTo>
                      <a:pt x="58" y="81"/>
                    </a:lnTo>
                    <a:lnTo>
                      <a:pt x="58" y="86"/>
                    </a:lnTo>
                    <a:lnTo>
                      <a:pt x="58" y="91"/>
                    </a:lnTo>
                    <a:lnTo>
                      <a:pt x="58" y="95"/>
                    </a:lnTo>
                    <a:lnTo>
                      <a:pt x="59" y="101"/>
                    </a:lnTo>
                    <a:lnTo>
                      <a:pt x="59" y="106"/>
                    </a:lnTo>
                    <a:lnTo>
                      <a:pt x="59" y="111"/>
                    </a:lnTo>
                    <a:lnTo>
                      <a:pt x="59" y="116"/>
                    </a:lnTo>
                    <a:lnTo>
                      <a:pt x="59" y="121"/>
                    </a:lnTo>
                    <a:lnTo>
                      <a:pt x="59" y="124"/>
                    </a:lnTo>
                    <a:lnTo>
                      <a:pt x="59" y="127"/>
                    </a:lnTo>
                    <a:lnTo>
                      <a:pt x="59" y="130"/>
                    </a:lnTo>
                    <a:lnTo>
                      <a:pt x="59" y="132"/>
                    </a:lnTo>
                    <a:lnTo>
                      <a:pt x="59" y="133"/>
                    </a:lnTo>
                    <a:lnTo>
                      <a:pt x="59" y="134"/>
                    </a:lnTo>
                    <a:lnTo>
                      <a:pt x="59" y="133"/>
                    </a:lnTo>
                    <a:lnTo>
                      <a:pt x="59" y="132"/>
                    </a:lnTo>
                    <a:lnTo>
                      <a:pt x="60" y="130"/>
                    </a:lnTo>
                    <a:lnTo>
                      <a:pt x="60" y="127"/>
                    </a:lnTo>
                    <a:lnTo>
                      <a:pt x="60" y="122"/>
                    </a:lnTo>
                    <a:lnTo>
                      <a:pt x="60" y="117"/>
                    </a:lnTo>
                    <a:lnTo>
                      <a:pt x="60" y="112"/>
                    </a:lnTo>
                    <a:lnTo>
                      <a:pt x="60" y="105"/>
                    </a:lnTo>
                    <a:lnTo>
                      <a:pt x="60" y="99"/>
                    </a:lnTo>
                    <a:lnTo>
                      <a:pt x="60" y="93"/>
                    </a:lnTo>
                    <a:lnTo>
                      <a:pt x="60" y="87"/>
                    </a:lnTo>
                    <a:lnTo>
                      <a:pt x="60" y="81"/>
                    </a:lnTo>
                    <a:lnTo>
                      <a:pt x="60" y="76"/>
                    </a:lnTo>
                    <a:lnTo>
                      <a:pt x="60" y="74"/>
                    </a:lnTo>
                    <a:lnTo>
                      <a:pt x="61" y="71"/>
                    </a:lnTo>
                    <a:lnTo>
                      <a:pt x="61" y="73"/>
                    </a:lnTo>
                    <a:lnTo>
                      <a:pt x="61" y="75"/>
                    </a:lnTo>
                    <a:lnTo>
                      <a:pt x="61" y="77"/>
                    </a:lnTo>
                    <a:lnTo>
                      <a:pt x="61" y="82"/>
                    </a:lnTo>
                    <a:lnTo>
                      <a:pt x="61" y="86"/>
                    </a:lnTo>
                    <a:lnTo>
                      <a:pt x="61" y="89"/>
                    </a:lnTo>
                    <a:lnTo>
                      <a:pt x="61" y="93"/>
                    </a:lnTo>
                    <a:lnTo>
                      <a:pt x="61" y="95"/>
                    </a:lnTo>
                    <a:lnTo>
                      <a:pt x="61" y="98"/>
                    </a:lnTo>
                    <a:lnTo>
                      <a:pt x="63" y="97"/>
                    </a:lnTo>
                    <a:lnTo>
                      <a:pt x="63" y="94"/>
                    </a:lnTo>
                    <a:lnTo>
                      <a:pt x="63" y="92"/>
                    </a:lnTo>
                    <a:lnTo>
                      <a:pt x="63" y="88"/>
                    </a:lnTo>
                    <a:lnTo>
                      <a:pt x="63" y="86"/>
                    </a:lnTo>
                    <a:lnTo>
                      <a:pt x="63" y="83"/>
                    </a:lnTo>
                    <a:lnTo>
                      <a:pt x="63" y="82"/>
                    </a:lnTo>
                    <a:lnTo>
                      <a:pt x="63" y="81"/>
                    </a:lnTo>
                    <a:lnTo>
                      <a:pt x="63" y="80"/>
                    </a:lnTo>
                    <a:lnTo>
                      <a:pt x="63" y="81"/>
                    </a:lnTo>
                    <a:lnTo>
                      <a:pt x="63" y="82"/>
                    </a:lnTo>
                    <a:lnTo>
                      <a:pt x="63" y="83"/>
                    </a:lnTo>
                    <a:lnTo>
                      <a:pt x="64" y="86"/>
                    </a:lnTo>
                    <a:lnTo>
                      <a:pt x="64" y="89"/>
                    </a:lnTo>
                    <a:lnTo>
                      <a:pt x="64" y="92"/>
                    </a:lnTo>
                    <a:lnTo>
                      <a:pt x="64" y="95"/>
                    </a:lnTo>
                    <a:lnTo>
                      <a:pt x="64" y="99"/>
                    </a:lnTo>
                    <a:lnTo>
                      <a:pt x="64" y="101"/>
                    </a:lnTo>
                    <a:lnTo>
                      <a:pt x="64" y="105"/>
                    </a:lnTo>
                    <a:lnTo>
                      <a:pt x="64" y="108"/>
                    </a:lnTo>
                    <a:lnTo>
                      <a:pt x="64" y="110"/>
                    </a:lnTo>
                    <a:lnTo>
                      <a:pt x="64" y="112"/>
                    </a:lnTo>
                    <a:lnTo>
                      <a:pt x="64" y="114"/>
                    </a:lnTo>
                    <a:lnTo>
                      <a:pt x="64" y="115"/>
                    </a:lnTo>
                    <a:lnTo>
                      <a:pt x="64" y="116"/>
                    </a:lnTo>
                    <a:lnTo>
                      <a:pt x="65" y="117"/>
                    </a:lnTo>
                    <a:lnTo>
                      <a:pt x="65" y="116"/>
                    </a:lnTo>
                    <a:lnTo>
                      <a:pt x="65" y="115"/>
                    </a:lnTo>
                    <a:lnTo>
                      <a:pt x="65" y="114"/>
                    </a:lnTo>
                    <a:lnTo>
                      <a:pt x="65" y="112"/>
                    </a:lnTo>
                    <a:lnTo>
                      <a:pt x="65" y="111"/>
                    </a:lnTo>
                    <a:lnTo>
                      <a:pt x="65" y="110"/>
                    </a:lnTo>
                    <a:lnTo>
                      <a:pt x="65" y="111"/>
                    </a:lnTo>
                    <a:lnTo>
                      <a:pt x="66" y="112"/>
                    </a:lnTo>
                    <a:lnTo>
                      <a:pt x="66" y="115"/>
                    </a:lnTo>
                    <a:lnTo>
                      <a:pt x="66" y="117"/>
                    </a:lnTo>
                    <a:lnTo>
                      <a:pt x="66" y="121"/>
                    </a:lnTo>
                    <a:lnTo>
                      <a:pt x="66" y="126"/>
                    </a:lnTo>
                    <a:lnTo>
                      <a:pt x="66" y="129"/>
                    </a:lnTo>
                    <a:lnTo>
                      <a:pt x="66" y="134"/>
                    </a:lnTo>
                    <a:lnTo>
                      <a:pt x="66" y="138"/>
                    </a:lnTo>
                    <a:lnTo>
                      <a:pt x="66" y="142"/>
                    </a:lnTo>
                    <a:lnTo>
                      <a:pt x="66" y="146"/>
                    </a:lnTo>
                    <a:lnTo>
                      <a:pt x="66" y="148"/>
                    </a:lnTo>
                    <a:lnTo>
                      <a:pt x="66" y="151"/>
                    </a:lnTo>
                    <a:lnTo>
                      <a:pt x="68" y="153"/>
                    </a:lnTo>
                    <a:lnTo>
                      <a:pt x="68" y="155"/>
                    </a:lnTo>
                    <a:lnTo>
                      <a:pt x="68" y="152"/>
                    </a:lnTo>
                    <a:lnTo>
                      <a:pt x="68" y="151"/>
                    </a:lnTo>
                    <a:lnTo>
                      <a:pt x="68" y="148"/>
                    </a:lnTo>
                    <a:lnTo>
                      <a:pt x="68" y="145"/>
                    </a:lnTo>
                    <a:lnTo>
                      <a:pt x="68" y="141"/>
                    </a:lnTo>
                    <a:lnTo>
                      <a:pt x="68" y="136"/>
                    </a:lnTo>
                    <a:lnTo>
                      <a:pt x="68" y="132"/>
                    </a:lnTo>
                    <a:lnTo>
                      <a:pt x="68" y="126"/>
                    </a:lnTo>
                    <a:lnTo>
                      <a:pt x="68" y="121"/>
                    </a:lnTo>
                    <a:lnTo>
                      <a:pt x="69" y="115"/>
                    </a:lnTo>
                    <a:lnTo>
                      <a:pt x="69" y="108"/>
                    </a:lnTo>
                    <a:lnTo>
                      <a:pt x="69" y="101"/>
                    </a:lnTo>
                    <a:lnTo>
                      <a:pt x="69" y="95"/>
                    </a:lnTo>
                    <a:lnTo>
                      <a:pt x="69" y="89"/>
                    </a:lnTo>
                    <a:lnTo>
                      <a:pt x="69" y="85"/>
                    </a:lnTo>
                    <a:lnTo>
                      <a:pt x="69" y="81"/>
                    </a:lnTo>
                    <a:lnTo>
                      <a:pt x="69" y="79"/>
                    </a:lnTo>
                    <a:lnTo>
                      <a:pt x="69" y="77"/>
                    </a:lnTo>
                    <a:lnTo>
                      <a:pt x="69" y="79"/>
                    </a:lnTo>
                    <a:lnTo>
                      <a:pt x="69" y="82"/>
                    </a:lnTo>
                    <a:lnTo>
                      <a:pt x="70" y="86"/>
                    </a:lnTo>
                    <a:lnTo>
                      <a:pt x="70" y="92"/>
                    </a:lnTo>
                    <a:lnTo>
                      <a:pt x="70" y="99"/>
                    </a:lnTo>
                    <a:lnTo>
                      <a:pt x="70" y="106"/>
                    </a:lnTo>
                    <a:lnTo>
                      <a:pt x="70" y="114"/>
                    </a:lnTo>
                    <a:lnTo>
                      <a:pt x="70" y="121"/>
                    </a:lnTo>
                    <a:lnTo>
                      <a:pt x="70" y="128"/>
                    </a:lnTo>
                    <a:lnTo>
                      <a:pt x="70" y="134"/>
                    </a:lnTo>
                    <a:lnTo>
                      <a:pt x="70" y="140"/>
                    </a:lnTo>
                    <a:lnTo>
                      <a:pt x="70" y="144"/>
                    </a:lnTo>
                    <a:lnTo>
                      <a:pt x="70" y="147"/>
                    </a:lnTo>
                    <a:lnTo>
                      <a:pt x="70" y="150"/>
                    </a:lnTo>
                    <a:lnTo>
                      <a:pt x="70" y="151"/>
                    </a:lnTo>
                    <a:lnTo>
                      <a:pt x="71" y="151"/>
                    </a:lnTo>
                    <a:lnTo>
                      <a:pt x="71" y="150"/>
                    </a:lnTo>
                    <a:lnTo>
                      <a:pt x="71" y="148"/>
                    </a:lnTo>
                    <a:lnTo>
                      <a:pt x="71" y="147"/>
                    </a:lnTo>
                    <a:lnTo>
                      <a:pt x="71" y="146"/>
                    </a:lnTo>
                    <a:lnTo>
                      <a:pt x="71" y="145"/>
                    </a:lnTo>
                    <a:lnTo>
                      <a:pt x="71" y="144"/>
                    </a:lnTo>
                    <a:lnTo>
                      <a:pt x="71" y="142"/>
                    </a:lnTo>
                    <a:lnTo>
                      <a:pt x="71" y="141"/>
                    </a:lnTo>
                    <a:lnTo>
                      <a:pt x="71" y="140"/>
                    </a:lnTo>
                    <a:lnTo>
                      <a:pt x="71" y="139"/>
                    </a:lnTo>
                    <a:lnTo>
                      <a:pt x="72" y="138"/>
                    </a:lnTo>
                    <a:lnTo>
                      <a:pt x="72" y="135"/>
                    </a:lnTo>
                    <a:lnTo>
                      <a:pt x="72" y="133"/>
                    </a:lnTo>
                    <a:lnTo>
                      <a:pt x="72" y="129"/>
                    </a:lnTo>
                    <a:lnTo>
                      <a:pt x="72" y="127"/>
                    </a:lnTo>
                    <a:lnTo>
                      <a:pt x="72" y="123"/>
                    </a:lnTo>
                    <a:lnTo>
                      <a:pt x="72" y="120"/>
                    </a:lnTo>
                    <a:lnTo>
                      <a:pt x="72" y="116"/>
                    </a:lnTo>
                    <a:lnTo>
                      <a:pt x="72" y="114"/>
                    </a:lnTo>
                    <a:lnTo>
                      <a:pt x="72" y="112"/>
                    </a:lnTo>
                    <a:lnTo>
                      <a:pt x="74" y="115"/>
                    </a:lnTo>
                    <a:lnTo>
                      <a:pt x="74" y="118"/>
                    </a:lnTo>
                    <a:lnTo>
                      <a:pt x="74" y="123"/>
                    </a:lnTo>
                    <a:lnTo>
                      <a:pt x="74" y="128"/>
                    </a:lnTo>
                    <a:lnTo>
                      <a:pt x="74" y="133"/>
                    </a:lnTo>
                    <a:lnTo>
                      <a:pt x="74" y="139"/>
                    </a:lnTo>
                    <a:lnTo>
                      <a:pt x="74" y="144"/>
                    </a:lnTo>
                    <a:lnTo>
                      <a:pt x="74" y="148"/>
                    </a:lnTo>
                    <a:lnTo>
                      <a:pt x="74" y="152"/>
                    </a:lnTo>
                    <a:lnTo>
                      <a:pt x="74" y="155"/>
                    </a:lnTo>
                    <a:lnTo>
                      <a:pt x="74" y="156"/>
                    </a:lnTo>
                    <a:lnTo>
                      <a:pt x="74" y="155"/>
                    </a:lnTo>
                    <a:lnTo>
                      <a:pt x="75" y="152"/>
                    </a:lnTo>
                    <a:lnTo>
                      <a:pt x="75" y="151"/>
                    </a:lnTo>
                    <a:lnTo>
                      <a:pt x="75" y="148"/>
                    </a:lnTo>
                    <a:lnTo>
                      <a:pt x="75" y="146"/>
                    </a:lnTo>
                    <a:lnTo>
                      <a:pt x="75" y="144"/>
                    </a:lnTo>
                    <a:lnTo>
                      <a:pt x="75" y="142"/>
                    </a:lnTo>
                    <a:lnTo>
                      <a:pt x="75" y="141"/>
                    </a:lnTo>
                    <a:lnTo>
                      <a:pt x="75" y="142"/>
                    </a:lnTo>
                    <a:lnTo>
                      <a:pt x="76" y="142"/>
                    </a:lnTo>
                    <a:lnTo>
                      <a:pt x="76" y="141"/>
                    </a:lnTo>
                    <a:lnTo>
                      <a:pt x="76" y="139"/>
                    </a:lnTo>
                    <a:lnTo>
                      <a:pt x="76" y="135"/>
                    </a:lnTo>
                    <a:lnTo>
                      <a:pt x="76" y="132"/>
                    </a:lnTo>
                    <a:lnTo>
                      <a:pt x="76" y="128"/>
                    </a:lnTo>
                    <a:lnTo>
                      <a:pt x="76" y="123"/>
                    </a:lnTo>
                    <a:lnTo>
                      <a:pt x="76" y="117"/>
                    </a:lnTo>
                    <a:lnTo>
                      <a:pt x="76" y="112"/>
                    </a:lnTo>
                    <a:lnTo>
                      <a:pt x="76" y="108"/>
                    </a:lnTo>
                    <a:lnTo>
                      <a:pt x="76" y="104"/>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08" name="Freeform 140"/>
              <p:cNvSpPr>
                <a:spLocks/>
              </p:cNvSpPr>
              <p:nvPr/>
            </p:nvSpPr>
            <p:spPr bwMode="auto">
              <a:xfrm>
                <a:off x="4669" y="2181"/>
                <a:ext cx="78" cy="144"/>
              </a:xfrm>
              <a:custGeom>
                <a:avLst/>
                <a:gdLst>
                  <a:gd name="T0" fmla="*/ 1 w 78"/>
                  <a:gd name="T1" fmla="*/ 61 h 144"/>
                  <a:gd name="T2" fmla="*/ 2 w 78"/>
                  <a:gd name="T3" fmla="*/ 62 h 144"/>
                  <a:gd name="T4" fmla="*/ 4 w 78"/>
                  <a:gd name="T5" fmla="*/ 4 h 144"/>
                  <a:gd name="T6" fmla="*/ 5 w 78"/>
                  <a:gd name="T7" fmla="*/ 80 h 144"/>
                  <a:gd name="T8" fmla="*/ 6 w 78"/>
                  <a:gd name="T9" fmla="*/ 124 h 144"/>
                  <a:gd name="T10" fmla="*/ 7 w 78"/>
                  <a:gd name="T11" fmla="*/ 77 h 144"/>
                  <a:gd name="T12" fmla="*/ 9 w 78"/>
                  <a:gd name="T13" fmla="*/ 39 h 144"/>
                  <a:gd name="T14" fmla="*/ 10 w 78"/>
                  <a:gd name="T15" fmla="*/ 65 h 144"/>
                  <a:gd name="T16" fmla="*/ 11 w 78"/>
                  <a:gd name="T17" fmla="*/ 103 h 144"/>
                  <a:gd name="T18" fmla="*/ 12 w 78"/>
                  <a:gd name="T19" fmla="*/ 97 h 144"/>
                  <a:gd name="T20" fmla="*/ 13 w 78"/>
                  <a:gd name="T21" fmla="*/ 77 h 144"/>
                  <a:gd name="T22" fmla="*/ 15 w 78"/>
                  <a:gd name="T23" fmla="*/ 44 h 144"/>
                  <a:gd name="T24" fmla="*/ 16 w 78"/>
                  <a:gd name="T25" fmla="*/ 84 h 144"/>
                  <a:gd name="T26" fmla="*/ 17 w 78"/>
                  <a:gd name="T27" fmla="*/ 68 h 144"/>
                  <a:gd name="T28" fmla="*/ 18 w 78"/>
                  <a:gd name="T29" fmla="*/ 49 h 144"/>
                  <a:gd name="T30" fmla="*/ 19 w 78"/>
                  <a:gd name="T31" fmla="*/ 14 h 144"/>
                  <a:gd name="T32" fmla="*/ 21 w 78"/>
                  <a:gd name="T33" fmla="*/ 100 h 144"/>
                  <a:gd name="T34" fmla="*/ 22 w 78"/>
                  <a:gd name="T35" fmla="*/ 97 h 144"/>
                  <a:gd name="T36" fmla="*/ 23 w 78"/>
                  <a:gd name="T37" fmla="*/ 44 h 144"/>
                  <a:gd name="T38" fmla="*/ 24 w 78"/>
                  <a:gd name="T39" fmla="*/ 49 h 144"/>
                  <a:gd name="T40" fmla="*/ 26 w 78"/>
                  <a:gd name="T41" fmla="*/ 26 h 144"/>
                  <a:gd name="T42" fmla="*/ 27 w 78"/>
                  <a:gd name="T43" fmla="*/ 47 h 144"/>
                  <a:gd name="T44" fmla="*/ 28 w 78"/>
                  <a:gd name="T45" fmla="*/ 76 h 144"/>
                  <a:gd name="T46" fmla="*/ 29 w 78"/>
                  <a:gd name="T47" fmla="*/ 94 h 144"/>
                  <a:gd name="T48" fmla="*/ 30 w 78"/>
                  <a:gd name="T49" fmla="*/ 82 h 144"/>
                  <a:gd name="T50" fmla="*/ 32 w 78"/>
                  <a:gd name="T51" fmla="*/ 25 h 144"/>
                  <a:gd name="T52" fmla="*/ 34 w 78"/>
                  <a:gd name="T53" fmla="*/ 52 h 144"/>
                  <a:gd name="T54" fmla="*/ 35 w 78"/>
                  <a:gd name="T55" fmla="*/ 72 h 144"/>
                  <a:gd name="T56" fmla="*/ 35 w 78"/>
                  <a:gd name="T57" fmla="*/ 70 h 144"/>
                  <a:gd name="T58" fmla="*/ 36 w 78"/>
                  <a:gd name="T59" fmla="*/ 111 h 144"/>
                  <a:gd name="T60" fmla="*/ 38 w 78"/>
                  <a:gd name="T61" fmla="*/ 55 h 144"/>
                  <a:gd name="T62" fmla="*/ 39 w 78"/>
                  <a:gd name="T63" fmla="*/ 52 h 144"/>
                  <a:gd name="T64" fmla="*/ 41 w 78"/>
                  <a:gd name="T65" fmla="*/ 82 h 144"/>
                  <a:gd name="T66" fmla="*/ 41 w 78"/>
                  <a:gd name="T67" fmla="*/ 62 h 144"/>
                  <a:gd name="T68" fmla="*/ 43 w 78"/>
                  <a:gd name="T69" fmla="*/ 43 h 144"/>
                  <a:gd name="T70" fmla="*/ 44 w 78"/>
                  <a:gd name="T71" fmla="*/ 72 h 144"/>
                  <a:gd name="T72" fmla="*/ 45 w 78"/>
                  <a:gd name="T73" fmla="*/ 62 h 144"/>
                  <a:gd name="T74" fmla="*/ 46 w 78"/>
                  <a:gd name="T75" fmla="*/ 96 h 144"/>
                  <a:gd name="T76" fmla="*/ 47 w 78"/>
                  <a:gd name="T77" fmla="*/ 74 h 144"/>
                  <a:gd name="T78" fmla="*/ 50 w 78"/>
                  <a:gd name="T79" fmla="*/ 89 h 144"/>
                  <a:gd name="T80" fmla="*/ 50 w 78"/>
                  <a:gd name="T81" fmla="*/ 50 h 144"/>
                  <a:gd name="T82" fmla="*/ 51 w 78"/>
                  <a:gd name="T83" fmla="*/ 84 h 144"/>
                  <a:gd name="T84" fmla="*/ 53 w 78"/>
                  <a:gd name="T85" fmla="*/ 85 h 144"/>
                  <a:gd name="T86" fmla="*/ 55 w 78"/>
                  <a:gd name="T87" fmla="*/ 52 h 144"/>
                  <a:gd name="T88" fmla="*/ 56 w 78"/>
                  <a:gd name="T89" fmla="*/ 82 h 144"/>
                  <a:gd name="T90" fmla="*/ 57 w 78"/>
                  <a:gd name="T91" fmla="*/ 64 h 144"/>
                  <a:gd name="T92" fmla="*/ 58 w 78"/>
                  <a:gd name="T93" fmla="*/ 66 h 144"/>
                  <a:gd name="T94" fmla="*/ 60 w 78"/>
                  <a:gd name="T95" fmla="*/ 54 h 144"/>
                  <a:gd name="T96" fmla="*/ 61 w 78"/>
                  <a:gd name="T97" fmla="*/ 44 h 144"/>
                  <a:gd name="T98" fmla="*/ 62 w 78"/>
                  <a:gd name="T99" fmla="*/ 84 h 144"/>
                  <a:gd name="T100" fmla="*/ 63 w 78"/>
                  <a:gd name="T101" fmla="*/ 120 h 144"/>
                  <a:gd name="T102" fmla="*/ 64 w 78"/>
                  <a:gd name="T103" fmla="*/ 84 h 144"/>
                  <a:gd name="T104" fmla="*/ 66 w 78"/>
                  <a:gd name="T105" fmla="*/ 56 h 144"/>
                  <a:gd name="T106" fmla="*/ 67 w 78"/>
                  <a:gd name="T107" fmla="*/ 70 h 144"/>
                  <a:gd name="T108" fmla="*/ 68 w 78"/>
                  <a:gd name="T109" fmla="*/ 55 h 144"/>
                  <a:gd name="T110" fmla="*/ 69 w 78"/>
                  <a:gd name="T111" fmla="*/ 83 h 144"/>
                  <a:gd name="T112" fmla="*/ 70 w 78"/>
                  <a:gd name="T113" fmla="*/ 121 h 144"/>
                  <a:gd name="T114" fmla="*/ 70 w 78"/>
                  <a:gd name="T115" fmla="*/ 86 h 144"/>
                  <a:gd name="T116" fmla="*/ 72 w 78"/>
                  <a:gd name="T117" fmla="*/ 91 h 144"/>
                  <a:gd name="T118" fmla="*/ 73 w 78"/>
                  <a:gd name="T119" fmla="*/ 101 h 144"/>
                  <a:gd name="T120" fmla="*/ 74 w 78"/>
                  <a:gd name="T121" fmla="*/ 68 h 144"/>
                  <a:gd name="T122" fmla="*/ 75 w 78"/>
                  <a:gd name="T123" fmla="*/ 55 h 144"/>
                  <a:gd name="T124" fmla="*/ 77 w 78"/>
                  <a:gd name="T125" fmla="*/ 144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8"/>
                  <a:gd name="T190" fmla="*/ 0 h 144"/>
                  <a:gd name="T191" fmla="*/ 78 w 78"/>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8" h="144">
                    <a:moveTo>
                      <a:pt x="0" y="48"/>
                    </a:moveTo>
                    <a:lnTo>
                      <a:pt x="0" y="44"/>
                    </a:lnTo>
                    <a:lnTo>
                      <a:pt x="1" y="41"/>
                    </a:lnTo>
                    <a:lnTo>
                      <a:pt x="1" y="39"/>
                    </a:lnTo>
                    <a:lnTo>
                      <a:pt x="1" y="38"/>
                    </a:lnTo>
                    <a:lnTo>
                      <a:pt x="1" y="39"/>
                    </a:lnTo>
                    <a:lnTo>
                      <a:pt x="1" y="42"/>
                    </a:lnTo>
                    <a:lnTo>
                      <a:pt x="1" y="45"/>
                    </a:lnTo>
                    <a:lnTo>
                      <a:pt x="1" y="50"/>
                    </a:lnTo>
                    <a:lnTo>
                      <a:pt x="1" y="55"/>
                    </a:lnTo>
                    <a:lnTo>
                      <a:pt x="1" y="61"/>
                    </a:lnTo>
                    <a:lnTo>
                      <a:pt x="1" y="66"/>
                    </a:lnTo>
                    <a:lnTo>
                      <a:pt x="1" y="72"/>
                    </a:lnTo>
                    <a:lnTo>
                      <a:pt x="1" y="77"/>
                    </a:lnTo>
                    <a:lnTo>
                      <a:pt x="2" y="82"/>
                    </a:lnTo>
                    <a:lnTo>
                      <a:pt x="2" y="84"/>
                    </a:lnTo>
                    <a:lnTo>
                      <a:pt x="2" y="85"/>
                    </a:lnTo>
                    <a:lnTo>
                      <a:pt x="2" y="84"/>
                    </a:lnTo>
                    <a:lnTo>
                      <a:pt x="2" y="82"/>
                    </a:lnTo>
                    <a:lnTo>
                      <a:pt x="2" y="77"/>
                    </a:lnTo>
                    <a:lnTo>
                      <a:pt x="2" y="71"/>
                    </a:lnTo>
                    <a:lnTo>
                      <a:pt x="2" y="62"/>
                    </a:lnTo>
                    <a:lnTo>
                      <a:pt x="2" y="54"/>
                    </a:lnTo>
                    <a:lnTo>
                      <a:pt x="2" y="44"/>
                    </a:lnTo>
                    <a:lnTo>
                      <a:pt x="2" y="33"/>
                    </a:lnTo>
                    <a:lnTo>
                      <a:pt x="2" y="24"/>
                    </a:lnTo>
                    <a:lnTo>
                      <a:pt x="4" y="15"/>
                    </a:lnTo>
                    <a:lnTo>
                      <a:pt x="4" y="9"/>
                    </a:lnTo>
                    <a:lnTo>
                      <a:pt x="4" y="3"/>
                    </a:lnTo>
                    <a:lnTo>
                      <a:pt x="4" y="1"/>
                    </a:lnTo>
                    <a:lnTo>
                      <a:pt x="4" y="0"/>
                    </a:lnTo>
                    <a:lnTo>
                      <a:pt x="4" y="1"/>
                    </a:lnTo>
                    <a:lnTo>
                      <a:pt x="4" y="4"/>
                    </a:lnTo>
                    <a:lnTo>
                      <a:pt x="4" y="9"/>
                    </a:lnTo>
                    <a:lnTo>
                      <a:pt x="4" y="17"/>
                    </a:lnTo>
                    <a:lnTo>
                      <a:pt x="4" y="24"/>
                    </a:lnTo>
                    <a:lnTo>
                      <a:pt x="4" y="31"/>
                    </a:lnTo>
                    <a:lnTo>
                      <a:pt x="4" y="39"/>
                    </a:lnTo>
                    <a:lnTo>
                      <a:pt x="4" y="48"/>
                    </a:lnTo>
                    <a:lnTo>
                      <a:pt x="5" y="55"/>
                    </a:lnTo>
                    <a:lnTo>
                      <a:pt x="5" y="62"/>
                    </a:lnTo>
                    <a:lnTo>
                      <a:pt x="5" y="68"/>
                    </a:lnTo>
                    <a:lnTo>
                      <a:pt x="5" y="74"/>
                    </a:lnTo>
                    <a:lnTo>
                      <a:pt x="5" y="80"/>
                    </a:lnTo>
                    <a:lnTo>
                      <a:pt x="5" y="85"/>
                    </a:lnTo>
                    <a:lnTo>
                      <a:pt x="5" y="90"/>
                    </a:lnTo>
                    <a:lnTo>
                      <a:pt x="5" y="94"/>
                    </a:lnTo>
                    <a:lnTo>
                      <a:pt x="5" y="99"/>
                    </a:lnTo>
                    <a:lnTo>
                      <a:pt x="5" y="102"/>
                    </a:lnTo>
                    <a:lnTo>
                      <a:pt x="5" y="107"/>
                    </a:lnTo>
                    <a:lnTo>
                      <a:pt x="5" y="111"/>
                    </a:lnTo>
                    <a:lnTo>
                      <a:pt x="6" y="114"/>
                    </a:lnTo>
                    <a:lnTo>
                      <a:pt x="6" y="118"/>
                    </a:lnTo>
                    <a:lnTo>
                      <a:pt x="6" y="121"/>
                    </a:lnTo>
                    <a:lnTo>
                      <a:pt x="6" y="124"/>
                    </a:lnTo>
                    <a:lnTo>
                      <a:pt x="6" y="126"/>
                    </a:lnTo>
                    <a:lnTo>
                      <a:pt x="6" y="127"/>
                    </a:lnTo>
                    <a:lnTo>
                      <a:pt x="6" y="126"/>
                    </a:lnTo>
                    <a:lnTo>
                      <a:pt x="6" y="123"/>
                    </a:lnTo>
                    <a:lnTo>
                      <a:pt x="6" y="119"/>
                    </a:lnTo>
                    <a:lnTo>
                      <a:pt x="6" y="114"/>
                    </a:lnTo>
                    <a:lnTo>
                      <a:pt x="6" y="108"/>
                    </a:lnTo>
                    <a:lnTo>
                      <a:pt x="6" y="101"/>
                    </a:lnTo>
                    <a:lnTo>
                      <a:pt x="7" y="92"/>
                    </a:lnTo>
                    <a:lnTo>
                      <a:pt x="7" y="85"/>
                    </a:lnTo>
                    <a:lnTo>
                      <a:pt x="7" y="77"/>
                    </a:lnTo>
                    <a:lnTo>
                      <a:pt x="7" y="70"/>
                    </a:lnTo>
                    <a:lnTo>
                      <a:pt x="7" y="62"/>
                    </a:lnTo>
                    <a:lnTo>
                      <a:pt x="7" y="56"/>
                    </a:lnTo>
                    <a:lnTo>
                      <a:pt x="7" y="52"/>
                    </a:lnTo>
                    <a:lnTo>
                      <a:pt x="7" y="48"/>
                    </a:lnTo>
                    <a:lnTo>
                      <a:pt x="7" y="45"/>
                    </a:lnTo>
                    <a:lnTo>
                      <a:pt x="7" y="43"/>
                    </a:lnTo>
                    <a:lnTo>
                      <a:pt x="7" y="42"/>
                    </a:lnTo>
                    <a:lnTo>
                      <a:pt x="9" y="42"/>
                    </a:lnTo>
                    <a:lnTo>
                      <a:pt x="9" y="41"/>
                    </a:lnTo>
                    <a:lnTo>
                      <a:pt x="9" y="39"/>
                    </a:lnTo>
                    <a:lnTo>
                      <a:pt x="9" y="38"/>
                    </a:lnTo>
                    <a:lnTo>
                      <a:pt x="9" y="39"/>
                    </a:lnTo>
                    <a:lnTo>
                      <a:pt x="10" y="41"/>
                    </a:lnTo>
                    <a:lnTo>
                      <a:pt x="10" y="43"/>
                    </a:lnTo>
                    <a:lnTo>
                      <a:pt x="10" y="45"/>
                    </a:lnTo>
                    <a:lnTo>
                      <a:pt x="10" y="48"/>
                    </a:lnTo>
                    <a:lnTo>
                      <a:pt x="10" y="50"/>
                    </a:lnTo>
                    <a:lnTo>
                      <a:pt x="10" y="54"/>
                    </a:lnTo>
                    <a:lnTo>
                      <a:pt x="10" y="58"/>
                    </a:lnTo>
                    <a:lnTo>
                      <a:pt x="10" y="61"/>
                    </a:lnTo>
                    <a:lnTo>
                      <a:pt x="10" y="65"/>
                    </a:lnTo>
                    <a:lnTo>
                      <a:pt x="10" y="68"/>
                    </a:lnTo>
                    <a:lnTo>
                      <a:pt x="10" y="72"/>
                    </a:lnTo>
                    <a:lnTo>
                      <a:pt x="10" y="76"/>
                    </a:lnTo>
                    <a:lnTo>
                      <a:pt x="10" y="79"/>
                    </a:lnTo>
                    <a:lnTo>
                      <a:pt x="11" y="83"/>
                    </a:lnTo>
                    <a:lnTo>
                      <a:pt x="11" y="86"/>
                    </a:lnTo>
                    <a:lnTo>
                      <a:pt x="11" y="90"/>
                    </a:lnTo>
                    <a:lnTo>
                      <a:pt x="11" y="94"/>
                    </a:lnTo>
                    <a:lnTo>
                      <a:pt x="11" y="97"/>
                    </a:lnTo>
                    <a:lnTo>
                      <a:pt x="11" y="101"/>
                    </a:lnTo>
                    <a:lnTo>
                      <a:pt x="11" y="103"/>
                    </a:lnTo>
                    <a:lnTo>
                      <a:pt x="11" y="107"/>
                    </a:lnTo>
                    <a:lnTo>
                      <a:pt x="11" y="108"/>
                    </a:lnTo>
                    <a:lnTo>
                      <a:pt x="11" y="111"/>
                    </a:lnTo>
                    <a:lnTo>
                      <a:pt x="11" y="112"/>
                    </a:lnTo>
                    <a:lnTo>
                      <a:pt x="12" y="112"/>
                    </a:lnTo>
                    <a:lnTo>
                      <a:pt x="12" y="111"/>
                    </a:lnTo>
                    <a:lnTo>
                      <a:pt x="12" y="108"/>
                    </a:lnTo>
                    <a:lnTo>
                      <a:pt x="12" y="106"/>
                    </a:lnTo>
                    <a:lnTo>
                      <a:pt x="12" y="103"/>
                    </a:lnTo>
                    <a:lnTo>
                      <a:pt x="12" y="101"/>
                    </a:lnTo>
                    <a:lnTo>
                      <a:pt x="12" y="97"/>
                    </a:lnTo>
                    <a:lnTo>
                      <a:pt x="12" y="95"/>
                    </a:lnTo>
                    <a:lnTo>
                      <a:pt x="12" y="92"/>
                    </a:lnTo>
                    <a:lnTo>
                      <a:pt x="12" y="90"/>
                    </a:lnTo>
                    <a:lnTo>
                      <a:pt x="12" y="88"/>
                    </a:lnTo>
                    <a:lnTo>
                      <a:pt x="12" y="86"/>
                    </a:lnTo>
                    <a:lnTo>
                      <a:pt x="13" y="85"/>
                    </a:lnTo>
                    <a:lnTo>
                      <a:pt x="13" y="84"/>
                    </a:lnTo>
                    <a:lnTo>
                      <a:pt x="13" y="83"/>
                    </a:lnTo>
                    <a:lnTo>
                      <a:pt x="13" y="82"/>
                    </a:lnTo>
                    <a:lnTo>
                      <a:pt x="13" y="79"/>
                    </a:lnTo>
                    <a:lnTo>
                      <a:pt x="13" y="77"/>
                    </a:lnTo>
                    <a:lnTo>
                      <a:pt x="13" y="74"/>
                    </a:lnTo>
                    <a:lnTo>
                      <a:pt x="13" y="71"/>
                    </a:lnTo>
                    <a:lnTo>
                      <a:pt x="15" y="67"/>
                    </a:lnTo>
                    <a:lnTo>
                      <a:pt x="15" y="64"/>
                    </a:lnTo>
                    <a:lnTo>
                      <a:pt x="15" y="59"/>
                    </a:lnTo>
                    <a:lnTo>
                      <a:pt x="15" y="55"/>
                    </a:lnTo>
                    <a:lnTo>
                      <a:pt x="15" y="50"/>
                    </a:lnTo>
                    <a:lnTo>
                      <a:pt x="15" y="48"/>
                    </a:lnTo>
                    <a:lnTo>
                      <a:pt x="15" y="44"/>
                    </a:lnTo>
                    <a:lnTo>
                      <a:pt x="15" y="43"/>
                    </a:lnTo>
                    <a:lnTo>
                      <a:pt x="15" y="44"/>
                    </a:lnTo>
                    <a:lnTo>
                      <a:pt x="15" y="48"/>
                    </a:lnTo>
                    <a:lnTo>
                      <a:pt x="15" y="52"/>
                    </a:lnTo>
                    <a:lnTo>
                      <a:pt x="16" y="55"/>
                    </a:lnTo>
                    <a:lnTo>
                      <a:pt x="16" y="60"/>
                    </a:lnTo>
                    <a:lnTo>
                      <a:pt x="16" y="65"/>
                    </a:lnTo>
                    <a:lnTo>
                      <a:pt x="16" y="70"/>
                    </a:lnTo>
                    <a:lnTo>
                      <a:pt x="16" y="73"/>
                    </a:lnTo>
                    <a:lnTo>
                      <a:pt x="16" y="77"/>
                    </a:lnTo>
                    <a:lnTo>
                      <a:pt x="16" y="80"/>
                    </a:lnTo>
                    <a:lnTo>
                      <a:pt x="16" y="83"/>
                    </a:lnTo>
                    <a:lnTo>
                      <a:pt x="16" y="84"/>
                    </a:lnTo>
                    <a:lnTo>
                      <a:pt x="16" y="83"/>
                    </a:lnTo>
                    <a:lnTo>
                      <a:pt x="17" y="82"/>
                    </a:lnTo>
                    <a:lnTo>
                      <a:pt x="17" y="80"/>
                    </a:lnTo>
                    <a:lnTo>
                      <a:pt x="17" y="78"/>
                    </a:lnTo>
                    <a:lnTo>
                      <a:pt x="17" y="77"/>
                    </a:lnTo>
                    <a:lnTo>
                      <a:pt x="17" y="76"/>
                    </a:lnTo>
                    <a:lnTo>
                      <a:pt x="17" y="73"/>
                    </a:lnTo>
                    <a:lnTo>
                      <a:pt x="17" y="72"/>
                    </a:lnTo>
                    <a:lnTo>
                      <a:pt x="17" y="71"/>
                    </a:lnTo>
                    <a:lnTo>
                      <a:pt x="17" y="70"/>
                    </a:lnTo>
                    <a:lnTo>
                      <a:pt x="17" y="68"/>
                    </a:lnTo>
                    <a:lnTo>
                      <a:pt x="17" y="67"/>
                    </a:lnTo>
                    <a:lnTo>
                      <a:pt x="17" y="66"/>
                    </a:lnTo>
                    <a:lnTo>
                      <a:pt x="18" y="66"/>
                    </a:lnTo>
                    <a:lnTo>
                      <a:pt x="18" y="65"/>
                    </a:lnTo>
                    <a:lnTo>
                      <a:pt x="18" y="64"/>
                    </a:lnTo>
                    <a:lnTo>
                      <a:pt x="18" y="62"/>
                    </a:lnTo>
                    <a:lnTo>
                      <a:pt x="18" y="61"/>
                    </a:lnTo>
                    <a:lnTo>
                      <a:pt x="18" y="60"/>
                    </a:lnTo>
                    <a:lnTo>
                      <a:pt x="18" y="56"/>
                    </a:lnTo>
                    <a:lnTo>
                      <a:pt x="18" y="53"/>
                    </a:lnTo>
                    <a:lnTo>
                      <a:pt x="18" y="49"/>
                    </a:lnTo>
                    <a:lnTo>
                      <a:pt x="18" y="44"/>
                    </a:lnTo>
                    <a:lnTo>
                      <a:pt x="18" y="39"/>
                    </a:lnTo>
                    <a:lnTo>
                      <a:pt x="18" y="33"/>
                    </a:lnTo>
                    <a:lnTo>
                      <a:pt x="19" y="27"/>
                    </a:lnTo>
                    <a:lnTo>
                      <a:pt x="19" y="23"/>
                    </a:lnTo>
                    <a:lnTo>
                      <a:pt x="19" y="18"/>
                    </a:lnTo>
                    <a:lnTo>
                      <a:pt x="19" y="13"/>
                    </a:lnTo>
                    <a:lnTo>
                      <a:pt x="19" y="11"/>
                    </a:lnTo>
                    <a:lnTo>
                      <a:pt x="19" y="9"/>
                    </a:lnTo>
                    <a:lnTo>
                      <a:pt x="19" y="11"/>
                    </a:lnTo>
                    <a:lnTo>
                      <a:pt x="19" y="14"/>
                    </a:lnTo>
                    <a:lnTo>
                      <a:pt x="19" y="19"/>
                    </a:lnTo>
                    <a:lnTo>
                      <a:pt x="19" y="25"/>
                    </a:lnTo>
                    <a:lnTo>
                      <a:pt x="19" y="32"/>
                    </a:lnTo>
                    <a:lnTo>
                      <a:pt x="21" y="41"/>
                    </a:lnTo>
                    <a:lnTo>
                      <a:pt x="21" y="50"/>
                    </a:lnTo>
                    <a:lnTo>
                      <a:pt x="21" y="59"/>
                    </a:lnTo>
                    <a:lnTo>
                      <a:pt x="21" y="68"/>
                    </a:lnTo>
                    <a:lnTo>
                      <a:pt x="21" y="77"/>
                    </a:lnTo>
                    <a:lnTo>
                      <a:pt x="21" y="85"/>
                    </a:lnTo>
                    <a:lnTo>
                      <a:pt x="21" y="94"/>
                    </a:lnTo>
                    <a:lnTo>
                      <a:pt x="21" y="100"/>
                    </a:lnTo>
                    <a:lnTo>
                      <a:pt x="21" y="106"/>
                    </a:lnTo>
                    <a:lnTo>
                      <a:pt x="21" y="111"/>
                    </a:lnTo>
                    <a:lnTo>
                      <a:pt x="21" y="114"/>
                    </a:lnTo>
                    <a:lnTo>
                      <a:pt x="21" y="115"/>
                    </a:lnTo>
                    <a:lnTo>
                      <a:pt x="21" y="117"/>
                    </a:lnTo>
                    <a:lnTo>
                      <a:pt x="22" y="117"/>
                    </a:lnTo>
                    <a:lnTo>
                      <a:pt x="22" y="114"/>
                    </a:lnTo>
                    <a:lnTo>
                      <a:pt x="22" y="112"/>
                    </a:lnTo>
                    <a:lnTo>
                      <a:pt x="22" y="108"/>
                    </a:lnTo>
                    <a:lnTo>
                      <a:pt x="22" y="103"/>
                    </a:lnTo>
                    <a:lnTo>
                      <a:pt x="22" y="97"/>
                    </a:lnTo>
                    <a:lnTo>
                      <a:pt x="22" y="91"/>
                    </a:lnTo>
                    <a:lnTo>
                      <a:pt x="22" y="85"/>
                    </a:lnTo>
                    <a:lnTo>
                      <a:pt x="22" y="79"/>
                    </a:lnTo>
                    <a:lnTo>
                      <a:pt x="22" y="73"/>
                    </a:lnTo>
                    <a:lnTo>
                      <a:pt x="22" y="67"/>
                    </a:lnTo>
                    <a:lnTo>
                      <a:pt x="22" y="62"/>
                    </a:lnTo>
                    <a:lnTo>
                      <a:pt x="22" y="58"/>
                    </a:lnTo>
                    <a:lnTo>
                      <a:pt x="23" y="53"/>
                    </a:lnTo>
                    <a:lnTo>
                      <a:pt x="23" y="49"/>
                    </a:lnTo>
                    <a:lnTo>
                      <a:pt x="23" y="47"/>
                    </a:lnTo>
                    <a:lnTo>
                      <a:pt x="23" y="44"/>
                    </a:lnTo>
                    <a:lnTo>
                      <a:pt x="23" y="42"/>
                    </a:lnTo>
                    <a:lnTo>
                      <a:pt x="23" y="41"/>
                    </a:lnTo>
                    <a:lnTo>
                      <a:pt x="23" y="39"/>
                    </a:lnTo>
                    <a:lnTo>
                      <a:pt x="23" y="41"/>
                    </a:lnTo>
                    <a:lnTo>
                      <a:pt x="23" y="42"/>
                    </a:lnTo>
                    <a:lnTo>
                      <a:pt x="23" y="43"/>
                    </a:lnTo>
                    <a:lnTo>
                      <a:pt x="24" y="44"/>
                    </a:lnTo>
                    <a:lnTo>
                      <a:pt x="24" y="45"/>
                    </a:lnTo>
                    <a:lnTo>
                      <a:pt x="24" y="47"/>
                    </a:lnTo>
                    <a:lnTo>
                      <a:pt x="24" y="48"/>
                    </a:lnTo>
                    <a:lnTo>
                      <a:pt x="24" y="49"/>
                    </a:lnTo>
                    <a:lnTo>
                      <a:pt x="24" y="48"/>
                    </a:lnTo>
                    <a:lnTo>
                      <a:pt x="24" y="47"/>
                    </a:lnTo>
                    <a:lnTo>
                      <a:pt x="24" y="45"/>
                    </a:lnTo>
                    <a:lnTo>
                      <a:pt x="24" y="43"/>
                    </a:lnTo>
                    <a:lnTo>
                      <a:pt x="24" y="39"/>
                    </a:lnTo>
                    <a:lnTo>
                      <a:pt x="24" y="37"/>
                    </a:lnTo>
                    <a:lnTo>
                      <a:pt x="24" y="33"/>
                    </a:lnTo>
                    <a:lnTo>
                      <a:pt x="26" y="31"/>
                    </a:lnTo>
                    <a:lnTo>
                      <a:pt x="26" y="29"/>
                    </a:lnTo>
                    <a:lnTo>
                      <a:pt x="26" y="27"/>
                    </a:lnTo>
                    <a:lnTo>
                      <a:pt x="26" y="26"/>
                    </a:lnTo>
                    <a:lnTo>
                      <a:pt x="26" y="27"/>
                    </a:lnTo>
                    <a:lnTo>
                      <a:pt x="26" y="30"/>
                    </a:lnTo>
                    <a:lnTo>
                      <a:pt x="26" y="32"/>
                    </a:lnTo>
                    <a:lnTo>
                      <a:pt x="26" y="36"/>
                    </a:lnTo>
                    <a:lnTo>
                      <a:pt x="26" y="38"/>
                    </a:lnTo>
                    <a:lnTo>
                      <a:pt x="26" y="42"/>
                    </a:lnTo>
                    <a:lnTo>
                      <a:pt x="26" y="44"/>
                    </a:lnTo>
                    <a:lnTo>
                      <a:pt x="27" y="47"/>
                    </a:lnTo>
                    <a:lnTo>
                      <a:pt x="27" y="49"/>
                    </a:lnTo>
                    <a:lnTo>
                      <a:pt x="27" y="48"/>
                    </a:lnTo>
                    <a:lnTo>
                      <a:pt x="27" y="47"/>
                    </a:lnTo>
                    <a:lnTo>
                      <a:pt x="27" y="49"/>
                    </a:lnTo>
                    <a:lnTo>
                      <a:pt x="27" y="50"/>
                    </a:lnTo>
                    <a:lnTo>
                      <a:pt x="28" y="54"/>
                    </a:lnTo>
                    <a:lnTo>
                      <a:pt x="28" y="56"/>
                    </a:lnTo>
                    <a:lnTo>
                      <a:pt x="28" y="60"/>
                    </a:lnTo>
                    <a:lnTo>
                      <a:pt x="28" y="64"/>
                    </a:lnTo>
                    <a:lnTo>
                      <a:pt x="28" y="66"/>
                    </a:lnTo>
                    <a:lnTo>
                      <a:pt x="28" y="70"/>
                    </a:lnTo>
                    <a:lnTo>
                      <a:pt x="28" y="72"/>
                    </a:lnTo>
                    <a:lnTo>
                      <a:pt x="28" y="74"/>
                    </a:lnTo>
                    <a:lnTo>
                      <a:pt x="28" y="76"/>
                    </a:lnTo>
                    <a:lnTo>
                      <a:pt x="28" y="77"/>
                    </a:lnTo>
                    <a:lnTo>
                      <a:pt x="28" y="78"/>
                    </a:lnTo>
                    <a:lnTo>
                      <a:pt x="29" y="78"/>
                    </a:lnTo>
                    <a:lnTo>
                      <a:pt x="29" y="79"/>
                    </a:lnTo>
                    <a:lnTo>
                      <a:pt x="29" y="80"/>
                    </a:lnTo>
                    <a:lnTo>
                      <a:pt x="29" y="82"/>
                    </a:lnTo>
                    <a:lnTo>
                      <a:pt x="29" y="83"/>
                    </a:lnTo>
                    <a:lnTo>
                      <a:pt x="29" y="85"/>
                    </a:lnTo>
                    <a:lnTo>
                      <a:pt x="29" y="88"/>
                    </a:lnTo>
                    <a:lnTo>
                      <a:pt x="29" y="90"/>
                    </a:lnTo>
                    <a:lnTo>
                      <a:pt x="29" y="94"/>
                    </a:lnTo>
                    <a:lnTo>
                      <a:pt x="29" y="96"/>
                    </a:lnTo>
                    <a:lnTo>
                      <a:pt x="29" y="99"/>
                    </a:lnTo>
                    <a:lnTo>
                      <a:pt x="30" y="101"/>
                    </a:lnTo>
                    <a:lnTo>
                      <a:pt x="30" y="102"/>
                    </a:lnTo>
                    <a:lnTo>
                      <a:pt x="30" y="103"/>
                    </a:lnTo>
                    <a:lnTo>
                      <a:pt x="30" y="102"/>
                    </a:lnTo>
                    <a:lnTo>
                      <a:pt x="30" y="101"/>
                    </a:lnTo>
                    <a:lnTo>
                      <a:pt x="30" y="97"/>
                    </a:lnTo>
                    <a:lnTo>
                      <a:pt x="30" y="94"/>
                    </a:lnTo>
                    <a:lnTo>
                      <a:pt x="30" y="88"/>
                    </a:lnTo>
                    <a:lnTo>
                      <a:pt x="30" y="82"/>
                    </a:lnTo>
                    <a:lnTo>
                      <a:pt x="30" y="74"/>
                    </a:lnTo>
                    <a:lnTo>
                      <a:pt x="30" y="66"/>
                    </a:lnTo>
                    <a:lnTo>
                      <a:pt x="30" y="59"/>
                    </a:lnTo>
                    <a:lnTo>
                      <a:pt x="30" y="52"/>
                    </a:lnTo>
                    <a:lnTo>
                      <a:pt x="32" y="44"/>
                    </a:lnTo>
                    <a:lnTo>
                      <a:pt x="32" y="38"/>
                    </a:lnTo>
                    <a:lnTo>
                      <a:pt x="32" y="33"/>
                    </a:lnTo>
                    <a:lnTo>
                      <a:pt x="32" y="29"/>
                    </a:lnTo>
                    <a:lnTo>
                      <a:pt x="32" y="26"/>
                    </a:lnTo>
                    <a:lnTo>
                      <a:pt x="32" y="24"/>
                    </a:lnTo>
                    <a:lnTo>
                      <a:pt x="32" y="25"/>
                    </a:lnTo>
                    <a:lnTo>
                      <a:pt x="32" y="26"/>
                    </a:lnTo>
                    <a:lnTo>
                      <a:pt x="32" y="27"/>
                    </a:lnTo>
                    <a:lnTo>
                      <a:pt x="33" y="29"/>
                    </a:lnTo>
                    <a:lnTo>
                      <a:pt x="33" y="30"/>
                    </a:lnTo>
                    <a:lnTo>
                      <a:pt x="33" y="31"/>
                    </a:lnTo>
                    <a:lnTo>
                      <a:pt x="33" y="32"/>
                    </a:lnTo>
                    <a:lnTo>
                      <a:pt x="33" y="35"/>
                    </a:lnTo>
                    <a:lnTo>
                      <a:pt x="33" y="37"/>
                    </a:lnTo>
                    <a:lnTo>
                      <a:pt x="33" y="41"/>
                    </a:lnTo>
                    <a:lnTo>
                      <a:pt x="33" y="45"/>
                    </a:lnTo>
                    <a:lnTo>
                      <a:pt x="34" y="52"/>
                    </a:lnTo>
                    <a:lnTo>
                      <a:pt x="34" y="58"/>
                    </a:lnTo>
                    <a:lnTo>
                      <a:pt x="34" y="64"/>
                    </a:lnTo>
                    <a:lnTo>
                      <a:pt x="34" y="71"/>
                    </a:lnTo>
                    <a:lnTo>
                      <a:pt x="34" y="76"/>
                    </a:lnTo>
                    <a:lnTo>
                      <a:pt x="34" y="80"/>
                    </a:lnTo>
                    <a:lnTo>
                      <a:pt x="34" y="84"/>
                    </a:lnTo>
                    <a:lnTo>
                      <a:pt x="34" y="86"/>
                    </a:lnTo>
                    <a:lnTo>
                      <a:pt x="34" y="84"/>
                    </a:lnTo>
                    <a:lnTo>
                      <a:pt x="34" y="80"/>
                    </a:lnTo>
                    <a:lnTo>
                      <a:pt x="35" y="77"/>
                    </a:lnTo>
                    <a:lnTo>
                      <a:pt x="35" y="72"/>
                    </a:lnTo>
                    <a:lnTo>
                      <a:pt x="35" y="67"/>
                    </a:lnTo>
                    <a:lnTo>
                      <a:pt x="35" y="64"/>
                    </a:lnTo>
                    <a:lnTo>
                      <a:pt x="35" y="60"/>
                    </a:lnTo>
                    <a:lnTo>
                      <a:pt x="35" y="56"/>
                    </a:lnTo>
                    <a:lnTo>
                      <a:pt x="35" y="55"/>
                    </a:lnTo>
                    <a:lnTo>
                      <a:pt x="35" y="54"/>
                    </a:lnTo>
                    <a:lnTo>
                      <a:pt x="35" y="55"/>
                    </a:lnTo>
                    <a:lnTo>
                      <a:pt x="35" y="58"/>
                    </a:lnTo>
                    <a:lnTo>
                      <a:pt x="35" y="61"/>
                    </a:lnTo>
                    <a:lnTo>
                      <a:pt x="35" y="65"/>
                    </a:lnTo>
                    <a:lnTo>
                      <a:pt x="35" y="70"/>
                    </a:lnTo>
                    <a:lnTo>
                      <a:pt x="36" y="76"/>
                    </a:lnTo>
                    <a:lnTo>
                      <a:pt x="36" y="82"/>
                    </a:lnTo>
                    <a:lnTo>
                      <a:pt x="36" y="88"/>
                    </a:lnTo>
                    <a:lnTo>
                      <a:pt x="36" y="94"/>
                    </a:lnTo>
                    <a:lnTo>
                      <a:pt x="36" y="99"/>
                    </a:lnTo>
                    <a:lnTo>
                      <a:pt x="36" y="103"/>
                    </a:lnTo>
                    <a:lnTo>
                      <a:pt x="36" y="108"/>
                    </a:lnTo>
                    <a:lnTo>
                      <a:pt x="36" y="111"/>
                    </a:lnTo>
                    <a:lnTo>
                      <a:pt x="36" y="112"/>
                    </a:lnTo>
                    <a:lnTo>
                      <a:pt x="36" y="113"/>
                    </a:lnTo>
                    <a:lnTo>
                      <a:pt x="36" y="111"/>
                    </a:lnTo>
                    <a:lnTo>
                      <a:pt x="36" y="108"/>
                    </a:lnTo>
                    <a:lnTo>
                      <a:pt x="38" y="105"/>
                    </a:lnTo>
                    <a:lnTo>
                      <a:pt x="38" y="101"/>
                    </a:lnTo>
                    <a:lnTo>
                      <a:pt x="38" y="95"/>
                    </a:lnTo>
                    <a:lnTo>
                      <a:pt x="38" y="90"/>
                    </a:lnTo>
                    <a:lnTo>
                      <a:pt x="38" y="84"/>
                    </a:lnTo>
                    <a:lnTo>
                      <a:pt x="38" y="78"/>
                    </a:lnTo>
                    <a:lnTo>
                      <a:pt x="38" y="71"/>
                    </a:lnTo>
                    <a:lnTo>
                      <a:pt x="38" y="66"/>
                    </a:lnTo>
                    <a:lnTo>
                      <a:pt x="38" y="60"/>
                    </a:lnTo>
                    <a:lnTo>
                      <a:pt x="38" y="55"/>
                    </a:lnTo>
                    <a:lnTo>
                      <a:pt x="38" y="50"/>
                    </a:lnTo>
                    <a:lnTo>
                      <a:pt x="38" y="47"/>
                    </a:lnTo>
                    <a:lnTo>
                      <a:pt x="39" y="43"/>
                    </a:lnTo>
                    <a:lnTo>
                      <a:pt x="39" y="39"/>
                    </a:lnTo>
                    <a:lnTo>
                      <a:pt x="39" y="37"/>
                    </a:lnTo>
                    <a:lnTo>
                      <a:pt x="39" y="36"/>
                    </a:lnTo>
                    <a:lnTo>
                      <a:pt x="39" y="38"/>
                    </a:lnTo>
                    <a:lnTo>
                      <a:pt x="39" y="41"/>
                    </a:lnTo>
                    <a:lnTo>
                      <a:pt x="39" y="43"/>
                    </a:lnTo>
                    <a:lnTo>
                      <a:pt x="39" y="48"/>
                    </a:lnTo>
                    <a:lnTo>
                      <a:pt x="39" y="52"/>
                    </a:lnTo>
                    <a:lnTo>
                      <a:pt x="39" y="56"/>
                    </a:lnTo>
                    <a:lnTo>
                      <a:pt x="40" y="61"/>
                    </a:lnTo>
                    <a:lnTo>
                      <a:pt x="40" y="66"/>
                    </a:lnTo>
                    <a:lnTo>
                      <a:pt x="40" y="71"/>
                    </a:lnTo>
                    <a:lnTo>
                      <a:pt x="40" y="74"/>
                    </a:lnTo>
                    <a:lnTo>
                      <a:pt x="40" y="78"/>
                    </a:lnTo>
                    <a:lnTo>
                      <a:pt x="40" y="80"/>
                    </a:lnTo>
                    <a:lnTo>
                      <a:pt x="40" y="83"/>
                    </a:lnTo>
                    <a:lnTo>
                      <a:pt x="40" y="84"/>
                    </a:lnTo>
                    <a:lnTo>
                      <a:pt x="40" y="83"/>
                    </a:lnTo>
                    <a:lnTo>
                      <a:pt x="41" y="82"/>
                    </a:lnTo>
                    <a:lnTo>
                      <a:pt x="41" y="80"/>
                    </a:lnTo>
                    <a:lnTo>
                      <a:pt x="41" y="79"/>
                    </a:lnTo>
                    <a:lnTo>
                      <a:pt x="41" y="77"/>
                    </a:lnTo>
                    <a:lnTo>
                      <a:pt x="41" y="76"/>
                    </a:lnTo>
                    <a:lnTo>
                      <a:pt x="41" y="74"/>
                    </a:lnTo>
                    <a:lnTo>
                      <a:pt x="41" y="73"/>
                    </a:lnTo>
                    <a:lnTo>
                      <a:pt x="41" y="71"/>
                    </a:lnTo>
                    <a:lnTo>
                      <a:pt x="41" y="70"/>
                    </a:lnTo>
                    <a:lnTo>
                      <a:pt x="41" y="67"/>
                    </a:lnTo>
                    <a:lnTo>
                      <a:pt x="41" y="65"/>
                    </a:lnTo>
                    <a:lnTo>
                      <a:pt x="41" y="62"/>
                    </a:lnTo>
                    <a:lnTo>
                      <a:pt x="41" y="60"/>
                    </a:lnTo>
                    <a:lnTo>
                      <a:pt x="43" y="58"/>
                    </a:lnTo>
                    <a:lnTo>
                      <a:pt x="43" y="55"/>
                    </a:lnTo>
                    <a:lnTo>
                      <a:pt x="43" y="53"/>
                    </a:lnTo>
                    <a:lnTo>
                      <a:pt x="43" y="50"/>
                    </a:lnTo>
                    <a:lnTo>
                      <a:pt x="43" y="48"/>
                    </a:lnTo>
                    <a:lnTo>
                      <a:pt x="43" y="45"/>
                    </a:lnTo>
                    <a:lnTo>
                      <a:pt x="43" y="44"/>
                    </a:lnTo>
                    <a:lnTo>
                      <a:pt x="43" y="43"/>
                    </a:lnTo>
                    <a:lnTo>
                      <a:pt x="43" y="42"/>
                    </a:lnTo>
                    <a:lnTo>
                      <a:pt x="43" y="43"/>
                    </a:lnTo>
                    <a:lnTo>
                      <a:pt x="44" y="44"/>
                    </a:lnTo>
                    <a:lnTo>
                      <a:pt x="44" y="45"/>
                    </a:lnTo>
                    <a:lnTo>
                      <a:pt x="44" y="49"/>
                    </a:lnTo>
                    <a:lnTo>
                      <a:pt x="44" y="52"/>
                    </a:lnTo>
                    <a:lnTo>
                      <a:pt x="44" y="55"/>
                    </a:lnTo>
                    <a:lnTo>
                      <a:pt x="44" y="59"/>
                    </a:lnTo>
                    <a:lnTo>
                      <a:pt x="44" y="62"/>
                    </a:lnTo>
                    <a:lnTo>
                      <a:pt x="44" y="65"/>
                    </a:lnTo>
                    <a:lnTo>
                      <a:pt x="44" y="68"/>
                    </a:lnTo>
                    <a:lnTo>
                      <a:pt x="44" y="71"/>
                    </a:lnTo>
                    <a:lnTo>
                      <a:pt x="44" y="72"/>
                    </a:lnTo>
                    <a:lnTo>
                      <a:pt x="44" y="73"/>
                    </a:lnTo>
                    <a:lnTo>
                      <a:pt x="45" y="72"/>
                    </a:lnTo>
                    <a:lnTo>
                      <a:pt x="45" y="71"/>
                    </a:lnTo>
                    <a:lnTo>
                      <a:pt x="45" y="70"/>
                    </a:lnTo>
                    <a:lnTo>
                      <a:pt x="45" y="67"/>
                    </a:lnTo>
                    <a:lnTo>
                      <a:pt x="45" y="65"/>
                    </a:lnTo>
                    <a:lnTo>
                      <a:pt x="45" y="62"/>
                    </a:lnTo>
                    <a:lnTo>
                      <a:pt x="45" y="60"/>
                    </a:lnTo>
                    <a:lnTo>
                      <a:pt x="45" y="59"/>
                    </a:lnTo>
                    <a:lnTo>
                      <a:pt x="45" y="60"/>
                    </a:lnTo>
                    <a:lnTo>
                      <a:pt x="45" y="62"/>
                    </a:lnTo>
                    <a:lnTo>
                      <a:pt x="45" y="66"/>
                    </a:lnTo>
                    <a:lnTo>
                      <a:pt x="46" y="70"/>
                    </a:lnTo>
                    <a:lnTo>
                      <a:pt x="46" y="74"/>
                    </a:lnTo>
                    <a:lnTo>
                      <a:pt x="46" y="79"/>
                    </a:lnTo>
                    <a:lnTo>
                      <a:pt x="46" y="84"/>
                    </a:lnTo>
                    <a:lnTo>
                      <a:pt x="46" y="89"/>
                    </a:lnTo>
                    <a:lnTo>
                      <a:pt x="46" y="92"/>
                    </a:lnTo>
                    <a:lnTo>
                      <a:pt x="46" y="96"/>
                    </a:lnTo>
                    <a:lnTo>
                      <a:pt x="46" y="97"/>
                    </a:lnTo>
                    <a:lnTo>
                      <a:pt x="46" y="99"/>
                    </a:lnTo>
                    <a:lnTo>
                      <a:pt x="46" y="96"/>
                    </a:lnTo>
                    <a:lnTo>
                      <a:pt x="47" y="94"/>
                    </a:lnTo>
                    <a:lnTo>
                      <a:pt x="47" y="90"/>
                    </a:lnTo>
                    <a:lnTo>
                      <a:pt x="47" y="86"/>
                    </a:lnTo>
                    <a:lnTo>
                      <a:pt x="47" y="83"/>
                    </a:lnTo>
                    <a:lnTo>
                      <a:pt x="47" y="80"/>
                    </a:lnTo>
                    <a:lnTo>
                      <a:pt x="47" y="77"/>
                    </a:lnTo>
                    <a:lnTo>
                      <a:pt x="47" y="74"/>
                    </a:lnTo>
                    <a:lnTo>
                      <a:pt x="47" y="73"/>
                    </a:lnTo>
                    <a:lnTo>
                      <a:pt x="47" y="72"/>
                    </a:lnTo>
                    <a:lnTo>
                      <a:pt x="47" y="73"/>
                    </a:lnTo>
                    <a:lnTo>
                      <a:pt x="47" y="74"/>
                    </a:lnTo>
                    <a:lnTo>
                      <a:pt x="47" y="76"/>
                    </a:lnTo>
                    <a:lnTo>
                      <a:pt x="49" y="77"/>
                    </a:lnTo>
                    <a:lnTo>
                      <a:pt x="49" y="79"/>
                    </a:lnTo>
                    <a:lnTo>
                      <a:pt x="49" y="82"/>
                    </a:lnTo>
                    <a:lnTo>
                      <a:pt x="49" y="83"/>
                    </a:lnTo>
                    <a:lnTo>
                      <a:pt x="49" y="85"/>
                    </a:lnTo>
                    <a:lnTo>
                      <a:pt x="49" y="86"/>
                    </a:lnTo>
                    <a:lnTo>
                      <a:pt x="49" y="88"/>
                    </a:lnTo>
                    <a:lnTo>
                      <a:pt x="49" y="89"/>
                    </a:lnTo>
                    <a:lnTo>
                      <a:pt x="49" y="90"/>
                    </a:lnTo>
                    <a:lnTo>
                      <a:pt x="50" y="89"/>
                    </a:lnTo>
                    <a:lnTo>
                      <a:pt x="50" y="86"/>
                    </a:lnTo>
                    <a:lnTo>
                      <a:pt x="50" y="84"/>
                    </a:lnTo>
                    <a:lnTo>
                      <a:pt x="50" y="82"/>
                    </a:lnTo>
                    <a:lnTo>
                      <a:pt x="50" y="77"/>
                    </a:lnTo>
                    <a:lnTo>
                      <a:pt x="50" y="73"/>
                    </a:lnTo>
                    <a:lnTo>
                      <a:pt x="50" y="70"/>
                    </a:lnTo>
                    <a:lnTo>
                      <a:pt x="50" y="65"/>
                    </a:lnTo>
                    <a:lnTo>
                      <a:pt x="50" y="60"/>
                    </a:lnTo>
                    <a:lnTo>
                      <a:pt x="50" y="56"/>
                    </a:lnTo>
                    <a:lnTo>
                      <a:pt x="50" y="53"/>
                    </a:lnTo>
                    <a:lnTo>
                      <a:pt x="50" y="50"/>
                    </a:lnTo>
                    <a:lnTo>
                      <a:pt x="50" y="49"/>
                    </a:lnTo>
                    <a:lnTo>
                      <a:pt x="51" y="49"/>
                    </a:lnTo>
                    <a:lnTo>
                      <a:pt x="51" y="52"/>
                    </a:lnTo>
                    <a:lnTo>
                      <a:pt x="51" y="54"/>
                    </a:lnTo>
                    <a:lnTo>
                      <a:pt x="51" y="58"/>
                    </a:lnTo>
                    <a:lnTo>
                      <a:pt x="51" y="61"/>
                    </a:lnTo>
                    <a:lnTo>
                      <a:pt x="51" y="66"/>
                    </a:lnTo>
                    <a:lnTo>
                      <a:pt x="51" y="71"/>
                    </a:lnTo>
                    <a:lnTo>
                      <a:pt x="51" y="76"/>
                    </a:lnTo>
                    <a:lnTo>
                      <a:pt x="51" y="80"/>
                    </a:lnTo>
                    <a:lnTo>
                      <a:pt x="51" y="84"/>
                    </a:lnTo>
                    <a:lnTo>
                      <a:pt x="51" y="88"/>
                    </a:lnTo>
                    <a:lnTo>
                      <a:pt x="51" y="90"/>
                    </a:lnTo>
                    <a:lnTo>
                      <a:pt x="52" y="92"/>
                    </a:lnTo>
                    <a:lnTo>
                      <a:pt x="52" y="94"/>
                    </a:lnTo>
                    <a:lnTo>
                      <a:pt x="52" y="92"/>
                    </a:lnTo>
                    <a:lnTo>
                      <a:pt x="52" y="90"/>
                    </a:lnTo>
                    <a:lnTo>
                      <a:pt x="52" y="89"/>
                    </a:lnTo>
                    <a:lnTo>
                      <a:pt x="52" y="88"/>
                    </a:lnTo>
                    <a:lnTo>
                      <a:pt x="52" y="86"/>
                    </a:lnTo>
                    <a:lnTo>
                      <a:pt x="52" y="85"/>
                    </a:lnTo>
                    <a:lnTo>
                      <a:pt x="53" y="85"/>
                    </a:lnTo>
                    <a:lnTo>
                      <a:pt x="53" y="84"/>
                    </a:lnTo>
                    <a:lnTo>
                      <a:pt x="53" y="83"/>
                    </a:lnTo>
                    <a:lnTo>
                      <a:pt x="53" y="82"/>
                    </a:lnTo>
                    <a:lnTo>
                      <a:pt x="53" y="79"/>
                    </a:lnTo>
                    <a:lnTo>
                      <a:pt x="53" y="76"/>
                    </a:lnTo>
                    <a:lnTo>
                      <a:pt x="53" y="72"/>
                    </a:lnTo>
                    <a:lnTo>
                      <a:pt x="53" y="67"/>
                    </a:lnTo>
                    <a:lnTo>
                      <a:pt x="53" y="64"/>
                    </a:lnTo>
                    <a:lnTo>
                      <a:pt x="53" y="59"/>
                    </a:lnTo>
                    <a:lnTo>
                      <a:pt x="55" y="55"/>
                    </a:lnTo>
                    <a:lnTo>
                      <a:pt x="55" y="52"/>
                    </a:lnTo>
                    <a:lnTo>
                      <a:pt x="55" y="49"/>
                    </a:lnTo>
                    <a:lnTo>
                      <a:pt x="55" y="47"/>
                    </a:lnTo>
                    <a:lnTo>
                      <a:pt x="55" y="48"/>
                    </a:lnTo>
                    <a:lnTo>
                      <a:pt x="55" y="50"/>
                    </a:lnTo>
                    <a:lnTo>
                      <a:pt x="55" y="53"/>
                    </a:lnTo>
                    <a:lnTo>
                      <a:pt x="55" y="58"/>
                    </a:lnTo>
                    <a:lnTo>
                      <a:pt x="55" y="62"/>
                    </a:lnTo>
                    <a:lnTo>
                      <a:pt x="55" y="67"/>
                    </a:lnTo>
                    <a:lnTo>
                      <a:pt x="55" y="72"/>
                    </a:lnTo>
                    <a:lnTo>
                      <a:pt x="56" y="77"/>
                    </a:lnTo>
                    <a:lnTo>
                      <a:pt x="56" y="82"/>
                    </a:lnTo>
                    <a:lnTo>
                      <a:pt x="56" y="85"/>
                    </a:lnTo>
                    <a:lnTo>
                      <a:pt x="56" y="88"/>
                    </a:lnTo>
                    <a:lnTo>
                      <a:pt x="56" y="89"/>
                    </a:lnTo>
                    <a:lnTo>
                      <a:pt x="56" y="90"/>
                    </a:lnTo>
                    <a:lnTo>
                      <a:pt x="56" y="89"/>
                    </a:lnTo>
                    <a:lnTo>
                      <a:pt x="56" y="86"/>
                    </a:lnTo>
                    <a:lnTo>
                      <a:pt x="56" y="83"/>
                    </a:lnTo>
                    <a:lnTo>
                      <a:pt x="56" y="78"/>
                    </a:lnTo>
                    <a:lnTo>
                      <a:pt x="56" y="73"/>
                    </a:lnTo>
                    <a:lnTo>
                      <a:pt x="56" y="68"/>
                    </a:lnTo>
                    <a:lnTo>
                      <a:pt x="57" y="64"/>
                    </a:lnTo>
                    <a:lnTo>
                      <a:pt x="57" y="59"/>
                    </a:lnTo>
                    <a:lnTo>
                      <a:pt x="57" y="55"/>
                    </a:lnTo>
                    <a:lnTo>
                      <a:pt x="57" y="52"/>
                    </a:lnTo>
                    <a:lnTo>
                      <a:pt x="57" y="49"/>
                    </a:lnTo>
                    <a:lnTo>
                      <a:pt x="57" y="48"/>
                    </a:lnTo>
                    <a:lnTo>
                      <a:pt x="57" y="49"/>
                    </a:lnTo>
                    <a:lnTo>
                      <a:pt x="57" y="52"/>
                    </a:lnTo>
                    <a:lnTo>
                      <a:pt x="57" y="55"/>
                    </a:lnTo>
                    <a:lnTo>
                      <a:pt x="57" y="59"/>
                    </a:lnTo>
                    <a:lnTo>
                      <a:pt x="57" y="62"/>
                    </a:lnTo>
                    <a:lnTo>
                      <a:pt x="58" y="66"/>
                    </a:lnTo>
                    <a:lnTo>
                      <a:pt x="58" y="68"/>
                    </a:lnTo>
                    <a:lnTo>
                      <a:pt x="58" y="71"/>
                    </a:lnTo>
                    <a:lnTo>
                      <a:pt x="58" y="73"/>
                    </a:lnTo>
                    <a:lnTo>
                      <a:pt x="58" y="72"/>
                    </a:lnTo>
                    <a:lnTo>
                      <a:pt x="58" y="71"/>
                    </a:lnTo>
                    <a:lnTo>
                      <a:pt x="58" y="67"/>
                    </a:lnTo>
                    <a:lnTo>
                      <a:pt x="58" y="65"/>
                    </a:lnTo>
                    <a:lnTo>
                      <a:pt x="58" y="62"/>
                    </a:lnTo>
                    <a:lnTo>
                      <a:pt x="58" y="59"/>
                    </a:lnTo>
                    <a:lnTo>
                      <a:pt x="58" y="56"/>
                    </a:lnTo>
                    <a:lnTo>
                      <a:pt x="60" y="54"/>
                    </a:lnTo>
                    <a:lnTo>
                      <a:pt x="60" y="53"/>
                    </a:lnTo>
                    <a:lnTo>
                      <a:pt x="60" y="52"/>
                    </a:lnTo>
                    <a:lnTo>
                      <a:pt x="60" y="53"/>
                    </a:lnTo>
                    <a:lnTo>
                      <a:pt x="60" y="54"/>
                    </a:lnTo>
                    <a:lnTo>
                      <a:pt x="60" y="55"/>
                    </a:lnTo>
                    <a:lnTo>
                      <a:pt x="60" y="54"/>
                    </a:lnTo>
                    <a:lnTo>
                      <a:pt x="61" y="53"/>
                    </a:lnTo>
                    <a:lnTo>
                      <a:pt x="61" y="50"/>
                    </a:lnTo>
                    <a:lnTo>
                      <a:pt x="61" y="49"/>
                    </a:lnTo>
                    <a:lnTo>
                      <a:pt x="61" y="47"/>
                    </a:lnTo>
                    <a:lnTo>
                      <a:pt x="61" y="44"/>
                    </a:lnTo>
                    <a:lnTo>
                      <a:pt x="61" y="43"/>
                    </a:lnTo>
                    <a:lnTo>
                      <a:pt x="61" y="42"/>
                    </a:lnTo>
                    <a:lnTo>
                      <a:pt x="61" y="43"/>
                    </a:lnTo>
                    <a:lnTo>
                      <a:pt x="61" y="44"/>
                    </a:lnTo>
                    <a:lnTo>
                      <a:pt x="61" y="47"/>
                    </a:lnTo>
                    <a:lnTo>
                      <a:pt x="61" y="50"/>
                    </a:lnTo>
                    <a:lnTo>
                      <a:pt x="61" y="56"/>
                    </a:lnTo>
                    <a:lnTo>
                      <a:pt x="62" y="62"/>
                    </a:lnTo>
                    <a:lnTo>
                      <a:pt x="62" y="70"/>
                    </a:lnTo>
                    <a:lnTo>
                      <a:pt x="62" y="77"/>
                    </a:lnTo>
                    <a:lnTo>
                      <a:pt x="62" y="84"/>
                    </a:lnTo>
                    <a:lnTo>
                      <a:pt x="62" y="91"/>
                    </a:lnTo>
                    <a:lnTo>
                      <a:pt x="62" y="97"/>
                    </a:lnTo>
                    <a:lnTo>
                      <a:pt x="62" y="103"/>
                    </a:lnTo>
                    <a:lnTo>
                      <a:pt x="62" y="108"/>
                    </a:lnTo>
                    <a:lnTo>
                      <a:pt x="62" y="113"/>
                    </a:lnTo>
                    <a:lnTo>
                      <a:pt x="62" y="115"/>
                    </a:lnTo>
                    <a:lnTo>
                      <a:pt x="62" y="118"/>
                    </a:lnTo>
                    <a:lnTo>
                      <a:pt x="62" y="119"/>
                    </a:lnTo>
                    <a:lnTo>
                      <a:pt x="62" y="120"/>
                    </a:lnTo>
                    <a:lnTo>
                      <a:pt x="63" y="121"/>
                    </a:lnTo>
                    <a:lnTo>
                      <a:pt x="63" y="120"/>
                    </a:lnTo>
                    <a:lnTo>
                      <a:pt x="63" y="119"/>
                    </a:lnTo>
                    <a:lnTo>
                      <a:pt x="63" y="117"/>
                    </a:lnTo>
                    <a:lnTo>
                      <a:pt x="63" y="115"/>
                    </a:lnTo>
                    <a:lnTo>
                      <a:pt x="63" y="113"/>
                    </a:lnTo>
                    <a:lnTo>
                      <a:pt x="63" y="109"/>
                    </a:lnTo>
                    <a:lnTo>
                      <a:pt x="63" y="106"/>
                    </a:lnTo>
                    <a:lnTo>
                      <a:pt x="63" y="102"/>
                    </a:lnTo>
                    <a:lnTo>
                      <a:pt x="64" y="97"/>
                    </a:lnTo>
                    <a:lnTo>
                      <a:pt x="64" y="94"/>
                    </a:lnTo>
                    <a:lnTo>
                      <a:pt x="64" y="89"/>
                    </a:lnTo>
                    <a:lnTo>
                      <a:pt x="64" y="84"/>
                    </a:lnTo>
                    <a:lnTo>
                      <a:pt x="64" y="79"/>
                    </a:lnTo>
                    <a:lnTo>
                      <a:pt x="64" y="76"/>
                    </a:lnTo>
                    <a:lnTo>
                      <a:pt x="64" y="71"/>
                    </a:lnTo>
                    <a:lnTo>
                      <a:pt x="64" y="68"/>
                    </a:lnTo>
                    <a:lnTo>
                      <a:pt x="64" y="66"/>
                    </a:lnTo>
                    <a:lnTo>
                      <a:pt x="64" y="64"/>
                    </a:lnTo>
                    <a:lnTo>
                      <a:pt x="64" y="61"/>
                    </a:lnTo>
                    <a:lnTo>
                      <a:pt x="64" y="60"/>
                    </a:lnTo>
                    <a:lnTo>
                      <a:pt x="64" y="58"/>
                    </a:lnTo>
                    <a:lnTo>
                      <a:pt x="66" y="58"/>
                    </a:lnTo>
                    <a:lnTo>
                      <a:pt x="66" y="56"/>
                    </a:lnTo>
                    <a:lnTo>
                      <a:pt x="66" y="55"/>
                    </a:lnTo>
                    <a:lnTo>
                      <a:pt x="66" y="56"/>
                    </a:lnTo>
                    <a:lnTo>
                      <a:pt x="66" y="58"/>
                    </a:lnTo>
                    <a:lnTo>
                      <a:pt x="66" y="59"/>
                    </a:lnTo>
                    <a:lnTo>
                      <a:pt x="66" y="61"/>
                    </a:lnTo>
                    <a:lnTo>
                      <a:pt x="66" y="64"/>
                    </a:lnTo>
                    <a:lnTo>
                      <a:pt x="66" y="66"/>
                    </a:lnTo>
                    <a:lnTo>
                      <a:pt x="67" y="67"/>
                    </a:lnTo>
                    <a:lnTo>
                      <a:pt x="67" y="70"/>
                    </a:lnTo>
                    <a:lnTo>
                      <a:pt x="67" y="71"/>
                    </a:lnTo>
                    <a:lnTo>
                      <a:pt x="67" y="70"/>
                    </a:lnTo>
                    <a:lnTo>
                      <a:pt x="67" y="68"/>
                    </a:lnTo>
                    <a:lnTo>
                      <a:pt x="67" y="66"/>
                    </a:lnTo>
                    <a:lnTo>
                      <a:pt x="67" y="64"/>
                    </a:lnTo>
                    <a:lnTo>
                      <a:pt x="67" y="61"/>
                    </a:lnTo>
                    <a:lnTo>
                      <a:pt x="67" y="58"/>
                    </a:lnTo>
                    <a:lnTo>
                      <a:pt x="67" y="55"/>
                    </a:lnTo>
                    <a:lnTo>
                      <a:pt x="67" y="53"/>
                    </a:lnTo>
                    <a:lnTo>
                      <a:pt x="67" y="52"/>
                    </a:lnTo>
                    <a:lnTo>
                      <a:pt x="68" y="52"/>
                    </a:lnTo>
                    <a:lnTo>
                      <a:pt x="68" y="54"/>
                    </a:lnTo>
                    <a:lnTo>
                      <a:pt x="68" y="55"/>
                    </a:lnTo>
                    <a:lnTo>
                      <a:pt x="68" y="58"/>
                    </a:lnTo>
                    <a:lnTo>
                      <a:pt x="68" y="60"/>
                    </a:lnTo>
                    <a:lnTo>
                      <a:pt x="68" y="64"/>
                    </a:lnTo>
                    <a:lnTo>
                      <a:pt x="68" y="66"/>
                    </a:lnTo>
                    <a:lnTo>
                      <a:pt x="68" y="68"/>
                    </a:lnTo>
                    <a:lnTo>
                      <a:pt x="68" y="71"/>
                    </a:lnTo>
                    <a:lnTo>
                      <a:pt x="68" y="73"/>
                    </a:lnTo>
                    <a:lnTo>
                      <a:pt x="68" y="76"/>
                    </a:lnTo>
                    <a:lnTo>
                      <a:pt x="68" y="78"/>
                    </a:lnTo>
                    <a:lnTo>
                      <a:pt x="69" y="80"/>
                    </a:lnTo>
                    <a:lnTo>
                      <a:pt x="69" y="83"/>
                    </a:lnTo>
                    <a:lnTo>
                      <a:pt x="69" y="85"/>
                    </a:lnTo>
                    <a:lnTo>
                      <a:pt x="69" y="89"/>
                    </a:lnTo>
                    <a:lnTo>
                      <a:pt x="69" y="92"/>
                    </a:lnTo>
                    <a:lnTo>
                      <a:pt x="69" y="96"/>
                    </a:lnTo>
                    <a:lnTo>
                      <a:pt x="69" y="101"/>
                    </a:lnTo>
                    <a:lnTo>
                      <a:pt x="69" y="105"/>
                    </a:lnTo>
                    <a:lnTo>
                      <a:pt x="69" y="109"/>
                    </a:lnTo>
                    <a:lnTo>
                      <a:pt x="69" y="113"/>
                    </a:lnTo>
                    <a:lnTo>
                      <a:pt x="69" y="117"/>
                    </a:lnTo>
                    <a:lnTo>
                      <a:pt x="69" y="119"/>
                    </a:lnTo>
                    <a:lnTo>
                      <a:pt x="70" y="121"/>
                    </a:lnTo>
                    <a:lnTo>
                      <a:pt x="70" y="123"/>
                    </a:lnTo>
                    <a:lnTo>
                      <a:pt x="70" y="121"/>
                    </a:lnTo>
                    <a:lnTo>
                      <a:pt x="70" y="120"/>
                    </a:lnTo>
                    <a:lnTo>
                      <a:pt x="70" y="118"/>
                    </a:lnTo>
                    <a:lnTo>
                      <a:pt x="70" y="115"/>
                    </a:lnTo>
                    <a:lnTo>
                      <a:pt x="70" y="111"/>
                    </a:lnTo>
                    <a:lnTo>
                      <a:pt x="70" y="107"/>
                    </a:lnTo>
                    <a:lnTo>
                      <a:pt x="70" y="102"/>
                    </a:lnTo>
                    <a:lnTo>
                      <a:pt x="70" y="97"/>
                    </a:lnTo>
                    <a:lnTo>
                      <a:pt x="70" y="91"/>
                    </a:lnTo>
                    <a:lnTo>
                      <a:pt x="70" y="86"/>
                    </a:lnTo>
                    <a:lnTo>
                      <a:pt x="72" y="82"/>
                    </a:lnTo>
                    <a:lnTo>
                      <a:pt x="72" y="78"/>
                    </a:lnTo>
                    <a:lnTo>
                      <a:pt x="72" y="74"/>
                    </a:lnTo>
                    <a:lnTo>
                      <a:pt x="72" y="72"/>
                    </a:lnTo>
                    <a:lnTo>
                      <a:pt x="72" y="71"/>
                    </a:lnTo>
                    <a:lnTo>
                      <a:pt x="72" y="72"/>
                    </a:lnTo>
                    <a:lnTo>
                      <a:pt x="72" y="74"/>
                    </a:lnTo>
                    <a:lnTo>
                      <a:pt x="72" y="77"/>
                    </a:lnTo>
                    <a:lnTo>
                      <a:pt x="72" y="82"/>
                    </a:lnTo>
                    <a:lnTo>
                      <a:pt x="72" y="86"/>
                    </a:lnTo>
                    <a:lnTo>
                      <a:pt x="72" y="91"/>
                    </a:lnTo>
                    <a:lnTo>
                      <a:pt x="73" y="96"/>
                    </a:lnTo>
                    <a:lnTo>
                      <a:pt x="73" y="100"/>
                    </a:lnTo>
                    <a:lnTo>
                      <a:pt x="73" y="105"/>
                    </a:lnTo>
                    <a:lnTo>
                      <a:pt x="73" y="107"/>
                    </a:lnTo>
                    <a:lnTo>
                      <a:pt x="73" y="108"/>
                    </a:lnTo>
                    <a:lnTo>
                      <a:pt x="73" y="109"/>
                    </a:lnTo>
                    <a:lnTo>
                      <a:pt x="73" y="108"/>
                    </a:lnTo>
                    <a:lnTo>
                      <a:pt x="73" y="107"/>
                    </a:lnTo>
                    <a:lnTo>
                      <a:pt x="73" y="105"/>
                    </a:lnTo>
                    <a:lnTo>
                      <a:pt x="73" y="103"/>
                    </a:lnTo>
                    <a:lnTo>
                      <a:pt x="73" y="101"/>
                    </a:lnTo>
                    <a:lnTo>
                      <a:pt x="73" y="99"/>
                    </a:lnTo>
                    <a:lnTo>
                      <a:pt x="74" y="97"/>
                    </a:lnTo>
                    <a:lnTo>
                      <a:pt x="74" y="95"/>
                    </a:lnTo>
                    <a:lnTo>
                      <a:pt x="74" y="94"/>
                    </a:lnTo>
                    <a:lnTo>
                      <a:pt x="74" y="91"/>
                    </a:lnTo>
                    <a:lnTo>
                      <a:pt x="74" y="89"/>
                    </a:lnTo>
                    <a:lnTo>
                      <a:pt x="74" y="86"/>
                    </a:lnTo>
                    <a:lnTo>
                      <a:pt x="74" y="83"/>
                    </a:lnTo>
                    <a:lnTo>
                      <a:pt x="74" y="78"/>
                    </a:lnTo>
                    <a:lnTo>
                      <a:pt x="74" y="74"/>
                    </a:lnTo>
                    <a:lnTo>
                      <a:pt x="74" y="68"/>
                    </a:lnTo>
                    <a:lnTo>
                      <a:pt x="74" y="64"/>
                    </a:lnTo>
                    <a:lnTo>
                      <a:pt x="74" y="58"/>
                    </a:lnTo>
                    <a:lnTo>
                      <a:pt x="75" y="53"/>
                    </a:lnTo>
                    <a:lnTo>
                      <a:pt x="75" y="48"/>
                    </a:lnTo>
                    <a:lnTo>
                      <a:pt x="75" y="44"/>
                    </a:lnTo>
                    <a:lnTo>
                      <a:pt x="75" y="42"/>
                    </a:lnTo>
                    <a:lnTo>
                      <a:pt x="75" y="41"/>
                    </a:lnTo>
                    <a:lnTo>
                      <a:pt x="75" y="42"/>
                    </a:lnTo>
                    <a:lnTo>
                      <a:pt x="75" y="44"/>
                    </a:lnTo>
                    <a:lnTo>
                      <a:pt x="75" y="49"/>
                    </a:lnTo>
                    <a:lnTo>
                      <a:pt x="75" y="55"/>
                    </a:lnTo>
                    <a:lnTo>
                      <a:pt x="75" y="62"/>
                    </a:lnTo>
                    <a:lnTo>
                      <a:pt x="75" y="72"/>
                    </a:lnTo>
                    <a:lnTo>
                      <a:pt x="75" y="83"/>
                    </a:lnTo>
                    <a:lnTo>
                      <a:pt x="75" y="94"/>
                    </a:lnTo>
                    <a:lnTo>
                      <a:pt x="77" y="105"/>
                    </a:lnTo>
                    <a:lnTo>
                      <a:pt x="77" y="114"/>
                    </a:lnTo>
                    <a:lnTo>
                      <a:pt x="77" y="124"/>
                    </a:lnTo>
                    <a:lnTo>
                      <a:pt x="77" y="132"/>
                    </a:lnTo>
                    <a:lnTo>
                      <a:pt x="77" y="138"/>
                    </a:lnTo>
                    <a:lnTo>
                      <a:pt x="77" y="142"/>
                    </a:lnTo>
                    <a:lnTo>
                      <a:pt x="77" y="144"/>
                    </a:lnTo>
                    <a:lnTo>
                      <a:pt x="77" y="143"/>
                    </a:lnTo>
                    <a:lnTo>
                      <a:pt x="77" y="140"/>
                    </a:lnTo>
                    <a:lnTo>
                      <a:pt x="77" y="136"/>
                    </a:lnTo>
                    <a:lnTo>
                      <a:pt x="77" y="130"/>
                    </a:lnTo>
                    <a:lnTo>
                      <a:pt x="78" y="125"/>
                    </a:lnTo>
                    <a:lnTo>
                      <a:pt x="78" y="119"/>
                    </a:lnTo>
                    <a:lnTo>
                      <a:pt x="78" y="114"/>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09" name="Freeform 141"/>
              <p:cNvSpPr>
                <a:spLocks/>
              </p:cNvSpPr>
              <p:nvPr/>
            </p:nvSpPr>
            <p:spPr bwMode="auto">
              <a:xfrm>
                <a:off x="4747" y="2217"/>
                <a:ext cx="77" cy="126"/>
              </a:xfrm>
              <a:custGeom>
                <a:avLst/>
                <a:gdLst>
                  <a:gd name="T0" fmla="*/ 0 w 77"/>
                  <a:gd name="T1" fmla="*/ 54 h 126"/>
                  <a:gd name="T2" fmla="*/ 1 w 77"/>
                  <a:gd name="T3" fmla="*/ 42 h 126"/>
                  <a:gd name="T4" fmla="*/ 2 w 77"/>
                  <a:gd name="T5" fmla="*/ 67 h 126"/>
                  <a:gd name="T6" fmla="*/ 5 w 77"/>
                  <a:gd name="T7" fmla="*/ 52 h 126"/>
                  <a:gd name="T8" fmla="*/ 6 w 77"/>
                  <a:gd name="T9" fmla="*/ 32 h 126"/>
                  <a:gd name="T10" fmla="*/ 7 w 77"/>
                  <a:gd name="T11" fmla="*/ 31 h 126"/>
                  <a:gd name="T12" fmla="*/ 8 w 77"/>
                  <a:gd name="T13" fmla="*/ 64 h 126"/>
                  <a:gd name="T14" fmla="*/ 11 w 77"/>
                  <a:gd name="T15" fmla="*/ 71 h 126"/>
                  <a:gd name="T16" fmla="*/ 11 w 77"/>
                  <a:gd name="T17" fmla="*/ 18 h 126"/>
                  <a:gd name="T18" fmla="*/ 12 w 77"/>
                  <a:gd name="T19" fmla="*/ 44 h 126"/>
                  <a:gd name="T20" fmla="*/ 13 w 77"/>
                  <a:gd name="T21" fmla="*/ 46 h 126"/>
                  <a:gd name="T22" fmla="*/ 14 w 77"/>
                  <a:gd name="T23" fmla="*/ 46 h 126"/>
                  <a:gd name="T24" fmla="*/ 17 w 77"/>
                  <a:gd name="T25" fmla="*/ 53 h 126"/>
                  <a:gd name="T26" fmla="*/ 17 w 77"/>
                  <a:gd name="T27" fmla="*/ 36 h 126"/>
                  <a:gd name="T28" fmla="*/ 18 w 77"/>
                  <a:gd name="T29" fmla="*/ 60 h 126"/>
                  <a:gd name="T30" fmla="*/ 19 w 77"/>
                  <a:gd name="T31" fmla="*/ 50 h 126"/>
                  <a:gd name="T32" fmla="*/ 20 w 77"/>
                  <a:gd name="T33" fmla="*/ 38 h 126"/>
                  <a:gd name="T34" fmla="*/ 22 w 77"/>
                  <a:gd name="T35" fmla="*/ 19 h 126"/>
                  <a:gd name="T36" fmla="*/ 23 w 77"/>
                  <a:gd name="T37" fmla="*/ 40 h 126"/>
                  <a:gd name="T38" fmla="*/ 24 w 77"/>
                  <a:gd name="T39" fmla="*/ 49 h 126"/>
                  <a:gd name="T40" fmla="*/ 25 w 77"/>
                  <a:gd name="T41" fmla="*/ 44 h 126"/>
                  <a:gd name="T42" fmla="*/ 26 w 77"/>
                  <a:gd name="T43" fmla="*/ 43 h 126"/>
                  <a:gd name="T44" fmla="*/ 28 w 77"/>
                  <a:gd name="T45" fmla="*/ 43 h 126"/>
                  <a:gd name="T46" fmla="*/ 29 w 77"/>
                  <a:gd name="T47" fmla="*/ 42 h 126"/>
                  <a:gd name="T48" fmla="*/ 30 w 77"/>
                  <a:gd name="T49" fmla="*/ 31 h 126"/>
                  <a:gd name="T50" fmla="*/ 31 w 77"/>
                  <a:gd name="T51" fmla="*/ 87 h 126"/>
                  <a:gd name="T52" fmla="*/ 33 w 77"/>
                  <a:gd name="T53" fmla="*/ 96 h 126"/>
                  <a:gd name="T54" fmla="*/ 34 w 77"/>
                  <a:gd name="T55" fmla="*/ 71 h 126"/>
                  <a:gd name="T56" fmla="*/ 35 w 77"/>
                  <a:gd name="T57" fmla="*/ 42 h 126"/>
                  <a:gd name="T58" fmla="*/ 36 w 77"/>
                  <a:gd name="T59" fmla="*/ 91 h 126"/>
                  <a:gd name="T60" fmla="*/ 37 w 77"/>
                  <a:gd name="T61" fmla="*/ 36 h 126"/>
                  <a:gd name="T62" fmla="*/ 39 w 77"/>
                  <a:gd name="T63" fmla="*/ 63 h 126"/>
                  <a:gd name="T64" fmla="*/ 41 w 77"/>
                  <a:gd name="T65" fmla="*/ 88 h 126"/>
                  <a:gd name="T66" fmla="*/ 41 w 77"/>
                  <a:gd name="T67" fmla="*/ 69 h 126"/>
                  <a:gd name="T68" fmla="*/ 43 w 77"/>
                  <a:gd name="T69" fmla="*/ 82 h 126"/>
                  <a:gd name="T70" fmla="*/ 45 w 77"/>
                  <a:gd name="T71" fmla="*/ 63 h 126"/>
                  <a:gd name="T72" fmla="*/ 46 w 77"/>
                  <a:gd name="T73" fmla="*/ 61 h 126"/>
                  <a:gd name="T74" fmla="*/ 47 w 77"/>
                  <a:gd name="T75" fmla="*/ 34 h 126"/>
                  <a:gd name="T76" fmla="*/ 48 w 77"/>
                  <a:gd name="T77" fmla="*/ 94 h 126"/>
                  <a:gd name="T78" fmla="*/ 50 w 77"/>
                  <a:gd name="T79" fmla="*/ 75 h 126"/>
                  <a:gd name="T80" fmla="*/ 51 w 77"/>
                  <a:gd name="T81" fmla="*/ 84 h 126"/>
                  <a:gd name="T82" fmla="*/ 52 w 77"/>
                  <a:gd name="T83" fmla="*/ 64 h 126"/>
                  <a:gd name="T84" fmla="*/ 53 w 77"/>
                  <a:gd name="T85" fmla="*/ 90 h 126"/>
                  <a:gd name="T86" fmla="*/ 54 w 77"/>
                  <a:gd name="T87" fmla="*/ 65 h 126"/>
                  <a:gd name="T88" fmla="*/ 56 w 77"/>
                  <a:gd name="T89" fmla="*/ 17 h 126"/>
                  <a:gd name="T90" fmla="*/ 57 w 77"/>
                  <a:gd name="T91" fmla="*/ 60 h 126"/>
                  <a:gd name="T92" fmla="*/ 58 w 77"/>
                  <a:gd name="T93" fmla="*/ 88 h 126"/>
                  <a:gd name="T94" fmla="*/ 59 w 77"/>
                  <a:gd name="T95" fmla="*/ 58 h 126"/>
                  <a:gd name="T96" fmla="*/ 60 w 77"/>
                  <a:gd name="T97" fmla="*/ 126 h 126"/>
                  <a:gd name="T98" fmla="*/ 62 w 77"/>
                  <a:gd name="T99" fmla="*/ 58 h 126"/>
                  <a:gd name="T100" fmla="*/ 63 w 77"/>
                  <a:gd name="T101" fmla="*/ 73 h 126"/>
                  <a:gd name="T102" fmla="*/ 64 w 77"/>
                  <a:gd name="T103" fmla="*/ 124 h 126"/>
                  <a:gd name="T104" fmla="*/ 65 w 77"/>
                  <a:gd name="T105" fmla="*/ 96 h 126"/>
                  <a:gd name="T106" fmla="*/ 67 w 77"/>
                  <a:gd name="T107" fmla="*/ 88 h 126"/>
                  <a:gd name="T108" fmla="*/ 68 w 77"/>
                  <a:gd name="T109" fmla="*/ 47 h 126"/>
                  <a:gd name="T110" fmla="*/ 69 w 77"/>
                  <a:gd name="T111" fmla="*/ 79 h 126"/>
                  <a:gd name="T112" fmla="*/ 70 w 77"/>
                  <a:gd name="T113" fmla="*/ 95 h 126"/>
                  <a:gd name="T114" fmla="*/ 71 w 77"/>
                  <a:gd name="T115" fmla="*/ 90 h 126"/>
                  <a:gd name="T116" fmla="*/ 73 w 77"/>
                  <a:gd name="T117" fmla="*/ 60 h 126"/>
                  <a:gd name="T118" fmla="*/ 74 w 77"/>
                  <a:gd name="T119" fmla="*/ 55 h 126"/>
                  <a:gd name="T120" fmla="*/ 75 w 77"/>
                  <a:gd name="T121" fmla="*/ 93 h 126"/>
                  <a:gd name="T122" fmla="*/ 76 w 77"/>
                  <a:gd name="T123" fmla="*/ 60 h 126"/>
                  <a:gd name="T124" fmla="*/ 77 w 77"/>
                  <a:gd name="T125" fmla="*/ 60 h 1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7"/>
                  <a:gd name="T190" fmla="*/ 0 h 126"/>
                  <a:gd name="T191" fmla="*/ 77 w 77"/>
                  <a:gd name="T192" fmla="*/ 126 h 1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7" h="126">
                    <a:moveTo>
                      <a:pt x="0" y="78"/>
                    </a:moveTo>
                    <a:lnTo>
                      <a:pt x="0" y="75"/>
                    </a:lnTo>
                    <a:lnTo>
                      <a:pt x="0" y="71"/>
                    </a:lnTo>
                    <a:lnTo>
                      <a:pt x="0" y="67"/>
                    </a:lnTo>
                    <a:lnTo>
                      <a:pt x="0" y="66"/>
                    </a:lnTo>
                    <a:lnTo>
                      <a:pt x="0" y="64"/>
                    </a:lnTo>
                    <a:lnTo>
                      <a:pt x="0" y="63"/>
                    </a:lnTo>
                    <a:lnTo>
                      <a:pt x="0" y="61"/>
                    </a:lnTo>
                    <a:lnTo>
                      <a:pt x="0" y="59"/>
                    </a:lnTo>
                    <a:lnTo>
                      <a:pt x="0" y="56"/>
                    </a:lnTo>
                    <a:lnTo>
                      <a:pt x="0" y="54"/>
                    </a:lnTo>
                    <a:lnTo>
                      <a:pt x="1" y="50"/>
                    </a:lnTo>
                    <a:lnTo>
                      <a:pt x="1" y="46"/>
                    </a:lnTo>
                    <a:lnTo>
                      <a:pt x="1" y="42"/>
                    </a:lnTo>
                    <a:lnTo>
                      <a:pt x="1" y="38"/>
                    </a:lnTo>
                    <a:lnTo>
                      <a:pt x="1" y="35"/>
                    </a:lnTo>
                    <a:lnTo>
                      <a:pt x="1" y="32"/>
                    </a:lnTo>
                    <a:lnTo>
                      <a:pt x="1" y="30"/>
                    </a:lnTo>
                    <a:lnTo>
                      <a:pt x="1" y="31"/>
                    </a:lnTo>
                    <a:lnTo>
                      <a:pt x="1" y="34"/>
                    </a:lnTo>
                    <a:lnTo>
                      <a:pt x="1" y="37"/>
                    </a:lnTo>
                    <a:lnTo>
                      <a:pt x="1" y="42"/>
                    </a:lnTo>
                    <a:lnTo>
                      <a:pt x="1" y="47"/>
                    </a:lnTo>
                    <a:lnTo>
                      <a:pt x="2" y="53"/>
                    </a:lnTo>
                    <a:lnTo>
                      <a:pt x="2" y="58"/>
                    </a:lnTo>
                    <a:lnTo>
                      <a:pt x="2" y="63"/>
                    </a:lnTo>
                    <a:lnTo>
                      <a:pt x="2" y="66"/>
                    </a:lnTo>
                    <a:lnTo>
                      <a:pt x="2" y="70"/>
                    </a:lnTo>
                    <a:lnTo>
                      <a:pt x="2" y="71"/>
                    </a:lnTo>
                    <a:lnTo>
                      <a:pt x="2" y="72"/>
                    </a:lnTo>
                    <a:lnTo>
                      <a:pt x="2" y="71"/>
                    </a:lnTo>
                    <a:lnTo>
                      <a:pt x="2" y="69"/>
                    </a:lnTo>
                    <a:lnTo>
                      <a:pt x="2" y="67"/>
                    </a:lnTo>
                    <a:lnTo>
                      <a:pt x="2" y="65"/>
                    </a:lnTo>
                    <a:lnTo>
                      <a:pt x="3" y="63"/>
                    </a:lnTo>
                    <a:lnTo>
                      <a:pt x="3" y="61"/>
                    </a:lnTo>
                    <a:lnTo>
                      <a:pt x="3" y="60"/>
                    </a:lnTo>
                    <a:lnTo>
                      <a:pt x="3" y="59"/>
                    </a:lnTo>
                    <a:lnTo>
                      <a:pt x="3" y="58"/>
                    </a:lnTo>
                    <a:lnTo>
                      <a:pt x="3" y="56"/>
                    </a:lnTo>
                    <a:lnTo>
                      <a:pt x="5" y="55"/>
                    </a:lnTo>
                    <a:lnTo>
                      <a:pt x="5" y="54"/>
                    </a:lnTo>
                    <a:lnTo>
                      <a:pt x="5" y="53"/>
                    </a:lnTo>
                    <a:lnTo>
                      <a:pt x="5" y="52"/>
                    </a:lnTo>
                    <a:lnTo>
                      <a:pt x="5" y="50"/>
                    </a:lnTo>
                    <a:lnTo>
                      <a:pt x="5" y="48"/>
                    </a:lnTo>
                    <a:lnTo>
                      <a:pt x="5" y="47"/>
                    </a:lnTo>
                    <a:lnTo>
                      <a:pt x="5" y="44"/>
                    </a:lnTo>
                    <a:lnTo>
                      <a:pt x="5" y="42"/>
                    </a:lnTo>
                    <a:lnTo>
                      <a:pt x="5" y="41"/>
                    </a:lnTo>
                    <a:lnTo>
                      <a:pt x="5" y="38"/>
                    </a:lnTo>
                    <a:lnTo>
                      <a:pt x="5" y="36"/>
                    </a:lnTo>
                    <a:lnTo>
                      <a:pt x="6" y="35"/>
                    </a:lnTo>
                    <a:lnTo>
                      <a:pt x="6" y="34"/>
                    </a:lnTo>
                    <a:lnTo>
                      <a:pt x="6" y="32"/>
                    </a:lnTo>
                    <a:lnTo>
                      <a:pt x="6" y="31"/>
                    </a:lnTo>
                    <a:lnTo>
                      <a:pt x="6" y="30"/>
                    </a:lnTo>
                    <a:lnTo>
                      <a:pt x="6" y="31"/>
                    </a:lnTo>
                    <a:lnTo>
                      <a:pt x="6" y="32"/>
                    </a:lnTo>
                    <a:lnTo>
                      <a:pt x="6" y="34"/>
                    </a:lnTo>
                    <a:lnTo>
                      <a:pt x="6" y="35"/>
                    </a:lnTo>
                    <a:lnTo>
                      <a:pt x="7" y="36"/>
                    </a:lnTo>
                    <a:lnTo>
                      <a:pt x="7" y="35"/>
                    </a:lnTo>
                    <a:lnTo>
                      <a:pt x="7" y="34"/>
                    </a:lnTo>
                    <a:lnTo>
                      <a:pt x="7" y="32"/>
                    </a:lnTo>
                    <a:lnTo>
                      <a:pt x="7" y="31"/>
                    </a:lnTo>
                    <a:lnTo>
                      <a:pt x="7" y="32"/>
                    </a:lnTo>
                    <a:lnTo>
                      <a:pt x="8" y="35"/>
                    </a:lnTo>
                    <a:lnTo>
                      <a:pt x="8" y="36"/>
                    </a:lnTo>
                    <a:lnTo>
                      <a:pt x="8" y="40"/>
                    </a:lnTo>
                    <a:lnTo>
                      <a:pt x="8" y="43"/>
                    </a:lnTo>
                    <a:lnTo>
                      <a:pt x="8" y="47"/>
                    </a:lnTo>
                    <a:lnTo>
                      <a:pt x="8" y="50"/>
                    </a:lnTo>
                    <a:lnTo>
                      <a:pt x="8" y="54"/>
                    </a:lnTo>
                    <a:lnTo>
                      <a:pt x="8" y="58"/>
                    </a:lnTo>
                    <a:lnTo>
                      <a:pt x="8" y="61"/>
                    </a:lnTo>
                    <a:lnTo>
                      <a:pt x="8" y="64"/>
                    </a:lnTo>
                    <a:lnTo>
                      <a:pt x="8" y="65"/>
                    </a:lnTo>
                    <a:lnTo>
                      <a:pt x="8" y="66"/>
                    </a:lnTo>
                    <a:lnTo>
                      <a:pt x="8" y="67"/>
                    </a:lnTo>
                    <a:lnTo>
                      <a:pt x="9" y="67"/>
                    </a:lnTo>
                    <a:lnTo>
                      <a:pt x="9" y="66"/>
                    </a:lnTo>
                    <a:lnTo>
                      <a:pt x="9" y="65"/>
                    </a:lnTo>
                    <a:lnTo>
                      <a:pt x="9" y="66"/>
                    </a:lnTo>
                    <a:lnTo>
                      <a:pt x="9" y="67"/>
                    </a:lnTo>
                    <a:lnTo>
                      <a:pt x="9" y="69"/>
                    </a:lnTo>
                    <a:lnTo>
                      <a:pt x="9" y="70"/>
                    </a:lnTo>
                    <a:lnTo>
                      <a:pt x="11" y="71"/>
                    </a:lnTo>
                    <a:lnTo>
                      <a:pt x="11" y="70"/>
                    </a:lnTo>
                    <a:lnTo>
                      <a:pt x="11" y="69"/>
                    </a:lnTo>
                    <a:lnTo>
                      <a:pt x="11" y="67"/>
                    </a:lnTo>
                    <a:lnTo>
                      <a:pt x="11" y="64"/>
                    </a:lnTo>
                    <a:lnTo>
                      <a:pt x="11" y="59"/>
                    </a:lnTo>
                    <a:lnTo>
                      <a:pt x="11" y="53"/>
                    </a:lnTo>
                    <a:lnTo>
                      <a:pt x="11" y="47"/>
                    </a:lnTo>
                    <a:lnTo>
                      <a:pt x="11" y="40"/>
                    </a:lnTo>
                    <a:lnTo>
                      <a:pt x="11" y="32"/>
                    </a:lnTo>
                    <a:lnTo>
                      <a:pt x="11" y="25"/>
                    </a:lnTo>
                    <a:lnTo>
                      <a:pt x="11" y="18"/>
                    </a:lnTo>
                    <a:lnTo>
                      <a:pt x="12" y="11"/>
                    </a:lnTo>
                    <a:lnTo>
                      <a:pt x="12" y="6"/>
                    </a:lnTo>
                    <a:lnTo>
                      <a:pt x="12" y="2"/>
                    </a:lnTo>
                    <a:lnTo>
                      <a:pt x="12" y="0"/>
                    </a:lnTo>
                    <a:lnTo>
                      <a:pt x="12" y="1"/>
                    </a:lnTo>
                    <a:lnTo>
                      <a:pt x="12" y="6"/>
                    </a:lnTo>
                    <a:lnTo>
                      <a:pt x="12" y="11"/>
                    </a:lnTo>
                    <a:lnTo>
                      <a:pt x="12" y="18"/>
                    </a:lnTo>
                    <a:lnTo>
                      <a:pt x="12" y="26"/>
                    </a:lnTo>
                    <a:lnTo>
                      <a:pt x="12" y="36"/>
                    </a:lnTo>
                    <a:lnTo>
                      <a:pt x="12" y="44"/>
                    </a:lnTo>
                    <a:lnTo>
                      <a:pt x="12" y="53"/>
                    </a:lnTo>
                    <a:lnTo>
                      <a:pt x="13" y="60"/>
                    </a:lnTo>
                    <a:lnTo>
                      <a:pt x="13" y="66"/>
                    </a:lnTo>
                    <a:lnTo>
                      <a:pt x="13" y="70"/>
                    </a:lnTo>
                    <a:lnTo>
                      <a:pt x="13" y="71"/>
                    </a:lnTo>
                    <a:lnTo>
                      <a:pt x="13" y="70"/>
                    </a:lnTo>
                    <a:lnTo>
                      <a:pt x="13" y="66"/>
                    </a:lnTo>
                    <a:lnTo>
                      <a:pt x="13" y="61"/>
                    </a:lnTo>
                    <a:lnTo>
                      <a:pt x="13" y="55"/>
                    </a:lnTo>
                    <a:lnTo>
                      <a:pt x="13" y="50"/>
                    </a:lnTo>
                    <a:lnTo>
                      <a:pt x="13" y="46"/>
                    </a:lnTo>
                    <a:lnTo>
                      <a:pt x="13" y="41"/>
                    </a:lnTo>
                    <a:lnTo>
                      <a:pt x="14" y="38"/>
                    </a:lnTo>
                    <a:lnTo>
                      <a:pt x="14" y="36"/>
                    </a:lnTo>
                    <a:lnTo>
                      <a:pt x="14" y="35"/>
                    </a:lnTo>
                    <a:lnTo>
                      <a:pt x="14" y="36"/>
                    </a:lnTo>
                    <a:lnTo>
                      <a:pt x="14" y="38"/>
                    </a:lnTo>
                    <a:lnTo>
                      <a:pt x="14" y="40"/>
                    </a:lnTo>
                    <a:lnTo>
                      <a:pt x="14" y="42"/>
                    </a:lnTo>
                    <a:lnTo>
                      <a:pt x="14" y="43"/>
                    </a:lnTo>
                    <a:lnTo>
                      <a:pt x="14" y="44"/>
                    </a:lnTo>
                    <a:lnTo>
                      <a:pt x="14" y="46"/>
                    </a:lnTo>
                    <a:lnTo>
                      <a:pt x="16" y="46"/>
                    </a:lnTo>
                    <a:lnTo>
                      <a:pt x="16" y="47"/>
                    </a:lnTo>
                    <a:lnTo>
                      <a:pt x="16" y="48"/>
                    </a:lnTo>
                    <a:lnTo>
                      <a:pt x="16" y="49"/>
                    </a:lnTo>
                    <a:lnTo>
                      <a:pt x="16" y="50"/>
                    </a:lnTo>
                    <a:lnTo>
                      <a:pt x="16" y="52"/>
                    </a:lnTo>
                    <a:lnTo>
                      <a:pt x="16" y="54"/>
                    </a:lnTo>
                    <a:lnTo>
                      <a:pt x="16" y="55"/>
                    </a:lnTo>
                    <a:lnTo>
                      <a:pt x="16" y="56"/>
                    </a:lnTo>
                    <a:lnTo>
                      <a:pt x="16" y="55"/>
                    </a:lnTo>
                    <a:lnTo>
                      <a:pt x="17" y="53"/>
                    </a:lnTo>
                    <a:lnTo>
                      <a:pt x="17" y="50"/>
                    </a:lnTo>
                    <a:lnTo>
                      <a:pt x="17" y="47"/>
                    </a:lnTo>
                    <a:lnTo>
                      <a:pt x="17" y="43"/>
                    </a:lnTo>
                    <a:lnTo>
                      <a:pt x="17" y="40"/>
                    </a:lnTo>
                    <a:lnTo>
                      <a:pt x="17" y="36"/>
                    </a:lnTo>
                    <a:lnTo>
                      <a:pt x="17" y="32"/>
                    </a:lnTo>
                    <a:lnTo>
                      <a:pt x="17" y="31"/>
                    </a:lnTo>
                    <a:lnTo>
                      <a:pt x="17" y="30"/>
                    </a:lnTo>
                    <a:lnTo>
                      <a:pt x="17" y="31"/>
                    </a:lnTo>
                    <a:lnTo>
                      <a:pt x="17" y="34"/>
                    </a:lnTo>
                    <a:lnTo>
                      <a:pt x="17" y="36"/>
                    </a:lnTo>
                    <a:lnTo>
                      <a:pt x="17" y="41"/>
                    </a:lnTo>
                    <a:lnTo>
                      <a:pt x="18" y="46"/>
                    </a:lnTo>
                    <a:lnTo>
                      <a:pt x="18" y="50"/>
                    </a:lnTo>
                    <a:lnTo>
                      <a:pt x="18" y="55"/>
                    </a:lnTo>
                    <a:lnTo>
                      <a:pt x="18" y="59"/>
                    </a:lnTo>
                    <a:lnTo>
                      <a:pt x="18" y="61"/>
                    </a:lnTo>
                    <a:lnTo>
                      <a:pt x="18" y="64"/>
                    </a:lnTo>
                    <a:lnTo>
                      <a:pt x="18" y="65"/>
                    </a:lnTo>
                    <a:lnTo>
                      <a:pt x="18" y="64"/>
                    </a:lnTo>
                    <a:lnTo>
                      <a:pt x="18" y="63"/>
                    </a:lnTo>
                    <a:lnTo>
                      <a:pt x="18" y="60"/>
                    </a:lnTo>
                    <a:lnTo>
                      <a:pt x="18" y="58"/>
                    </a:lnTo>
                    <a:lnTo>
                      <a:pt x="18" y="54"/>
                    </a:lnTo>
                    <a:lnTo>
                      <a:pt x="19" y="52"/>
                    </a:lnTo>
                    <a:lnTo>
                      <a:pt x="19" y="48"/>
                    </a:lnTo>
                    <a:lnTo>
                      <a:pt x="19" y="47"/>
                    </a:lnTo>
                    <a:lnTo>
                      <a:pt x="19" y="46"/>
                    </a:lnTo>
                    <a:lnTo>
                      <a:pt x="19" y="44"/>
                    </a:lnTo>
                    <a:lnTo>
                      <a:pt x="19" y="46"/>
                    </a:lnTo>
                    <a:lnTo>
                      <a:pt x="19" y="47"/>
                    </a:lnTo>
                    <a:lnTo>
                      <a:pt x="19" y="48"/>
                    </a:lnTo>
                    <a:lnTo>
                      <a:pt x="19" y="50"/>
                    </a:lnTo>
                    <a:lnTo>
                      <a:pt x="19" y="54"/>
                    </a:lnTo>
                    <a:lnTo>
                      <a:pt x="19" y="58"/>
                    </a:lnTo>
                    <a:lnTo>
                      <a:pt x="19" y="60"/>
                    </a:lnTo>
                    <a:lnTo>
                      <a:pt x="19" y="63"/>
                    </a:lnTo>
                    <a:lnTo>
                      <a:pt x="20" y="65"/>
                    </a:lnTo>
                    <a:lnTo>
                      <a:pt x="20" y="63"/>
                    </a:lnTo>
                    <a:lnTo>
                      <a:pt x="20" y="60"/>
                    </a:lnTo>
                    <a:lnTo>
                      <a:pt x="20" y="55"/>
                    </a:lnTo>
                    <a:lnTo>
                      <a:pt x="20" y="50"/>
                    </a:lnTo>
                    <a:lnTo>
                      <a:pt x="20" y="44"/>
                    </a:lnTo>
                    <a:lnTo>
                      <a:pt x="20" y="38"/>
                    </a:lnTo>
                    <a:lnTo>
                      <a:pt x="20" y="31"/>
                    </a:lnTo>
                    <a:lnTo>
                      <a:pt x="20" y="25"/>
                    </a:lnTo>
                    <a:lnTo>
                      <a:pt x="20" y="20"/>
                    </a:lnTo>
                    <a:lnTo>
                      <a:pt x="20" y="17"/>
                    </a:lnTo>
                    <a:lnTo>
                      <a:pt x="22" y="13"/>
                    </a:lnTo>
                    <a:lnTo>
                      <a:pt x="22" y="12"/>
                    </a:lnTo>
                    <a:lnTo>
                      <a:pt x="22" y="11"/>
                    </a:lnTo>
                    <a:lnTo>
                      <a:pt x="22" y="12"/>
                    </a:lnTo>
                    <a:lnTo>
                      <a:pt x="22" y="13"/>
                    </a:lnTo>
                    <a:lnTo>
                      <a:pt x="22" y="16"/>
                    </a:lnTo>
                    <a:lnTo>
                      <a:pt x="22" y="19"/>
                    </a:lnTo>
                    <a:lnTo>
                      <a:pt x="22" y="22"/>
                    </a:lnTo>
                    <a:lnTo>
                      <a:pt x="22" y="24"/>
                    </a:lnTo>
                    <a:lnTo>
                      <a:pt x="22" y="26"/>
                    </a:lnTo>
                    <a:lnTo>
                      <a:pt x="22" y="28"/>
                    </a:lnTo>
                    <a:lnTo>
                      <a:pt x="22" y="29"/>
                    </a:lnTo>
                    <a:lnTo>
                      <a:pt x="23" y="30"/>
                    </a:lnTo>
                    <a:lnTo>
                      <a:pt x="23" y="31"/>
                    </a:lnTo>
                    <a:lnTo>
                      <a:pt x="23" y="32"/>
                    </a:lnTo>
                    <a:lnTo>
                      <a:pt x="23" y="35"/>
                    </a:lnTo>
                    <a:lnTo>
                      <a:pt x="23" y="37"/>
                    </a:lnTo>
                    <a:lnTo>
                      <a:pt x="23" y="40"/>
                    </a:lnTo>
                    <a:lnTo>
                      <a:pt x="23" y="42"/>
                    </a:lnTo>
                    <a:lnTo>
                      <a:pt x="23" y="46"/>
                    </a:lnTo>
                    <a:lnTo>
                      <a:pt x="23" y="49"/>
                    </a:lnTo>
                    <a:lnTo>
                      <a:pt x="23" y="53"/>
                    </a:lnTo>
                    <a:lnTo>
                      <a:pt x="23" y="55"/>
                    </a:lnTo>
                    <a:lnTo>
                      <a:pt x="24" y="56"/>
                    </a:lnTo>
                    <a:lnTo>
                      <a:pt x="24" y="58"/>
                    </a:lnTo>
                    <a:lnTo>
                      <a:pt x="24" y="56"/>
                    </a:lnTo>
                    <a:lnTo>
                      <a:pt x="24" y="54"/>
                    </a:lnTo>
                    <a:lnTo>
                      <a:pt x="24" y="52"/>
                    </a:lnTo>
                    <a:lnTo>
                      <a:pt x="24" y="49"/>
                    </a:lnTo>
                    <a:lnTo>
                      <a:pt x="24" y="46"/>
                    </a:lnTo>
                    <a:lnTo>
                      <a:pt x="24" y="43"/>
                    </a:lnTo>
                    <a:lnTo>
                      <a:pt x="24" y="41"/>
                    </a:lnTo>
                    <a:lnTo>
                      <a:pt x="24" y="40"/>
                    </a:lnTo>
                    <a:lnTo>
                      <a:pt x="24" y="38"/>
                    </a:lnTo>
                    <a:lnTo>
                      <a:pt x="25" y="38"/>
                    </a:lnTo>
                    <a:lnTo>
                      <a:pt x="25" y="40"/>
                    </a:lnTo>
                    <a:lnTo>
                      <a:pt x="25" y="41"/>
                    </a:lnTo>
                    <a:lnTo>
                      <a:pt x="25" y="42"/>
                    </a:lnTo>
                    <a:lnTo>
                      <a:pt x="25" y="43"/>
                    </a:lnTo>
                    <a:lnTo>
                      <a:pt x="25" y="44"/>
                    </a:lnTo>
                    <a:lnTo>
                      <a:pt x="25" y="43"/>
                    </a:lnTo>
                    <a:lnTo>
                      <a:pt x="25" y="42"/>
                    </a:lnTo>
                    <a:lnTo>
                      <a:pt x="25" y="40"/>
                    </a:lnTo>
                    <a:lnTo>
                      <a:pt x="25" y="37"/>
                    </a:lnTo>
                    <a:lnTo>
                      <a:pt x="26" y="35"/>
                    </a:lnTo>
                    <a:lnTo>
                      <a:pt x="26" y="34"/>
                    </a:lnTo>
                    <a:lnTo>
                      <a:pt x="26" y="32"/>
                    </a:lnTo>
                    <a:lnTo>
                      <a:pt x="26" y="34"/>
                    </a:lnTo>
                    <a:lnTo>
                      <a:pt x="26" y="36"/>
                    </a:lnTo>
                    <a:lnTo>
                      <a:pt x="26" y="40"/>
                    </a:lnTo>
                    <a:lnTo>
                      <a:pt x="26" y="43"/>
                    </a:lnTo>
                    <a:lnTo>
                      <a:pt x="26" y="48"/>
                    </a:lnTo>
                    <a:lnTo>
                      <a:pt x="26" y="53"/>
                    </a:lnTo>
                    <a:lnTo>
                      <a:pt x="26" y="56"/>
                    </a:lnTo>
                    <a:lnTo>
                      <a:pt x="26" y="61"/>
                    </a:lnTo>
                    <a:lnTo>
                      <a:pt x="28" y="64"/>
                    </a:lnTo>
                    <a:lnTo>
                      <a:pt x="28" y="66"/>
                    </a:lnTo>
                    <a:lnTo>
                      <a:pt x="28" y="64"/>
                    </a:lnTo>
                    <a:lnTo>
                      <a:pt x="28" y="59"/>
                    </a:lnTo>
                    <a:lnTo>
                      <a:pt x="28" y="54"/>
                    </a:lnTo>
                    <a:lnTo>
                      <a:pt x="28" y="49"/>
                    </a:lnTo>
                    <a:lnTo>
                      <a:pt x="28" y="43"/>
                    </a:lnTo>
                    <a:lnTo>
                      <a:pt x="28" y="37"/>
                    </a:lnTo>
                    <a:lnTo>
                      <a:pt x="28" y="31"/>
                    </a:lnTo>
                    <a:lnTo>
                      <a:pt x="28" y="28"/>
                    </a:lnTo>
                    <a:lnTo>
                      <a:pt x="28" y="24"/>
                    </a:lnTo>
                    <a:lnTo>
                      <a:pt x="29" y="22"/>
                    </a:lnTo>
                    <a:lnTo>
                      <a:pt x="29" y="24"/>
                    </a:lnTo>
                    <a:lnTo>
                      <a:pt x="29" y="26"/>
                    </a:lnTo>
                    <a:lnTo>
                      <a:pt x="29" y="30"/>
                    </a:lnTo>
                    <a:lnTo>
                      <a:pt x="29" y="35"/>
                    </a:lnTo>
                    <a:lnTo>
                      <a:pt x="29" y="38"/>
                    </a:lnTo>
                    <a:lnTo>
                      <a:pt x="29" y="42"/>
                    </a:lnTo>
                    <a:lnTo>
                      <a:pt x="29" y="44"/>
                    </a:lnTo>
                    <a:lnTo>
                      <a:pt x="29" y="47"/>
                    </a:lnTo>
                    <a:lnTo>
                      <a:pt x="30" y="47"/>
                    </a:lnTo>
                    <a:lnTo>
                      <a:pt x="30" y="46"/>
                    </a:lnTo>
                    <a:lnTo>
                      <a:pt x="30" y="44"/>
                    </a:lnTo>
                    <a:lnTo>
                      <a:pt x="30" y="42"/>
                    </a:lnTo>
                    <a:lnTo>
                      <a:pt x="30" y="40"/>
                    </a:lnTo>
                    <a:lnTo>
                      <a:pt x="30" y="37"/>
                    </a:lnTo>
                    <a:lnTo>
                      <a:pt x="30" y="35"/>
                    </a:lnTo>
                    <a:lnTo>
                      <a:pt x="30" y="32"/>
                    </a:lnTo>
                    <a:lnTo>
                      <a:pt x="30" y="31"/>
                    </a:lnTo>
                    <a:lnTo>
                      <a:pt x="30" y="32"/>
                    </a:lnTo>
                    <a:lnTo>
                      <a:pt x="30" y="34"/>
                    </a:lnTo>
                    <a:lnTo>
                      <a:pt x="30" y="36"/>
                    </a:lnTo>
                    <a:lnTo>
                      <a:pt x="31" y="41"/>
                    </a:lnTo>
                    <a:lnTo>
                      <a:pt x="31" y="44"/>
                    </a:lnTo>
                    <a:lnTo>
                      <a:pt x="31" y="50"/>
                    </a:lnTo>
                    <a:lnTo>
                      <a:pt x="31" y="58"/>
                    </a:lnTo>
                    <a:lnTo>
                      <a:pt x="31" y="64"/>
                    </a:lnTo>
                    <a:lnTo>
                      <a:pt x="31" y="72"/>
                    </a:lnTo>
                    <a:lnTo>
                      <a:pt x="31" y="79"/>
                    </a:lnTo>
                    <a:lnTo>
                      <a:pt x="31" y="87"/>
                    </a:lnTo>
                    <a:lnTo>
                      <a:pt x="31" y="94"/>
                    </a:lnTo>
                    <a:lnTo>
                      <a:pt x="31" y="100"/>
                    </a:lnTo>
                    <a:lnTo>
                      <a:pt x="31" y="106"/>
                    </a:lnTo>
                    <a:lnTo>
                      <a:pt x="31" y="110"/>
                    </a:lnTo>
                    <a:lnTo>
                      <a:pt x="31" y="111"/>
                    </a:lnTo>
                    <a:lnTo>
                      <a:pt x="33" y="112"/>
                    </a:lnTo>
                    <a:lnTo>
                      <a:pt x="33" y="111"/>
                    </a:lnTo>
                    <a:lnTo>
                      <a:pt x="33" y="108"/>
                    </a:lnTo>
                    <a:lnTo>
                      <a:pt x="33" y="105"/>
                    </a:lnTo>
                    <a:lnTo>
                      <a:pt x="33" y="100"/>
                    </a:lnTo>
                    <a:lnTo>
                      <a:pt x="33" y="96"/>
                    </a:lnTo>
                    <a:lnTo>
                      <a:pt x="33" y="91"/>
                    </a:lnTo>
                    <a:lnTo>
                      <a:pt x="33" y="89"/>
                    </a:lnTo>
                    <a:lnTo>
                      <a:pt x="33" y="85"/>
                    </a:lnTo>
                    <a:lnTo>
                      <a:pt x="33" y="84"/>
                    </a:lnTo>
                    <a:lnTo>
                      <a:pt x="33" y="83"/>
                    </a:lnTo>
                    <a:lnTo>
                      <a:pt x="33" y="82"/>
                    </a:lnTo>
                    <a:lnTo>
                      <a:pt x="34" y="82"/>
                    </a:lnTo>
                    <a:lnTo>
                      <a:pt x="34" y="81"/>
                    </a:lnTo>
                    <a:lnTo>
                      <a:pt x="34" y="78"/>
                    </a:lnTo>
                    <a:lnTo>
                      <a:pt x="34" y="75"/>
                    </a:lnTo>
                    <a:lnTo>
                      <a:pt x="34" y="71"/>
                    </a:lnTo>
                    <a:lnTo>
                      <a:pt x="34" y="65"/>
                    </a:lnTo>
                    <a:lnTo>
                      <a:pt x="34" y="59"/>
                    </a:lnTo>
                    <a:lnTo>
                      <a:pt x="34" y="52"/>
                    </a:lnTo>
                    <a:lnTo>
                      <a:pt x="34" y="46"/>
                    </a:lnTo>
                    <a:lnTo>
                      <a:pt x="34" y="40"/>
                    </a:lnTo>
                    <a:lnTo>
                      <a:pt x="34" y="35"/>
                    </a:lnTo>
                    <a:lnTo>
                      <a:pt x="34" y="31"/>
                    </a:lnTo>
                    <a:lnTo>
                      <a:pt x="35" y="31"/>
                    </a:lnTo>
                    <a:lnTo>
                      <a:pt x="35" y="32"/>
                    </a:lnTo>
                    <a:lnTo>
                      <a:pt x="35" y="36"/>
                    </a:lnTo>
                    <a:lnTo>
                      <a:pt x="35" y="42"/>
                    </a:lnTo>
                    <a:lnTo>
                      <a:pt x="35" y="49"/>
                    </a:lnTo>
                    <a:lnTo>
                      <a:pt x="35" y="58"/>
                    </a:lnTo>
                    <a:lnTo>
                      <a:pt x="35" y="67"/>
                    </a:lnTo>
                    <a:lnTo>
                      <a:pt x="35" y="76"/>
                    </a:lnTo>
                    <a:lnTo>
                      <a:pt x="35" y="84"/>
                    </a:lnTo>
                    <a:lnTo>
                      <a:pt x="35" y="91"/>
                    </a:lnTo>
                    <a:lnTo>
                      <a:pt x="35" y="96"/>
                    </a:lnTo>
                    <a:lnTo>
                      <a:pt x="35" y="97"/>
                    </a:lnTo>
                    <a:lnTo>
                      <a:pt x="36" y="97"/>
                    </a:lnTo>
                    <a:lnTo>
                      <a:pt x="36" y="96"/>
                    </a:lnTo>
                    <a:lnTo>
                      <a:pt x="36" y="91"/>
                    </a:lnTo>
                    <a:lnTo>
                      <a:pt x="36" y="85"/>
                    </a:lnTo>
                    <a:lnTo>
                      <a:pt x="36" y="79"/>
                    </a:lnTo>
                    <a:lnTo>
                      <a:pt x="36" y="71"/>
                    </a:lnTo>
                    <a:lnTo>
                      <a:pt x="36" y="64"/>
                    </a:lnTo>
                    <a:lnTo>
                      <a:pt x="36" y="56"/>
                    </a:lnTo>
                    <a:lnTo>
                      <a:pt x="36" y="50"/>
                    </a:lnTo>
                    <a:lnTo>
                      <a:pt x="36" y="46"/>
                    </a:lnTo>
                    <a:lnTo>
                      <a:pt x="36" y="41"/>
                    </a:lnTo>
                    <a:lnTo>
                      <a:pt x="36" y="38"/>
                    </a:lnTo>
                    <a:lnTo>
                      <a:pt x="36" y="37"/>
                    </a:lnTo>
                    <a:lnTo>
                      <a:pt x="37" y="36"/>
                    </a:lnTo>
                    <a:lnTo>
                      <a:pt x="37" y="37"/>
                    </a:lnTo>
                    <a:lnTo>
                      <a:pt x="37" y="36"/>
                    </a:lnTo>
                    <a:lnTo>
                      <a:pt x="37" y="37"/>
                    </a:lnTo>
                    <a:lnTo>
                      <a:pt x="39" y="38"/>
                    </a:lnTo>
                    <a:lnTo>
                      <a:pt x="39" y="41"/>
                    </a:lnTo>
                    <a:lnTo>
                      <a:pt x="39" y="43"/>
                    </a:lnTo>
                    <a:lnTo>
                      <a:pt x="39" y="47"/>
                    </a:lnTo>
                    <a:lnTo>
                      <a:pt x="39" y="50"/>
                    </a:lnTo>
                    <a:lnTo>
                      <a:pt x="39" y="54"/>
                    </a:lnTo>
                    <a:lnTo>
                      <a:pt x="39" y="59"/>
                    </a:lnTo>
                    <a:lnTo>
                      <a:pt x="39" y="63"/>
                    </a:lnTo>
                    <a:lnTo>
                      <a:pt x="39" y="67"/>
                    </a:lnTo>
                    <a:lnTo>
                      <a:pt x="39" y="71"/>
                    </a:lnTo>
                    <a:lnTo>
                      <a:pt x="39" y="75"/>
                    </a:lnTo>
                    <a:lnTo>
                      <a:pt x="39" y="78"/>
                    </a:lnTo>
                    <a:lnTo>
                      <a:pt x="39" y="81"/>
                    </a:lnTo>
                    <a:lnTo>
                      <a:pt x="40" y="83"/>
                    </a:lnTo>
                    <a:lnTo>
                      <a:pt x="40" y="84"/>
                    </a:lnTo>
                    <a:lnTo>
                      <a:pt x="40" y="85"/>
                    </a:lnTo>
                    <a:lnTo>
                      <a:pt x="40" y="87"/>
                    </a:lnTo>
                    <a:lnTo>
                      <a:pt x="40" y="88"/>
                    </a:lnTo>
                    <a:lnTo>
                      <a:pt x="41" y="88"/>
                    </a:lnTo>
                    <a:lnTo>
                      <a:pt x="41" y="87"/>
                    </a:lnTo>
                    <a:lnTo>
                      <a:pt x="41" y="85"/>
                    </a:lnTo>
                    <a:lnTo>
                      <a:pt x="41" y="83"/>
                    </a:lnTo>
                    <a:lnTo>
                      <a:pt x="41" y="82"/>
                    </a:lnTo>
                    <a:lnTo>
                      <a:pt x="41" y="79"/>
                    </a:lnTo>
                    <a:lnTo>
                      <a:pt x="41" y="77"/>
                    </a:lnTo>
                    <a:lnTo>
                      <a:pt x="41" y="76"/>
                    </a:lnTo>
                    <a:lnTo>
                      <a:pt x="41" y="73"/>
                    </a:lnTo>
                    <a:lnTo>
                      <a:pt x="41" y="71"/>
                    </a:lnTo>
                    <a:lnTo>
                      <a:pt x="41" y="70"/>
                    </a:lnTo>
                    <a:lnTo>
                      <a:pt x="41" y="69"/>
                    </a:lnTo>
                    <a:lnTo>
                      <a:pt x="42" y="69"/>
                    </a:lnTo>
                    <a:lnTo>
                      <a:pt x="42" y="71"/>
                    </a:lnTo>
                    <a:lnTo>
                      <a:pt x="42" y="72"/>
                    </a:lnTo>
                    <a:lnTo>
                      <a:pt x="42" y="73"/>
                    </a:lnTo>
                    <a:lnTo>
                      <a:pt x="42" y="75"/>
                    </a:lnTo>
                    <a:lnTo>
                      <a:pt x="42" y="76"/>
                    </a:lnTo>
                    <a:lnTo>
                      <a:pt x="42" y="77"/>
                    </a:lnTo>
                    <a:lnTo>
                      <a:pt x="42" y="78"/>
                    </a:lnTo>
                    <a:lnTo>
                      <a:pt x="42" y="79"/>
                    </a:lnTo>
                    <a:lnTo>
                      <a:pt x="43" y="81"/>
                    </a:lnTo>
                    <a:lnTo>
                      <a:pt x="43" y="82"/>
                    </a:lnTo>
                    <a:lnTo>
                      <a:pt x="43" y="83"/>
                    </a:lnTo>
                    <a:lnTo>
                      <a:pt x="43" y="82"/>
                    </a:lnTo>
                    <a:lnTo>
                      <a:pt x="43" y="81"/>
                    </a:lnTo>
                    <a:lnTo>
                      <a:pt x="43" y="79"/>
                    </a:lnTo>
                    <a:lnTo>
                      <a:pt x="43" y="77"/>
                    </a:lnTo>
                    <a:lnTo>
                      <a:pt x="45" y="75"/>
                    </a:lnTo>
                    <a:lnTo>
                      <a:pt x="45" y="72"/>
                    </a:lnTo>
                    <a:lnTo>
                      <a:pt x="45" y="70"/>
                    </a:lnTo>
                    <a:lnTo>
                      <a:pt x="45" y="67"/>
                    </a:lnTo>
                    <a:lnTo>
                      <a:pt x="45" y="65"/>
                    </a:lnTo>
                    <a:lnTo>
                      <a:pt x="45" y="63"/>
                    </a:lnTo>
                    <a:lnTo>
                      <a:pt x="45" y="61"/>
                    </a:lnTo>
                    <a:lnTo>
                      <a:pt x="45" y="60"/>
                    </a:lnTo>
                    <a:lnTo>
                      <a:pt x="45" y="59"/>
                    </a:lnTo>
                    <a:lnTo>
                      <a:pt x="45" y="60"/>
                    </a:lnTo>
                    <a:lnTo>
                      <a:pt x="45" y="61"/>
                    </a:lnTo>
                    <a:lnTo>
                      <a:pt x="46" y="61"/>
                    </a:lnTo>
                    <a:lnTo>
                      <a:pt x="46" y="63"/>
                    </a:lnTo>
                    <a:lnTo>
                      <a:pt x="46" y="64"/>
                    </a:lnTo>
                    <a:lnTo>
                      <a:pt x="46" y="65"/>
                    </a:lnTo>
                    <a:lnTo>
                      <a:pt x="46" y="64"/>
                    </a:lnTo>
                    <a:lnTo>
                      <a:pt x="46" y="61"/>
                    </a:lnTo>
                    <a:lnTo>
                      <a:pt x="46" y="59"/>
                    </a:lnTo>
                    <a:lnTo>
                      <a:pt x="46" y="55"/>
                    </a:lnTo>
                    <a:lnTo>
                      <a:pt x="46" y="52"/>
                    </a:lnTo>
                    <a:lnTo>
                      <a:pt x="46" y="47"/>
                    </a:lnTo>
                    <a:lnTo>
                      <a:pt x="47" y="43"/>
                    </a:lnTo>
                    <a:lnTo>
                      <a:pt x="47" y="40"/>
                    </a:lnTo>
                    <a:lnTo>
                      <a:pt x="47" y="36"/>
                    </a:lnTo>
                    <a:lnTo>
                      <a:pt x="47" y="34"/>
                    </a:lnTo>
                    <a:lnTo>
                      <a:pt x="47" y="31"/>
                    </a:lnTo>
                    <a:lnTo>
                      <a:pt x="47" y="32"/>
                    </a:lnTo>
                    <a:lnTo>
                      <a:pt x="47" y="34"/>
                    </a:lnTo>
                    <a:lnTo>
                      <a:pt x="47" y="37"/>
                    </a:lnTo>
                    <a:lnTo>
                      <a:pt x="47" y="42"/>
                    </a:lnTo>
                    <a:lnTo>
                      <a:pt x="47" y="48"/>
                    </a:lnTo>
                    <a:lnTo>
                      <a:pt x="47" y="56"/>
                    </a:lnTo>
                    <a:lnTo>
                      <a:pt x="47" y="64"/>
                    </a:lnTo>
                    <a:lnTo>
                      <a:pt x="47" y="71"/>
                    </a:lnTo>
                    <a:lnTo>
                      <a:pt x="48" y="78"/>
                    </a:lnTo>
                    <a:lnTo>
                      <a:pt x="48" y="84"/>
                    </a:lnTo>
                    <a:lnTo>
                      <a:pt x="48" y="89"/>
                    </a:lnTo>
                    <a:lnTo>
                      <a:pt x="48" y="93"/>
                    </a:lnTo>
                    <a:lnTo>
                      <a:pt x="48" y="94"/>
                    </a:lnTo>
                    <a:lnTo>
                      <a:pt x="48" y="91"/>
                    </a:lnTo>
                    <a:lnTo>
                      <a:pt x="48" y="88"/>
                    </a:lnTo>
                    <a:lnTo>
                      <a:pt x="48" y="84"/>
                    </a:lnTo>
                    <a:lnTo>
                      <a:pt x="48" y="79"/>
                    </a:lnTo>
                    <a:lnTo>
                      <a:pt x="48" y="75"/>
                    </a:lnTo>
                    <a:lnTo>
                      <a:pt x="48" y="71"/>
                    </a:lnTo>
                    <a:lnTo>
                      <a:pt x="50" y="67"/>
                    </a:lnTo>
                    <a:lnTo>
                      <a:pt x="50" y="65"/>
                    </a:lnTo>
                    <a:lnTo>
                      <a:pt x="50" y="67"/>
                    </a:lnTo>
                    <a:lnTo>
                      <a:pt x="50" y="71"/>
                    </a:lnTo>
                    <a:lnTo>
                      <a:pt x="50" y="75"/>
                    </a:lnTo>
                    <a:lnTo>
                      <a:pt x="50" y="79"/>
                    </a:lnTo>
                    <a:lnTo>
                      <a:pt x="50" y="83"/>
                    </a:lnTo>
                    <a:lnTo>
                      <a:pt x="50" y="87"/>
                    </a:lnTo>
                    <a:lnTo>
                      <a:pt x="50" y="90"/>
                    </a:lnTo>
                    <a:lnTo>
                      <a:pt x="50" y="93"/>
                    </a:lnTo>
                    <a:lnTo>
                      <a:pt x="50" y="94"/>
                    </a:lnTo>
                    <a:lnTo>
                      <a:pt x="51" y="94"/>
                    </a:lnTo>
                    <a:lnTo>
                      <a:pt x="51" y="93"/>
                    </a:lnTo>
                    <a:lnTo>
                      <a:pt x="51" y="90"/>
                    </a:lnTo>
                    <a:lnTo>
                      <a:pt x="51" y="88"/>
                    </a:lnTo>
                    <a:lnTo>
                      <a:pt x="51" y="84"/>
                    </a:lnTo>
                    <a:lnTo>
                      <a:pt x="51" y="81"/>
                    </a:lnTo>
                    <a:lnTo>
                      <a:pt x="51" y="77"/>
                    </a:lnTo>
                    <a:lnTo>
                      <a:pt x="51" y="73"/>
                    </a:lnTo>
                    <a:lnTo>
                      <a:pt x="51" y="70"/>
                    </a:lnTo>
                    <a:lnTo>
                      <a:pt x="51" y="67"/>
                    </a:lnTo>
                    <a:lnTo>
                      <a:pt x="51" y="65"/>
                    </a:lnTo>
                    <a:lnTo>
                      <a:pt x="51" y="64"/>
                    </a:lnTo>
                    <a:lnTo>
                      <a:pt x="52" y="63"/>
                    </a:lnTo>
                    <a:lnTo>
                      <a:pt x="52" y="61"/>
                    </a:lnTo>
                    <a:lnTo>
                      <a:pt x="52" y="63"/>
                    </a:lnTo>
                    <a:lnTo>
                      <a:pt x="52" y="64"/>
                    </a:lnTo>
                    <a:lnTo>
                      <a:pt x="52" y="66"/>
                    </a:lnTo>
                    <a:lnTo>
                      <a:pt x="52" y="67"/>
                    </a:lnTo>
                    <a:lnTo>
                      <a:pt x="52" y="70"/>
                    </a:lnTo>
                    <a:lnTo>
                      <a:pt x="52" y="72"/>
                    </a:lnTo>
                    <a:lnTo>
                      <a:pt x="53" y="76"/>
                    </a:lnTo>
                    <a:lnTo>
                      <a:pt x="53" y="78"/>
                    </a:lnTo>
                    <a:lnTo>
                      <a:pt x="53" y="82"/>
                    </a:lnTo>
                    <a:lnTo>
                      <a:pt x="53" y="84"/>
                    </a:lnTo>
                    <a:lnTo>
                      <a:pt x="53" y="87"/>
                    </a:lnTo>
                    <a:lnTo>
                      <a:pt x="53" y="89"/>
                    </a:lnTo>
                    <a:lnTo>
                      <a:pt x="53" y="90"/>
                    </a:lnTo>
                    <a:lnTo>
                      <a:pt x="53" y="91"/>
                    </a:lnTo>
                    <a:lnTo>
                      <a:pt x="53" y="90"/>
                    </a:lnTo>
                    <a:lnTo>
                      <a:pt x="54" y="90"/>
                    </a:lnTo>
                    <a:lnTo>
                      <a:pt x="54" y="88"/>
                    </a:lnTo>
                    <a:lnTo>
                      <a:pt x="54" y="87"/>
                    </a:lnTo>
                    <a:lnTo>
                      <a:pt x="54" y="84"/>
                    </a:lnTo>
                    <a:lnTo>
                      <a:pt x="54" y="82"/>
                    </a:lnTo>
                    <a:lnTo>
                      <a:pt x="54" y="78"/>
                    </a:lnTo>
                    <a:lnTo>
                      <a:pt x="54" y="75"/>
                    </a:lnTo>
                    <a:lnTo>
                      <a:pt x="54" y="70"/>
                    </a:lnTo>
                    <a:lnTo>
                      <a:pt x="54" y="65"/>
                    </a:lnTo>
                    <a:lnTo>
                      <a:pt x="54" y="59"/>
                    </a:lnTo>
                    <a:lnTo>
                      <a:pt x="54" y="53"/>
                    </a:lnTo>
                    <a:lnTo>
                      <a:pt x="54" y="46"/>
                    </a:lnTo>
                    <a:lnTo>
                      <a:pt x="54" y="40"/>
                    </a:lnTo>
                    <a:lnTo>
                      <a:pt x="56" y="34"/>
                    </a:lnTo>
                    <a:lnTo>
                      <a:pt x="56" y="28"/>
                    </a:lnTo>
                    <a:lnTo>
                      <a:pt x="56" y="24"/>
                    </a:lnTo>
                    <a:lnTo>
                      <a:pt x="56" y="19"/>
                    </a:lnTo>
                    <a:lnTo>
                      <a:pt x="56" y="17"/>
                    </a:lnTo>
                    <a:lnTo>
                      <a:pt x="56" y="16"/>
                    </a:lnTo>
                    <a:lnTo>
                      <a:pt x="56" y="17"/>
                    </a:lnTo>
                    <a:lnTo>
                      <a:pt x="56" y="19"/>
                    </a:lnTo>
                    <a:lnTo>
                      <a:pt x="56" y="22"/>
                    </a:lnTo>
                    <a:lnTo>
                      <a:pt x="56" y="25"/>
                    </a:lnTo>
                    <a:lnTo>
                      <a:pt x="56" y="30"/>
                    </a:lnTo>
                    <a:lnTo>
                      <a:pt x="57" y="34"/>
                    </a:lnTo>
                    <a:lnTo>
                      <a:pt x="57" y="38"/>
                    </a:lnTo>
                    <a:lnTo>
                      <a:pt x="57" y="42"/>
                    </a:lnTo>
                    <a:lnTo>
                      <a:pt x="57" y="47"/>
                    </a:lnTo>
                    <a:lnTo>
                      <a:pt x="57" y="52"/>
                    </a:lnTo>
                    <a:lnTo>
                      <a:pt x="57" y="55"/>
                    </a:lnTo>
                    <a:lnTo>
                      <a:pt x="57" y="60"/>
                    </a:lnTo>
                    <a:lnTo>
                      <a:pt x="57" y="64"/>
                    </a:lnTo>
                    <a:lnTo>
                      <a:pt x="57" y="69"/>
                    </a:lnTo>
                    <a:lnTo>
                      <a:pt x="57" y="72"/>
                    </a:lnTo>
                    <a:lnTo>
                      <a:pt x="57" y="77"/>
                    </a:lnTo>
                    <a:lnTo>
                      <a:pt x="57" y="81"/>
                    </a:lnTo>
                    <a:lnTo>
                      <a:pt x="57" y="83"/>
                    </a:lnTo>
                    <a:lnTo>
                      <a:pt x="58" y="87"/>
                    </a:lnTo>
                    <a:lnTo>
                      <a:pt x="58" y="89"/>
                    </a:lnTo>
                    <a:lnTo>
                      <a:pt x="58" y="90"/>
                    </a:lnTo>
                    <a:lnTo>
                      <a:pt x="58" y="89"/>
                    </a:lnTo>
                    <a:lnTo>
                      <a:pt x="58" y="88"/>
                    </a:lnTo>
                    <a:lnTo>
                      <a:pt x="58" y="84"/>
                    </a:lnTo>
                    <a:lnTo>
                      <a:pt x="58" y="81"/>
                    </a:lnTo>
                    <a:lnTo>
                      <a:pt x="58" y="77"/>
                    </a:lnTo>
                    <a:lnTo>
                      <a:pt x="58" y="72"/>
                    </a:lnTo>
                    <a:lnTo>
                      <a:pt x="58" y="67"/>
                    </a:lnTo>
                    <a:lnTo>
                      <a:pt x="58" y="63"/>
                    </a:lnTo>
                    <a:lnTo>
                      <a:pt x="58" y="59"/>
                    </a:lnTo>
                    <a:lnTo>
                      <a:pt x="59" y="56"/>
                    </a:lnTo>
                    <a:lnTo>
                      <a:pt x="59" y="54"/>
                    </a:lnTo>
                    <a:lnTo>
                      <a:pt x="59" y="55"/>
                    </a:lnTo>
                    <a:lnTo>
                      <a:pt x="59" y="58"/>
                    </a:lnTo>
                    <a:lnTo>
                      <a:pt x="59" y="63"/>
                    </a:lnTo>
                    <a:lnTo>
                      <a:pt x="59" y="69"/>
                    </a:lnTo>
                    <a:lnTo>
                      <a:pt x="59" y="76"/>
                    </a:lnTo>
                    <a:lnTo>
                      <a:pt x="59" y="83"/>
                    </a:lnTo>
                    <a:lnTo>
                      <a:pt x="59" y="91"/>
                    </a:lnTo>
                    <a:lnTo>
                      <a:pt x="59" y="100"/>
                    </a:lnTo>
                    <a:lnTo>
                      <a:pt x="59" y="108"/>
                    </a:lnTo>
                    <a:lnTo>
                      <a:pt x="60" y="114"/>
                    </a:lnTo>
                    <a:lnTo>
                      <a:pt x="60" y="120"/>
                    </a:lnTo>
                    <a:lnTo>
                      <a:pt x="60" y="124"/>
                    </a:lnTo>
                    <a:lnTo>
                      <a:pt x="60" y="126"/>
                    </a:lnTo>
                    <a:lnTo>
                      <a:pt x="60" y="124"/>
                    </a:lnTo>
                    <a:lnTo>
                      <a:pt x="60" y="119"/>
                    </a:lnTo>
                    <a:lnTo>
                      <a:pt x="60" y="114"/>
                    </a:lnTo>
                    <a:lnTo>
                      <a:pt x="60" y="107"/>
                    </a:lnTo>
                    <a:lnTo>
                      <a:pt x="60" y="99"/>
                    </a:lnTo>
                    <a:lnTo>
                      <a:pt x="60" y="91"/>
                    </a:lnTo>
                    <a:lnTo>
                      <a:pt x="60" y="83"/>
                    </a:lnTo>
                    <a:lnTo>
                      <a:pt x="60" y="75"/>
                    </a:lnTo>
                    <a:lnTo>
                      <a:pt x="62" y="69"/>
                    </a:lnTo>
                    <a:lnTo>
                      <a:pt x="62" y="63"/>
                    </a:lnTo>
                    <a:lnTo>
                      <a:pt x="62" y="58"/>
                    </a:lnTo>
                    <a:lnTo>
                      <a:pt x="62" y="54"/>
                    </a:lnTo>
                    <a:lnTo>
                      <a:pt x="62" y="52"/>
                    </a:lnTo>
                    <a:lnTo>
                      <a:pt x="62" y="54"/>
                    </a:lnTo>
                    <a:lnTo>
                      <a:pt x="62" y="55"/>
                    </a:lnTo>
                    <a:lnTo>
                      <a:pt x="62" y="58"/>
                    </a:lnTo>
                    <a:lnTo>
                      <a:pt x="62" y="60"/>
                    </a:lnTo>
                    <a:lnTo>
                      <a:pt x="63" y="63"/>
                    </a:lnTo>
                    <a:lnTo>
                      <a:pt x="63" y="64"/>
                    </a:lnTo>
                    <a:lnTo>
                      <a:pt x="63" y="67"/>
                    </a:lnTo>
                    <a:lnTo>
                      <a:pt x="63" y="70"/>
                    </a:lnTo>
                    <a:lnTo>
                      <a:pt x="63" y="73"/>
                    </a:lnTo>
                    <a:lnTo>
                      <a:pt x="63" y="77"/>
                    </a:lnTo>
                    <a:lnTo>
                      <a:pt x="63" y="81"/>
                    </a:lnTo>
                    <a:lnTo>
                      <a:pt x="63" y="85"/>
                    </a:lnTo>
                    <a:lnTo>
                      <a:pt x="63" y="90"/>
                    </a:lnTo>
                    <a:lnTo>
                      <a:pt x="63" y="96"/>
                    </a:lnTo>
                    <a:lnTo>
                      <a:pt x="63" y="102"/>
                    </a:lnTo>
                    <a:lnTo>
                      <a:pt x="63" y="108"/>
                    </a:lnTo>
                    <a:lnTo>
                      <a:pt x="63" y="113"/>
                    </a:lnTo>
                    <a:lnTo>
                      <a:pt x="64" y="118"/>
                    </a:lnTo>
                    <a:lnTo>
                      <a:pt x="64" y="122"/>
                    </a:lnTo>
                    <a:lnTo>
                      <a:pt x="64" y="124"/>
                    </a:lnTo>
                    <a:lnTo>
                      <a:pt x="64" y="123"/>
                    </a:lnTo>
                    <a:lnTo>
                      <a:pt x="64" y="120"/>
                    </a:lnTo>
                    <a:lnTo>
                      <a:pt x="64" y="117"/>
                    </a:lnTo>
                    <a:lnTo>
                      <a:pt x="64" y="112"/>
                    </a:lnTo>
                    <a:lnTo>
                      <a:pt x="64" y="108"/>
                    </a:lnTo>
                    <a:lnTo>
                      <a:pt x="64" y="104"/>
                    </a:lnTo>
                    <a:lnTo>
                      <a:pt x="64" y="101"/>
                    </a:lnTo>
                    <a:lnTo>
                      <a:pt x="65" y="97"/>
                    </a:lnTo>
                    <a:lnTo>
                      <a:pt x="65" y="96"/>
                    </a:lnTo>
                    <a:lnTo>
                      <a:pt x="65" y="95"/>
                    </a:lnTo>
                    <a:lnTo>
                      <a:pt x="65" y="96"/>
                    </a:lnTo>
                    <a:lnTo>
                      <a:pt x="65" y="97"/>
                    </a:lnTo>
                    <a:lnTo>
                      <a:pt x="65" y="100"/>
                    </a:lnTo>
                    <a:lnTo>
                      <a:pt x="65" y="101"/>
                    </a:lnTo>
                    <a:lnTo>
                      <a:pt x="65" y="102"/>
                    </a:lnTo>
                    <a:lnTo>
                      <a:pt x="65" y="101"/>
                    </a:lnTo>
                    <a:lnTo>
                      <a:pt x="67" y="101"/>
                    </a:lnTo>
                    <a:lnTo>
                      <a:pt x="67" y="99"/>
                    </a:lnTo>
                    <a:lnTo>
                      <a:pt x="67" y="96"/>
                    </a:lnTo>
                    <a:lnTo>
                      <a:pt x="67" y="94"/>
                    </a:lnTo>
                    <a:lnTo>
                      <a:pt x="67" y="91"/>
                    </a:lnTo>
                    <a:lnTo>
                      <a:pt x="67" y="88"/>
                    </a:lnTo>
                    <a:lnTo>
                      <a:pt x="67" y="84"/>
                    </a:lnTo>
                    <a:lnTo>
                      <a:pt x="67" y="81"/>
                    </a:lnTo>
                    <a:lnTo>
                      <a:pt x="67" y="77"/>
                    </a:lnTo>
                    <a:lnTo>
                      <a:pt x="67" y="72"/>
                    </a:lnTo>
                    <a:lnTo>
                      <a:pt x="67" y="69"/>
                    </a:lnTo>
                    <a:lnTo>
                      <a:pt x="67" y="65"/>
                    </a:lnTo>
                    <a:lnTo>
                      <a:pt x="68" y="60"/>
                    </a:lnTo>
                    <a:lnTo>
                      <a:pt x="68" y="56"/>
                    </a:lnTo>
                    <a:lnTo>
                      <a:pt x="68" y="53"/>
                    </a:lnTo>
                    <a:lnTo>
                      <a:pt x="68" y="50"/>
                    </a:lnTo>
                    <a:lnTo>
                      <a:pt x="68" y="47"/>
                    </a:lnTo>
                    <a:lnTo>
                      <a:pt x="68" y="44"/>
                    </a:lnTo>
                    <a:lnTo>
                      <a:pt x="68" y="43"/>
                    </a:lnTo>
                    <a:lnTo>
                      <a:pt x="68" y="44"/>
                    </a:lnTo>
                    <a:lnTo>
                      <a:pt x="68" y="46"/>
                    </a:lnTo>
                    <a:lnTo>
                      <a:pt x="68" y="49"/>
                    </a:lnTo>
                    <a:lnTo>
                      <a:pt x="68" y="53"/>
                    </a:lnTo>
                    <a:lnTo>
                      <a:pt x="69" y="58"/>
                    </a:lnTo>
                    <a:lnTo>
                      <a:pt x="69" y="63"/>
                    </a:lnTo>
                    <a:lnTo>
                      <a:pt x="69" y="69"/>
                    </a:lnTo>
                    <a:lnTo>
                      <a:pt x="69" y="73"/>
                    </a:lnTo>
                    <a:lnTo>
                      <a:pt x="69" y="79"/>
                    </a:lnTo>
                    <a:lnTo>
                      <a:pt x="69" y="85"/>
                    </a:lnTo>
                    <a:lnTo>
                      <a:pt x="69" y="90"/>
                    </a:lnTo>
                    <a:lnTo>
                      <a:pt x="69" y="94"/>
                    </a:lnTo>
                    <a:lnTo>
                      <a:pt x="69" y="97"/>
                    </a:lnTo>
                    <a:lnTo>
                      <a:pt x="69" y="100"/>
                    </a:lnTo>
                    <a:lnTo>
                      <a:pt x="69" y="102"/>
                    </a:lnTo>
                    <a:lnTo>
                      <a:pt x="70" y="102"/>
                    </a:lnTo>
                    <a:lnTo>
                      <a:pt x="70" y="101"/>
                    </a:lnTo>
                    <a:lnTo>
                      <a:pt x="70" y="100"/>
                    </a:lnTo>
                    <a:lnTo>
                      <a:pt x="70" y="97"/>
                    </a:lnTo>
                    <a:lnTo>
                      <a:pt x="70" y="95"/>
                    </a:lnTo>
                    <a:lnTo>
                      <a:pt x="70" y="93"/>
                    </a:lnTo>
                    <a:lnTo>
                      <a:pt x="70" y="90"/>
                    </a:lnTo>
                    <a:lnTo>
                      <a:pt x="70" y="89"/>
                    </a:lnTo>
                    <a:lnTo>
                      <a:pt x="70" y="88"/>
                    </a:lnTo>
                    <a:lnTo>
                      <a:pt x="70" y="87"/>
                    </a:lnTo>
                    <a:lnTo>
                      <a:pt x="70" y="85"/>
                    </a:lnTo>
                    <a:lnTo>
                      <a:pt x="71" y="85"/>
                    </a:lnTo>
                    <a:lnTo>
                      <a:pt x="71" y="87"/>
                    </a:lnTo>
                    <a:lnTo>
                      <a:pt x="71" y="88"/>
                    </a:lnTo>
                    <a:lnTo>
                      <a:pt x="71" y="89"/>
                    </a:lnTo>
                    <a:lnTo>
                      <a:pt x="71" y="90"/>
                    </a:lnTo>
                    <a:lnTo>
                      <a:pt x="71" y="91"/>
                    </a:lnTo>
                    <a:lnTo>
                      <a:pt x="71" y="93"/>
                    </a:lnTo>
                    <a:lnTo>
                      <a:pt x="71" y="94"/>
                    </a:lnTo>
                    <a:lnTo>
                      <a:pt x="73" y="91"/>
                    </a:lnTo>
                    <a:lnTo>
                      <a:pt x="73" y="89"/>
                    </a:lnTo>
                    <a:lnTo>
                      <a:pt x="73" y="85"/>
                    </a:lnTo>
                    <a:lnTo>
                      <a:pt x="73" y="82"/>
                    </a:lnTo>
                    <a:lnTo>
                      <a:pt x="73" y="77"/>
                    </a:lnTo>
                    <a:lnTo>
                      <a:pt x="73" y="72"/>
                    </a:lnTo>
                    <a:lnTo>
                      <a:pt x="73" y="66"/>
                    </a:lnTo>
                    <a:lnTo>
                      <a:pt x="73" y="60"/>
                    </a:lnTo>
                    <a:lnTo>
                      <a:pt x="73" y="55"/>
                    </a:lnTo>
                    <a:lnTo>
                      <a:pt x="73" y="50"/>
                    </a:lnTo>
                    <a:lnTo>
                      <a:pt x="73" y="46"/>
                    </a:lnTo>
                    <a:lnTo>
                      <a:pt x="73" y="43"/>
                    </a:lnTo>
                    <a:lnTo>
                      <a:pt x="73" y="41"/>
                    </a:lnTo>
                    <a:lnTo>
                      <a:pt x="74" y="41"/>
                    </a:lnTo>
                    <a:lnTo>
                      <a:pt x="74" y="42"/>
                    </a:lnTo>
                    <a:lnTo>
                      <a:pt x="74" y="44"/>
                    </a:lnTo>
                    <a:lnTo>
                      <a:pt x="74" y="47"/>
                    </a:lnTo>
                    <a:lnTo>
                      <a:pt x="74" y="50"/>
                    </a:lnTo>
                    <a:lnTo>
                      <a:pt x="74" y="55"/>
                    </a:lnTo>
                    <a:lnTo>
                      <a:pt x="74" y="60"/>
                    </a:lnTo>
                    <a:lnTo>
                      <a:pt x="74" y="65"/>
                    </a:lnTo>
                    <a:lnTo>
                      <a:pt x="74" y="70"/>
                    </a:lnTo>
                    <a:lnTo>
                      <a:pt x="74" y="73"/>
                    </a:lnTo>
                    <a:lnTo>
                      <a:pt x="74" y="78"/>
                    </a:lnTo>
                    <a:lnTo>
                      <a:pt x="74" y="81"/>
                    </a:lnTo>
                    <a:lnTo>
                      <a:pt x="75" y="84"/>
                    </a:lnTo>
                    <a:lnTo>
                      <a:pt x="75" y="87"/>
                    </a:lnTo>
                    <a:lnTo>
                      <a:pt x="75" y="89"/>
                    </a:lnTo>
                    <a:lnTo>
                      <a:pt x="75" y="91"/>
                    </a:lnTo>
                    <a:lnTo>
                      <a:pt x="75" y="93"/>
                    </a:lnTo>
                    <a:lnTo>
                      <a:pt x="75" y="94"/>
                    </a:lnTo>
                    <a:lnTo>
                      <a:pt x="75" y="95"/>
                    </a:lnTo>
                    <a:lnTo>
                      <a:pt x="75" y="94"/>
                    </a:lnTo>
                    <a:lnTo>
                      <a:pt x="75" y="93"/>
                    </a:lnTo>
                    <a:lnTo>
                      <a:pt x="75" y="90"/>
                    </a:lnTo>
                    <a:lnTo>
                      <a:pt x="75" y="85"/>
                    </a:lnTo>
                    <a:lnTo>
                      <a:pt x="76" y="82"/>
                    </a:lnTo>
                    <a:lnTo>
                      <a:pt x="76" y="77"/>
                    </a:lnTo>
                    <a:lnTo>
                      <a:pt x="76" y="71"/>
                    </a:lnTo>
                    <a:lnTo>
                      <a:pt x="76" y="66"/>
                    </a:lnTo>
                    <a:lnTo>
                      <a:pt x="76" y="60"/>
                    </a:lnTo>
                    <a:lnTo>
                      <a:pt x="76" y="55"/>
                    </a:lnTo>
                    <a:lnTo>
                      <a:pt x="76" y="52"/>
                    </a:lnTo>
                    <a:lnTo>
                      <a:pt x="76" y="48"/>
                    </a:lnTo>
                    <a:lnTo>
                      <a:pt x="76" y="46"/>
                    </a:lnTo>
                    <a:lnTo>
                      <a:pt x="76" y="44"/>
                    </a:lnTo>
                    <a:lnTo>
                      <a:pt x="76" y="46"/>
                    </a:lnTo>
                    <a:lnTo>
                      <a:pt x="76" y="47"/>
                    </a:lnTo>
                    <a:lnTo>
                      <a:pt x="76" y="49"/>
                    </a:lnTo>
                    <a:lnTo>
                      <a:pt x="77" y="52"/>
                    </a:lnTo>
                    <a:lnTo>
                      <a:pt x="77" y="56"/>
                    </a:lnTo>
                    <a:lnTo>
                      <a:pt x="77" y="60"/>
                    </a:lnTo>
                    <a:lnTo>
                      <a:pt x="77" y="64"/>
                    </a:lnTo>
                    <a:lnTo>
                      <a:pt x="77" y="67"/>
                    </a:lnTo>
                    <a:lnTo>
                      <a:pt x="77" y="70"/>
                    </a:lnTo>
                    <a:lnTo>
                      <a:pt x="77" y="72"/>
                    </a:lnTo>
                    <a:lnTo>
                      <a:pt x="77" y="73"/>
                    </a:lnTo>
                    <a:lnTo>
                      <a:pt x="77" y="72"/>
                    </a:lnTo>
                    <a:lnTo>
                      <a:pt x="77" y="70"/>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10" name="Freeform 142"/>
              <p:cNvSpPr>
                <a:spLocks/>
              </p:cNvSpPr>
              <p:nvPr/>
            </p:nvSpPr>
            <p:spPr bwMode="auto">
              <a:xfrm>
                <a:off x="4824" y="2167"/>
                <a:ext cx="77" cy="172"/>
              </a:xfrm>
              <a:custGeom>
                <a:avLst/>
                <a:gdLst>
                  <a:gd name="T0" fmla="*/ 2 w 77"/>
                  <a:gd name="T1" fmla="*/ 84 h 172"/>
                  <a:gd name="T2" fmla="*/ 3 w 77"/>
                  <a:gd name="T3" fmla="*/ 125 h 172"/>
                  <a:gd name="T4" fmla="*/ 4 w 77"/>
                  <a:gd name="T5" fmla="*/ 140 h 172"/>
                  <a:gd name="T6" fmla="*/ 5 w 77"/>
                  <a:gd name="T7" fmla="*/ 85 h 172"/>
                  <a:gd name="T8" fmla="*/ 6 w 77"/>
                  <a:gd name="T9" fmla="*/ 100 h 172"/>
                  <a:gd name="T10" fmla="*/ 9 w 77"/>
                  <a:gd name="T11" fmla="*/ 103 h 172"/>
                  <a:gd name="T12" fmla="*/ 10 w 77"/>
                  <a:gd name="T13" fmla="*/ 80 h 172"/>
                  <a:gd name="T14" fmla="*/ 10 w 77"/>
                  <a:gd name="T15" fmla="*/ 104 h 172"/>
                  <a:gd name="T16" fmla="*/ 11 w 77"/>
                  <a:gd name="T17" fmla="*/ 123 h 172"/>
                  <a:gd name="T18" fmla="*/ 14 w 77"/>
                  <a:gd name="T19" fmla="*/ 138 h 172"/>
                  <a:gd name="T20" fmla="*/ 14 w 77"/>
                  <a:gd name="T21" fmla="*/ 132 h 172"/>
                  <a:gd name="T22" fmla="*/ 16 w 77"/>
                  <a:gd name="T23" fmla="*/ 98 h 172"/>
                  <a:gd name="T24" fmla="*/ 16 w 77"/>
                  <a:gd name="T25" fmla="*/ 154 h 172"/>
                  <a:gd name="T26" fmla="*/ 17 w 77"/>
                  <a:gd name="T27" fmla="*/ 120 h 172"/>
                  <a:gd name="T28" fmla="*/ 19 w 77"/>
                  <a:gd name="T29" fmla="*/ 134 h 172"/>
                  <a:gd name="T30" fmla="*/ 20 w 77"/>
                  <a:gd name="T31" fmla="*/ 125 h 172"/>
                  <a:gd name="T32" fmla="*/ 21 w 77"/>
                  <a:gd name="T33" fmla="*/ 121 h 172"/>
                  <a:gd name="T34" fmla="*/ 22 w 77"/>
                  <a:gd name="T35" fmla="*/ 85 h 172"/>
                  <a:gd name="T36" fmla="*/ 23 w 77"/>
                  <a:gd name="T37" fmla="*/ 161 h 172"/>
                  <a:gd name="T38" fmla="*/ 25 w 77"/>
                  <a:gd name="T39" fmla="*/ 116 h 172"/>
                  <a:gd name="T40" fmla="*/ 26 w 77"/>
                  <a:gd name="T41" fmla="*/ 127 h 172"/>
                  <a:gd name="T42" fmla="*/ 27 w 77"/>
                  <a:gd name="T43" fmla="*/ 99 h 172"/>
                  <a:gd name="T44" fmla="*/ 28 w 77"/>
                  <a:gd name="T45" fmla="*/ 132 h 172"/>
                  <a:gd name="T46" fmla="*/ 30 w 77"/>
                  <a:gd name="T47" fmla="*/ 128 h 172"/>
                  <a:gd name="T48" fmla="*/ 32 w 77"/>
                  <a:gd name="T49" fmla="*/ 104 h 172"/>
                  <a:gd name="T50" fmla="*/ 33 w 77"/>
                  <a:gd name="T51" fmla="*/ 129 h 172"/>
                  <a:gd name="T52" fmla="*/ 34 w 77"/>
                  <a:gd name="T53" fmla="*/ 125 h 172"/>
                  <a:gd name="T54" fmla="*/ 36 w 77"/>
                  <a:gd name="T55" fmla="*/ 100 h 172"/>
                  <a:gd name="T56" fmla="*/ 37 w 77"/>
                  <a:gd name="T57" fmla="*/ 155 h 172"/>
                  <a:gd name="T58" fmla="*/ 37 w 77"/>
                  <a:gd name="T59" fmla="*/ 102 h 172"/>
                  <a:gd name="T60" fmla="*/ 38 w 77"/>
                  <a:gd name="T61" fmla="*/ 128 h 172"/>
                  <a:gd name="T62" fmla="*/ 39 w 77"/>
                  <a:gd name="T63" fmla="*/ 146 h 172"/>
                  <a:gd name="T64" fmla="*/ 40 w 77"/>
                  <a:gd name="T65" fmla="*/ 120 h 172"/>
                  <a:gd name="T66" fmla="*/ 42 w 77"/>
                  <a:gd name="T67" fmla="*/ 100 h 172"/>
                  <a:gd name="T68" fmla="*/ 43 w 77"/>
                  <a:gd name="T69" fmla="*/ 160 h 172"/>
                  <a:gd name="T70" fmla="*/ 44 w 77"/>
                  <a:gd name="T71" fmla="*/ 152 h 172"/>
                  <a:gd name="T72" fmla="*/ 45 w 77"/>
                  <a:gd name="T73" fmla="*/ 114 h 172"/>
                  <a:gd name="T74" fmla="*/ 47 w 77"/>
                  <a:gd name="T75" fmla="*/ 123 h 172"/>
                  <a:gd name="T76" fmla="*/ 48 w 77"/>
                  <a:gd name="T77" fmla="*/ 160 h 172"/>
                  <a:gd name="T78" fmla="*/ 49 w 77"/>
                  <a:gd name="T79" fmla="*/ 127 h 172"/>
                  <a:gd name="T80" fmla="*/ 50 w 77"/>
                  <a:gd name="T81" fmla="*/ 104 h 172"/>
                  <a:gd name="T82" fmla="*/ 51 w 77"/>
                  <a:gd name="T83" fmla="*/ 105 h 172"/>
                  <a:gd name="T84" fmla="*/ 53 w 77"/>
                  <a:gd name="T85" fmla="*/ 120 h 172"/>
                  <a:gd name="T86" fmla="*/ 54 w 77"/>
                  <a:gd name="T87" fmla="*/ 114 h 172"/>
                  <a:gd name="T88" fmla="*/ 55 w 77"/>
                  <a:gd name="T89" fmla="*/ 119 h 172"/>
                  <a:gd name="T90" fmla="*/ 56 w 77"/>
                  <a:gd name="T91" fmla="*/ 108 h 172"/>
                  <a:gd name="T92" fmla="*/ 57 w 77"/>
                  <a:gd name="T93" fmla="*/ 145 h 172"/>
                  <a:gd name="T94" fmla="*/ 59 w 77"/>
                  <a:gd name="T95" fmla="*/ 94 h 172"/>
                  <a:gd name="T96" fmla="*/ 60 w 77"/>
                  <a:gd name="T97" fmla="*/ 99 h 172"/>
                  <a:gd name="T98" fmla="*/ 61 w 77"/>
                  <a:gd name="T99" fmla="*/ 67 h 172"/>
                  <a:gd name="T100" fmla="*/ 62 w 77"/>
                  <a:gd name="T101" fmla="*/ 44 h 172"/>
                  <a:gd name="T102" fmla="*/ 64 w 77"/>
                  <a:gd name="T103" fmla="*/ 0 h 172"/>
                  <a:gd name="T104" fmla="*/ 65 w 77"/>
                  <a:gd name="T105" fmla="*/ 47 h 172"/>
                  <a:gd name="T106" fmla="*/ 66 w 77"/>
                  <a:gd name="T107" fmla="*/ 34 h 172"/>
                  <a:gd name="T108" fmla="*/ 67 w 77"/>
                  <a:gd name="T109" fmla="*/ 52 h 172"/>
                  <a:gd name="T110" fmla="*/ 68 w 77"/>
                  <a:gd name="T111" fmla="*/ 80 h 172"/>
                  <a:gd name="T112" fmla="*/ 70 w 77"/>
                  <a:gd name="T113" fmla="*/ 98 h 172"/>
                  <a:gd name="T114" fmla="*/ 71 w 77"/>
                  <a:gd name="T115" fmla="*/ 47 h 172"/>
                  <a:gd name="T116" fmla="*/ 72 w 77"/>
                  <a:gd name="T117" fmla="*/ 87 h 172"/>
                  <a:gd name="T118" fmla="*/ 73 w 77"/>
                  <a:gd name="T119" fmla="*/ 132 h 172"/>
                  <a:gd name="T120" fmla="*/ 74 w 77"/>
                  <a:gd name="T121" fmla="*/ 117 h 172"/>
                  <a:gd name="T122" fmla="*/ 76 w 77"/>
                  <a:gd name="T123" fmla="*/ 76 h 172"/>
                  <a:gd name="T124" fmla="*/ 77 w 77"/>
                  <a:gd name="T125" fmla="*/ 59 h 1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7"/>
                  <a:gd name="T190" fmla="*/ 0 h 172"/>
                  <a:gd name="T191" fmla="*/ 77 w 77"/>
                  <a:gd name="T192" fmla="*/ 172 h 17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7" h="172">
                    <a:moveTo>
                      <a:pt x="0" y="120"/>
                    </a:moveTo>
                    <a:lnTo>
                      <a:pt x="0" y="117"/>
                    </a:lnTo>
                    <a:lnTo>
                      <a:pt x="2" y="113"/>
                    </a:lnTo>
                    <a:lnTo>
                      <a:pt x="2" y="109"/>
                    </a:lnTo>
                    <a:lnTo>
                      <a:pt x="2" y="104"/>
                    </a:lnTo>
                    <a:lnTo>
                      <a:pt x="2" y="100"/>
                    </a:lnTo>
                    <a:lnTo>
                      <a:pt x="2" y="96"/>
                    </a:lnTo>
                    <a:lnTo>
                      <a:pt x="2" y="91"/>
                    </a:lnTo>
                    <a:lnTo>
                      <a:pt x="2" y="88"/>
                    </a:lnTo>
                    <a:lnTo>
                      <a:pt x="2" y="85"/>
                    </a:lnTo>
                    <a:lnTo>
                      <a:pt x="2" y="84"/>
                    </a:lnTo>
                    <a:lnTo>
                      <a:pt x="2" y="82"/>
                    </a:lnTo>
                    <a:lnTo>
                      <a:pt x="2" y="84"/>
                    </a:lnTo>
                    <a:lnTo>
                      <a:pt x="2" y="86"/>
                    </a:lnTo>
                    <a:lnTo>
                      <a:pt x="3" y="90"/>
                    </a:lnTo>
                    <a:lnTo>
                      <a:pt x="3" y="93"/>
                    </a:lnTo>
                    <a:lnTo>
                      <a:pt x="3" y="97"/>
                    </a:lnTo>
                    <a:lnTo>
                      <a:pt x="3" y="102"/>
                    </a:lnTo>
                    <a:lnTo>
                      <a:pt x="3" y="108"/>
                    </a:lnTo>
                    <a:lnTo>
                      <a:pt x="3" y="114"/>
                    </a:lnTo>
                    <a:lnTo>
                      <a:pt x="3" y="119"/>
                    </a:lnTo>
                    <a:lnTo>
                      <a:pt x="3" y="125"/>
                    </a:lnTo>
                    <a:lnTo>
                      <a:pt x="3" y="131"/>
                    </a:lnTo>
                    <a:lnTo>
                      <a:pt x="3" y="135"/>
                    </a:lnTo>
                    <a:lnTo>
                      <a:pt x="3" y="140"/>
                    </a:lnTo>
                    <a:lnTo>
                      <a:pt x="3" y="145"/>
                    </a:lnTo>
                    <a:lnTo>
                      <a:pt x="4" y="147"/>
                    </a:lnTo>
                    <a:lnTo>
                      <a:pt x="4" y="150"/>
                    </a:lnTo>
                    <a:lnTo>
                      <a:pt x="4" y="151"/>
                    </a:lnTo>
                    <a:lnTo>
                      <a:pt x="4" y="150"/>
                    </a:lnTo>
                    <a:lnTo>
                      <a:pt x="4" y="149"/>
                    </a:lnTo>
                    <a:lnTo>
                      <a:pt x="4" y="145"/>
                    </a:lnTo>
                    <a:lnTo>
                      <a:pt x="4" y="140"/>
                    </a:lnTo>
                    <a:lnTo>
                      <a:pt x="4" y="135"/>
                    </a:lnTo>
                    <a:lnTo>
                      <a:pt x="4" y="129"/>
                    </a:lnTo>
                    <a:lnTo>
                      <a:pt x="4" y="123"/>
                    </a:lnTo>
                    <a:lnTo>
                      <a:pt x="4" y="116"/>
                    </a:lnTo>
                    <a:lnTo>
                      <a:pt x="4" y="109"/>
                    </a:lnTo>
                    <a:lnTo>
                      <a:pt x="4" y="103"/>
                    </a:lnTo>
                    <a:lnTo>
                      <a:pt x="5" y="97"/>
                    </a:lnTo>
                    <a:lnTo>
                      <a:pt x="5" y="92"/>
                    </a:lnTo>
                    <a:lnTo>
                      <a:pt x="5" y="90"/>
                    </a:lnTo>
                    <a:lnTo>
                      <a:pt x="5" y="86"/>
                    </a:lnTo>
                    <a:lnTo>
                      <a:pt x="5" y="85"/>
                    </a:lnTo>
                    <a:lnTo>
                      <a:pt x="5" y="86"/>
                    </a:lnTo>
                    <a:lnTo>
                      <a:pt x="5" y="87"/>
                    </a:lnTo>
                    <a:lnTo>
                      <a:pt x="6" y="87"/>
                    </a:lnTo>
                    <a:lnTo>
                      <a:pt x="6" y="86"/>
                    </a:lnTo>
                    <a:lnTo>
                      <a:pt x="6" y="85"/>
                    </a:lnTo>
                    <a:lnTo>
                      <a:pt x="6" y="86"/>
                    </a:lnTo>
                    <a:lnTo>
                      <a:pt x="6" y="87"/>
                    </a:lnTo>
                    <a:lnTo>
                      <a:pt x="6" y="90"/>
                    </a:lnTo>
                    <a:lnTo>
                      <a:pt x="6" y="92"/>
                    </a:lnTo>
                    <a:lnTo>
                      <a:pt x="6" y="97"/>
                    </a:lnTo>
                    <a:lnTo>
                      <a:pt x="6" y="100"/>
                    </a:lnTo>
                    <a:lnTo>
                      <a:pt x="8" y="104"/>
                    </a:lnTo>
                    <a:lnTo>
                      <a:pt x="8" y="108"/>
                    </a:lnTo>
                    <a:lnTo>
                      <a:pt x="8" y="113"/>
                    </a:lnTo>
                    <a:lnTo>
                      <a:pt x="8" y="115"/>
                    </a:lnTo>
                    <a:lnTo>
                      <a:pt x="8" y="117"/>
                    </a:lnTo>
                    <a:lnTo>
                      <a:pt x="8" y="120"/>
                    </a:lnTo>
                    <a:lnTo>
                      <a:pt x="8" y="119"/>
                    </a:lnTo>
                    <a:lnTo>
                      <a:pt x="8" y="115"/>
                    </a:lnTo>
                    <a:lnTo>
                      <a:pt x="8" y="113"/>
                    </a:lnTo>
                    <a:lnTo>
                      <a:pt x="8" y="108"/>
                    </a:lnTo>
                    <a:lnTo>
                      <a:pt x="9" y="103"/>
                    </a:lnTo>
                    <a:lnTo>
                      <a:pt x="9" y="98"/>
                    </a:lnTo>
                    <a:lnTo>
                      <a:pt x="9" y="93"/>
                    </a:lnTo>
                    <a:lnTo>
                      <a:pt x="9" y="88"/>
                    </a:lnTo>
                    <a:lnTo>
                      <a:pt x="9" y="85"/>
                    </a:lnTo>
                    <a:lnTo>
                      <a:pt x="9" y="81"/>
                    </a:lnTo>
                    <a:lnTo>
                      <a:pt x="9" y="79"/>
                    </a:lnTo>
                    <a:lnTo>
                      <a:pt x="9" y="76"/>
                    </a:lnTo>
                    <a:lnTo>
                      <a:pt x="9" y="75"/>
                    </a:lnTo>
                    <a:lnTo>
                      <a:pt x="9" y="76"/>
                    </a:lnTo>
                    <a:lnTo>
                      <a:pt x="9" y="78"/>
                    </a:lnTo>
                    <a:lnTo>
                      <a:pt x="10" y="80"/>
                    </a:lnTo>
                    <a:lnTo>
                      <a:pt x="10" y="81"/>
                    </a:lnTo>
                    <a:lnTo>
                      <a:pt x="10" y="84"/>
                    </a:lnTo>
                    <a:lnTo>
                      <a:pt x="10" y="86"/>
                    </a:lnTo>
                    <a:lnTo>
                      <a:pt x="10" y="88"/>
                    </a:lnTo>
                    <a:lnTo>
                      <a:pt x="10" y="90"/>
                    </a:lnTo>
                    <a:lnTo>
                      <a:pt x="10" y="92"/>
                    </a:lnTo>
                    <a:lnTo>
                      <a:pt x="10" y="94"/>
                    </a:lnTo>
                    <a:lnTo>
                      <a:pt x="10" y="97"/>
                    </a:lnTo>
                    <a:lnTo>
                      <a:pt x="10" y="99"/>
                    </a:lnTo>
                    <a:lnTo>
                      <a:pt x="10" y="102"/>
                    </a:lnTo>
                    <a:lnTo>
                      <a:pt x="10" y="104"/>
                    </a:lnTo>
                    <a:lnTo>
                      <a:pt x="11" y="108"/>
                    </a:lnTo>
                    <a:lnTo>
                      <a:pt x="11" y="111"/>
                    </a:lnTo>
                    <a:lnTo>
                      <a:pt x="11" y="115"/>
                    </a:lnTo>
                    <a:lnTo>
                      <a:pt x="11" y="119"/>
                    </a:lnTo>
                    <a:lnTo>
                      <a:pt x="11" y="121"/>
                    </a:lnTo>
                    <a:lnTo>
                      <a:pt x="11" y="125"/>
                    </a:lnTo>
                    <a:lnTo>
                      <a:pt x="11" y="126"/>
                    </a:lnTo>
                    <a:lnTo>
                      <a:pt x="11" y="128"/>
                    </a:lnTo>
                    <a:lnTo>
                      <a:pt x="11" y="127"/>
                    </a:lnTo>
                    <a:lnTo>
                      <a:pt x="11" y="126"/>
                    </a:lnTo>
                    <a:lnTo>
                      <a:pt x="11" y="123"/>
                    </a:lnTo>
                    <a:lnTo>
                      <a:pt x="13" y="121"/>
                    </a:lnTo>
                    <a:lnTo>
                      <a:pt x="13" y="117"/>
                    </a:lnTo>
                    <a:lnTo>
                      <a:pt x="13" y="115"/>
                    </a:lnTo>
                    <a:lnTo>
                      <a:pt x="13" y="114"/>
                    </a:lnTo>
                    <a:lnTo>
                      <a:pt x="13" y="113"/>
                    </a:lnTo>
                    <a:lnTo>
                      <a:pt x="13" y="115"/>
                    </a:lnTo>
                    <a:lnTo>
                      <a:pt x="13" y="119"/>
                    </a:lnTo>
                    <a:lnTo>
                      <a:pt x="13" y="122"/>
                    </a:lnTo>
                    <a:lnTo>
                      <a:pt x="13" y="127"/>
                    </a:lnTo>
                    <a:lnTo>
                      <a:pt x="13" y="133"/>
                    </a:lnTo>
                    <a:lnTo>
                      <a:pt x="14" y="138"/>
                    </a:lnTo>
                    <a:lnTo>
                      <a:pt x="14" y="144"/>
                    </a:lnTo>
                    <a:lnTo>
                      <a:pt x="14" y="149"/>
                    </a:lnTo>
                    <a:lnTo>
                      <a:pt x="14" y="152"/>
                    </a:lnTo>
                    <a:lnTo>
                      <a:pt x="14" y="156"/>
                    </a:lnTo>
                    <a:lnTo>
                      <a:pt x="14" y="157"/>
                    </a:lnTo>
                    <a:lnTo>
                      <a:pt x="14" y="156"/>
                    </a:lnTo>
                    <a:lnTo>
                      <a:pt x="14" y="152"/>
                    </a:lnTo>
                    <a:lnTo>
                      <a:pt x="14" y="149"/>
                    </a:lnTo>
                    <a:lnTo>
                      <a:pt x="14" y="144"/>
                    </a:lnTo>
                    <a:lnTo>
                      <a:pt x="14" y="138"/>
                    </a:lnTo>
                    <a:lnTo>
                      <a:pt x="14" y="132"/>
                    </a:lnTo>
                    <a:lnTo>
                      <a:pt x="15" y="125"/>
                    </a:lnTo>
                    <a:lnTo>
                      <a:pt x="15" y="119"/>
                    </a:lnTo>
                    <a:lnTo>
                      <a:pt x="15" y="114"/>
                    </a:lnTo>
                    <a:lnTo>
                      <a:pt x="15" y="109"/>
                    </a:lnTo>
                    <a:lnTo>
                      <a:pt x="15" y="104"/>
                    </a:lnTo>
                    <a:lnTo>
                      <a:pt x="15" y="100"/>
                    </a:lnTo>
                    <a:lnTo>
                      <a:pt x="15" y="98"/>
                    </a:lnTo>
                    <a:lnTo>
                      <a:pt x="15" y="97"/>
                    </a:lnTo>
                    <a:lnTo>
                      <a:pt x="15" y="96"/>
                    </a:lnTo>
                    <a:lnTo>
                      <a:pt x="15" y="97"/>
                    </a:lnTo>
                    <a:lnTo>
                      <a:pt x="16" y="98"/>
                    </a:lnTo>
                    <a:lnTo>
                      <a:pt x="16" y="100"/>
                    </a:lnTo>
                    <a:lnTo>
                      <a:pt x="16" y="104"/>
                    </a:lnTo>
                    <a:lnTo>
                      <a:pt x="16" y="108"/>
                    </a:lnTo>
                    <a:lnTo>
                      <a:pt x="16" y="113"/>
                    </a:lnTo>
                    <a:lnTo>
                      <a:pt x="16" y="117"/>
                    </a:lnTo>
                    <a:lnTo>
                      <a:pt x="16" y="123"/>
                    </a:lnTo>
                    <a:lnTo>
                      <a:pt x="16" y="129"/>
                    </a:lnTo>
                    <a:lnTo>
                      <a:pt x="16" y="137"/>
                    </a:lnTo>
                    <a:lnTo>
                      <a:pt x="16" y="143"/>
                    </a:lnTo>
                    <a:lnTo>
                      <a:pt x="16" y="149"/>
                    </a:lnTo>
                    <a:lnTo>
                      <a:pt x="16" y="154"/>
                    </a:lnTo>
                    <a:lnTo>
                      <a:pt x="16" y="157"/>
                    </a:lnTo>
                    <a:lnTo>
                      <a:pt x="17" y="158"/>
                    </a:lnTo>
                    <a:lnTo>
                      <a:pt x="17" y="160"/>
                    </a:lnTo>
                    <a:lnTo>
                      <a:pt x="17" y="158"/>
                    </a:lnTo>
                    <a:lnTo>
                      <a:pt x="17" y="155"/>
                    </a:lnTo>
                    <a:lnTo>
                      <a:pt x="17" y="151"/>
                    </a:lnTo>
                    <a:lnTo>
                      <a:pt x="17" y="145"/>
                    </a:lnTo>
                    <a:lnTo>
                      <a:pt x="17" y="139"/>
                    </a:lnTo>
                    <a:lnTo>
                      <a:pt x="17" y="132"/>
                    </a:lnTo>
                    <a:lnTo>
                      <a:pt x="17" y="126"/>
                    </a:lnTo>
                    <a:lnTo>
                      <a:pt x="17" y="120"/>
                    </a:lnTo>
                    <a:lnTo>
                      <a:pt x="17" y="114"/>
                    </a:lnTo>
                    <a:lnTo>
                      <a:pt x="17" y="109"/>
                    </a:lnTo>
                    <a:lnTo>
                      <a:pt x="17" y="106"/>
                    </a:lnTo>
                    <a:lnTo>
                      <a:pt x="19" y="104"/>
                    </a:lnTo>
                    <a:lnTo>
                      <a:pt x="19" y="106"/>
                    </a:lnTo>
                    <a:lnTo>
                      <a:pt x="19" y="109"/>
                    </a:lnTo>
                    <a:lnTo>
                      <a:pt x="19" y="114"/>
                    </a:lnTo>
                    <a:lnTo>
                      <a:pt x="19" y="119"/>
                    </a:lnTo>
                    <a:lnTo>
                      <a:pt x="19" y="123"/>
                    </a:lnTo>
                    <a:lnTo>
                      <a:pt x="19" y="129"/>
                    </a:lnTo>
                    <a:lnTo>
                      <a:pt x="19" y="134"/>
                    </a:lnTo>
                    <a:lnTo>
                      <a:pt x="19" y="140"/>
                    </a:lnTo>
                    <a:lnTo>
                      <a:pt x="19" y="145"/>
                    </a:lnTo>
                    <a:lnTo>
                      <a:pt x="20" y="149"/>
                    </a:lnTo>
                    <a:lnTo>
                      <a:pt x="20" y="152"/>
                    </a:lnTo>
                    <a:lnTo>
                      <a:pt x="20" y="155"/>
                    </a:lnTo>
                    <a:lnTo>
                      <a:pt x="20" y="152"/>
                    </a:lnTo>
                    <a:lnTo>
                      <a:pt x="20" y="149"/>
                    </a:lnTo>
                    <a:lnTo>
                      <a:pt x="20" y="144"/>
                    </a:lnTo>
                    <a:lnTo>
                      <a:pt x="20" y="138"/>
                    </a:lnTo>
                    <a:lnTo>
                      <a:pt x="20" y="132"/>
                    </a:lnTo>
                    <a:lnTo>
                      <a:pt x="20" y="125"/>
                    </a:lnTo>
                    <a:lnTo>
                      <a:pt x="20" y="119"/>
                    </a:lnTo>
                    <a:lnTo>
                      <a:pt x="20" y="114"/>
                    </a:lnTo>
                    <a:lnTo>
                      <a:pt x="21" y="110"/>
                    </a:lnTo>
                    <a:lnTo>
                      <a:pt x="21" y="108"/>
                    </a:lnTo>
                    <a:lnTo>
                      <a:pt x="21" y="110"/>
                    </a:lnTo>
                    <a:lnTo>
                      <a:pt x="21" y="113"/>
                    </a:lnTo>
                    <a:lnTo>
                      <a:pt x="21" y="115"/>
                    </a:lnTo>
                    <a:lnTo>
                      <a:pt x="21" y="119"/>
                    </a:lnTo>
                    <a:lnTo>
                      <a:pt x="21" y="121"/>
                    </a:lnTo>
                    <a:lnTo>
                      <a:pt x="21" y="122"/>
                    </a:lnTo>
                    <a:lnTo>
                      <a:pt x="21" y="121"/>
                    </a:lnTo>
                    <a:lnTo>
                      <a:pt x="21" y="120"/>
                    </a:lnTo>
                    <a:lnTo>
                      <a:pt x="22" y="116"/>
                    </a:lnTo>
                    <a:lnTo>
                      <a:pt x="22" y="110"/>
                    </a:lnTo>
                    <a:lnTo>
                      <a:pt x="22" y="104"/>
                    </a:lnTo>
                    <a:lnTo>
                      <a:pt x="22" y="98"/>
                    </a:lnTo>
                    <a:lnTo>
                      <a:pt x="22" y="91"/>
                    </a:lnTo>
                    <a:lnTo>
                      <a:pt x="22" y="85"/>
                    </a:lnTo>
                    <a:lnTo>
                      <a:pt x="22" y="81"/>
                    </a:lnTo>
                    <a:lnTo>
                      <a:pt x="22" y="79"/>
                    </a:lnTo>
                    <a:lnTo>
                      <a:pt x="22" y="80"/>
                    </a:lnTo>
                    <a:lnTo>
                      <a:pt x="22" y="85"/>
                    </a:lnTo>
                    <a:lnTo>
                      <a:pt x="22" y="92"/>
                    </a:lnTo>
                    <a:lnTo>
                      <a:pt x="22" y="100"/>
                    </a:lnTo>
                    <a:lnTo>
                      <a:pt x="23" y="110"/>
                    </a:lnTo>
                    <a:lnTo>
                      <a:pt x="23" y="121"/>
                    </a:lnTo>
                    <a:lnTo>
                      <a:pt x="23" y="131"/>
                    </a:lnTo>
                    <a:lnTo>
                      <a:pt x="23" y="140"/>
                    </a:lnTo>
                    <a:lnTo>
                      <a:pt x="23" y="149"/>
                    </a:lnTo>
                    <a:lnTo>
                      <a:pt x="23" y="155"/>
                    </a:lnTo>
                    <a:lnTo>
                      <a:pt x="23" y="160"/>
                    </a:lnTo>
                    <a:lnTo>
                      <a:pt x="23" y="162"/>
                    </a:lnTo>
                    <a:lnTo>
                      <a:pt x="23" y="161"/>
                    </a:lnTo>
                    <a:lnTo>
                      <a:pt x="23" y="158"/>
                    </a:lnTo>
                    <a:lnTo>
                      <a:pt x="23" y="154"/>
                    </a:lnTo>
                    <a:lnTo>
                      <a:pt x="25" y="149"/>
                    </a:lnTo>
                    <a:lnTo>
                      <a:pt x="25" y="144"/>
                    </a:lnTo>
                    <a:lnTo>
                      <a:pt x="25" y="139"/>
                    </a:lnTo>
                    <a:lnTo>
                      <a:pt x="25" y="134"/>
                    </a:lnTo>
                    <a:lnTo>
                      <a:pt x="25" y="129"/>
                    </a:lnTo>
                    <a:lnTo>
                      <a:pt x="25" y="125"/>
                    </a:lnTo>
                    <a:lnTo>
                      <a:pt x="25" y="121"/>
                    </a:lnTo>
                    <a:lnTo>
                      <a:pt x="25" y="119"/>
                    </a:lnTo>
                    <a:lnTo>
                      <a:pt x="25" y="116"/>
                    </a:lnTo>
                    <a:lnTo>
                      <a:pt x="25" y="114"/>
                    </a:lnTo>
                    <a:lnTo>
                      <a:pt x="25" y="113"/>
                    </a:lnTo>
                    <a:lnTo>
                      <a:pt x="25" y="111"/>
                    </a:lnTo>
                    <a:lnTo>
                      <a:pt x="26" y="113"/>
                    </a:lnTo>
                    <a:lnTo>
                      <a:pt x="26" y="114"/>
                    </a:lnTo>
                    <a:lnTo>
                      <a:pt x="26" y="116"/>
                    </a:lnTo>
                    <a:lnTo>
                      <a:pt x="26" y="119"/>
                    </a:lnTo>
                    <a:lnTo>
                      <a:pt x="26" y="121"/>
                    </a:lnTo>
                    <a:lnTo>
                      <a:pt x="26" y="123"/>
                    </a:lnTo>
                    <a:lnTo>
                      <a:pt x="26" y="126"/>
                    </a:lnTo>
                    <a:lnTo>
                      <a:pt x="26" y="127"/>
                    </a:lnTo>
                    <a:lnTo>
                      <a:pt x="26" y="128"/>
                    </a:lnTo>
                    <a:lnTo>
                      <a:pt x="26" y="129"/>
                    </a:lnTo>
                    <a:lnTo>
                      <a:pt x="26" y="128"/>
                    </a:lnTo>
                    <a:lnTo>
                      <a:pt x="26" y="126"/>
                    </a:lnTo>
                    <a:lnTo>
                      <a:pt x="27" y="123"/>
                    </a:lnTo>
                    <a:lnTo>
                      <a:pt x="27" y="120"/>
                    </a:lnTo>
                    <a:lnTo>
                      <a:pt x="27" y="115"/>
                    </a:lnTo>
                    <a:lnTo>
                      <a:pt x="27" y="111"/>
                    </a:lnTo>
                    <a:lnTo>
                      <a:pt x="27" y="106"/>
                    </a:lnTo>
                    <a:lnTo>
                      <a:pt x="27" y="102"/>
                    </a:lnTo>
                    <a:lnTo>
                      <a:pt x="27" y="99"/>
                    </a:lnTo>
                    <a:lnTo>
                      <a:pt x="27" y="97"/>
                    </a:lnTo>
                    <a:lnTo>
                      <a:pt x="27" y="99"/>
                    </a:lnTo>
                    <a:lnTo>
                      <a:pt x="27" y="102"/>
                    </a:lnTo>
                    <a:lnTo>
                      <a:pt x="27" y="106"/>
                    </a:lnTo>
                    <a:lnTo>
                      <a:pt x="28" y="111"/>
                    </a:lnTo>
                    <a:lnTo>
                      <a:pt x="28" y="116"/>
                    </a:lnTo>
                    <a:lnTo>
                      <a:pt x="28" y="121"/>
                    </a:lnTo>
                    <a:lnTo>
                      <a:pt x="28" y="125"/>
                    </a:lnTo>
                    <a:lnTo>
                      <a:pt x="28" y="128"/>
                    </a:lnTo>
                    <a:lnTo>
                      <a:pt x="28" y="131"/>
                    </a:lnTo>
                    <a:lnTo>
                      <a:pt x="28" y="132"/>
                    </a:lnTo>
                    <a:lnTo>
                      <a:pt x="28" y="133"/>
                    </a:lnTo>
                    <a:lnTo>
                      <a:pt x="28" y="132"/>
                    </a:lnTo>
                    <a:lnTo>
                      <a:pt x="30" y="131"/>
                    </a:lnTo>
                    <a:lnTo>
                      <a:pt x="30" y="132"/>
                    </a:lnTo>
                    <a:lnTo>
                      <a:pt x="30" y="133"/>
                    </a:lnTo>
                    <a:lnTo>
                      <a:pt x="30" y="134"/>
                    </a:lnTo>
                    <a:lnTo>
                      <a:pt x="30" y="135"/>
                    </a:lnTo>
                    <a:lnTo>
                      <a:pt x="30" y="134"/>
                    </a:lnTo>
                    <a:lnTo>
                      <a:pt x="30" y="133"/>
                    </a:lnTo>
                    <a:lnTo>
                      <a:pt x="30" y="131"/>
                    </a:lnTo>
                    <a:lnTo>
                      <a:pt x="30" y="128"/>
                    </a:lnTo>
                    <a:lnTo>
                      <a:pt x="31" y="125"/>
                    </a:lnTo>
                    <a:lnTo>
                      <a:pt x="31" y="121"/>
                    </a:lnTo>
                    <a:lnTo>
                      <a:pt x="31" y="117"/>
                    </a:lnTo>
                    <a:lnTo>
                      <a:pt x="31" y="113"/>
                    </a:lnTo>
                    <a:lnTo>
                      <a:pt x="31" y="109"/>
                    </a:lnTo>
                    <a:lnTo>
                      <a:pt x="31" y="106"/>
                    </a:lnTo>
                    <a:lnTo>
                      <a:pt x="31" y="103"/>
                    </a:lnTo>
                    <a:lnTo>
                      <a:pt x="31" y="102"/>
                    </a:lnTo>
                    <a:lnTo>
                      <a:pt x="31" y="99"/>
                    </a:lnTo>
                    <a:lnTo>
                      <a:pt x="31" y="102"/>
                    </a:lnTo>
                    <a:lnTo>
                      <a:pt x="32" y="104"/>
                    </a:lnTo>
                    <a:lnTo>
                      <a:pt x="32" y="106"/>
                    </a:lnTo>
                    <a:lnTo>
                      <a:pt x="32" y="110"/>
                    </a:lnTo>
                    <a:lnTo>
                      <a:pt x="32" y="114"/>
                    </a:lnTo>
                    <a:lnTo>
                      <a:pt x="32" y="119"/>
                    </a:lnTo>
                    <a:lnTo>
                      <a:pt x="32" y="122"/>
                    </a:lnTo>
                    <a:lnTo>
                      <a:pt x="32" y="126"/>
                    </a:lnTo>
                    <a:lnTo>
                      <a:pt x="32" y="128"/>
                    </a:lnTo>
                    <a:lnTo>
                      <a:pt x="32" y="131"/>
                    </a:lnTo>
                    <a:lnTo>
                      <a:pt x="32" y="132"/>
                    </a:lnTo>
                    <a:lnTo>
                      <a:pt x="32" y="131"/>
                    </a:lnTo>
                    <a:lnTo>
                      <a:pt x="33" y="129"/>
                    </a:lnTo>
                    <a:lnTo>
                      <a:pt x="33" y="128"/>
                    </a:lnTo>
                    <a:lnTo>
                      <a:pt x="33" y="127"/>
                    </a:lnTo>
                    <a:lnTo>
                      <a:pt x="33" y="128"/>
                    </a:lnTo>
                    <a:lnTo>
                      <a:pt x="33" y="129"/>
                    </a:lnTo>
                    <a:lnTo>
                      <a:pt x="33" y="131"/>
                    </a:lnTo>
                    <a:lnTo>
                      <a:pt x="33" y="133"/>
                    </a:lnTo>
                    <a:lnTo>
                      <a:pt x="33" y="134"/>
                    </a:lnTo>
                    <a:lnTo>
                      <a:pt x="34" y="133"/>
                    </a:lnTo>
                    <a:lnTo>
                      <a:pt x="34" y="132"/>
                    </a:lnTo>
                    <a:lnTo>
                      <a:pt x="34" y="129"/>
                    </a:lnTo>
                    <a:lnTo>
                      <a:pt x="34" y="125"/>
                    </a:lnTo>
                    <a:lnTo>
                      <a:pt x="34" y="120"/>
                    </a:lnTo>
                    <a:lnTo>
                      <a:pt x="34" y="115"/>
                    </a:lnTo>
                    <a:lnTo>
                      <a:pt x="34" y="109"/>
                    </a:lnTo>
                    <a:lnTo>
                      <a:pt x="34" y="104"/>
                    </a:lnTo>
                    <a:lnTo>
                      <a:pt x="34" y="99"/>
                    </a:lnTo>
                    <a:lnTo>
                      <a:pt x="34" y="96"/>
                    </a:lnTo>
                    <a:lnTo>
                      <a:pt x="34" y="92"/>
                    </a:lnTo>
                    <a:lnTo>
                      <a:pt x="34" y="91"/>
                    </a:lnTo>
                    <a:lnTo>
                      <a:pt x="36" y="93"/>
                    </a:lnTo>
                    <a:lnTo>
                      <a:pt x="36" y="97"/>
                    </a:lnTo>
                    <a:lnTo>
                      <a:pt x="36" y="100"/>
                    </a:lnTo>
                    <a:lnTo>
                      <a:pt x="36" y="105"/>
                    </a:lnTo>
                    <a:lnTo>
                      <a:pt x="36" y="111"/>
                    </a:lnTo>
                    <a:lnTo>
                      <a:pt x="36" y="117"/>
                    </a:lnTo>
                    <a:lnTo>
                      <a:pt x="36" y="123"/>
                    </a:lnTo>
                    <a:lnTo>
                      <a:pt x="36" y="131"/>
                    </a:lnTo>
                    <a:lnTo>
                      <a:pt x="36" y="135"/>
                    </a:lnTo>
                    <a:lnTo>
                      <a:pt x="36" y="141"/>
                    </a:lnTo>
                    <a:lnTo>
                      <a:pt x="36" y="146"/>
                    </a:lnTo>
                    <a:lnTo>
                      <a:pt x="36" y="150"/>
                    </a:lnTo>
                    <a:lnTo>
                      <a:pt x="37" y="152"/>
                    </a:lnTo>
                    <a:lnTo>
                      <a:pt x="37" y="155"/>
                    </a:lnTo>
                    <a:lnTo>
                      <a:pt x="37" y="156"/>
                    </a:lnTo>
                    <a:lnTo>
                      <a:pt x="37" y="155"/>
                    </a:lnTo>
                    <a:lnTo>
                      <a:pt x="37" y="152"/>
                    </a:lnTo>
                    <a:lnTo>
                      <a:pt x="37" y="150"/>
                    </a:lnTo>
                    <a:lnTo>
                      <a:pt x="37" y="145"/>
                    </a:lnTo>
                    <a:lnTo>
                      <a:pt x="37" y="139"/>
                    </a:lnTo>
                    <a:lnTo>
                      <a:pt x="37" y="132"/>
                    </a:lnTo>
                    <a:lnTo>
                      <a:pt x="37" y="125"/>
                    </a:lnTo>
                    <a:lnTo>
                      <a:pt x="37" y="116"/>
                    </a:lnTo>
                    <a:lnTo>
                      <a:pt x="37" y="109"/>
                    </a:lnTo>
                    <a:lnTo>
                      <a:pt x="37" y="102"/>
                    </a:lnTo>
                    <a:lnTo>
                      <a:pt x="38" y="96"/>
                    </a:lnTo>
                    <a:lnTo>
                      <a:pt x="38" y="92"/>
                    </a:lnTo>
                    <a:lnTo>
                      <a:pt x="38" y="90"/>
                    </a:lnTo>
                    <a:lnTo>
                      <a:pt x="38" y="88"/>
                    </a:lnTo>
                    <a:lnTo>
                      <a:pt x="38" y="90"/>
                    </a:lnTo>
                    <a:lnTo>
                      <a:pt x="38" y="93"/>
                    </a:lnTo>
                    <a:lnTo>
                      <a:pt x="38" y="99"/>
                    </a:lnTo>
                    <a:lnTo>
                      <a:pt x="38" y="105"/>
                    </a:lnTo>
                    <a:lnTo>
                      <a:pt x="38" y="113"/>
                    </a:lnTo>
                    <a:lnTo>
                      <a:pt x="38" y="121"/>
                    </a:lnTo>
                    <a:lnTo>
                      <a:pt x="38" y="128"/>
                    </a:lnTo>
                    <a:lnTo>
                      <a:pt x="38" y="135"/>
                    </a:lnTo>
                    <a:lnTo>
                      <a:pt x="39" y="141"/>
                    </a:lnTo>
                    <a:lnTo>
                      <a:pt x="39" y="147"/>
                    </a:lnTo>
                    <a:lnTo>
                      <a:pt x="39" y="151"/>
                    </a:lnTo>
                    <a:lnTo>
                      <a:pt x="39" y="155"/>
                    </a:lnTo>
                    <a:lnTo>
                      <a:pt x="39" y="156"/>
                    </a:lnTo>
                    <a:lnTo>
                      <a:pt x="39" y="155"/>
                    </a:lnTo>
                    <a:lnTo>
                      <a:pt x="39" y="154"/>
                    </a:lnTo>
                    <a:lnTo>
                      <a:pt x="39" y="151"/>
                    </a:lnTo>
                    <a:lnTo>
                      <a:pt x="39" y="149"/>
                    </a:lnTo>
                    <a:lnTo>
                      <a:pt x="39" y="146"/>
                    </a:lnTo>
                    <a:lnTo>
                      <a:pt x="39" y="145"/>
                    </a:lnTo>
                    <a:lnTo>
                      <a:pt x="40" y="143"/>
                    </a:lnTo>
                    <a:lnTo>
                      <a:pt x="40" y="140"/>
                    </a:lnTo>
                    <a:lnTo>
                      <a:pt x="40" y="138"/>
                    </a:lnTo>
                    <a:lnTo>
                      <a:pt x="40" y="135"/>
                    </a:lnTo>
                    <a:lnTo>
                      <a:pt x="40" y="134"/>
                    </a:lnTo>
                    <a:lnTo>
                      <a:pt x="40" y="131"/>
                    </a:lnTo>
                    <a:lnTo>
                      <a:pt x="40" y="128"/>
                    </a:lnTo>
                    <a:lnTo>
                      <a:pt x="40" y="126"/>
                    </a:lnTo>
                    <a:lnTo>
                      <a:pt x="40" y="122"/>
                    </a:lnTo>
                    <a:lnTo>
                      <a:pt x="40" y="120"/>
                    </a:lnTo>
                    <a:lnTo>
                      <a:pt x="40" y="116"/>
                    </a:lnTo>
                    <a:lnTo>
                      <a:pt x="40" y="113"/>
                    </a:lnTo>
                    <a:lnTo>
                      <a:pt x="42" y="109"/>
                    </a:lnTo>
                    <a:lnTo>
                      <a:pt x="42" y="106"/>
                    </a:lnTo>
                    <a:lnTo>
                      <a:pt x="42" y="104"/>
                    </a:lnTo>
                    <a:lnTo>
                      <a:pt x="42" y="102"/>
                    </a:lnTo>
                    <a:lnTo>
                      <a:pt x="42" y="99"/>
                    </a:lnTo>
                    <a:lnTo>
                      <a:pt x="42" y="98"/>
                    </a:lnTo>
                    <a:lnTo>
                      <a:pt x="42" y="97"/>
                    </a:lnTo>
                    <a:lnTo>
                      <a:pt x="42" y="98"/>
                    </a:lnTo>
                    <a:lnTo>
                      <a:pt x="42" y="100"/>
                    </a:lnTo>
                    <a:lnTo>
                      <a:pt x="42" y="103"/>
                    </a:lnTo>
                    <a:lnTo>
                      <a:pt x="42" y="108"/>
                    </a:lnTo>
                    <a:lnTo>
                      <a:pt x="43" y="111"/>
                    </a:lnTo>
                    <a:lnTo>
                      <a:pt x="43" y="117"/>
                    </a:lnTo>
                    <a:lnTo>
                      <a:pt x="43" y="122"/>
                    </a:lnTo>
                    <a:lnTo>
                      <a:pt x="43" y="128"/>
                    </a:lnTo>
                    <a:lnTo>
                      <a:pt x="43" y="135"/>
                    </a:lnTo>
                    <a:lnTo>
                      <a:pt x="43" y="141"/>
                    </a:lnTo>
                    <a:lnTo>
                      <a:pt x="43" y="149"/>
                    </a:lnTo>
                    <a:lnTo>
                      <a:pt x="43" y="155"/>
                    </a:lnTo>
                    <a:lnTo>
                      <a:pt x="43" y="160"/>
                    </a:lnTo>
                    <a:lnTo>
                      <a:pt x="43" y="164"/>
                    </a:lnTo>
                    <a:lnTo>
                      <a:pt x="43" y="168"/>
                    </a:lnTo>
                    <a:lnTo>
                      <a:pt x="43" y="170"/>
                    </a:lnTo>
                    <a:lnTo>
                      <a:pt x="44" y="172"/>
                    </a:lnTo>
                    <a:lnTo>
                      <a:pt x="44" y="170"/>
                    </a:lnTo>
                    <a:lnTo>
                      <a:pt x="44" y="168"/>
                    </a:lnTo>
                    <a:lnTo>
                      <a:pt x="44" y="166"/>
                    </a:lnTo>
                    <a:lnTo>
                      <a:pt x="44" y="163"/>
                    </a:lnTo>
                    <a:lnTo>
                      <a:pt x="44" y="160"/>
                    </a:lnTo>
                    <a:lnTo>
                      <a:pt x="44" y="156"/>
                    </a:lnTo>
                    <a:lnTo>
                      <a:pt x="44" y="152"/>
                    </a:lnTo>
                    <a:lnTo>
                      <a:pt x="44" y="150"/>
                    </a:lnTo>
                    <a:lnTo>
                      <a:pt x="44" y="147"/>
                    </a:lnTo>
                    <a:lnTo>
                      <a:pt x="44" y="145"/>
                    </a:lnTo>
                    <a:lnTo>
                      <a:pt x="44" y="141"/>
                    </a:lnTo>
                    <a:lnTo>
                      <a:pt x="45" y="139"/>
                    </a:lnTo>
                    <a:lnTo>
                      <a:pt x="45" y="135"/>
                    </a:lnTo>
                    <a:lnTo>
                      <a:pt x="45" y="133"/>
                    </a:lnTo>
                    <a:lnTo>
                      <a:pt x="45" y="128"/>
                    </a:lnTo>
                    <a:lnTo>
                      <a:pt x="45" y="123"/>
                    </a:lnTo>
                    <a:lnTo>
                      <a:pt x="45" y="119"/>
                    </a:lnTo>
                    <a:lnTo>
                      <a:pt x="45" y="114"/>
                    </a:lnTo>
                    <a:lnTo>
                      <a:pt x="45" y="109"/>
                    </a:lnTo>
                    <a:lnTo>
                      <a:pt x="45" y="104"/>
                    </a:lnTo>
                    <a:lnTo>
                      <a:pt x="45" y="100"/>
                    </a:lnTo>
                    <a:lnTo>
                      <a:pt x="45" y="97"/>
                    </a:lnTo>
                    <a:lnTo>
                      <a:pt x="45" y="96"/>
                    </a:lnTo>
                    <a:lnTo>
                      <a:pt x="47" y="97"/>
                    </a:lnTo>
                    <a:lnTo>
                      <a:pt x="47" y="98"/>
                    </a:lnTo>
                    <a:lnTo>
                      <a:pt x="47" y="103"/>
                    </a:lnTo>
                    <a:lnTo>
                      <a:pt x="47" y="108"/>
                    </a:lnTo>
                    <a:lnTo>
                      <a:pt x="47" y="115"/>
                    </a:lnTo>
                    <a:lnTo>
                      <a:pt x="47" y="123"/>
                    </a:lnTo>
                    <a:lnTo>
                      <a:pt x="47" y="132"/>
                    </a:lnTo>
                    <a:lnTo>
                      <a:pt x="47" y="140"/>
                    </a:lnTo>
                    <a:lnTo>
                      <a:pt x="47" y="149"/>
                    </a:lnTo>
                    <a:lnTo>
                      <a:pt x="47" y="156"/>
                    </a:lnTo>
                    <a:lnTo>
                      <a:pt x="47" y="162"/>
                    </a:lnTo>
                    <a:lnTo>
                      <a:pt x="47" y="166"/>
                    </a:lnTo>
                    <a:lnTo>
                      <a:pt x="47" y="169"/>
                    </a:lnTo>
                    <a:lnTo>
                      <a:pt x="48" y="169"/>
                    </a:lnTo>
                    <a:lnTo>
                      <a:pt x="48" y="167"/>
                    </a:lnTo>
                    <a:lnTo>
                      <a:pt x="48" y="163"/>
                    </a:lnTo>
                    <a:lnTo>
                      <a:pt x="48" y="160"/>
                    </a:lnTo>
                    <a:lnTo>
                      <a:pt x="48" y="155"/>
                    </a:lnTo>
                    <a:lnTo>
                      <a:pt x="48" y="150"/>
                    </a:lnTo>
                    <a:lnTo>
                      <a:pt x="48" y="145"/>
                    </a:lnTo>
                    <a:lnTo>
                      <a:pt x="48" y="141"/>
                    </a:lnTo>
                    <a:lnTo>
                      <a:pt x="48" y="138"/>
                    </a:lnTo>
                    <a:lnTo>
                      <a:pt x="48" y="134"/>
                    </a:lnTo>
                    <a:lnTo>
                      <a:pt x="48" y="132"/>
                    </a:lnTo>
                    <a:lnTo>
                      <a:pt x="49" y="131"/>
                    </a:lnTo>
                    <a:lnTo>
                      <a:pt x="49" y="129"/>
                    </a:lnTo>
                    <a:lnTo>
                      <a:pt x="49" y="128"/>
                    </a:lnTo>
                    <a:lnTo>
                      <a:pt x="49" y="127"/>
                    </a:lnTo>
                    <a:lnTo>
                      <a:pt x="49" y="126"/>
                    </a:lnTo>
                    <a:lnTo>
                      <a:pt x="49" y="123"/>
                    </a:lnTo>
                    <a:lnTo>
                      <a:pt x="49" y="122"/>
                    </a:lnTo>
                    <a:lnTo>
                      <a:pt x="49" y="120"/>
                    </a:lnTo>
                    <a:lnTo>
                      <a:pt x="49" y="119"/>
                    </a:lnTo>
                    <a:lnTo>
                      <a:pt x="49" y="116"/>
                    </a:lnTo>
                    <a:lnTo>
                      <a:pt x="49" y="113"/>
                    </a:lnTo>
                    <a:lnTo>
                      <a:pt x="49" y="111"/>
                    </a:lnTo>
                    <a:lnTo>
                      <a:pt x="50" y="109"/>
                    </a:lnTo>
                    <a:lnTo>
                      <a:pt x="50" y="106"/>
                    </a:lnTo>
                    <a:lnTo>
                      <a:pt x="50" y="104"/>
                    </a:lnTo>
                    <a:lnTo>
                      <a:pt x="50" y="102"/>
                    </a:lnTo>
                    <a:lnTo>
                      <a:pt x="50" y="100"/>
                    </a:lnTo>
                    <a:lnTo>
                      <a:pt x="50" y="99"/>
                    </a:lnTo>
                    <a:lnTo>
                      <a:pt x="50" y="97"/>
                    </a:lnTo>
                    <a:lnTo>
                      <a:pt x="50" y="96"/>
                    </a:lnTo>
                    <a:lnTo>
                      <a:pt x="50" y="94"/>
                    </a:lnTo>
                    <a:lnTo>
                      <a:pt x="51" y="96"/>
                    </a:lnTo>
                    <a:lnTo>
                      <a:pt x="51" y="98"/>
                    </a:lnTo>
                    <a:lnTo>
                      <a:pt x="51" y="100"/>
                    </a:lnTo>
                    <a:lnTo>
                      <a:pt x="51" y="103"/>
                    </a:lnTo>
                    <a:lnTo>
                      <a:pt x="51" y="105"/>
                    </a:lnTo>
                    <a:lnTo>
                      <a:pt x="51" y="108"/>
                    </a:lnTo>
                    <a:lnTo>
                      <a:pt x="51" y="110"/>
                    </a:lnTo>
                    <a:lnTo>
                      <a:pt x="51" y="113"/>
                    </a:lnTo>
                    <a:lnTo>
                      <a:pt x="51" y="114"/>
                    </a:lnTo>
                    <a:lnTo>
                      <a:pt x="53" y="113"/>
                    </a:lnTo>
                    <a:lnTo>
                      <a:pt x="53" y="111"/>
                    </a:lnTo>
                    <a:lnTo>
                      <a:pt x="53" y="113"/>
                    </a:lnTo>
                    <a:lnTo>
                      <a:pt x="53" y="114"/>
                    </a:lnTo>
                    <a:lnTo>
                      <a:pt x="53" y="115"/>
                    </a:lnTo>
                    <a:lnTo>
                      <a:pt x="53" y="117"/>
                    </a:lnTo>
                    <a:lnTo>
                      <a:pt x="53" y="120"/>
                    </a:lnTo>
                    <a:lnTo>
                      <a:pt x="53" y="122"/>
                    </a:lnTo>
                    <a:lnTo>
                      <a:pt x="53" y="125"/>
                    </a:lnTo>
                    <a:lnTo>
                      <a:pt x="53" y="126"/>
                    </a:lnTo>
                    <a:lnTo>
                      <a:pt x="54" y="127"/>
                    </a:lnTo>
                    <a:lnTo>
                      <a:pt x="54" y="126"/>
                    </a:lnTo>
                    <a:lnTo>
                      <a:pt x="54" y="125"/>
                    </a:lnTo>
                    <a:lnTo>
                      <a:pt x="54" y="123"/>
                    </a:lnTo>
                    <a:lnTo>
                      <a:pt x="54" y="121"/>
                    </a:lnTo>
                    <a:lnTo>
                      <a:pt x="54" y="119"/>
                    </a:lnTo>
                    <a:lnTo>
                      <a:pt x="54" y="116"/>
                    </a:lnTo>
                    <a:lnTo>
                      <a:pt x="54" y="114"/>
                    </a:lnTo>
                    <a:lnTo>
                      <a:pt x="54" y="113"/>
                    </a:lnTo>
                    <a:lnTo>
                      <a:pt x="55" y="113"/>
                    </a:lnTo>
                    <a:lnTo>
                      <a:pt x="55" y="114"/>
                    </a:lnTo>
                    <a:lnTo>
                      <a:pt x="55" y="116"/>
                    </a:lnTo>
                    <a:lnTo>
                      <a:pt x="55" y="119"/>
                    </a:lnTo>
                    <a:lnTo>
                      <a:pt x="55" y="120"/>
                    </a:lnTo>
                    <a:lnTo>
                      <a:pt x="55" y="122"/>
                    </a:lnTo>
                    <a:lnTo>
                      <a:pt x="55" y="123"/>
                    </a:lnTo>
                    <a:lnTo>
                      <a:pt x="55" y="122"/>
                    </a:lnTo>
                    <a:lnTo>
                      <a:pt x="55" y="121"/>
                    </a:lnTo>
                    <a:lnTo>
                      <a:pt x="55" y="119"/>
                    </a:lnTo>
                    <a:lnTo>
                      <a:pt x="55" y="115"/>
                    </a:lnTo>
                    <a:lnTo>
                      <a:pt x="55" y="111"/>
                    </a:lnTo>
                    <a:lnTo>
                      <a:pt x="56" y="108"/>
                    </a:lnTo>
                    <a:lnTo>
                      <a:pt x="56" y="103"/>
                    </a:lnTo>
                    <a:lnTo>
                      <a:pt x="56" y="99"/>
                    </a:lnTo>
                    <a:lnTo>
                      <a:pt x="56" y="97"/>
                    </a:lnTo>
                    <a:lnTo>
                      <a:pt x="56" y="94"/>
                    </a:lnTo>
                    <a:lnTo>
                      <a:pt x="56" y="96"/>
                    </a:lnTo>
                    <a:lnTo>
                      <a:pt x="56" y="98"/>
                    </a:lnTo>
                    <a:lnTo>
                      <a:pt x="56" y="103"/>
                    </a:lnTo>
                    <a:lnTo>
                      <a:pt x="56" y="108"/>
                    </a:lnTo>
                    <a:lnTo>
                      <a:pt x="56" y="115"/>
                    </a:lnTo>
                    <a:lnTo>
                      <a:pt x="56" y="122"/>
                    </a:lnTo>
                    <a:lnTo>
                      <a:pt x="57" y="129"/>
                    </a:lnTo>
                    <a:lnTo>
                      <a:pt x="57" y="137"/>
                    </a:lnTo>
                    <a:lnTo>
                      <a:pt x="57" y="143"/>
                    </a:lnTo>
                    <a:lnTo>
                      <a:pt x="57" y="149"/>
                    </a:lnTo>
                    <a:lnTo>
                      <a:pt x="57" y="151"/>
                    </a:lnTo>
                    <a:lnTo>
                      <a:pt x="57" y="154"/>
                    </a:lnTo>
                    <a:lnTo>
                      <a:pt x="57" y="152"/>
                    </a:lnTo>
                    <a:lnTo>
                      <a:pt x="57" y="150"/>
                    </a:lnTo>
                    <a:lnTo>
                      <a:pt x="57" y="145"/>
                    </a:lnTo>
                    <a:lnTo>
                      <a:pt x="57" y="140"/>
                    </a:lnTo>
                    <a:lnTo>
                      <a:pt x="57" y="135"/>
                    </a:lnTo>
                    <a:lnTo>
                      <a:pt x="57" y="129"/>
                    </a:lnTo>
                    <a:lnTo>
                      <a:pt x="59" y="123"/>
                    </a:lnTo>
                    <a:lnTo>
                      <a:pt x="59" y="117"/>
                    </a:lnTo>
                    <a:lnTo>
                      <a:pt x="59" y="113"/>
                    </a:lnTo>
                    <a:lnTo>
                      <a:pt x="59" y="108"/>
                    </a:lnTo>
                    <a:lnTo>
                      <a:pt x="59" y="104"/>
                    </a:lnTo>
                    <a:lnTo>
                      <a:pt x="59" y="100"/>
                    </a:lnTo>
                    <a:lnTo>
                      <a:pt x="59" y="97"/>
                    </a:lnTo>
                    <a:lnTo>
                      <a:pt x="59" y="94"/>
                    </a:lnTo>
                    <a:lnTo>
                      <a:pt x="59" y="93"/>
                    </a:lnTo>
                    <a:lnTo>
                      <a:pt x="59" y="92"/>
                    </a:lnTo>
                    <a:lnTo>
                      <a:pt x="59" y="91"/>
                    </a:lnTo>
                    <a:lnTo>
                      <a:pt x="60" y="91"/>
                    </a:lnTo>
                    <a:lnTo>
                      <a:pt x="60" y="92"/>
                    </a:lnTo>
                    <a:lnTo>
                      <a:pt x="60" y="93"/>
                    </a:lnTo>
                    <a:lnTo>
                      <a:pt x="60" y="94"/>
                    </a:lnTo>
                    <a:lnTo>
                      <a:pt x="60" y="96"/>
                    </a:lnTo>
                    <a:lnTo>
                      <a:pt x="60" y="97"/>
                    </a:lnTo>
                    <a:lnTo>
                      <a:pt x="60" y="98"/>
                    </a:lnTo>
                    <a:lnTo>
                      <a:pt x="60" y="99"/>
                    </a:lnTo>
                    <a:lnTo>
                      <a:pt x="60" y="100"/>
                    </a:lnTo>
                    <a:lnTo>
                      <a:pt x="60" y="99"/>
                    </a:lnTo>
                    <a:lnTo>
                      <a:pt x="60" y="98"/>
                    </a:lnTo>
                    <a:lnTo>
                      <a:pt x="60" y="96"/>
                    </a:lnTo>
                    <a:lnTo>
                      <a:pt x="61" y="93"/>
                    </a:lnTo>
                    <a:lnTo>
                      <a:pt x="61" y="90"/>
                    </a:lnTo>
                    <a:lnTo>
                      <a:pt x="61" y="85"/>
                    </a:lnTo>
                    <a:lnTo>
                      <a:pt x="61" y="80"/>
                    </a:lnTo>
                    <a:lnTo>
                      <a:pt x="61" y="75"/>
                    </a:lnTo>
                    <a:lnTo>
                      <a:pt x="61" y="70"/>
                    </a:lnTo>
                    <a:lnTo>
                      <a:pt x="61" y="67"/>
                    </a:lnTo>
                    <a:lnTo>
                      <a:pt x="61" y="62"/>
                    </a:lnTo>
                    <a:lnTo>
                      <a:pt x="61" y="58"/>
                    </a:lnTo>
                    <a:lnTo>
                      <a:pt x="61" y="56"/>
                    </a:lnTo>
                    <a:lnTo>
                      <a:pt x="61" y="53"/>
                    </a:lnTo>
                    <a:lnTo>
                      <a:pt x="61" y="52"/>
                    </a:lnTo>
                    <a:lnTo>
                      <a:pt x="62" y="51"/>
                    </a:lnTo>
                    <a:lnTo>
                      <a:pt x="62" y="50"/>
                    </a:lnTo>
                    <a:lnTo>
                      <a:pt x="62" y="49"/>
                    </a:lnTo>
                    <a:lnTo>
                      <a:pt x="62" y="47"/>
                    </a:lnTo>
                    <a:lnTo>
                      <a:pt x="62" y="46"/>
                    </a:lnTo>
                    <a:lnTo>
                      <a:pt x="62" y="44"/>
                    </a:lnTo>
                    <a:lnTo>
                      <a:pt x="62" y="41"/>
                    </a:lnTo>
                    <a:lnTo>
                      <a:pt x="62" y="37"/>
                    </a:lnTo>
                    <a:lnTo>
                      <a:pt x="64" y="33"/>
                    </a:lnTo>
                    <a:lnTo>
                      <a:pt x="64" y="28"/>
                    </a:lnTo>
                    <a:lnTo>
                      <a:pt x="64" y="23"/>
                    </a:lnTo>
                    <a:lnTo>
                      <a:pt x="64" y="18"/>
                    </a:lnTo>
                    <a:lnTo>
                      <a:pt x="64" y="12"/>
                    </a:lnTo>
                    <a:lnTo>
                      <a:pt x="64" y="9"/>
                    </a:lnTo>
                    <a:lnTo>
                      <a:pt x="64" y="5"/>
                    </a:lnTo>
                    <a:lnTo>
                      <a:pt x="64" y="2"/>
                    </a:lnTo>
                    <a:lnTo>
                      <a:pt x="64" y="0"/>
                    </a:lnTo>
                    <a:lnTo>
                      <a:pt x="64" y="2"/>
                    </a:lnTo>
                    <a:lnTo>
                      <a:pt x="64" y="4"/>
                    </a:lnTo>
                    <a:lnTo>
                      <a:pt x="65" y="8"/>
                    </a:lnTo>
                    <a:lnTo>
                      <a:pt x="65" y="12"/>
                    </a:lnTo>
                    <a:lnTo>
                      <a:pt x="65" y="18"/>
                    </a:lnTo>
                    <a:lnTo>
                      <a:pt x="65" y="25"/>
                    </a:lnTo>
                    <a:lnTo>
                      <a:pt x="65" y="31"/>
                    </a:lnTo>
                    <a:lnTo>
                      <a:pt x="65" y="37"/>
                    </a:lnTo>
                    <a:lnTo>
                      <a:pt x="65" y="41"/>
                    </a:lnTo>
                    <a:lnTo>
                      <a:pt x="65" y="45"/>
                    </a:lnTo>
                    <a:lnTo>
                      <a:pt x="65" y="47"/>
                    </a:lnTo>
                    <a:lnTo>
                      <a:pt x="65" y="49"/>
                    </a:lnTo>
                    <a:lnTo>
                      <a:pt x="65" y="50"/>
                    </a:lnTo>
                    <a:lnTo>
                      <a:pt x="65" y="49"/>
                    </a:lnTo>
                    <a:lnTo>
                      <a:pt x="65" y="47"/>
                    </a:lnTo>
                    <a:lnTo>
                      <a:pt x="66" y="46"/>
                    </a:lnTo>
                    <a:lnTo>
                      <a:pt x="66" y="44"/>
                    </a:lnTo>
                    <a:lnTo>
                      <a:pt x="66" y="41"/>
                    </a:lnTo>
                    <a:lnTo>
                      <a:pt x="66" y="39"/>
                    </a:lnTo>
                    <a:lnTo>
                      <a:pt x="66" y="38"/>
                    </a:lnTo>
                    <a:lnTo>
                      <a:pt x="66" y="35"/>
                    </a:lnTo>
                    <a:lnTo>
                      <a:pt x="66" y="34"/>
                    </a:lnTo>
                    <a:lnTo>
                      <a:pt x="66" y="35"/>
                    </a:lnTo>
                    <a:lnTo>
                      <a:pt x="67" y="37"/>
                    </a:lnTo>
                    <a:lnTo>
                      <a:pt x="67" y="38"/>
                    </a:lnTo>
                    <a:lnTo>
                      <a:pt x="67" y="39"/>
                    </a:lnTo>
                    <a:lnTo>
                      <a:pt x="67" y="40"/>
                    </a:lnTo>
                    <a:lnTo>
                      <a:pt x="67" y="41"/>
                    </a:lnTo>
                    <a:lnTo>
                      <a:pt x="67" y="44"/>
                    </a:lnTo>
                    <a:lnTo>
                      <a:pt x="67" y="45"/>
                    </a:lnTo>
                    <a:lnTo>
                      <a:pt x="67" y="47"/>
                    </a:lnTo>
                    <a:lnTo>
                      <a:pt x="67" y="50"/>
                    </a:lnTo>
                    <a:lnTo>
                      <a:pt x="67" y="52"/>
                    </a:lnTo>
                    <a:lnTo>
                      <a:pt x="67" y="55"/>
                    </a:lnTo>
                    <a:lnTo>
                      <a:pt x="67" y="57"/>
                    </a:lnTo>
                    <a:lnTo>
                      <a:pt x="68" y="61"/>
                    </a:lnTo>
                    <a:lnTo>
                      <a:pt x="68" y="63"/>
                    </a:lnTo>
                    <a:lnTo>
                      <a:pt x="68" y="66"/>
                    </a:lnTo>
                    <a:lnTo>
                      <a:pt x="68" y="68"/>
                    </a:lnTo>
                    <a:lnTo>
                      <a:pt x="68" y="70"/>
                    </a:lnTo>
                    <a:lnTo>
                      <a:pt x="68" y="73"/>
                    </a:lnTo>
                    <a:lnTo>
                      <a:pt x="68" y="75"/>
                    </a:lnTo>
                    <a:lnTo>
                      <a:pt x="68" y="78"/>
                    </a:lnTo>
                    <a:lnTo>
                      <a:pt x="68" y="80"/>
                    </a:lnTo>
                    <a:lnTo>
                      <a:pt x="68" y="82"/>
                    </a:lnTo>
                    <a:lnTo>
                      <a:pt x="68" y="85"/>
                    </a:lnTo>
                    <a:lnTo>
                      <a:pt x="68" y="86"/>
                    </a:lnTo>
                    <a:lnTo>
                      <a:pt x="70" y="88"/>
                    </a:lnTo>
                    <a:lnTo>
                      <a:pt x="70" y="90"/>
                    </a:lnTo>
                    <a:lnTo>
                      <a:pt x="70" y="92"/>
                    </a:lnTo>
                    <a:lnTo>
                      <a:pt x="70" y="93"/>
                    </a:lnTo>
                    <a:lnTo>
                      <a:pt x="70" y="94"/>
                    </a:lnTo>
                    <a:lnTo>
                      <a:pt x="70" y="96"/>
                    </a:lnTo>
                    <a:lnTo>
                      <a:pt x="70" y="97"/>
                    </a:lnTo>
                    <a:lnTo>
                      <a:pt x="70" y="98"/>
                    </a:lnTo>
                    <a:lnTo>
                      <a:pt x="70" y="97"/>
                    </a:lnTo>
                    <a:lnTo>
                      <a:pt x="70" y="96"/>
                    </a:lnTo>
                    <a:lnTo>
                      <a:pt x="71" y="93"/>
                    </a:lnTo>
                    <a:lnTo>
                      <a:pt x="71" y="90"/>
                    </a:lnTo>
                    <a:lnTo>
                      <a:pt x="71" y="85"/>
                    </a:lnTo>
                    <a:lnTo>
                      <a:pt x="71" y="79"/>
                    </a:lnTo>
                    <a:lnTo>
                      <a:pt x="71" y="73"/>
                    </a:lnTo>
                    <a:lnTo>
                      <a:pt x="71" y="67"/>
                    </a:lnTo>
                    <a:lnTo>
                      <a:pt x="71" y="59"/>
                    </a:lnTo>
                    <a:lnTo>
                      <a:pt x="71" y="53"/>
                    </a:lnTo>
                    <a:lnTo>
                      <a:pt x="71" y="47"/>
                    </a:lnTo>
                    <a:lnTo>
                      <a:pt x="71" y="44"/>
                    </a:lnTo>
                    <a:lnTo>
                      <a:pt x="71" y="40"/>
                    </a:lnTo>
                    <a:lnTo>
                      <a:pt x="71" y="39"/>
                    </a:lnTo>
                    <a:lnTo>
                      <a:pt x="72" y="40"/>
                    </a:lnTo>
                    <a:lnTo>
                      <a:pt x="72" y="43"/>
                    </a:lnTo>
                    <a:lnTo>
                      <a:pt x="72" y="47"/>
                    </a:lnTo>
                    <a:lnTo>
                      <a:pt x="72" y="53"/>
                    </a:lnTo>
                    <a:lnTo>
                      <a:pt x="72" y="61"/>
                    </a:lnTo>
                    <a:lnTo>
                      <a:pt x="72" y="69"/>
                    </a:lnTo>
                    <a:lnTo>
                      <a:pt x="72" y="79"/>
                    </a:lnTo>
                    <a:lnTo>
                      <a:pt x="72" y="87"/>
                    </a:lnTo>
                    <a:lnTo>
                      <a:pt x="72" y="96"/>
                    </a:lnTo>
                    <a:lnTo>
                      <a:pt x="72" y="103"/>
                    </a:lnTo>
                    <a:lnTo>
                      <a:pt x="72" y="110"/>
                    </a:lnTo>
                    <a:lnTo>
                      <a:pt x="72" y="115"/>
                    </a:lnTo>
                    <a:lnTo>
                      <a:pt x="72" y="120"/>
                    </a:lnTo>
                    <a:lnTo>
                      <a:pt x="73" y="123"/>
                    </a:lnTo>
                    <a:lnTo>
                      <a:pt x="73" y="126"/>
                    </a:lnTo>
                    <a:lnTo>
                      <a:pt x="73" y="128"/>
                    </a:lnTo>
                    <a:lnTo>
                      <a:pt x="73" y="129"/>
                    </a:lnTo>
                    <a:lnTo>
                      <a:pt x="73" y="131"/>
                    </a:lnTo>
                    <a:lnTo>
                      <a:pt x="73" y="132"/>
                    </a:lnTo>
                    <a:lnTo>
                      <a:pt x="73" y="133"/>
                    </a:lnTo>
                    <a:lnTo>
                      <a:pt x="73" y="134"/>
                    </a:lnTo>
                    <a:lnTo>
                      <a:pt x="73" y="135"/>
                    </a:lnTo>
                    <a:lnTo>
                      <a:pt x="73" y="137"/>
                    </a:lnTo>
                    <a:lnTo>
                      <a:pt x="74" y="137"/>
                    </a:lnTo>
                    <a:lnTo>
                      <a:pt x="74" y="135"/>
                    </a:lnTo>
                    <a:lnTo>
                      <a:pt x="74" y="133"/>
                    </a:lnTo>
                    <a:lnTo>
                      <a:pt x="74" y="129"/>
                    </a:lnTo>
                    <a:lnTo>
                      <a:pt x="74" y="127"/>
                    </a:lnTo>
                    <a:lnTo>
                      <a:pt x="74" y="122"/>
                    </a:lnTo>
                    <a:lnTo>
                      <a:pt x="74" y="117"/>
                    </a:lnTo>
                    <a:lnTo>
                      <a:pt x="74" y="113"/>
                    </a:lnTo>
                    <a:lnTo>
                      <a:pt x="74" y="108"/>
                    </a:lnTo>
                    <a:lnTo>
                      <a:pt x="74" y="103"/>
                    </a:lnTo>
                    <a:lnTo>
                      <a:pt x="74" y="98"/>
                    </a:lnTo>
                    <a:lnTo>
                      <a:pt x="74" y="93"/>
                    </a:lnTo>
                    <a:lnTo>
                      <a:pt x="74" y="90"/>
                    </a:lnTo>
                    <a:lnTo>
                      <a:pt x="76" y="86"/>
                    </a:lnTo>
                    <a:lnTo>
                      <a:pt x="76" y="84"/>
                    </a:lnTo>
                    <a:lnTo>
                      <a:pt x="76" y="81"/>
                    </a:lnTo>
                    <a:lnTo>
                      <a:pt x="76" y="79"/>
                    </a:lnTo>
                    <a:lnTo>
                      <a:pt x="76" y="76"/>
                    </a:lnTo>
                    <a:lnTo>
                      <a:pt x="76" y="75"/>
                    </a:lnTo>
                    <a:lnTo>
                      <a:pt x="76" y="73"/>
                    </a:lnTo>
                    <a:lnTo>
                      <a:pt x="76" y="70"/>
                    </a:lnTo>
                    <a:lnTo>
                      <a:pt x="76" y="68"/>
                    </a:lnTo>
                    <a:lnTo>
                      <a:pt x="76" y="66"/>
                    </a:lnTo>
                    <a:lnTo>
                      <a:pt x="76" y="63"/>
                    </a:lnTo>
                    <a:lnTo>
                      <a:pt x="76" y="61"/>
                    </a:lnTo>
                    <a:lnTo>
                      <a:pt x="77" y="58"/>
                    </a:lnTo>
                    <a:lnTo>
                      <a:pt x="77" y="57"/>
                    </a:lnTo>
                    <a:lnTo>
                      <a:pt x="77" y="58"/>
                    </a:lnTo>
                    <a:lnTo>
                      <a:pt x="77" y="59"/>
                    </a:lnTo>
                    <a:lnTo>
                      <a:pt x="77" y="62"/>
                    </a:lnTo>
                    <a:lnTo>
                      <a:pt x="77" y="66"/>
                    </a:lnTo>
                    <a:lnTo>
                      <a:pt x="77" y="69"/>
                    </a:lnTo>
                    <a:lnTo>
                      <a:pt x="77" y="73"/>
                    </a:lnTo>
                    <a:lnTo>
                      <a:pt x="77" y="76"/>
                    </a:lnTo>
                    <a:lnTo>
                      <a:pt x="77" y="81"/>
                    </a:lnTo>
                    <a:lnTo>
                      <a:pt x="77" y="85"/>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11" name="Freeform 143"/>
              <p:cNvSpPr>
                <a:spLocks/>
              </p:cNvSpPr>
              <p:nvPr/>
            </p:nvSpPr>
            <p:spPr bwMode="auto">
              <a:xfrm>
                <a:off x="4901" y="2237"/>
                <a:ext cx="76" cy="127"/>
              </a:xfrm>
              <a:custGeom>
                <a:avLst/>
                <a:gdLst>
                  <a:gd name="T0" fmla="*/ 1 w 76"/>
                  <a:gd name="T1" fmla="*/ 41 h 127"/>
                  <a:gd name="T2" fmla="*/ 2 w 76"/>
                  <a:gd name="T3" fmla="*/ 61 h 127"/>
                  <a:gd name="T4" fmla="*/ 4 w 76"/>
                  <a:gd name="T5" fmla="*/ 49 h 127"/>
                  <a:gd name="T6" fmla="*/ 5 w 76"/>
                  <a:gd name="T7" fmla="*/ 63 h 127"/>
                  <a:gd name="T8" fmla="*/ 6 w 76"/>
                  <a:gd name="T9" fmla="*/ 21 h 127"/>
                  <a:gd name="T10" fmla="*/ 7 w 76"/>
                  <a:gd name="T11" fmla="*/ 103 h 127"/>
                  <a:gd name="T12" fmla="*/ 8 w 76"/>
                  <a:gd name="T13" fmla="*/ 93 h 127"/>
                  <a:gd name="T14" fmla="*/ 10 w 76"/>
                  <a:gd name="T15" fmla="*/ 65 h 127"/>
                  <a:gd name="T16" fmla="*/ 11 w 76"/>
                  <a:gd name="T17" fmla="*/ 91 h 127"/>
                  <a:gd name="T18" fmla="*/ 12 w 76"/>
                  <a:gd name="T19" fmla="*/ 46 h 127"/>
                  <a:gd name="T20" fmla="*/ 13 w 76"/>
                  <a:gd name="T21" fmla="*/ 58 h 127"/>
                  <a:gd name="T22" fmla="*/ 14 w 76"/>
                  <a:gd name="T23" fmla="*/ 17 h 127"/>
                  <a:gd name="T24" fmla="*/ 16 w 76"/>
                  <a:gd name="T25" fmla="*/ 67 h 127"/>
                  <a:gd name="T26" fmla="*/ 17 w 76"/>
                  <a:gd name="T27" fmla="*/ 49 h 127"/>
                  <a:gd name="T28" fmla="*/ 18 w 76"/>
                  <a:gd name="T29" fmla="*/ 30 h 127"/>
                  <a:gd name="T30" fmla="*/ 19 w 76"/>
                  <a:gd name="T31" fmla="*/ 80 h 127"/>
                  <a:gd name="T32" fmla="*/ 21 w 76"/>
                  <a:gd name="T33" fmla="*/ 53 h 127"/>
                  <a:gd name="T34" fmla="*/ 21 w 76"/>
                  <a:gd name="T35" fmla="*/ 62 h 127"/>
                  <a:gd name="T36" fmla="*/ 22 w 76"/>
                  <a:gd name="T37" fmla="*/ 106 h 127"/>
                  <a:gd name="T38" fmla="*/ 23 w 76"/>
                  <a:gd name="T39" fmla="*/ 62 h 127"/>
                  <a:gd name="T40" fmla="*/ 24 w 76"/>
                  <a:gd name="T41" fmla="*/ 29 h 127"/>
                  <a:gd name="T42" fmla="*/ 25 w 76"/>
                  <a:gd name="T43" fmla="*/ 67 h 127"/>
                  <a:gd name="T44" fmla="*/ 27 w 76"/>
                  <a:gd name="T45" fmla="*/ 17 h 127"/>
                  <a:gd name="T46" fmla="*/ 28 w 76"/>
                  <a:gd name="T47" fmla="*/ 63 h 127"/>
                  <a:gd name="T48" fmla="*/ 29 w 76"/>
                  <a:gd name="T49" fmla="*/ 38 h 127"/>
                  <a:gd name="T50" fmla="*/ 30 w 76"/>
                  <a:gd name="T51" fmla="*/ 73 h 127"/>
                  <a:gd name="T52" fmla="*/ 31 w 76"/>
                  <a:gd name="T53" fmla="*/ 46 h 127"/>
                  <a:gd name="T54" fmla="*/ 33 w 76"/>
                  <a:gd name="T55" fmla="*/ 74 h 127"/>
                  <a:gd name="T56" fmla="*/ 34 w 76"/>
                  <a:gd name="T57" fmla="*/ 92 h 127"/>
                  <a:gd name="T58" fmla="*/ 35 w 76"/>
                  <a:gd name="T59" fmla="*/ 55 h 127"/>
                  <a:gd name="T60" fmla="*/ 36 w 76"/>
                  <a:gd name="T61" fmla="*/ 70 h 127"/>
                  <a:gd name="T62" fmla="*/ 38 w 76"/>
                  <a:gd name="T63" fmla="*/ 36 h 127"/>
                  <a:gd name="T64" fmla="*/ 39 w 76"/>
                  <a:gd name="T65" fmla="*/ 45 h 127"/>
                  <a:gd name="T66" fmla="*/ 40 w 76"/>
                  <a:gd name="T67" fmla="*/ 38 h 127"/>
                  <a:gd name="T68" fmla="*/ 41 w 76"/>
                  <a:gd name="T69" fmla="*/ 43 h 127"/>
                  <a:gd name="T70" fmla="*/ 42 w 76"/>
                  <a:gd name="T71" fmla="*/ 64 h 127"/>
                  <a:gd name="T72" fmla="*/ 44 w 76"/>
                  <a:gd name="T73" fmla="*/ 105 h 127"/>
                  <a:gd name="T74" fmla="*/ 45 w 76"/>
                  <a:gd name="T75" fmla="*/ 105 h 127"/>
                  <a:gd name="T76" fmla="*/ 46 w 76"/>
                  <a:gd name="T77" fmla="*/ 52 h 127"/>
                  <a:gd name="T78" fmla="*/ 48 w 76"/>
                  <a:gd name="T79" fmla="*/ 43 h 127"/>
                  <a:gd name="T80" fmla="*/ 50 w 76"/>
                  <a:gd name="T81" fmla="*/ 97 h 127"/>
                  <a:gd name="T82" fmla="*/ 50 w 76"/>
                  <a:gd name="T83" fmla="*/ 55 h 127"/>
                  <a:gd name="T84" fmla="*/ 52 w 76"/>
                  <a:gd name="T85" fmla="*/ 67 h 127"/>
                  <a:gd name="T86" fmla="*/ 52 w 76"/>
                  <a:gd name="T87" fmla="*/ 50 h 127"/>
                  <a:gd name="T88" fmla="*/ 53 w 76"/>
                  <a:gd name="T89" fmla="*/ 3 h 127"/>
                  <a:gd name="T90" fmla="*/ 55 w 76"/>
                  <a:gd name="T91" fmla="*/ 41 h 127"/>
                  <a:gd name="T92" fmla="*/ 56 w 76"/>
                  <a:gd name="T93" fmla="*/ 65 h 127"/>
                  <a:gd name="T94" fmla="*/ 57 w 76"/>
                  <a:gd name="T95" fmla="*/ 77 h 127"/>
                  <a:gd name="T96" fmla="*/ 58 w 76"/>
                  <a:gd name="T97" fmla="*/ 44 h 127"/>
                  <a:gd name="T98" fmla="*/ 59 w 76"/>
                  <a:gd name="T99" fmla="*/ 44 h 127"/>
                  <a:gd name="T100" fmla="*/ 61 w 76"/>
                  <a:gd name="T101" fmla="*/ 80 h 127"/>
                  <a:gd name="T102" fmla="*/ 62 w 76"/>
                  <a:gd name="T103" fmla="*/ 79 h 127"/>
                  <a:gd name="T104" fmla="*/ 63 w 76"/>
                  <a:gd name="T105" fmla="*/ 77 h 127"/>
                  <a:gd name="T106" fmla="*/ 64 w 76"/>
                  <a:gd name="T107" fmla="*/ 86 h 127"/>
                  <a:gd name="T108" fmla="*/ 65 w 76"/>
                  <a:gd name="T109" fmla="*/ 58 h 127"/>
                  <a:gd name="T110" fmla="*/ 67 w 76"/>
                  <a:gd name="T111" fmla="*/ 41 h 127"/>
                  <a:gd name="T112" fmla="*/ 68 w 76"/>
                  <a:gd name="T113" fmla="*/ 3 h 127"/>
                  <a:gd name="T114" fmla="*/ 69 w 76"/>
                  <a:gd name="T115" fmla="*/ 34 h 127"/>
                  <a:gd name="T116" fmla="*/ 70 w 76"/>
                  <a:gd name="T117" fmla="*/ 64 h 127"/>
                  <a:gd name="T118" fmla="*/ 73 w 76"/>
                  <a:gd name="T119" fmla="*/ 34 h 127"/>
                  <a:gd name="T120" fmla="*/ 74 w 76"/>
                  <a:gd name="T121" fmla="*/ 34 h 127"/>
                  <a:gd name="T122" fmla="*/ 75 w 76"/>
                  <a:gd name="T123" fmla="*/ 69 h 127"/>
                  <a:gd name="T124" fmla="*/ 76 w 76"/>
                  <a:gd name="T125" fmla="*/ 97 h 12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6"/>
                  <a:gd name="T190" fmla="*/ 0 h 127"/>
                  <a:gd name="T191" fmla="*/ 76 w 76"/>
                  <a:gd name="T192" fmla="*/ 127 h 12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6" h="127">
                    <a:moveTo>
                      <a:pt x="0" y="15"/>
                    </a:moveTo>
                    <a:lnTo>
                      <a:pt x="0" y="18"/>
                    </a:lnTo>
                    <a:lnTo>
                      <a:pt x="1" y="21"/>
                    </a:lnTo>
                    <a:lnTo>
                      <a:pt x="1" y="23"/>
                    </a:lnTo>
                    <a:lnTo>
                      <a:pt x="1" y="26"/>
                    </a:lnTo>
                    <a:lnTo>
                      <a:pt x="1" y="28"/>
                    </a:lnTo>
                    <a:lnTo>
                      <a:pt x="1" y="30"/>
                    </a:lnTo>
                    <a:lnTo>
                      <a:pt x="1" y="33"/>
                    </a:lnTo>
                    <a:lnTo>
                      <a:pt x="1" y="36"/>
                    </a:lnTo>
                    <a:lnTo>
                      <a:pt x="1" y="39"/>
                    </a:lnTo>
                    <a:lnTo>
                      <a:pt x="1" y="41"/>
                    </a:lnTo>
                    <a:lnTo>
                      <a:pt x="1" y="44"/>
                    </a:lnTo>
                    <a:lnTo>
                      <a:pt x="1" y="46"/>
                    </a:lnTo>
                    <a:lnTo>
                      <a:pt x="1" y="49"/>
                    </a:lnTo>
                    <a:lnTo>
                      <a:pt x="2" y="50"/>
                    </a:lnTo>
                    <a:lnTo>
                      <a:pt x="2" y="51"/>
                    </a:lnTo>
                    <a:lnTo>
                      <a:pt x="2" y="52"/>
                    </a:lnTo>
                    <a:lnTo>
                      <a:pt x="2" y="53"/>
                    </a:lnTo>
                    <a:lnTo>
                      <a:pt x="2" y="55"/>
                    </a:lnTo>
                    <a:lnTo>
                      <a:pt x="2" y="56"/>
                    </a:lnTo>
                    <a:lnTo>
                      <a:pt x="2" y="58"/>
                    </a:lnTo>
                    <a:lnTo>
                      <a:pt x="2" y="61"/>
                    </a:lnTo>
                    <a:lnTo>
                      <a:pt x="2" y="63"/>
                    </a:lnTo>
                    <a:lnTo>
                      <a:pt x="4" y="65"/>
                    </a:lnTo>
                    <a:lnTo>
                      <a:pt x="4" y="67"/>
                    </a:lnTo>
                    <a:lnTo>
                      <a:pt x="4" y="68"/>
                    </a:lnTo>
                    <a:lnTo>
                      <a:pt x="4" y="67"/>
                    </a:lnTo>
                    <a:lnTo>
                      <a:pt x="4" y="65"/>
                    </a:lnTo>
                    <a:lnTo>
                      <a:pt x="4" y="62"/>
                    </a:lnTo>
                    <a:lnTo>
                      <a:pt x="4" y="59"/>
                    </a:lnTo>
                    <a:lnTo>
                      <a:pt x="4" y="56"/>
                    </a:lnTo>
                    <a:lnTo>
                      <a:pt x="4" y="52"/>
                    </a:lnTo>
                    <a:lnTo>
                      <a:pt x="4" y="49"/>
                    </a:lnTo>
                    <a:lnTo>
                      <a:pt x="4" y="47"/>
                    </a:lnTo>
                    <a:lnTo>
                      <a:pt x="5" y="46"/>
                    </a:lnTo>
                    <a:lnTo>
                      <a:pt x="5" y="47"/>
                    </a:lnTo>
                    <a:lnTo>
                      <a:pt x="5" y="49"/>
                    </a:lnTo>
                    <a:lnTo>
                      <a:pt x="5" y="52"/>
                    </a:lnTo>
                    <a:lnTo>
                      <a:pt x="5" y="56"/>
                    </a:lnTo>
                    <a:lnTo>
                      <a:pt x="5" y="58"/>
                    </a:lnTo>
                    <a:lnTo>
                      <a:pt x="5" y="62"/>
                    </a:lnTo>
                    <a:lnTo>
                      <a:pt x="5" y="63"/>
                    </a:lnTo>
                    <a:lnTo>
                      <a:pt x="5" y="64"/>
                    </a:lnTo>
                    <a:lnTo>
                      <a:pt x="5" y="63"/>
                    </a:lnTo>
                    <a:lnTo>
                      <a:pt x="5" y="61"/>
                    </a:lnTo>
                    <a:lnTo>
                      <a:pt x="5" y="57"/>
                    </a:lnTo>
                    <a:lnTo>
                      <a:pt x="6" y="52"/>
                    </a:lnTo>
                    <a:lnTo>
                      <a:pt x="6" y="46"/>
                    </a:lnTo>
                    <a:lnTo>
                      <a:pt x="6" y="39"/>
                    </a:lnTo>
                    <a:lnTo>
                      <a:pt x="6" y="33"/>
                    </a:lnTo>
                    <a:lnTo>
                      <a:pt x="6" y="28"/>
                    </a:lnTo>
                    <a:lnTo>
                      <a:pt x="6" y="23"/>
                    </a:lnTo>
                    <a:lnTo>
                      <a:pt x="6" y="21"/>
                    </a:lnTo>
                    <a:lnTo>
                      <a:pt x="6" y="20"/>
                    </a:lnTo>
                    <a:lnTo>
                      <a:pt x="6" y="21"/>
                    </a:lnTo>
                    <a:lnTo>
                      <a:pt x="6" y="24"/>
                    </a:lnTo>
                    <a:lnTo>
                      <a:pt x="6" y="30"/>
                    </a:lnTo>
                    <a:lnTo>
                      <a:pt x="6" y="38"/>
                    </a:lnTo>
                    <a:lnTo>
                      <a:pt x="7" y="46"/>
                    </a:lnTo>
                    <a:lnTo>
                      <a:pt x="7" y="55"/>
                    </a:lnTo>
                    <a:lnTo>
                      <a:pt x="7" y="64"/>
                    </a:lnTo>
                    <a:lnTo>
                      <a:pt x="7" y="74"/>
                    </a:lnTo>
                    <a:lnTo>
                      <a:pt x="7" y="82"/>
                    </a:lnTo>
                    <a:lnTo>
                      <a:pt x="7" y="91"/>
                    </a:lnTo>
                    <a:lnTo>
                      <a:pt x="7" y="98"/>
                    </a:lnTo>
                    <a:lnTo>
                      <a:pt x="7" y="103"/>
                    </a:lnTo>
                    <a:lnTo>
                      <a:pt x="7" y="108"/>
                    </a:lnTo>
                    <a:lnTo>
                      <a:pt x="7" y="110"/>
                    </a:lnTo>
                    <a:lnTo>
                      <a:pt x="7" y="111"/>
                    </a:lnTo>
                    <a:lnTo>
                      <a:pt x="7" y="112"/>
                    </a:lnTo>
                    <a:lnTo>
                      <a:pt x="7" y="111"/>
                    </a:lnTo>
                    <a:lnTo>
                      <a:pt x="8" y="110"/>
                    </a:lnTo>
                    <a:lnTo>
                      <a:pt x="8" y="108"/>
                    </a:lnTo>
                    <a:lnTo>
                      <a:pt x="8" y="105"/>
                    </a:lnTo>
                    <a:lnTo>
                      <a:pt x="8" y="102"/>
                    </a:lnTo>
                    <a:lnTo>
                      <a:pt x="8" y="98"/>
                    </a:lnTo>
                    <a:lnTo>
                      <a:pt x="8" y="93"/>
                    </a:lnTo>
                    <a:lnTo>
                      <a:pt x="8" y="90"/>
                    </a:lnTo>
                    <a:lnTo>
                      <a:pt x="8" y="85"/>
                    </a:lnTo>
                    <a:lnTo>
                      <a:pt x="8" y="80"/>
                    </a:lnTo>
                    <a:lnTo>
                      <a:pt x="8" y="75"/>
                    </a:lnTo>
                    <a:lnTo>
                      <a:pt x="8" y="71"/>
                    </a:lnTo>
                    <a:lnTo>
                      <a:pt x="8" y="68"/>
                    </a:lnTo>
                    <a:lnTo>
                      <a:pt x="10" y="64"/>
                    </a:lnTo>
                    <a:lnTo>
                      <a:pt x="10" y="63"/>
                    </a:lnTo>
                    <a:lnTo>
                      <a:pt x="10" y="62"/>
                    </a:lnTo>
                    <a:lnTo>
                      <a:pt x="10" y="63"/>
                    </a:lnTo>
                    <a:lnTo>
                      <a:pt x="10" y="65"/>
                    </a:lnTo>
                    <a:lnTo>
                      <a:pt x="10" y="68"/>
                    </a:lnTo>
                    <a:lnTo>
                      <a:pt x="10" y="71"/>
                    </a:lnTo>
                    <a:lnTo>
                      <a:pt x="10" y="76"/>
                    </a:lnTo>
                    <a:lnTo>
                      <a:pt x="10" y="80"/>
                    </a:lnTo>
                    <a:lnTo>
                      <a:pt x="10" y="84"/>
                    </a:lnTo>
                    <a:lnTo>
                      <a:pt x="10" y="87"/>
                    </a:lnTo>
                    <a:lnTo>
                      <a:pt x="10" y="90"/>
                    </a:lnTo>
                    <a:lnTo>
                      <a:pt x="11" y="92"/>
                    </a:lnTo>
                    <a:lnTo>
                      <a:pt x="11" y="93"/>
                    </a:lnTo>
                    <a:lnTo>
                      <a:pt x="11" y="92"/>
                    </a:lnTo>
                    <a:lnTo>
                      <a:pt x="11" y="91"/>
                    </a:lnTo>
                    <a:lnTo>
                      <a:pt x="11" y="88"/>
                    </a:lnTo>
                    <a:lnTo>
                      <a:pt x="11" y="85"/>
                    </a:lnTo>
                    <a:lnTo>
                      <a:pt x="11" y="81"/>
                    </a:lnTo>
                    <a:lnTo>
                      <a:pt x="11" y="77"/>
                    </a:lnTo>
                    <a:lnTo>
                      <a:pt x="11" y="73"/>
                    </a:lnTo>
                    <a:lnTo>
                      <a:pt x="11" y="68"/>
                    </a:lnTo>
                    <a:lnTo>
                      <a:pt x="12" y="63"/>
                    </a:lnTo>
                    <a:lnTo>
                      <a:pt x="12" y="58"/>
                    </a:lnTo>
                    <a:lnTo>
                      <a:pt x="12" y="53"/>
                    </a:lnTo>
                    <a:lnTo>
                      <a:pt x="12" y="50"/>
                    </a:lnTo>
                    <a:lnTo>
                      <a:pt x="12" y="46"/>
                    </a:lnTo>
                    <a:lnTo>
                      <a:pt x="12" y="44"/>
                    </a:lnTo>
                    <a:lnTo>
                      <a:pt x="12" y="43"/>
                    </a:lnTo>
                    <a:lnTo>
                      <a:pt x="12" y="44"/>
                    </a:lnTo>
                    <a:lnTo>
                      <a:pt x="12" y="46"/>
                    </a:lnTo>
                    <a:lnTo>
                      <a:pt x="12" y="49"/>
                    </a:lnTo>
                    <a:lnTo>
                      <a:pt x="12" y="52"/>
                    </a:lnTo>
                    <a:lnTo>
                      <a:pt x="12" y="55"/>
                    </a:lnTo>
                    <a:lnTo>
                      <a:pt x="13" y="57"/>
                    </a:lnTo>
                    <a:lnTo>
                      <a:pt x="13" y="58"/>
                    </a:lnTo>
                    <a:lnTo>
                      <a:pt x="13" y="59"/>
                    </a:lnTo>
                    <a:lnTo>
                      <a:pt x="13" y="58"/>
                    </a:lnTo>
                    <a:lnTo>
                      <a:pt x="13" y="56"/>
                    </a:lnTo>
                    <a:lnTo>
                      <a:pt x="13" y="52"/>
                    </a:lnTo>
                    <a:lnTo>
                      <a:pt x="13" y="47"/>
                    </a:lnTo>
                    <a:lnTo>
                      <a:pt x="13" y="41"/>
                    </a:lnTo>
                    <a:lnTo>
                      <a:pt x="13" y="35"/>
                    </a:lnTo>
                    <a:lnTo>
                      <a:pt x="13" y="29"/>
                    </a:lnTo>
                    <a:lnTo>
                      <a:pt x="13" y="24"/>
                    </a:lnTo>
                    <a:lnTo>
                      <a:pt x="13" y="21"/>
                    </a:lnTo>
                    <a:lnTo>
                      <a:pt x="14" y="17"/>
                    </a:lnTo>
                    <a:lnTo>
                      <a:pt x="14" y="16"/>
                    </a:lnTo>
                    <a:lnTo>
                      <a:pt x="14" y="17"/>
                    </a:lnTo>
                    <a:lnTo>
                      <a:pt x="14" y="20"/>
                    </a:lnTo>
                    <a:lnTo>
                      <a:pt x="14" y="23"/>
                    </a:lnTo>
                    <a:lnTo>
                      <a:pt x="14" y="28"/>
                    </a:lnTo>
                    <a:lnTo>
                      <a:pt x="14" y="34"/>
                    </a:lnTo>
                    <a:lnTo>
                      <a:pt x="14" y="39"/>
                    </a:lnTo>
                    <a:lnTo>
                      <a:pt x="14" y="45"/>
                    </a:lnTo>
                    <a:lnTo>
                      <a:pt x="14" y="51"/>
                    </a:lnTo>
                    <a:lnTo>
                      <a:pt x="14" y="56"/>
                    </a:lnTo>
                    <a:lnTo>
                      <a:pt x="14" y="59"/>
                    </a:lnTo>
                    <a:lnTo>
                      <a:pt x="16" y="64"/>
                    </a:lnTo>
                    <a:lnTo>
                      <a:pt x="16" y="67"/>
                    </a:lnTo>
                    <a:lnTo>
                      <a:pt x="16" y="69"/>
                    </a:lnTo>
                    <a:lnTo>
                      <a:pt x="16" y="70"/>
                    </a:lnTo>
                    <a:lnTo>
                      <a:pt x="16" y="71"/>
                    </a:lnTo>
                    <a:lnTo>
                      <a:pt x="16" y="70"/>
                    </a:lnTo>
                    <a:lnTo>
                      <a:pt x="16" y="68"/>
                    </a:lnTo>
                    <a:lnTo>
                      <a:pt x="16" y="65"/>
                    </a:lnTo>
                    <a:lnTo>
                      <a:pt x="16" y="63"/>
                    </a:lnTo>
                    <a:lnTo>
                      <a:pt x="16" y="59"/>
                    </a:lnTo>
                    <a:lnTo>
                      <a:pt x="17" y="57"/>
                    </a:lnTo>
                    <a:lnTo>
                      <a:pt x="17" y="52"/>
                    </a:lnTo>
                    <a:lnTo>
                      <a:pt x="17" y="49"/>
                    </a:lnTo>
                    <a:lnTo>
                      <a:pt x="17" y="45"/>
                    </a:lnTo>
                    <a:lnTo>
                      <a:pt x="17" y="40"/>
                    </a:lnTo>
                    <a:lnTo>
                      <a:pt x="17" y="36"/>
                    </a:lnTo>
                    <a:lnTo>
                      <a:pt x="17" y="33"/>
                    </a:lnTo>
                    <a:lnTo>
                      <a:pt x="17" y="30"/>
                    </a:lnTo>
                    <a:lnTo>
                      <a:pt x="17" y="28"/>
                    </a:lnTo>
                    <a:lnTo>
                      <a:pt x="17" y="26"/>
                    </a:lnTo>
                    <a:lnTo>
                      <a:pt x="17" y="24"/>
                    </a:lnTo>
                    <a:lnTo>
                      <a:pt x="18" y="26"/>
                    </a:lnTo>
                    <a:lnTo>
                      <a:pt x="18" y="28"/>
                    </a:lnTo>
                    <a:lnTo>
                      <a:pt x="18" y="30"/>
                    </a:lnTo>
                    <a:lnTo>
                      <a:pt x="18" y="34"/>
                    </a:lnTo>
                    <a:lnTo>
                      <a:pt x="18" y="38"/>
                    </a:lnTo>
                    <a:lnTo>
                      <a:pt x="18" y="43"/>
                    </a:lnTo>
                    <a:lnTo>
                      <a:pt x="18" y="47"/>
                    </a:lnTo>
                    <a:lnTo>
                      <a:pt x="18" y="53"/>
                    </a:lnTo>
                    <a:lnTo>
                      <a:pt x="18" y="58"/>
                    </a:lnTo>
                    <a:lnTo>
                      <a:pt x="18" y="63"/>
                    </a:lnTo>
                    <a:lnTo>
                      <a:pt x="18" y="68"/>
                    </a:lnTo>
                    <a:lnTo>
                      <a:pt x="18" y="73"/>
                    </a:lnTo>
                    <a:lnTo>
                      <a:pt x="19" y="76"/>
                    </a:lnTo>
                    <a:lnTo>
                      <a:pt x="19" y="80"/>
                    </a:lnTo>
                    <a:lnTo>
                      <a:pt x="19" y="82"/>
                    </a:lnTo>
                    <a:lnTo>
                      <a:pt x="19" y="84"/>
                    </a:lnTo>
                    <a:lnTo>
                      <a:pt x="19" y="82"/>
                    </a:lnTo>
                    <a:lnTo>
                      <a:pt x="19" y="81"/>
                    </a:lnTo>
                    <a:lnTo>
                      <a:pt x="19" y="79"/>
                    </a:lnTo>
                    <a:lnTo>
                      <a:pt x="19" y="75"/>
                    </a:lnTo>
                    <a:lnTo>
                      <a:pt x="19" y="71"/>
                    </a:lnTo>
                    <a:lnTo>
                      <a:pt x="19" y="68"/>
                    </a:lnTo>
                    <a:lnTo>
                      <a:pt x="19" y="63"/>
                    </a:lnTo>
                    <a:lnTo>
                      <a:pt x="19" y="58"/>
                    </a:lnTo>
                    <a:lnTo>
                      <a:pt x="21" y="53"/>
                    </a:lnTo>
                    <a:lnTo>
                      <a:pt x="21" y="50"/>
                    </a:lnTo>
                    <a:lnTo>
                      <a:pt x="21" y="47"/>
                    </a:lnTo>
                    <a:lnTo>
                      <a:pt x="21" y="45"/>
                    </a:lnTo>
                    <a:lnTo>
                      <a:pt x="21" y="44"/>
                    </a:lnTo>
                    <a:lnTo>
                      <a:pt x="21" y="43"/>
                    </a:lnTo>
                    <a:lnTo>
                      <a:pt x="21" y="44"/>
                    </a:lnTo>
                    <a:lnTo>
                      <a:pt x="21" y="46"/>
                    </a:lnTo>
                    <a:lnTo>
                      <a:pt x="21" y="49"/>
                    </a:lnTo>
                    <a:lnTo>
                      <a:pt x="21" y="52"/>
                    </a:lnTo>
                    <a:lnTo>
                      <a:pt x="21" y="57"/>
                    </a:lnTo>
                    <a:lnTo>
                      <a:pt x="21" y="62"/>
                    </a:lnTo>
                    <a:lnTo>
                      <a:pt x="22" y="67"/>
                    </a:lnTo>
                    <a:lnTo>
                      <a:pt x="22" y="73"/>
                    </a:lnTo>
                    <a:lnTo>
                      <a:pt x="22" y="77"/>
                    </a:lnTo>
                    <a:lnTo>
                      <a:pt x="22" y="84"/>
                    </a:lnTo>
                    <a:lnTo>
                      <a:pt x="22" y="88"/>
                    </a:lnTo>
                    <a:lnTo>
                      <a:pt x="22" y="93"/>
                    </a:lnTo>
                    <a:lnTo>
                      <a:pt x="22" y="97"/>
                    </a:lnTo>
                    <a:lnTo>
                      <a:pt x="22" y="100"/>
                    </a:lnTo>
                    <a:lnTo>
                      <a:pt x="22" y="103"/>
                    </a:lnTo>
                    <a:lnTo>
                      <a:pt x="22" y="105"/>
                    </a:lnTo>
                    <a:lnTo>
                      <a:pt x="22" y="106"/>
                    </a:lnTo>
                    <a:lnTo>
                      <a:pt x="23" y="105"/>
                    </a:lnTo>
                    <a:lnTo>
                      <a:pt x="23" y="103"/>
                    </a:lnTo>
                    <a:lnTo>
                      <a:pt x="23" y="100"/>
                    </a:lnTo>
                    <a:lnTo>
                      <a:pt x="23" y="97"/>
                    </a:lnTo>
                    <a:lnTo>
                      <a:pt x="23" y="93"/>
                    </a:lnTo>
                    <a:lnTo>
                      <a:pt x="23" y="88"/>
                    </a:lnTo>
                    <a:lnTo>
                      <a:pt x="23" y="84"/>
                    </a:lnTo>
                    <a:lnTo>
                      <a:pt x="23" y="79"/>
                    </a:lnTo>
                    <a:lnTo>
                      <a:pt x="23" y="73"/>
                    </a:lnTo>
                    <a:lnTo>
                      <a:pt x="23" y="68"/>
                    </a:lnTo>
                    <a:lnTo>
                      <a:pt x="23" y="62"/>
                    </a:lnTo>
                    <a:lnTo>
                      <a:pt x="23" y="57"/>
                    </a:lnTo>
                    <a:lnTo>
                      <a:pt x="24" y="51"/>
                    </a:lnTo>
                    <a:lnTo>
                      <a:pt x="24" y="46"/>
                    </a:lnTo>
                    <a:lnTo>
                      <a:pt x="24" y="41"/>
                    </a:lnTo>
                    <a:lnTo>
                      <a:pt x="24" y="36"/>
                    </a:lnTo>
                    <a:lnTo>
                      <a:pt x="24" y="33"/>
                    </a:lnTo>
                    <a:lnTo>
                      <a:pt x="24" y="29"/>
                    </a:lnTo>
                    <a:lnTo>
                      <a:pt x="24" y="27"/>
                    </a:lnTo>
                    <a:lnTo>
                      <a:pt x="24" y="24"/>
                    </a:lnTo>
                    <a:lnTo>
                      <a:pt x="24" y="26"/>
                    </a:lnTo>
                    <a:lnTo>
                      <a:pt x="24" y="29"/>
                    </a:lnTo>
                    <a:lnTo>
                      <a:pt x="24" y="33"/>
                    </a:lnTo>
                    <a:lnTo>
                      <a:pt x="25" y="36"/>
                    </a:lnTo>
                    <a:lnTo>
                      <a:pt x="25" y="41"/>
                    </a:lnTo>
                    <a:lnTo>
                      <a:pt x="25" y="47"/>
                    </a:lnTo>
                    <a:lnTo>
                      <a:pt x="25" y="52"/>
                    </a:lnTo>
                    <a:lnTo>
                      <a:pt x="25" y="57"/>
                    </a:lnTo>
                    <a:lnTo>
                      <a:pt x="25" y="62"/>
                    </a:lnTo>
                    <a:lnTo>
                      <a:pt x="25" y="65"/>
                    </a:lnTo>
                    <a:lnTo>
                      <a:pt x="25" y="67"/>
                    </a:lnTo>
                    <a:lnTo>
                      <a:pt x="25" y="68"/>
                    </a:lnTo>
                    <a:lnTo>
                      <a:pt x="25" y="67"/>
                    </a:lnTo>
                    <a:lnTo>
                      <a:pt x="25" y="64"/>
                    </a:lnTo>
                    <a:lnTo>
                      <a:pt x="25" y="61"/>
                    </a:lnTo>
                    <a:lnTo>
                      <a:pt x="27" y="56"/>
                    </a:lnTo>
                    <a:lnTo>
                      <a:pt x="27" y="50"/>
                    </a:lnTo>
                    <a:lnTo>
                      <a:pt x="27" y="44"/>
                    </a:lnTo>
                    <a:lnTo>
                      <a:pt x="27" y="36"/>
                    </a:lnTo>
                    <a:lnTo>
                      <a:pt x="27" y="30"/>
                    </a:lnTo>
                    <a:lnTo>
                      <a:pt x="27" y="26"/>
                    </a:lnTo>
                    <a:lnTo>
                      <a:pt x="27" y="22"/>
                    </a:lnTo>
                    <a:lnTo>
                      <a:pt x="27" y="18"/>
                    </a:lnTo>
                    <a:lnTo>
                      <a:pt x="27" y="17"/>
                    </a:lnTo>
                    <a:lnTo>
                      <a:pt x="27" y="18"/>
                    </a:lnTo>
                    <a:lnTo>
                      <a:pt x="27" y="20"/>
                    </a:lnTo>
                    <a:lnTo>
                      <a:pt x="27" y="23"/>
                    </a:lnTo>
                    <a:lnTo>
                      <a:pt x="27" y="27"/>
                    </a:lnTo>
                    <a:lnTo>
                      <a:pt x="28" y="33"/>
                    </a:lnTo>
                    <a:lnTo>
                      <a:pt x="28" y="39"/>
                    </a:lnTo>
                    <a:lnTo>
                      <a:pt x="28" y="45"/>
                    </a:lnTo>
                    <a:lnTo>
                      <a:pt x="28" y="50"/>
                    </a:lnTo>
                    <a:lnTo>
                      <a:pt x="28" y="56"/>
                    </a:lnTo>
                    <a:lnTo>
                      <a:pt x="28" y="59"/>
                    </a:lnTo>
                    <a:lnTo>
                      <a:pt x="28" y="63"/>
                    </a:lnTo>
                    <a:lnTo>
                      <a:pt x="28" y="65"/>
                    </a:lnTo>
                    <a:lnTo>
                      <a:pt x="28" y="67"/>
                    </a:lnTo>
                    <a:lnTo>
                      <a:pt x="28" y="65"/>
                    </a:lnTo>
                    <a:lnTo>
                      <a:pt x="28" y="63"/>
                    </a:lnTo>
                    <a:lnTo>
                      <a:pt x="29" y="59"/>
                    </a:lnTo>
                    <a:lnTo>
                      <a:pt x="29" y="56"/>
                    </a:lnTo>
                    <a:lnTo>
                      <a:pt x="29" y="51"/>
                    </a:lnTo>
                    <a:lnTo>
                      <a:pt x="29" y="47"/>
                    </a:lnTo>
                    <a:lnTo>
                      <a:pt x="29" y="44"/>
                    </a:lnTo>
                    <a:lnTo>
                      <a:pt x="29" y="40"/>
                    </a:lnTo>
                    <a:lnTo>
                      <a:pt x="29" y="38"/>
                    </a:lnTo>
                    <a:lnTo>
                      <a:pt x="29" y="36"/>
                    </a:lnTo>
                    <a:lnTo>
                      <a:pt x="29" y="38"/>
                    </a:lnTo>
                    <a:lnTo>
                      <a:pt x="29" y="40"/>
                    </a:lnTo>
                    <a:lnTo>
                      <a:pt x="29" y="44"/>
                    </a:lnTo>
                    <a:lnTo>
                      <a:pt x="29" y="47"/>
                    </a:lnTo>
                    <a:lnTo>
                      <a:pt x="30" y="52"/>
                    </a:lnTo>
                    <a:lnTo>
                      <a:pt x="30" y="57"/>
                    </a:lnTo>
                    <a:lnTo>
                      <a:pt x="30" y="62"/>
                    </a:lnTo>
                    <a:lnTo>
                      <a:pt x="30" y="67"/>
                    </a:lnTo>
                    <a:lnTo>
                      <a:pt x="30" y="70"/>
                    </a:lnTo>
                    <a:lnTo>
                      <a:pt x="30" y="73"/>
                    </a:lnTo>
                    <a:lnTo>
                      <a:pt x="30" y="75"/>
                    </a:lnTo>
                    <a:lnTo>
                      <a:pt x="30" y="74"/>
                    </a:lnTo>
                    <a:lnTo>
                      <a:pt x="30" y="71"/>
                    </a:lnTo>
                    <a:lnTo>
                      <a:pt x="30" y="69"/>
                    </a:lnTo>
                    <a:lnTo>
                      <a:pt x="31" y="65"/>
                    </a:lnTo>
                    <a:lnTo>
                      <a:pt x="31" y="62"/>
                    </a:lnTo>
                    <a:lnTo>
                      <a:pt x="31" y="58"/>
                    </a:lnTo>
                    <a:lnTo>
                      <a:pt x="31" y="55"/>
                    </a:lnTo>
                    <a:lnTo>
                      <a:pt x="31" y="52"/>
                    </a:lnTo>
                    <a:lnTo>
                      <a:pt x="31" y="49"/>
                    </a:lnTo>
                    <a:lnTo>
                      <a:pt x="31" y="46"/>
                    </a:lnTo>
                    <a:lnTo>
                      <a:pt x="31" y="45"/>
                    </a:lnTo>
                    <a:lnTo>
                      <a:pt x="31" y="44"/>
                    </a:lnTo>
                    <a:lnTo>
                      <a:pt x="31" y="43"/>
                    </a:lnTo>
                    <a:lnTo>
                      <a:pt x="31" y="44"/>
                    </a:lnTo>
                    <a:lnTo>
                      <a:pt x="33" y="45"/>
                    </a:lnTo>
                    <a:lnTo>
                      <a:pt x="33" y="49"/>
                    </a:lnTo>
                    <a:lnTo>
                      <a:pt x="33" y="51"/>
                    </a:lnTo>
                    <a:lnTo>
                      <a:pt x="33" y="56"/>
                    </a:lnTo>
                    <a:lnTo>
                      <a:pt x="33" y="61"/>
                    </a:lnTo>
                    <a:lnTo>
                      <a:pt x="33" y="67"/>
                    </a:lnTo>
                    <a:lnTo>
                      <a:pt x="33" y="74"/>
                    </a:lnTo>
                    <a:lnTo>
                      <a:pt x="33" y="80"/>
                    </a:lnTo>
                    <a:lnTo>
                      <a:pt x="33" y="87"/>
                    </a:lnTo>
                    <a:lnTo>
                      <a:pt x="33" y="93"/>
                    </a:lnTo>
                    <a:lnTo>
                      <a:pt x="33" y="99"/>
                    </a:lnTo>
                    <a:lnTo>
                      <a:pt x="33" y="104"/>
                    </a:lnTo>
                    <a:lnTo>
                      <a:pt x="34" y="106"/>
                    </a:lnTo>
                    <a:lnTo>
                      <a:pt x="34" y="108"/>
                    </a:lnTo>
                    <a:lnTo>
                      <a:pt x="34" y="106"/>
                    </a:lnTo>
                    <a:lnTo>
                      <a:pt x="34" y="104"/>
                    </a:lnTo>
                    <a:lnTo>
                      <a:pt x="34" y="99"/>
                    </a:lnTo>
                    <a:lnTo>
                      <a:pt x="34" y="92"/>
                    </a:lnTo>
                    <a:lnTo>
                      <a:pt x="34" y="85"/>
                    </a:lnTo>
                    <a:lnTo>
                      <a:pt x="34" y="76"/>
                    </a:lnTo>
                    <a:lnTo>
                      <a:pt x="34" y="68"/>
                    </a:lnTo>
                    <a:lnTo>
                      <a:pt x="34" y="61"/>
                    </a:lnTo>
                    <a:lnTo>
                      <a:pt x="34" y="53"/>
                    </a:lnTo>
                    <a:lnTo>
                      <a:pt x="34" y="49"/>
                    </a:lnTo>
                    <a:lnTo>
                      <a:pt x="34" y="46"/>
                    </a:lnTo>
                    <a:lnTo>
                      <a:pt x="35" y="45"/>
                    </a:lnTo>
                    <a:lnTo>
                      <a:pt x="35" y="46"/>
                    </a:lnTo>
                    <a:lnTo>
                      <a:pt x="35" y="50"/>
                    </a:lnTo>
                    <a:lnTo>
                      <a:pt x="35" y="55"/>
                    </a:lnTo>
                    <a:lnTo>
                      <a:pt x="35" y="61"/>
                    </a:lnTo>
                    <a:lnTo>
                      <a:pt x="35" y="68"/>
                    </a:lnTo>
                    <a:lnTo>
                      <a:pt x="35" y="74"/>
                    </a:lnTo>
                    <a:lnTo>
                      <a:pt x="35" y="81"/>
                    </a:lnTo>
                    <a:lnTo>
                      <a:pt x="35" y="86"/>
                    </a:lnTo>
                    <a:lnTo>
                      <a:pt x="35" y="90"/>
                    </a:lnTo>
                    <a:lnTo>
                      <a:pt x="35" y="91"/>
                    </a:lnTo>
                    <a:lnTo>
                      <a:pt x="36" y="88"/>
                    </a:lnTo>
                    <a:lnTo>
                      <a:pt x="36" y="84"/>
                    </a:lnTo>
                    <a:lnTo>
                      <a:pt x="36" y="77"/>
                    </a:lnTo>
                    <a:lnTo>
                      <a:pt x="36" y="70"/>
                    </a:lnTo>
                    <a:lnTo>
                      <a:pt x="36" y="62"/>
                    </a:lnTo>
                    <a:lnTo>
                      <a:pt x="36" y="53"/>
                    </a:lnTo>
                    <a:lnTo>
                      <a:pt x="36" y="46"/>
                    </a:lnTo>
                    <a:lnTo>
                      <a:pt x="36" y="40"/>
                    </a:lnTo>
                    <a:lnTo>
                      <a:pt x="36" y="34"/>
                    </a:lnTo>
                    <a:lnTo>
                      <a:pt x="36" y="30"/>
                    </a:lnTo>
                    <a:lnTo>
                      <a:pt x="36" y="28"/>
                    </a:lnTo>
                    <a:lnTo>
                      <a:pt x="38" y="29"/>
                    </a:lnTo>
                    <a:lnTo>
                      <a:pt x="38" y="32"/>
                    </a:lnTo>
                    <a:lnTo>
                      <a:pt x="38" y="34"/>
                    </a:lnTo>
                    <a:lnTo>
                      <a:pt x="38" y="36"/>
                    </a:lnTo>
                    <a:lnTo>
                      <a:pt x="38" y="39"/>
                    </a:lnTo>
                    <a:lnTo>
                      <a:pt x="38" y="40"/>
                    </a:lnTo>
                    <a:lnTo>
                      <a:pt x="38" y="41"/>
                    </a:lnTo>
                    <a:lnTo>
                      <a:pt x="38" y="43"/>
                    </a:lnTo>
                    <a:lnTo>
                      <a:pt x="38" y="41"/>
                    </a:lnTo>
                    <a:lnTo>
                      <a:pt x="39" y="41"/>
                    </a:lnTo>
                    <a:lnTo>
                      <a:pt x="39" y="43"/>
                    </a:lnTo>
                    <a:lnTo>
                      <a:pt x="39" y="44"/>
                    </a:lnTo>
                    <a:lnTo>
                      <a:pt x="39" y="45"/>
                    </a:lnTo>
                    <a:lnTo>
                      <a:pt x="39" y="46"/>
                    </a:lnTo>
                    <a:lnTo>
                      <a:pt x="39" y="45"/>
                    </a:lnTo>
                    <a:lnTo>
                      <a:pt x="39" y="44"/>
                    </a:lnTo>
                    <a:lnTo>
                      <a:pt x="39" y="43"/>
                    </a:lnTo>
                    <a:lnTo>
                      <a:pt x="40" y="41"/>
                    </a:lnTo>
                    <a:lnTo>
                      <a:pt x="40" y="39"/>
                    </a:lnTo>
                    <a:lnTo>
                      <a:pt x="40" y="38"/>
                    </a:lnTo>
                    <a:lnTo>
                      <a:pt x="40" y="36"/>
                    </a:lnTo>
                    <a:lnTo>
                      <a:pt x="40" y="35"/>
                    </a:lnTo>
                    <a:lnTo>
                      <a:pt x="40" y="34"/>
                    </a:lnTo>
                    <a:lnTo>
                      <a:pt x="40" y="35"/>
                    </a:lnTo>
                    <a:lnTo>
                      <a:pt x="40" y="36"/>
                    </a:lnTo>
                    <a:lnTo>
                      <a:pt x="40" y="38"/>
                    </a:lnTo>
                    <a:lnTo>
                      <a:pt x="40" y="40"/>
                    </a:lnTo>
                    <a:lnTo>
                      <a:pt x="41" y="43"/>
                    </a:lnTo>
                    <a:lnTo>
                      <a:pt x="41" y="44"/>
                    </a:lnTo>
                    <a:lnTo>
                      <a:pt x="41" y="46"/>
                    </a:lnTo>
                    <a:lnTo>
                      <a:pt x="41" y="47"/>
                    </a:lnTo>
                    <a:lnTo>
                      <a:pt x="41" y="49"/>
                    </a:lnTo>
                    <a:lnTo>
                      <a:pt x="41" y="47"/>
                    </a:lnTo>
                    <a:lnTo>
                      <a:pt x="41" y="46"/>
                    </a:lnTo>
                    <a:lnTo>
                      <a:pt x="41" y="45"/>
                    </a:lnTo>
                    <a:lnTo>
                      <a:pt x="41" y="44"/>
                    </a:lnTo>
                    <a:lnTo>
                      <a:pt x="41" y="43"/>
                    </a:lnTo>
                    <a:lnTo>
                      <a:pt x="42" y="41"/>
                    </a:lnTo>
                    <a:lnTo>
                      <a:pt x="42" y="40"/>
                    </a:lnTo>
                    <a:lnTo>
                      <a:pt x="42" y="41"/>
                    </a:lnTo>
                    <a:lnTo>
                      <a:pt x="42" y="43"/>
                    </a:lnTo>
                    <a:lnTo>
                      <a:pt x="42" y="44"/>
                    </a:lnTo>
                    <a:lnTo>
                      <a:pt x="42" y="46"/>
                    </a:lnTo>
                    <a:lnTo>
                      <a:pt x="42" y="49"/>
                    </a:lnTo>
                    <a:lnTo>
                      <a:pt x="42" y="52"/>
                    </a:lnTo>
                    <a:lnTo>
                      <a:pt x="42" y="56"/>
                    </a:lnTo>
                    <a:lnTo>
                      <a:pt x="42" y="59"/>
                    </a:lnTo>
                    <a:lnTo>
                      <a:pt x="42" y="64"/>
                    </a:lnTo>
                    <a:lnTo>
                      <a:pt x="42" y="68"/>
                    </a:lnTo>
                    <a:lnTo>
                      <a:pt x="44" y="71"/>
                    </a:lnTo>
                    <a:lnTo>
                      <a:pt x="44" y="75"/>
                    </a:lnTo>
                    <a:lnTo>
                      <a:pt x="44" y="80"/>
                    </a:lnTo>
                    <a:lnTo>
                      <a:pt x="44" y="84"/>
                    </a:lnTo>
                    <a:lnTo>
                      <a:pt x="44" y="87"/>
                    </a:lnTo>
                    <a:lnTo>
                      <a:pt x="44" y="91"/>
                    </a:lnTo>
                    <a:lnTo>
                      <a:pt x="44" y="94"/>
                    </a:lnTo>
                    <a:lnTo>
                      <a:pt x="44" y="98"/>
                    </a:lnTo>
                    <a:lnTo>
                      <a:pt x="44" y="102"/>
                    </a:lnTo>
                    <a:lnTo>
                      <a:pt x="44" y="105"/>
                    </a:lnTo>
                    <a:lnTo>
                      <a:pt x="44" y="109"/>
                    </a:lnTo>
                    <a:lnTo>
                      <a:pt x="44" y="112"/>
                    </a:lnTo>
                    <a:lnTo>
                      <a:pt x="45" y="115"/>
                    </a:lnTo>
                    <a:lnTo>
                      <a:pt x="45" y="116"/>
                    </a:lnTo>
                    <a:lnTo>
                      <a:pt x="45" y="117"/>
                    </a:lnTo>
                    <a:lnTo>
                      <a:pt x="45" y="118"/>
                    </a:lnTo>
                    <a:lnTo>
                      <a:pt x="45" y="117"/>
                    </a:lnTo>
                    <a:lnTo>
                      <a:pt x="45" y="116"/>
                    </a:lnTo>
                    <a:lnTo>
                      <a:pt x="45" y="114"/>
                    </a:lnTo>
                    <a:lnTo>
                      <a:pt x="45" y="110"/>
                    </a:lnTo>
                    <a:lnTo>
                      <a:pt x="45" y="105"/>
                    </a:lnTo>
                    <a:lnTo>
                      <a:pt x="45" y="100"/>
                    </a:lnTo>
                    <a:lnTo>
                      <a:pt x="45" y="96"/>
                    </a:lnTo>
                    <a:lnTo>
                      <a:pt x="45" y="90"/>
                    </a:lnTo>
                    <a:lnTo>
                      <a:pt x="45" y="84"/>
                    </a:lnTo>
                    <a:lnTo>
                      <a:pt x="46" y="79"/>
                    </a:lnTo>
                    <a:lnTo>
                      <a:pt x="46" y="73"/>
                    </a:lnTo>
                    <a:lnTo>
                      <a:pt x="46" y="68"/>
                    </a:lnTo>
                    <a:lnTo>
                      <a:pt x="46" y="63"/>
                    </a:lnTo>
                    <a:lnTo>
                      <a:pt x="46" y="59"/>
                    </a:lnTo>
                    <a:lnTo>
                      <a:pt x="46" y="56"/>
                    </a:lnTo>
                    <a:lnTo>
                      <a:pt x="46" y="52"/>
                    </a:lnTo>
                    <a:lnTo>
                      <a:pt x="46" y="50"/>
                    </a:lnTo>
                    <a:lnTo>
                      <a:pt x="46" y="47"/>
                    </a:lnTo>
                    <a:lnTo>
                      <a:pt x="46" y="46"/>
                    </a:lnTo>
                    <a:lnTo>
                      <a:pt x="46" y="45"/>
                    </a:lnTo>
                    <a:lnTo>
                      <a:pt x="46" y="44"/>
                    </a:lnTo>
                    <a:lnTo>
                      <a:pt x="47" y="43"/>
                    </a:lnTo>
                    <a:lnTo>
                      <a:pt x="47" y="41"/>
                    </a:lnTo>
                    <a:lnTo>
                      <a:pt x="47" y="40"/>
                    </a:lnTo>
                    <a:lnTo>
                      <a:pt x="47" y="39"/>
                    </a:lnTo>
                    <a:lnTo>
                      <a:pt x="48" y="40"/>
                    </a:lnTo>
                    <a:lnTo>
                      <a:pt x="48" y="43"/>
                    </a:lnTo>
                    <a:lnTo>
                      <a:pt x="48" y="45"/>
                    </a:lnTo>
                    <a:lnTo>
                      <a:pt x="48" y="49"/>
                    </a:lnTo>
                    <a:lnTo>
                      <a:pt x="48" y="53"/>
                    </a:lnTo>
                    <a:lnTo>
                      <a:pt x="48" y="58"/>
                    </a:lnTo>
                    <a:lnTo>
                      <a:pt x="48" y="64"/>
                    </a:lnTo>
                    <a:lnTo>
                      <a:pt x="48" y="70"/>
                    </a:lnTo>
                    <a:lnTo>
                      <a:pt x="48" y="77"/>
                    </a:lnTo>
                    <a:lnTo>
                      <a:pt x="48" y="84"/>
                    </a:lnTo>
                    <a:lnTo>
                      <a:pt x="48" y="88"/>
                    </a:lnTo>
                    <a:lnTo>
                      <a:pt x="48" y="93"/>
                    </a:lnTo>
                    <a:lnTo>
                      <a:pt x="50" y="97"/>
                    </a:lnTo>
                    <a:lnTo>
                      <a:pt x="50" y="99"/>
                    </a:lnTo>
                    <a:lnTo>
                      <a:pt x="50" y="100"/>
                    </a:lnTo>
                    <a:lnTo>
                      <a:pt x="50" y="99"/>
                    </a:lnTo>
                    <a:lnTo>
                      <a:pt x="50" y="97"/>
                    </a:lnTo>
                    <a:lnTo>
                      <a:pt x="50" y="92"/>
                    </a:lnTo>
                    <a:lnTo>
                      <a:pt x="50" y="87"/>
                    </a:lnTo>
                    <a:lnTo>
                      <a:pt x="50" y="81"/>
                    </a:lnTo>
                    <a:lnTo>
                      <a:pt x="50" y="75"/>
                    </a:lnTo>
                    <a:lnTo>
                      <a:pt x="50" y="68"/>
                    </a:lnTo>
                    <a:lnTo>
                      <a:pt x="50" y="62"/>
                    </a:lnTo>
                    <a:lnTo>
                      <a:pt x="50" y="55"/>
                    </a:lnTo>
                    <a:lnTo>
                      <a:pt x="51" y="50"/>
                    </a:lnTo>
                    <a:lnTo>
                      <a:pt x="51" y="45"/>
                    </a:lnTo>
                    <a:lnTo>
                      <a:pt x="51" y="40"/>
                    </a:lnTo>
                    <a:lnTo>
                      <a:pt x="51" y="38"/>
                    </a:lnTo>
                    <a:lnTo>
                      <a:pt x="51" y="40"/>
                    </a:lnTo>
                    <a:lnTo>
                      <a:pt x="51" y="43"/>
                    </a:lnTo>
                    <a:lnTo>
                      <a:pt x="51" y="47"/>
                    </a:lnTo>
                    <a:lnTo>
                      <a:pt x="51" y="52"/>
                    </a:lnTo>
                    <a:lnTo>
                      <a:pt x="51" y="57"/>
                    </a:lnTo>
                    <a:lnTo>
                      <a:pt x="51" y="62"/>
                    </a:lnTo>
                    <a:lnTo>
                      <a:pt x="52" y="67"/>
                    </a:lnTo>
                    <a:lnTo>
                      <a:pt x="52" y="70"/>
                    </a:lnTo>
                    <a:lnTo>
                      <a:pt x="52" y="73"/>
                    </a:lnTo>
                    <a:lnTo>
                      <a:pt x="52" y="75"/>
                    </a:lnTo>
                    <a:lnTo>
                      <a:pt x="52" y="74"/>
                    </a:lnTo>
                    <a:lnTo>
                      <a:pt x="52" y="71"/>
                    </a:lnTo>
                    <a:lnTo>
                      <a:pt x="52" y="69"/>
                    </a:lnTo>
                    <a:lnTo>
                      <a:pt x="52" y="65"/>
                    </a:lnTo>
                    <a:lnTo>
                      <a:pt x="52" y="62"/>
                    </a:lnTo>
                    <a:lnTo>
                      <a:pt x="52" y="58"/>
                    </a:lnTo>
                    <a:lnTo>
                      <a:pt x="52" y="53"/>
                    </a:lnTo>
                    <a:lnTo>
                      <a:pt x="52" y="50"/>
                    </a:lnTo>
                    <a:lnTo>
                      <a:pt x="53" y="45"/>
                    </a:lnTo>
                    <a:lnTo>
                      <a:pt x="53" y="40"/>
                    </a:lnTo>
                    <a:lnTo>
                      <a:pt x="53" y="36"/>
                    </a:lnTo>
                    <a:lnTo>
                      <a:pt x="53" y="32"/>
                    </a:lnTo>
                    <a:lnTo>
                      <a:pt x="53" y="27"/>
                    </a:lnTo>
                    <a:lnTo>
                      <a:pt x="53" y="22"/>
                    </a:lnTo>
                    <a:lnTo>
                      <a:pt x="53" y="17"/>
                    </a:lnTo>
                    <a:lnTo>
                      <a:pt x="53" y="12"/>
                    </a:lnTo>
                    <a:lnTo>
                      <a:pt x="53" y="9"/>
                    </a:lnTo>
                    <a:lnTo>
                      <a:pt x="53" y="5"/>
                    </a:lnTo>
                    <a:lnTo>
                      <a:pt x="53" y="3"/>
                    </a:lnTo>
                    <a:lnTo>
                      <a:pt x="53" y="2"/>
                    </a:lnTo>
                    <a:lnTo>
                      <a:pt x="55" y="2"/>
                    </a:lnTo>
                    <a:lnTo>
                      <a:pt x="55" y="3"/>
                    </a:lnTo>
                    <a:lnTo>
                      <a:pt x="55" y="5"/>
                    </a:lnTo>
                    <a:lnTo>
                      <a:pt x="55" y="10"/>
                    </a:lnTo>
                    <a:lnTo>
                      <a:pt x="55" y="15"/>
                    </a:lnTo>
                    <a:lnTo>
                      <a:pt x="55" y="20"/>
                    </a:lnTo>
                    <a:lnTo>
                      <a:pt x="55" y="26"/>
                    </a:lnTo>
                    <a:lnTo>
                      <a:pt x="55" y="32"/>
                    </a:lnTo>
                    <a:lnTo>
                      <a:pt x="55" y="36"/>
                    </a:lnTo>
                    <a:lnTo>
                      <a:pt x="55" y="41"/>
                    </a:lnTo>
                    <a:lnTo>
                      <a:pt x="55" y="45"/>
                    </a:lnTo>
                    <a:lnTo>
                      <a:pt x="55" y="49"/>
                    </a:lnTo>
                    <a:lnTo>
                      <a:pt x="55" y="51"/>
                    </a:lnTo>
                    <a:lnTo>
                      <a:pt x="56" y="52"/>
                    </a:lnTo>
                    <a:lnTo>
                      <a:pt x="56" y="53"/>
                    </a:lnTo>
                    <a:lnTo>
                      <a:pt x="56" y="56"/>
                    </a:lnTo>
                    <a:lnTo>
                      <a:pt x="56" y="57"/>
                    </a:lnTo>
                    <a:lnTo>
                      <a:pt x="56" y="58"/>
                    </a:lnTo>
                    <a:lnTo>
                      <a:pt x="56" y="59"/>
                    </a:lnTo>
                    <a:lnTo>
                      <a:pt x="56" y="62"/>
                    </a:lnTo>
                    <a:lnTo>
                      <a:pt x="56" y="65"/>
                    </a:lnTo>
                    <a:lnTo>
                      <a:pt x="56" y="69"/>
                    </a:lnTo>
                    <a:lnTo>
                      <a:pt x="56" y="73"/>
                    </a:lnTo>
                    <a:lnTo>
                      <a:pt x="56" y="76"/>
                    </a:lnTo>
                    <a:lnTo>
                      <a:pt x="56" y="80"/>
                    </a:lnTo>
                    <a:lnTo>
                      <a:pt x="57" y="82"/>
                    </a:lnTo>
                    <a:lnTo>
                      <a:pt x="57" y="85"/>
                    </a:lnTo>
                    <a:lnTo>
                      <a:pt x="57" y="87"/>
                    </a:lnTo>
                    <a:lnTo>
                      <a:pt x="57" y="86"/>
                    </a:lnTo>
                    <a:lnTo>
                      <a:pt x="57" y="84"/>
                    </a:lnTo>
                    <a:lnTo>
                      <a:pt x="57" y="81"/>
                    </a:lnTo>
                    <a:lnTo>
                      <a:pt x="57" y="77"/>
                    </a:lnTo>
                    <a:lnTo>
                      <a:pt x="57" y="74"/>
                    </a:lnTo>
                    <a:lnTo>
                      <a:pt x="57" y="69"/>
                    </a:lnTo>
                    <a:lnTo>
                      <a:pt x="57" y="65"/>
                    </a:lnTo>
                    <a:lnTo>
                      <a:pt x="57" y="62"/>
                    </a:lnTo>
                    <a:lnTo>
                      <a:pt x="58" y="58"/>
                    </a:lnTo>
                    <a:lnTo>
                      <a:pt x="58" y="55"/>
                    </a:lnTo>
                    <a:lnTo>
                      <a:pt x="58" y="52"/>
                    </a:lnTo>
                    <a:lnTo>
                      <a:pt x="58" y="50"/>
                    </a:lnTo>
                    <a:lnTo>
                      <a:pt x="58" y="47"/>
                    </a:lnTo>
                    <a:lnTo>
                      <a:pt x="58" y="45"/>
                    </a:lnTo>
                    <a:lnTo>
                      <a:pt x="58" y="44"/>
                    </a:lnTo>
                    <a:lnTo>
                      <a:pt x="58" y="43"/>
                    </a:lnTo>
                    <a:lnTo>
                      <a:pt x="58" y="40"/>
                    </a:lnTo>
                    <a:lnTo>
                      <a:pt x="58" y="39"/>
                    </a:lnTo>
                    <a:lnTo>
                      <a:pt x="58" y="38"/>
                    </a:lnTo>
                    <a:lnTo>
                      <a:pt x="58" y="36"/>
                    </a:lnTo>
                    <a:lnTo>
                      <a:pt x="59" y="35"/>
                    </a:lnTo>
                    <a:lnTo>
                      <a:pt x="59" y="34"/>
                    </a:lnTo>
                    <a:lnTo>
                      <a:pt x="59" y="35"/>
                    </a:lnTo>
                    <a:lnTo>
                      <a:pt x="59" y="38"/>
                    </a:lnTo>
                    <a:lnTo>
                      <a:pt x="59" y="40"/>
                    </a:lnTo>
                    <a:lnTo>
                      <a:pt x="59" y="44"/>
                    </a:lnTo>
                    <a:lnTo>
                      <a:pt x="59" y="47"/>
                    </a:lnTo>
                    <a:lnTo>
                      <a:pt x="59" y="52"/>
                    </a:lnTo>
                    <a:lnTo>
                      <a:pt x="59" y="58"/>
                    </a:lnTo>
                    <a:lnTo>
                      <a:pt x="59" y="63"/>
                    </a:lnTo>
                    <a:lnTo>
                      <a:pt x="59" y="68"/>
                    </a:lnTo>
                    <a:lnTo>
                      <a:pt x="59" y="71"/>
                    </a:lnTo>
                    <a:lnTo>
                      <a:pt x="61" y="75"/>
                    </a:lnTo>
                    <a:lnTo>
                      <a:pt x="61" y="77"/>
                    </a:lnTo>
                    <a:lnTo>
                      <a:pt x="61" y="80"/>
                    </a:lnTo>
                    <a:lnTo>
                      <a:pt x="61" y="81"/>
                    </a:lnTo>
                    <a:lnTo>
                      <a:pt x="61" y="80"/>
                    </a:lnTo>
                    <a:lnTo>
                      <a:pt x="61" y="79"/>
                    </a:lnTo>
                    <a:lnTo>
                      <a:pt x="61" y="77"/>
                    </a:lnTo>
                    <a:lnTo>
                      <a:pt x="61" y="76"/>
                    </a:lnTo>
                    <a:lnTo>
                      <a:pt x="61" y="75"/>
                    </a:lnTo>
                    <a:lnTo>
                      <a:pt x="61" y="74"/>
                    </a:lnTo>
                    <a:lnTo>
                      <a:pt x="61" y="73"/>
                    </a:lnTo>
                    <a:lnTo>
                      <a:pt x="62" y="73"/>
                    </a:lnTo>
                    <a:lnTo>
                      <a:pt x="62" y="74"/>
                    </a:lnTo>
                    <a:lnTo>
                      <a:pt x="62" y="75"/>
                    </a:lnTo>
                    <a:lnTo>
                      <a:pt x="62" y="77"/>
                    </a:lnTo>
                    <a:lnTo>
                      <a:pt x="62" y="79"/>
                    </a:lnTo>
                    <a:lnTo>
                      <a:pt x="62" y="81"/>
                    </a:lnTo>
                    <a:lnTo>
                      <a:pt x="62" y="84"/>
                    </a:lnTo>
                    <a:lnTo>
                      <a:pt x="62" y="86"/>
                    </a:lnTo>
                    <a:lnTo>
                      <a:pt x="62" y="87"/>
                    </a:lnTo>
                    <a:lnTo>
                      <a:pt x="62" y="88"/>
                    </a:lnTo>
                    <a:lnTo>
                      <a:pt x="62" y="87"/>
                    </a:lnTo>
                    <a:lnTo>
                      <a:pt x="63" y="86"/>
                    </a:lnTo>
                    <a:lnTo>
                      <a:pt x="63" y="85"/>
                    </a:lnTo>
                    <a:lnTo>
                      <a:pt x="63" y="82"/>
                    </a:lnTo>
                    <a:lnTo>
                      <a:pt x="63" y="80"/>
                    </a:lnTo>
                    <a:lnTo>
                      <a:pt x="63" y="77"/>
                    </a:lnTo>
                    <a:lnTo>
                      <a:pt x="63" y="75"/>
                    </a:lnTo>
                    <a:lnTo>
                      <a:pt x="63" y="73"/>
                    </a:lnTo>
                    <a:lnTo>
                      <a:pt x="63" y="70"/>
                    </a:lnTo>
                    <a:lnTo>
                      <a:pt x="63" y="71"/>
                    </a:lnTo>
                    <a:lnTo>
                      <a:pt x="64" y="74"/>
                    </a:lnTo>
                    <a:lnTo>
                      <a:pt x="64" y="76"/>
                    </a:lnTo>
                    <a:lnTo>
                      <a:pt x="64" y="79"/>
                    </a:lnTo>
                    <a:lnTo>
                      <a:pt x="64" y="81"/>
                    </a:lnTo>
                    <a:lnTo>
                      <a:pt x="64" y="82"/>
                    </a:lnTo>
                    <a:lnTo>
                      <a:pt x="64" y="85"/>
                    </a:lnTo>
                    <a:lnTo>
                      <a:pt x="64" y="86"/>
                    </a:lnTo>
                    <a:lnTo>
                      <a:pt x="64" y="85"/>
                    </a:lnTo>
                    <a:lnTo>
                      <a:pt x="64" y="84"/>
                    </a:lnTo>
                    <a:lnTo>
                      <a:pt x="64" y="81"/>
                    </a:lnTo>
                    <a:lnTo>
                      <a:pt x="64" y="79"/>
                    </a:lnTo>
                    <a:lnTo>
                      <a:pt x="64" y="75"/>
                    </a:lnTo>
                    <a:lnTo>
                      <a:pt x="65" y="73"/>
                    </a:lnTo>
                    <a:lnTo>
                      <a:pt x="65" y="69"/>
                    </a:lnTo>
                    <a:lnTo>
                      <a:pt x="65" y="65"/>
                    </a:lnTo>
                    <a:lnTo>
                      <a:pt x="65" y="63"/>
                    </a:lnTo>
                    <a:lnTo>
                      <a:pt x="65" y="61"/>
                    </a:lnTo>
                    <a:lnTo>
                      <a:pt x="65" y="58"/>
                    </a:lnTo>
                    <a:lnTo>
                      <a:pt x="65" y="57"/>
                    </a:lnTo>
                    <a:lnTo>
                      <a:pt x="65" y="56"/>
                    </a:lnTo>
                    <a:lnTo>
                      <a:pt x="65" y="55"/>
                    </a:lnTo>
                    <a:lnTo>
                      <a:pt x="65" y="53"/>
                    </a:lnTo>
                    <a:lnTo>
                      <a:pt x="67" y="52"/>
                    </a:lnTo>
                    <a:lnTo>
                      <a:pt x="67" y="51"/>
                    </a:lnTo>
                    <a:lnTo>
                      <a:pt x="67" y="50"/>
                    </a:lnTo>
                    <a:lnTo>
                      <a:pt x="67" y="49"/>
                    </a:lnTo>
                    <a:lnTo>
                      <a:pt x="67" y="46"/>
                    </a:lnTo>
                    <a:lnTo>
                      <a:pt x="67" y="44"/>
                    </a:lnTo>
                    <a:lnTo>
                      <a:pt x="67" y="41"/>
                    </a:lnTo>
                    <a:lnTo>
                      <a:pt x="67" y="38"/>
                    </a:lnTo>
                    <a:lnTo>
                      <a:pt x="67" y="34"/>
                    </a:lnTo>
                    <a:lnTo>
                      <a:pt x="67" y="30"/>
                    </a:lnTo>
                    <a:lnTo>
                      <a:pt x="67" y="27"/>
                    </a:lnTo>
                    <a:lnTo>
                      <a:pt x="67" y="22"/>
                    </a:lnTo>
                    <a:lnTo>
                      <a:pt x="68" y="18"/>
                    </a:lnTo>
                    <a:lnTo>
                      <a:pt x="68" y="14"/>
                    </a:lnTo>
                    <a:lnTo>
                      <a:pt x="68" y="10"/>
                    </a:lnTo>
                    <a:lnTo>
                      <a:pt x="68" y="6"/>
                    </a:lnTo>
                    <a:lnTo>
                      <a:pt x="68" y="4"/>
                    </a:lnTo>
                    <a:lnTo>
                      <a:pt x="68" y="3"/>
                    </a:lnTo>
                    <a:lnTo>
                      <a:pt x="68" y="2"/>
                    </a:lnTo>
                    <a:lnTo>
                      <a:pt x="68" y="0"/>
                    </a:lnTo>
                    <a:lnTo>
                      <a:pt x="68" y="2"/>
                    </a:lnTo>
                    <a:lnTo>
                      <a:pt x="68" y="4"/>
                    </a:lnTo>
                    <a:lnTo>
                      <a:pt x="68" y="6"/>
                    </a:lnTo>
                    <a:lnTo>
                      <a:pt x="69" y="10"/>
                    </a:lnTo>
                    <a:lnTo>
                      <a:pt x="69" y="14"/>
                    </a:lnTo>
                    <a:lnTo>
                      <a:pt x="69" y="18"/>
                    </a:lnTo>
                    <a:lnTo>
                      <a:pt x="69" y="23"/>
                    </a:lnTo>
                    <a:lnTo>
                      <a:pt x="69" y="29"/>
                    </a:lnTo>
                    <a:lnTo>
                      <a:pt x="69" y="34"/>
                    </a:lnTo>
                    <a:lnTo>
                      <a:pt x="69" y="40"/>
                    </a:lnTo>
                    <a:lnTo>
                      <a:pt x="69" y="45"/>
                    </a:lnTo>
                    <a:lnTo>
                      <a:pt x="69" y="50"/>
                    </a:lnTo>
                    <a:lnTo>
                      <a:pt x="69" y="55"/>
                    </a:lnTo>
                    <a:lnTo>
                      <a:pt x="69" y="58"/>
                    </a:lnTo>
                    <a:lnTo>
                      <a:pt x="69" y="61"/>
                    </a:lnTo>
                    <a:lnTo>
                      <a:pt x="69" y="63"/>
                    </a:lnTo>
                    <a:lnTo>
                      <a:pt x="70" y="65"/>
                    </a:lnTo>
                    <a:lnTo>
                      <a:pt x="70" y="67"/>
                    </a:lnTo>
                    <a:lnTo>
                      <a:pt x="70" y="65"/>
                    </a:lnTo>
                    <a:lnTo>
                      <a:pt x="70" y="64"/>
                    </a:lnTo>
                    <a:lnTo>
                      <a:pt x="70" y="65"/>
                    </a:lnTo>
                    <a:lnTo>
                      <a:pt x="72" y="67"/>
                    </a:lnTo>
                    <a:lnTo>
                      <a:pt x="72" y="65"/>
                    </a:lnTo>
                    <a:lnTo>
                      <a:pt x="72" y="64"/>
                    </a:lnTo>
                    <a:lnTo>
                      <a:pt x="72" y="62"/>
                    </a:lnTo>
                    <a:lnTo>
                      <a:pt x="72" y="58"/>
                    </a:lnTo>
                    <a:lnTo>
                      <a:pt x="72" y="55"/>
                    </a:lnTo>
                    <a:lnTo>
                      <a:pt x="72" y="50"/>
                    </a:lnTo>
                    <a:lnTo>
                      <a:pt x="72" y="45"/>
                    </a:lnTo>
                    <a:lnTo>
                      <a:pt x="73" y="40"/>
                    </a:lnTo>
                    <a:lnTo>
                      <a:pt x="73" y="34"/>
                    </a:lnTo>
                    <a:lnTo>
                      <a:pt x="73" y="28"/>
                    </a:lnTo>
                    <a:lnTo>
                      <a:pt x="73" y="23"/>
                    </a:lnTo>
                    <a:lnTo>
                      <a:pt x="73" y="18"/>
                    </a:lnTo>
                    <a:lnTo>
                      <a:pt x="73" y="15"/>
                    </a:lnTo>
                    <a:lnTo>
                      <a:pt x="73" y="11"/>
                    </a:lnTo>
                    <a:lnTo>
                      <a:pt x="73" y="10"/>
                    </a:lnTo>
                    <a:lnTo>
                      <a:pt x="73" y="12"/>
                    </a:lnTo>
                    <a:lnTo>
                      <a:pt x="73" y="16"/>
                    </a:lnTo>
                    <a:lnTo>
                      <a:pt x="73" y="22"/>
                    </a:lnTo>
                    <a:lnTo>
                      <a:pt x="74" y="28"/>
                    </a:lnTo>
                    <a:lnTo>
                      <a:pt x="74" y="34"/>
                    </a:lnTo>
                    <a:lnTo>
                      <a:pt x="74" y="41"/>
                    </a:lnTo>
                    <a:lnTo>
                      <a:pt x="74" y="49"/>
                    </a:lnTo>
                    <a:lnTo>
                      <a:pt x="74" y="56"/>
                    </a:lnTo>
                    <a:lnTo>
                      <a:pt x="74" y="62"/>
                    </a:lnTo>
                    <a:lnTo>
                      <a:pt x="74" y="67"/>
                    </a:lnTo>
                    <a:lnTo>
                      <a:pt x="74" y="71"/>
                    </a:lnTo>
                    <a:lnTo>
                      <a:pt x="74" y="74"/>
                    </a:lnTo>
                    <a:lnTo>
                      <a:pt x="74" y="75"/>
                    </a:lnTo>
                    <a:lnTo>
                      <a:pt x="74" y="74"/>
                    </a:lnTo>
                    <a:lnTo>
                      <a:pt x="75" y="71"/>
                    </a:lnTo>
                    <a:lnTo>
                      <a:pt x="75" y="69"/>
                    </a:lnTo>
                    <a:lnTo>
                      <a:pt x="75" y="67"/>
                    </a:lnTo>
                    <a:lnTo>
                      <a:pt x="75" y="64"/>
                    </a:lnTo>
                    <a:lnTo>
                      <a:pt x="75" y="62"/>
                    </a:lnTo>
                    <a:lnTo>
                      <a:pt x="75" y="59"/>
                    </a:lnTo>
                    <a:lnTo>
                      <a:pt x="75" y="62"/>
                    </a:lnTo>
                    <a:lnTo>
                      <a:pt x="75" y="65"/>
                    </a:lnTo>
                    <a:lnTo>
                      <a:pt x="75" y="69"/>
                    </a:lnTo>
                    <a:lnTo>
                      <a:pt x="75" y="75"/>
                    </a:lnTo>
                    <a:lnTo>
                      <a:pt x="75" y="81"/>
                    </a:lnTo>
                    <a:lnTo>
                      <a:pt x="76" y="88"/>
                    </a:lnTo>
                    <a:lnTo>
                      <a:pt x="76" y="97"/>
                    </a:lnTo>
                    <a:lnTo>
                      <a:pt x="76" y="104"/>
                    </a:lnTo>
                    <a:lnTo>
                      <a:pt x="76" y="111"/>
                    </a:lnTo>
                    <a:lnTo>
                      <a:pt x="76" y="117"/>
                    </a:lnTo>
                    <a:lnTo>
                      <a:pt x="76" y="122"/>
                    </a:lnTo>
                    <a:lnTo>
                      <a:pt x="76" y="126"/>
                    </a:lnTo>
                    <a:lnTo>
                      <a:pt x="76" y="127"/>
                    </a:lnTo>
                    <a:lnTo>
                      <a:pt x="76" y="125"/>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12" name="Freeform 144"/>
              <p:cNvSpPr>
                <a:spLocks/>
              </p:cNvSpPr>
              <p:nvPr/>
            </p:nvSpPr>
            <p:spPr bwMode="auto">
              <a:xfrm>
                <a:off x="4977" y="2283"/>
                <a:ext cx="78" cy="101"/>
              </a:xfrm>
              <a:custGeom>
                <a:avLst/>
                <a:gdLst>
                  <a:gd name="T0" fmla="*/ 2 w 78"/>
                  <a:gd name="T1" fmla="*/ 21 h 101"/>
                  <a:gd name="T2" fmla="*/ 3 w 78"/>
                  <a:gd name="T3" fmla="*/ 40 h 101"/>
                  <a:gd name="T4" fmla="*/ 4 w 78"/>
                  <a:gd name="T5" fmla="*/ 42 h 101"/>
                  <a:gd name="T6" fmla="*/ 5 w 78"/>
                  <a:gd name="T7" fmla="*/ 10 h 101"/>
                  <a:gd name="T8" fmla="*/ 6 w 78"/>
                  <a:gd name="T9" fmla="*/ 27 h 101"/>
                  <a:gd name="T10" fmla="*/ 8 w 78"/>
                  <a:gd name="T11" fmla="*/ 15 h 101"/>
                  <a:gd name="T12" fmla="*/ 9 w 78"/>
                  <a:gd name="T13" fmla="*/ 33 h 101"/>
                  <a:gd name="T14" fmla="*/ 10 w 78"/>
                  <a:gd name="T15" fmla="*/ 10 h 101"/>
                  <a:gd name="T16" fmla="*/ 11 w 78"/>
                  <a:gd name="T17" fmla="*/ 30 h 101"/>
                  <a:gd name="T18" fmla="*/ 14 w 78"/>
                  <a:gd name="T19" fmla="*/ 28 h 101"/>
                  <a:gd name="T20" fmla="*/ 15 w 78"/>
                  <a:gd name="T21" fmla="*/ 36 h 101"/>
                  <a:gd name="T22" fmla="*/ 16 w 78"/>
                  <a:gd name="T23" fmla="*/ 4 h 101"/>
                  <a:gd name="T24" fmla="*/ 17 w 78"/>
                  <a:gd name="T25" fmla="*/ 42 h 101"/>
                  <a:gd name="T26" fmla="*/ 19 w 78"/>
                  <a:gd name="T27" fmla="*/ 21 h 101"/>
                  <a:gd name="T28" fmla="*/ 20 w 78"/>
                  <a:gd name="T29" fmla="*/ 47 h 101"/>
                  <a:gd name="T30" fmla="*/ 21 w 78"/>
                  <a:gd name="T31" fmla="*/ 19 h 101"/>
                  <a:gd name="T32" fmla="*/ 22 w 78"/>
                  <a:gd name="T33" fmla="*/ 23 h 101"/>
                  <a:gd name="T34" fmla="*/ 23 w 78"/>
                  <a:gd name="T35" fmla="*/ 36 h 101"/>
                  <a:gd name="T36" fmla="*/ 25 w 78"/>
                  <a:gd name="T37" fmla="*/ 5 h 101"/>
                  <a:gd name="T38" fmla="*/ 26 w 78"/>
                  <a:gd name="T39" fmla="*/ 52 h 101"/>
                  <a:gd name="T40" fmla="*/ 27 w 78"/>
                  <a:gd name="T41" fmla="*/ 34 h 101"/>
                  <a:gd name="T42" fmla="*/ 28 w 78"/>
                  <a:gd name="T43" fmla="*/ 50 h 101"/>
                  <a:gd name="T44" fmla="*/ 30 w 78"/>
                  <a:gd name="T45" fmla="*/ 7 h 101"/>
                  <a:gd name="T46" fmla="*/ 31 w 78"/>
                  <a:gd name="T47" fmla="*/ 31 h 101"/>
                  <a:gd name="T48" fmla="*/ 32 w 78"/>
                  <a:gd name="T49" fmla="*/ 9 h 101"/>
                  <a:gd name="T50" fmla="*/ 33 w 78"/>
                  <a:gd name="T51" fmla="*/ 68 h 101"/>
                  <a:gd name="T52" fmla="*/ 36 w 78"/>
                  <a:gd name="T53" fmla="*/ 57 h 101"/>
                  <a:gd name="T54" fmla="*/ 37 w 78"/>
                  <a:gd name="T55" fmla="*/ 23 h 101"/>
                  <a:gd name="T56" fmla="*/ 38 w 78"/>
                  <a:gd name="T57" fmla="*/ 30 h 101"/>
                  <a:gd name="T58" fmla="*/ 39 w 78"/>
                  <a:gd name="T59" fmla="*/ 27 h 101"/>
                  <a:gd name="T60" fmla="*/ 40 w 78"/>
                  <a:gd name="T61" fmla="*/ 56 h 101"/>
                  <a:gd name="T62" fmla="*/ 42 w 78"/>
                  <a:gd name="T63" fmla="*/ 68 h 101"/>
                  <a:gd name="T64" fmla="*/ 43 w 78"/>
                  <a:gd name="T65" fmla="*/ 47 h 101"/>
                  <a:gd name="T66" fmla="*/ 44 w 78"/>
                  <a:gd name="T67" fmla="*/ 22 h 101"/>
                  <a:gd name="T68" fmla="*/ 45 w 78"/>
                  <a:gd name="T69" fmla="*/ 50 h 101"/>
                  <a:gd name="T70" fmla="*/ 47 w 78"/>
                  <a:gd name="T71" fmla="*/ 0 h 101"/>
                  <a:gd name="T72" fmla="*/ 47 w 78"/>
                  <a:gd name="T73" fmla="*/ 83 h 101"/>
                  <a:gd name="T74" fmla="*/ 48 w 78"/>
                  <a:gd name="T75" fmla="*/ 46 h 101"/>
                  <a:gd name="T76" fmla="*/ 49 w 78"/>
                  <a:gd name="T77" fmla="*/ 19 h 101"/>
                  <a:gd name="T78" fmla="*/ 50 w 78"/>
                  <a:gd name="T79" fmla="*/ 23 h 101"/>
                  <a:gd name="T80" fmla="*/ 51 w 78"/>
                  <a:gd name="T81" fmla="*/ 71 h 101"/>
                  <a:gd name="T82" fmla="*/ 53 w 78"/>
                  <a:gd name="T83" fmla="*/ 33 h 101"/>
                  <a:gd name="T84" fmla="*/ 54 w 78"/>
                  <a:gd name="T85" fmla="*/ 42 h 101"/>
                  <a:gd name="T86" fmla="*/ 55 w 78"/>
                  <a:gd name="T87" fmla="*/ 29 h 101"/>
                  <a:gd name="T88" fmla="*/ 56 w 78"/>
                  <a:gd name="T89" fmla="*/ 72 h 101"/>
                  <a:gd name="T90" fmla="*/ 57 w 78"/>
                  <a:gd name="T91" fmla="*/ 29 h 101"/>
                  <a:gd name="T92" fmla="*/ 59 w 78"/>
                  <a:gd name="T93" fmla="*/ 57 h 101"/>
                  <a:gd name="T94" fmla="*/ 60 w 78"/>
                  <a:gd name="T95" fmla="*/ 30 h 101"/>
                  <a:gd name="T96" fmla="*/ 61 w 78"/>
                  <a:gd name="T97" fmla="*/ 88 h 101"/>
                  <a:gd name="T98" fmla="*/ 62 w 78"/>
                  <a:gd name="T99" fmla="*/ 21 h 101"/>
                  <a:gd name="T100" fmla="*/ 63 w 78"/>
                  <a:gd name="T101" fmla="*/ 38 h 101"/>
                  <a:gd name="T102" fmla="*/ 65 w 78"/>
                  <a:gd name="T103" fmla="*/ 40 h 101"/>
                  <a:gd name="T104" fmla="*/ 66 w 78"/>
                  <a:gd name="T105" fmla="*/ 53 h 101"/>
                  <a:gd name="T106" fmla="*/ 67 w 78"/>
                  <a:gd name="T107" fmla="*/ 77 h 101"/>
                  <a:gd name="T108" fmla="*/ 68 w 78"/>
                  <a:gd name="T109" fmla="*/ 66 h 101"/>
                  <a:gd name="T110" fmla="*/ 70 w 78"/>
                  <a:gd name="T111" fmla="*/ 94 h 101"/>
                  <a:gd name="T112" fmla="*/ 71 w 78"/>
                  <a:gd name="T113" fmla="*/ 54 h 101"/>
                  <a:gd name="T114" fmla="*/ 72 w 78"/>
                  <a:gd name="T115" fmla="*/ 70 h 101"/>
                  <a:gd name="T116" fmla="*/ 73 w 78"/>
                  <a:gd name="T117" fmla="*/ 59 h 101"/>
                  <a:gd name="T118" fmla="*/ 74 w 78"/>
                  <a:gd name="T119" fmla="*/ 17 h 101"/>
                  <a:gd name="T120" fmla="*/ 76 w 78"/>
                  <a:gd name="T121" fmla="*/ 58 h 101"/>
                  <a:gd name="T122" fmla="*/ 77 w 78"/>
                  <a:gd name="T123" fmla="*/ 34 h 101"/>
                  <a:gd name="T124" fmla="*/ 78 w 78"/>
                  <a:gd name="T125" fmla="*/ 51 h 10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8"/>
                  <a:gd name="T190" fmla="*/ 0 h 101"/>
                  <a:gd name="T191" fmla="*/ 78 w 78"/>
                  <a:gd name="T192" fmla="*/ 101 h 10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8" h="101">
                    <a:moveTo>
                      <a:pt x="0" y="79"/>
                    </a:moveTo>
                    <a:lnTo>
                      <a:pt x="0" y="75"/>
                    </a:lnTo>
                    <a:lnTo>
                      <a:pt x="0" y="70"/>
                    </a:lnTo>
                    <a:lnTo>
                      <a:pt x="2" y="64"/>
                    </a:lnTo>
                    <a:lnTo>
                      <a:pt x="2" y="57"/>
                    </a:lnTo>
                    <a:lnTo>
                      <a:pt x="2" y="50"/>
                    </a:lnTo>
                    <a:lnTo>
                      <a:pt x="2" y="42"/>
                    </a:lnTo>
                    <a:lnTo>
                      <a:pt x="2" y="35"/>
                    </a:lnTo>
                    <a:lnTo>
                      <a:pt x="2" y="29"/>
                    </a:lnTo>
                    <a:lnTo>
                      <a:pt x="2" y="24"/>
                    </a:lnTo>
                    <a:lnTo>
                      <a:pt x="2" y="21"/>
                    </a:lnTo>
                    <a:lnTo>
                      <a:pt x="2" y="19"/>
                    </a:lnTo>
                    <a:lnTo>
                      <a:pt x="2" y="21"/>
                    </a:lnTo>
                    <a:lnTo>
                      <a:pt x="2" y="23"/>
                    </a:lnTo>
                    <a:lnTo>
                      <a:pt x="2" y="25"/>
                    </a:lnTo>
                    <a:lnTo>
                      <a:pt x="3" y="29"/>
                    </a:lnTo>
                    <a:lnTo>
                      <a:pt x="3" y="33"/>
                    </a:lnTo>
                    <a:lnTo>
                      <a:pt x="3" y="35"/>
                    </a:lnTo>
                    <a:lnTo>
                      <a:pt x="3" y="38"/>
                    </a:lnTo>
                    <a:lnTo>
                      <a:pt x="3" y="40"/>
                    </a:lnTo>
                    <a:lnTo>
                      <a:pt x="3" y="41"/>
                    </a:lnTo>
                    <a:lnTo>
                      <a:pt x="3" y="40"/>
                    </a:lnTo>
                    <a:lnTo>
                      <a:pt x="3" y="39"/>
                    </a:lnTo>
                    <a:lnTo>
                      <a:pt x="3" y="38"/>
                    </a:lnTo>
                    <a:lnTo>
                      <a:pt x="4" y="38"/>
                    </a:lnTo>
                    <a:lnTo>
                      <a:pt x="4" y="39"/>
                    </a:lnTo>
                    <a:lnTo>
                      <a:pt x="4" y="41"/>
                    </a:lnTo>
                    <a:lnTo>
                      <a:pt x="4" y="42"/>
                    </a:lnTo>
                    <a:lnTo>
                      <a:pt x="4" y="44"/>
                    </a:lnTo>
                    <a:lnTo>
                      <a:pt x="4" y="45"/>
                    </a:lnTo>
                    <a:lnTo>
                      <a:pt x="4" y="46"/>
                    </a:lnTo>
                    <a:lnTo>
                      <a:pt x="4" y="45"/>
                    </a:lnTo>
                    <a:lnTo>
                      <a:pt x="4" y="42"/>
                    </a:lnTo>
                    <a:lnTo>
                      <a:pt x="4" y="40"/>
                    </a:lnTo>
                    <a:lnTo>
                      <a:pt x="4" y="36"/>
                    </a:lnTo>
                    <a:lnTo>
                      <a:pt x="5" y="33"/>
                    </a:lnTo>
                    <a:lnTo>
                      <a:pt x="5" y="28"/>
                    </a:lnTo>
                    <a:lnTo>
                      <a:pt x="5" y="24"/>
                    </a:lnTo>
                    <a:lnTo>
                      <a:pt x="5" y="21"/>
                    </a:lnTo>
                    <a:lnTo>
                      <a:pt x="5" y="17"/>
                    </a:lnTo>
                    <a:lnTo>
                      <a:pt x="5" y="15"/>
                    </a:lnTo>
                    <a:lnTo>
                      <a:pt x="5" y="12"/>
                    </a:lnTo>
                    <a:lnTo>
                      <a:pt x="5" y="11"/>
                    </a:lnTo>
                    <a:lnTo>
                      <a:pt x="5" y="10"/>
                    </a:lnTo>
                    <a:lnTo>
                      <a:pt x="5" y="11"/>
                    </a:lnTo>
                    <a:lnTo>
                      <a:pt x="5" y="12"/>
                    </a:lnTo>
                    <a:lnTo>
                      <a:pt x="6" y="13"/>
                    </a:lnTo>
                    <a:lnTo>
                      <a:pt x="6" y="15"/>
                    </a:lnTo>
                    <a:lnTo>
                      <a:pt x="6" y="16"/>
                    </a:lnTo>
                    <a:lnTo>
                      <a:pt x="6" y="18"/>
                    </a:lnTo>
                    <a:lnTo>
                      <a:pt x="6" y="19"/>
                    </a:lnTo>
                    <a:lnTo>
                      <a:pt x="6" y="22"/>
                    </a:lnTo>
                    <a:lnTo>
                      <a:pt x="6" y="23"/>
                    </a:lnTo>
                    <a:lnTo>
                      <a:pt x="6" y="25"/>
                    </a:lnTo>
                    <a:lnTo>
                      <a:pt x="6" y="27"/>
                    </a:lnTo>
                    <a:lnTo>
                      <a:pt x="6" y="28"/>
                    </a:lnTo>
                    <a:lnTo>
                      <a:pt x="6" y="29"/>
                    </a:lnTo>
                    <a:lnTo>
                      <a:pt x="6" y="28"/>
                    </a:lnTo>
                    <a:lnTo>
                      <a:pt x="8" y="28"/>
                    </a:lnTo>
                    <a:lnTo>
                      <a:pt x="8" y="25"/>
                    </a:lnTo>
                    <a:lnTo>
                      <a:pt x="8" y="24"/>
                    </a:lnTo>
                    <a:lnTo>
                      <a:pt x="8" y="22"/>
                    </a:lnTo>
                    <a:lnTo>
                      <a:pt x="8" y="19"/>
                    </a:lnTo>
                    <a:lnTo>
                      <a:pt x="8" y="18"/>
                    </a:lnTo>
                    <a:lnTo>
                      <a:pt x="8" y="16"/>
                    </a:lnTo>
                    <a:lnTo>
                      <a:pt x="8" y="15"/>
                    </a:lnTo>
                    <a:lnTo>
                      <a:pt x="8" y="16"/>
                    </a:lnTo>
                    <a:lnTo>
                      <a:pt x="8" y="18"/>
                    </a:lnTo>
                    <a:lnTo>
                      <a:pt x="8" y="19"/>
                    </a:lnTo>
                    <a:lnTo>
                      <a:pt x="9" y="23"/>
                    </a:lnTo>
                    <a:lnTo>
                      <a:pt x="9" y="27"/>
                    </a:lnTo>
                    <a:lnTo>
                      <a:pt x="9" y="30"/>
                    </a:lnTo>
                    <a:lnTo>
                      <a:pt x="9" y="33"/>
                    </a:lnTo>
                    <a:lnTo>
                      <a:pt x="9" y="35"/>
                    </a:lnTo>
                    <a:lnTo>
                      <a:pt x="9" y="38"/>
                    </a:lnTo>
                    <a:lnTo>
                      <a:pt x="9" y="35"/>
                    </a:lnTo>
                    <a:lnTo>
                      <a:pt x="9" y="33"/>
                    </a:lnTo>
                    <a:lnTo>
                      <a:pt x="9" y="29"/>
                    </a:lnTo>
                    <a:lnTo>
                      <a:pt x="9" y="24"/>
                    </a:lnTo>
                    <a:lnTo>
                      <a:pt x="9" y="19"/>
                    </a:lnTo>
                    <a:lnTo>
                      <a:pt x="10" y="15"/>
                    </a:lnTo>
                    <a:lnTo>
                      <a:pt x="10" y="11"/>
                    </a:lnTo>
                    <a:lnTo>
                      <a:pt x="10" y="7"/>
                    </a:lnTo>
                    <a:lnTo>
                      <a:pt x="10" y="5"/>
                    </a:lnTo>
                    <a:lnTo>
                      <a:pt x="10" y="3"/>
                    </a:lnTo>
                    <a:lnTo>
                      <a:pt x="10" y="5"/>
                    </a:lnTo>
                    <a:lnTo>
                      <a:pt x="10" y="7"/>
                    </a:lnTo>
                    <a:lnTo>
                      <a:pt x="10" y="10"/>
                    </a:lnTo>
                    <a:lnTo>
                      <a:pt x="10" y="13"/>
                    </a:lnTo>
                    <a:lnTo>
                      <a:pt x="10" y="18"/>
                    </a:lnTo>
                    <a:lnTo>
                      <a:pt x="11" y="22"/>
                    </a:lnTo>
                    <a:lnTo>
                      <a:pt x="11" y="25"/>
                    </a:lnTo>
                    <a:lnTo>
                      <a:pt x="11" y="28"/>
                    </a:lnTo>
                    <a:lnTo>
                      <a:pt x="11" y="30"/>
                    </a:lnTo>
                    <a:lnTo>
                      <a:pt x="11" y="33"/>
                    </a:lnTo>
                    <a:lnTo>
                      <a:pt x="11" y="34"/>
                    </a:lnTo>
                    <a:lnTo>
                      <a:pt x="11" y="33"/>
                    </a:lnTo>
                    <a:lnTo>
                      <a:pt x="11" y="31"/>
                    </a:lnTo>
                    <a:lnTo>
                      <a:pt x="11" y="30"/>
                    </a:lnTo>
                    <a:lnTo>
                      <a:pt x="13" y="30"/>
                    </a:lnTo>
                    <a:lnTo>
                      <a:pt x="13" y="29"/>
                    </a:lnTo>
                    <a:lnTo>
                      <a:pt x="13" y="28"/>
                    </a:lnTo>
                    <a:lnTo>
                      <a:pt x="13" y="27"/>
                    </a:lnTo>
                    <a:lnTo>
                      <a:pt x="13" y="25"/>
                    </a:lnTo>
                    <a:lnTo>
                      <a:pt x="13" y="24"/>
                    </a:lnTo>
                    <a:lnTo>
                      <a:pt x="13" y="23"/>
                    </a:lnTo>
                    <a:lnTo>
                      <a:pt x="14" y="23"/>
                    </a:lnTo>
                    <a:lnTo>
                      <a:pt x="14" y="24"/>
                    </a:lnTo>
                    <a:lnTo>
                      <a:pt x="14" y="25"/>
                    </a:lnTo>
                    <a:lnTo>
                      <a:pt x="14" y="28"/>
                    </a:lnTo>
                    <a:lnTo>
                      <a:pt x="14" y="29"/>
                    </a:lnTo>
                    <a:lnTo>
                      <a:pt x="14" y="31"/>
                    </a:lnTo>
                    <a:lnTo>
                      <a:pt x="14" y="33"/>
                    </a:lnTo>
                    <a:lnTo>
                      <a:pt x="14" y="34"/>
                    </a:lnTo>
                    <a:lnTo>
                      <a:pt x="14" y="35"/>
                    </a:lnTo>
                    <a:lnTo>
                      <a:pt x="14" y="36"/>
                    </a:lnTo>
                    <a:lnTo>
                      <a:pt x="14" y="38"/>
                    </a:lnTo>
                    <a:lnTo>
                      <a:pt x="15" y="38"/>
                    </a:lnTo>
                    <a:lnTo>
                      <a:pt x="15" y="39"/>
                    </a:lnTo>
                    <a:lnTo>
                      <a:pt x="15" y="38"/>
                    </a:lnTo>
                    <a:lnTo>
                      <a:pt x="15" y="36"/>
                    </a:lnTo>
                    <a:lnTo>
                      <a:pt x="15" y="35"/>
                    </a:lnTo>
                    <a:lnTo>
                      <a:pt x="15" y="34"/>
                    </a:lnTo>
                    <a:lnTo>
                      <a:pt x="15" y="31"/>
                    </a:lnTo>
                    <a:lnTo>
                      <a:pt x="16" y="29"/>
                    </a:lnTo>
                    <a:lnTo>
                      <a:pt x="16" y="27"/>
                    </a:lnTo>
                    <a:lnTo>
                      <a:pt x="16" y="23"/>
                    </a:lnTo>
                    <a:lnTo>
                      <a:pt x="16" y="18"/>
                    </a:lnTo>
                    <a:lnTo>
                      <a:pt x="16" y="15"/>
                    </a:lnTo>
                    <a:lnTo>
                      <a:pt x="16" y="10"/>
                    </a:lnTo>
                    <a:lnTo>
                      <a:pt x="16" y="6"/>
                    </a:lnTo>
                    <a:lnTo>
                      <a:pt x="16" y="4"/>
                    </a:lnTo>
                    <a:lnTo>
                      <a:pt x="16" y="1"/>
                    </a:lnTo>
                    <a:lnTo>
                      <a:pt x="16" y="0"/>
                    </a:lnTo>
                    <a:lnTo>
                      <a:pt x="16" y="1"/>
                    </a:lnTo>
                    <a:lnTo>
                      <a:pt x="17" y="5"/>
                    </a:lnTo>
                    <a:lnTo>
                      <a:pt x="17" y="9"/>
                    </a:lnTo>
                    <a:lnTo>
                      <a:pt x="17" y="13"/>
                    </a:lnTo>
                    <a:lnTo>
                      <a:pt x="17" y="19"/>
                    </a:lnTo>
                    <a:lnTo>
                      <a:pt x="17" y="25"/>
                    </a:lnTo>
                    <a:lnTo>
                      <a:pt x="17" y="31"/>
                    </a:lnTo>
                    <a:lnTo>
                      <a:pt x="17" y="38"/>
                    </a:lnTo>
                    <a:lnTo>
                      <a:pt x="17" y="42"/>
                    </a:lnTo>
                    <a:lnTo>
                      <a:pt x="17" y="46"/>
                    </a:lnTo>
                    <a:lnTo>
                      <a:pt x="17" y="48"/>
                    </a:lnTo>
                    <a:lnTo>
                      <a:pt x="17" y="50"/>
                    </a:lnTo>
                    <a:lnTo>
                      <a:pt x="17" y="48"/>
                    </a:lnTo>
                    <a:lnTo>
                      <a:pt x="19" y="46"/>
                    </a:lnTo>
                    <a:lnTo>
                      <a:pt x="19" y="42"/>
                    </a:lnTo>
                    <a:lnTo>
                      <a:pt x="19" y="38"/>
                    </a:lnTo>
                    <a:lnTo>
                      <a:pt x="19" y="34"/>
                    </a:lnTo>
                    <a:lnTo>
                      <a:pt x="19" y="29"/>
                    </a:lnTo>
                    <a:lnTo>
                      <a:pt x="19" y="24"/>
                    </a:lnTo>
                    <a:lnTo>
                      <a:pt x="19" y="21"/>
                    </a:lnTo>
                    <a:lnTo>
                      <a:pt x="19" y="18"/>
                    </a:lnTo>
                    <a:lnTo>
                      <a:pt x="19" y="16"/>
                    </a:lnTo>
                    <a:lnTo>
                      <a:pt x="19" y="17"/>
                    </a:lnTo>
                    <a:lnTo>
                      <a:pt x="20" y="21"/>
                    </a:lnTo>
                    <a:lnTo>
                      <a:pt x="20" y="24"/>
                    </a:lnTo>
                    <a:lnTo>
                      <a:pt x="20" y="28"/>
                    </a:lnTo>
                    <a:lnTo>
                      <a:pt x="20" y="33"/>
                    </a:lnTo>
                    <a:lnTo>
                      <a:pt x="20" y="36"/>
                    </a:lnTo>
                    <a:lnTo>
                      <a:pt x="20" y="41"/>
                    </a:lnTo>
                    <a:lnTo>
                      <a:pt x="20" y="45"/>
                    </a:lnTo>
                    <a:lnTo>
                      <a:pt x="20" y="47"/>
                    </a:lnTo>
                    <a:lnTo>
                      <a:pt x="20" y="48"/>
                    </a:lnTo>
                    <a:lnTo>
                      <a:pt x="20" y="50"/>
                    </a:lnTo>
                    <a:lnTo>
                      <a:pt x="20" y="48"/>
                    </a:lnTo>
                    <a:lnTo>
                      <a:pt x="20" y="46"/>
                    </a:lnTo>
                    <a:lnTo>
                      <a:pt x="20" y="42"/>
                    </a:lnTo>
                    <a:lnTo>
                      <a:pt x="21" y="39"/>
                    </a:lnTo>
                    <a:lnTo>
                      <a:pt x="21" y="35"/>
                    </a:lnTo>
                    <a:lnTo>
                      <a:pt x="21" y="30"/>
                    </a:lnTo>
                    <a:lnTo>
                      <a:pt x="21" y="25"/>
                    </a:lnTo>
                    <a:lnTo>
                      <a:pt x="21" y="22"/>
                    </a:lnTo>
                    <a:lnTo>
                      <a:pt x="21" y="19"/>
                    </a:lnTo>
                    <a:lnTo>
                      <a:pt x="21" y="16"/>
                    </a:lnTo>
                    <a:lnTo>
                      <a:pt x="21" y="15"/>
                    </a:lnTo>
                    <a:lnTo>
                      <a:pt x="21" y="13"/>
                    </a:lnTo>
                    <a:lnTo>
                      <a:pt x="21" y="15"/>
                    </a:lnTo>
                    <a:lnTo>
                      <a:pt x="22" y="16"/>
                    </a:lnTo>
                    <a:lnTo>
                      <a:pt x="22" y="17"/>
                    </a:lnTo>
                    <a:lnTo>
                      <a:pt x="22" y="18"/>
                    </a:lnTo>
                    <a:lnTo>
                      <a:pt x="22" y="19"/>
                    </a:lnTo>
                    <a:lnTo>
                      <a:pt x="22" y="21"/>
                    </a:lnTo>
                    <a:lnTo>
                      <a:pt x="22" y="22"/>
                    </a:lnTo>
                    <a:lnTo>
                      <a:pt x="22" y="23"/>
                    </a:lnTo>
                    <a:lnTo>
                      <a:pt x="22" y="24"/>
                    </a:lnTo>
                    <a:lnTo>
                      <a:pt x="22" y="27"/>
                    </a:lnTo>
                    <a:lnTo>
                      <a:pt x="22" y="29"/>
                    </a:lnTo>
                    <a:lnTo>
                      <a:pt x="22" y="31"/>
                    </a:lnTo>
                    <a:lnTo>
                      <a:pt x="22" y="34"/>
                    </a:lnTo>
                    <a:lnTo>
                      <a:pt x="22" y="36"/>
                    </a:lnTo>
                    <a:lnTo>
                      <a:pt x="23" y="39"/>
                    </a:lnTo>
                    <a:lnTo>
                      <a:pt x="23" y="40"/>
                    </a:lnTo>
                    <a:lnTo>
                      <a:pt x="23" y="41"/>
                    </a:lnTo>
                    <a:lnTo>
                      <a:pt x="23" y="40"/>
                    </a:lnTo>
                    <a:lnTo>
                      <a:pt x="23" y="36"/>
                    </a:lnTo>
                    <a:lnTo>
                      <a:pt x="23" y="33"/>
                    </a:lnTo>
                    <a:lnTo>
                      <a:pt x="23" y="29"/>
                    </a:lnTo>
                    <a:lnTo>
                      <a:pt x="23" y="23"/>
                    </a:lnTo>
                    <a:lnTo>
                      <a:pt x="23" y="18"/>
                    </a:lnTo>
                    <a:lnTo>
                      <a:pt x="23" y="13"/>
                    </a:lnTo>
                    <a:lnTo>
                      <a:pt x="23" y="7"/>
                    </a:lnTo>
                    <a:lnTo>
                      <a:pt x="25" y="4"/>
                    </a:lnTo>
                    <a:lnTo>
                      <a:pt x="25" y="3"/>
                    </a:lnTo>
                    <a:lnTo>
                      <a:pt x="25" y="1"/>
                    </a:lnTo>
                    <a:lnTo>
                      <a:pt x="25" y="3"/>
                    </a:lnTo>
                    <a:lnTo>
                      <a:pt x="25" y="5"/>
                    </a:lnTo>
                    <a:lnTo>
                      <a:pt x="25" y="10"/>
                    </a:lnTo>
                    <a:lnTo>
                      <a:pt x="25" y="15"/>
                    </a:lnTo>
                    <a:lnTo>
                      <a:pt x="25" y="22"/>
                    </a:lnTo>
                    <a:lnTo>
                      <a:pt x="25" y="28"/>
                    </a:lnTo>
                    <a:lnTo>
                      <a:pt x="25" y="35"/>
                    </a:lnTo>
                    <a:lnTo>
                      <a:pt x="25" y="41"/>
                    </a:lnTo>
                    <a:lnTo>
                      <a:pt x="25" y="46"/>
                    </a:lnTo>
                    <a:lnTo>
                      <a:pt x="25" y="50"/>
                    </a:lnTo>
                    <a:lnTo>
                      <a:pt x="26" y="52"/>
                    </a:lnTo>
                    <a:lnTo>
                      <a:pt x="26" y="53"/>
                    </a:lnTo>
                    <a:lnTo>
                      <a:pt x="26" y="52"/>
                    </a:lnTo>
                    <a:lnTo>
                      <a:pt x="26" y="51"/>
                    </a:lnTo>
                    <a:lnTo>
                      <a:pt x="26" y="48"/>
                    </a:lnTo>
                    <a:lnTo>
                      <a:pt x="26" y="46"/>
                    </a:lnTo>
                    <a:lnTo>
                      <a:pt x="26" y="44"/>
                    </a:lnTo>
                    <a:lnTo>
                      <a:pt x="26" y="41"/>
                    </a:lnTo>
                    <a:lnTo>
                      <a:pt x="26" y="39"/>
                    </a:lnTo>
                    <a:lnTo>
                      <a:pt x="26" y="38"/>
                    </a:lnTo>
                    <a:lnTo>
                      <a:pt x="26" y="36"/>
                    </a:lnTo>
                    <a:lnTo>
                      <a:pt x="27" y="36"/>
                    </a:lnTo>
                    <a:lnTo>
                      <a:pt x="27" y="35"/>
                    </a:lnTo>
                    <a:lnTo>
                      <a:pt x="27" y="34"/>
                    </a:lnTo>
                    <a:lnTo>
                      <a:pt x="27" y="33"/>
                    </a:lnTo>
                    <a:lnTo>
                      <a:pt x="27" y="34"/>
                    </a:lnTo>
                    <a:lnTo>
                      <a:pt x="27" y="36"/>
                    </a:lnTo>
                    <a:lnTo>
                      <a:pt x="28" y="38"/>
                    </a:lnTo>
                    <a:lnTo>
                      <a:pt x="28" y="41"/>
                    </a:lnTo>
                    <a:lnTo>
                      <a:pt x="28" y="44"/>
                    </a:lnTo>
                    <a:lnTo>
                      <a:pt x="28" y="46"/>
                    </a:lnTo>
                    <a:lnTo>
                      <a:pt x="28" y="48"/>
                    </a:lnTo>
                    <a:lnTo>
                      <a:pt x="28" y="51"/>
                    </a:lnTo>
                    <a:lnTo>
                      <a:pt x="28" y="52"/>
                    </a:lnTo>
                    <a:lnTo>
                      <a:pt x="28" y="50"/>
                    </a:lnTo>
                    <a:lnTo>
                      <a:pt x="28" y="47"/>
                    </a:lnTo>
                    <a:lnTo>
                      <a:pt x="28" y="42"/>
                    </a:lnTo>
                    <a:lnTo>
                      <a:pt x="30" y="38"/>
                    </a:lnTo>
                    <a:lnTo>
                      <a:pt x="30" y="33"/>
                    </a:lnTo>
                    <a:lnTo>
                      <a:pt x="30" y="27"/>
                    </a:lnTo>
                    <a:lnTo>
                      <a:pt x="30" y="22"/>
                    </a:lnTo>
                    <a:lnTo>
                      <a:pt x="30" y="17"/>
                    </a:lnTo>
                    <a:lnTo>
                      <a:pt x="30" y="12"/>
                    </a:lnTo>
                    <a:lnTo>
                      <a:pt x="30" y="9"/>
                    </a:lnTo>
                    <a:lnTo>
                      <a:pt x="30" y="6"/>
                    </a:lnTo>
                    <a:lnTo>
                      <a:pt x="30" y="7"/>
                    </a:lnTo>
                    <a:lnTo>
                      <a:pt x="30" y="9"/>
                    </a:lnTo>
                    <a:lnTo>
                      <a:pt x="30" y="11"/>
                    </a:lnTo>
                    <a:lnTo>
                      <a:pt x="31" y="15"/>
                    </a:lnTo>
                    <a:lnTo>
                      <a:pt x="31" y="17"/>
                    </a:lnTo>
                    <a:lnTo>
                      <a:pt x="31" y="21"/>
                    </a:lnTo>
                    <a:lnTo>
                      <a:pt x="31" y="24"/>
                    </a:lnTo>
                    <a:lnTo>
                      <a:pt x="31" y="27"/>
                    </a:lnTo>
                    <a:lnTo>
                      <a:pt x="31" y="29"/>
                    </a:lnTo>
                    <a:lnTo>
                      <a:pt x="31" y="31"/>
                    </a:lnTo>
                    <a:lnTo>
                      <a:pt x="31" y="33"/>
                    </a:lnTo>
                    <a:lnTo>
                      <a:pt x="31" y="31"/>
                    </a:lnTo>
                    <a:lnTo>
                      <a:pt x="32" y="29"/>
                    </a:lnTo>
                    <a:lnTo>
                      <a:pt x="32" y="27"/>
                    </a:lnTo>
                    <a:lnTo>
                      <a:pt x="32" y="24"/>
                    </a:lnTo>
                    <a:lnTo>
                      <a:pt x="32" y="21"/>
                    </a:lnTo>
                    <a:lnTo>
                      <a:pt x="32" y="17"/>
                    </a:lnTo>
                    <a:lnTo>
                      <a:pt x="32" y="15"/>
                    </a:lnTo>
                    <a:lnTo>
                      <a:pt x="32" y="11"/>
                    </a:lnTo>
                    <a:lnTo>
                      <a:pt x="32" y="9"/>
                    </a:lnTo>
                    <a:lnTo>
                      <a:pt x="32" y="7"/>
                    </a:lnTo>
                    <a:lnTo>
                      <a:pt x="32" y="6"/>
                    </a:lnTo>
                    <a:lnTo>
                      <a:pt x="32" y="9"/>
                    </a:lnTo>
                    <a:lnTo>
                      <a:pt x="33" y="11"/>
                    </a:lnTo>
                    <a:lnTo>
                      <a:pt x="33" y="16"/>
                    </a:lnTo>
                    <a:lnTo>
                      <a:pt x="33" y="21"/>
                    </a:lnTo>
                    <a:lnTo>
                      <a:pt x="33" y="28"/>
                    </a:lnTo>
                    <a:lnTo>
                      <a:pt x="33" y="34"/>
                    </a:lnTo>
                    <a:lnTo>
                      <a:pt x="33" y="41"/>
                    </a:lnTo>
                    <a:lnTo>
                      <a:pt x="33" y="48"/>
                    </a:lnTo>
                    <a:lnTo>
                      <a:pt x="33" y="54"/>
                    </a:lnTo>
                    <a:lnTo>
                      <a:pt x="33" y="60"/>
                    </a:lnTo>
                    <a:lnTo>
                      <a:pt x="33" y="64"/>
                    </a:lnTo>
                    <a:lnTo>
                      <a:pt x="33" y="68"/>
                    </a:lnTo>
                    <a:lnTo>
                      <a:pt x="33" y="69"/>
                    </a:lnTo>
                    <a:lnTo>
                      <a:pt x="34" y="68"/>
                    </a:lnTo>
                    <a:lnTo>
                      <a:pt x="34" y="65"/>
                    </a:lnTo>
                    <a:lnTo>
                      <a:pt x="34" y="63"/>
                    </a:lnTo>
                    <a:lnTo>
                      <a:pt x="34" y="59"/>
                    </a:lnTo>
                    <a:lnTo>
                      <a:pt x="34" y="57"/>
                    </a:lnTo>
                    <a:lnTo>
                      <a:pt x="34" y="54"/>
                    </a:lnTo>
                    <a:lnTo>
                      <a:pt x="34" y="52"/>
                    </a:lnTo>
                    <a:lnTo>
                      <a:pt x="34" y="53"/>
                    </a:lnTo>
                    <a:lnTo>
                      <a:pt x="34" y="56"/>
                    </a:lnTo>
                    <a:lnTo>
                      <a:pt x="36" y="57"/>
                    </a:lnTo>
                    <a:lnTo>
                      <a:pt x="36" y="59"/>
                    </a:lnTo>
                    <a:lnTo>
                      <a:pt x="36" y="60"/>
                    </a:lnTo>
                    <a:lnTo>
                      <a:pt x="36" y="58"/>
                    </a:lnTo>
                    <a:lnTo>
                      <a:pt x="36" y="56"/>
                    </a:lnTo>
                    <a:lnTo>
                      <a:pt x="36" y="52"/>
                    </a:lnTo>
                    <a:lnTo>
                      <a:pt x="36" y="47"/>
                    </a:lnTo>
                    <a:lnTo>
                      <a:pt x="36" y="42"/>
                    </a:lnTo>
                    <a:lnTo>
                      <a:pt x="36" y="38"/>
                    </a:lnTo>
                    <a:lnTo>
                      <a:pt x="36" y="33"/>
                    </a:lnTo>
                    <a:lnTo>
                      <a:pt x="37" y="28"/>
                    </a:lnTo>
                    <a:lnTo>
                      <a:pt x="37" y="23"/>
                    </a:lnTo>
                    <a:lnTo>
                      <a:pt x="37" y="19"/>
                    </a:lnTo>
                    <a:lnTo>
                      <a:pt x="37" y="16"/>
                    </a:lnTo>
                    <a:lnTo>
                      <a:pt x="37" y="13"/>
                    </a:lnTo>
                    <a:lnTo>
                      <a:pt x="37" y="12"/>
                    </a:lnTo>
                    <a:lnTo>
                      <a:pt x="37" y="13"/>
                    </a:lnTo>
                    <a:lnTo>
                      <a:pt x="37" y="15"/>
                    </a:lnTo>
                    <a:lnTo>
                      <a:pt x="37" y="17"/>
                    </a:lnTo>
                    <a:lnTo>
                      <a:pt x="37" y="19"/>
                    </a:lnTo>
                    <a:lnTo>
                      <a:pt x="37" y="23"/>
                    </a:lnTo>
                    <a:lnTo>
                      <a:pt x="38" y="27"/>
                    </a:lnTo>
                    <a:lnTo>
                      <a:pt x="38" y="30"/>
                    </a:lnTo>
                    <a:lnTo>
                      <a:pt x="38" y="33"/>
                    </a:lnTo>
                    <a:lnTo>
                      <a:pt x="38" y="35"/>
                    </a:lnTo>
                    <a:lnTo>
                      <a:pt x="38" y="36"/>
                    </a:lnTo>
                    <a:lnTo>
                      <a:pt x="38" y="38"/>
                    </a:lnTo>
                    <a:lnTo>
                      <a:pt x="38" y="36"/>
                    </a:lnTo>
                    <a:lnTo>
                      <a:pt x="38" y="35"/>
                    </a:lnTo>
                    <a:lnTo>
                      <a:pt x="38" y="33"/>
                    </a:lnTo>
                    <a:lnTo>
                      <a:pt x="38" y="31"/>
                    </a:lnTo>
                    <a:lnTo>
                      <a:pt x="38" y="29"/>
                    </a:lnTo>
                    <a:lnTo>
                      <a:pt x="38" y="28"/>
                    </a:lnTo>
                    <a:lnTo>
                      <a:pt x="39" y="27"/>
                    </a:lnTo>
                    <a:lnTo>
                      <a:pt x="39" y="28"/>
                    </a:lnTo>
                    <a:lnTo>
                      <a:pt x="39" y="29"/>
                    </a:lnTo>
                    <a:lnTo>
                      <a:pt x="39" y="31"/>
                    </a:lnTo>
                    <a:lnTo>
                      <a:pt x="39" y="35"/>
                    </a:lnTo>
                    <a:lnTo>
                      <a:pt x="39" y="38"/>
                    </a:lnTo>
                    <a:lnTo>
                      <a:pt x="39" y="41"/>
                    </a:lnTo>
                    <a:lnTo>
                      <a:pt x="39" y="45"/>
                    </a:lnTo>
                    <a:lnTo>
                      <a:pt x="39" y="47"/>
                    </a:lnTo>
                    <a:lnTo>
                      <a:pt x="39" y="51"/>
                    </a:lnTo>
                    <a:lnTo>
                      <a:pt x="40" y="53"/>
                    </a:lnTo>
                    <a:lnTo>
                      <a:pt x="40" y="56"/>
                    </a:lnTo>
                    <a:lnTo>
                      <a:pt x="40" y="57"/>
                    </a:lnTo>
                    <a:lnTo>
                      <a:pt x="40" y="59"/>
                    </a:lnTo>
                    <a:lnTo>
                      <a:pt x="40" y="60"/>
                    </a:lnTo>
                    <a:lnTo>
                      <a:pt x="40" y="62"/>
                    </a:lnTo>
                    <a:lnTo>
                      <a:pt x="40" y="63"/>
                    </a:lnTo>
                    <a:lnTo>
                      <a:pt x="40" y="64"/>
                    </a:lnTo>
                    <a:lnTo>
                      <a:pt x="40" y="65"/>
                    </a:lnTo>
                    <a:lnTo>
                      <a:pt x="40" y="66"/>
                    </a:lnTo>
                    <a:lnTo>
                      <a:pt x="40" y="68"/>
                    </a:lnTo>
                    <a:lnTo>
                      <a:pt x="42" y="69"/>
                    </a:lnTo>
                    <a:lnTo>
                      <a:pt x="42" y="68"/>
                    </a:lnTo>
                    <a:lnTo>
                      <a:pt x="42" y="66"/>
                    </a:lnTo>
                    <a:lnTo>
                      <a:pt x="42" y="65"/>
                    </a:lnTo>
                    <a:lnTo>
                      <a:pt x="42" y="64"/>
                    </a:lnTo>
                    <a:lnTo>
                      <a:pt x="42" y="63"/>
                    </a:lnTo>
                    <a:lnTo>
                      <a:pt x="42" y="60"/>
                    </a:lnTo>
                    <a:lnTo>
                      <a:pt x="42" y="58"/>
                    </a:lnTo>
                    <a:lnTo>
                      <a:pt x="42" y="57"/>
                    </a:lnTo>
                    <a:lnTo>
                      <a:pt x="43" y="54"/>
                    </a:lnTo>
                    <a:lnTo>
                      <a:pt x="43" y="52"/>
                    </a:lnTo>
                    <a:lnTo>
                      <a:pt x="43" y="50"/>
                    </a:lnTo>
                    <a:lnTo>
                      <a:pt x="43" y="47"/>
                    </a:lnTo>
                    <a:lnTo>
                      <a:pt x="43" y="44"/>
                    </a:lnTo>
                    <a:lnTo>
                      <a:pt x="43" y="40"/>
                    </a:lnTo>
                    <a:lnTo>
                      <a:pt x="43" y="36"/>
                    </a:lnTo>
                    <a:lnTo>
                      <a:pt x="43" y="33"/>
                    </a:lnTo>
                    <a:lnTo>
                      <a:pt x="43" y="29"/>
                    </a:lnTo>
                    <a:lnTo>
                      <a:pt x="43" y="27"/>
                    </a:lnTo>
                    <a:lnTo>
                      <a:pt x="43" y="24"/>
                    </a:lnTo>
                    <a:lnTo>
                      <a:pt x="43" y="22"/>
                    </a:lnTo>
                    <a:lnTo>
                      <a:pt x="43" y="21"/>
                    </a:lnTo>
                    <a:lnTo>
                      <a:pt x="44" y="21"/>
                    </a:lnTo>
                    <a:lnTo>
                      <a:pt x="44" y="22"/>
                    </a:lnTo>
                    <a:lnTo>
                      <a:pt x="44" y="24"/>
                    </a:lnTo>
                    <a:lnTo>
                      <a:pt x="44" y="28"/>
                    </a:lnTo>
                    <a:lnTo>
                      <a:pt x="44" y="31"/>
                    </a:lnTo>
                    <a:lnTo>
                      <a:pt x="44" y="35"/>
                    </a:lnTo>
                    <a:lnTo>
                      <a:pt x="44" y="40"/>
                    </a:lnTo>
                    <a:lnTo>
                      <a:pt x="44" y="45"/>
                    </a:lnTo>
                    <a:lnTo>
                      <a:pt x="44" y="48"/>
                    </a:lnTo>
                    <a:lnTo>
                      <a:pt x="44" y="52"/>
                    </a:lnTo>
                    <a:lnTo>
                      <a:pt x="44" y="53"/>
                    </a:lnTo>
                    <a:lnTo>
                      <a:pt x="45" y="52"/>
                    </a:lnTo>
                    <a:lnTo>
                      <a:pt x="45" y="50"/>
                    </a:lnTo>
                    <a:lnTo>
                      <a:pt x="45" y="46"/>
                    </a:lnTo>
                    <a:lnTo>
                      <a:pt x="45" y="41"/>
                    </a:lnTo>
                    <a:lnTo>
                      <a:pt x="45" y="35"/>
                    </a:lnTo>
                    <a:lnTo>
                      <a:pt x="45" y="29"/>
                    </a:lnTo>
                    <a:lnTo>
                      <a:pt x="45" y="23"/>
                    </a:lnTo>
                    <a:lnTo>
                      <a:pt x="45" y="17"/>
                    </a:lnTo>
                    <a:lnTo>
                      <a:pt x="45" y="11"/>
                    </a:lnTo>
                    <a:lnTo>
                      <a:pt x="45" y="6"/>
                    </a:lnTo>
                    <a:lnTo>
                      <a:pt x="45" y="3"/>
                    </a:lnTo>
                    <a:lnTo>
                      <a:pt x="45" y="0"/>
                    </a:lnTo>
                    <a:lnTo>
                      <a:pt x="47" y="0"/>
                    </a:lnTo>
                    <a:lnTo>
                      <a:pt x="47" y="3"/>
                    </a:lnTo>
                    <a:lnTo>
                      <a:pt x="47" y="5"/>
                    </a:lnTo>
                    <a:lnTo>
                      <a:pt x="47" y="10"/>
                    </a:lnTo>
                    <a:lnTo>
                      <a:pt x="47" y="17"/>
                    </a:lnTo>
                    <a:lnTo>
                      <a:pt x="47" y="25"/>
                    </a:lnTo>
                    <a:lnTo>
                      <a:pt x="47" y="35"/>
                    </a:lnTo>
                    <a:lnTo>
                      <a:pt x="47" y="45"/>
                    </a:lnTo>
                    <a:lnTo>
                      <a:pt x="47" y="54"/>
                    </a:lnTo>
                    <a:lnTo>
                      <a:pt x="47" y="65"/>
                    </a:lnTo>
                    <a:lnTo>
                      <a:pt x="47" y="75"/>
                    </a:lnTo>
                    <a:lnTo>
                      <a:pt x="47" y="83"/>
                    </a:lnTo>
                    <a:lnTo>
                      <a:pt x="47" y="91"/>
                    </a:lnTo>
                    <a:lnTo>
                      <a:pt x="48" y="97"/>
                    </a:lnTo>
                    <a:lnTo>
                      <a:pt x="48" y="100"/>
                    </a:lnTo>
                    <a:lnTo>
                      <a:pt x="48" y="101"/>
                    </a:lnTo>
                    <a:lnTo>
                      <a:pt x="48" y="98"/>
                    </a:lnTo>
                    <a:lnTo>
                      <a:pt x="48" y="92"/>
                    </a:lnTo>
                    <a:lnTo>
                      <a:pt x="48" y="85"/>
                    </a:lnTo>
                    <a:lnTo>
                      <a:pt x="48" y="76"/>
                    </a:lnTo>
                    <a:lnTo>
                      <a:pt x="48" y="66"/>
                    </a:lnTo>
                    <a:lnTo>
                      <a:pt x="48" y="56"/>
                    </a:lnTo>
                    <a:lnTo>
                      <a:pt x="48" y="46"/>
                    </a:lnTo>
                    <a:lnTo>
                      <a:pt x="48" y="36"/>
                    </a:lnTo>
                    <a:lnTo>
                      <a:pt x="49" y="28"/>
                    </a:lnTo>
                    <a:lnTo>
                      <a:pt x="49" y="21"/>
                    </a:lnTo>
                    <a:lnTo>
                      <a:pt x="49" y="15"/>
                    </a:lnTo>
                    <a:lnTo>
                      <a:pt x="49" y="11"/>
                    </a:lnTo>
                    <a:lnTo>
                      <a:pt x="49" y="9"/>
                    </a:lnTo>
                    <a:lnTo>
                      <a:pt x="49" y="10"/>
                    </a:lnTo>
                    <a:lnTo>
                      <a:pt x="49" y="11"/>
                    </a:lnTo>
                    <a:lnTo>
                      <a:pt x="49" y="13"/>
                    </a:lnTo>
                    <a:lnTo>
                      <a:pt x="49" y="16"/>
                    </a:lnTo>
                    <a:lnTo>
                      <a:pt x="49" y="19"/>
                    </a:lnTo>
                    <a:lnTo>
                      <a:pt x="49" y="21"/>
                    </a:lnTo>
                    <a:lnTo>
                      <a:pt x="49" y="22"/>
                    </a:lnTo>
                    <a:lnTo>
                      <a:pt x="50" y="23"/>
                    </a:lnTo>
                    <a:lnTo>
                      <a:pt x="50" y="22"/>
                    </a:lnTo>
                    <a:lnTo>
                      <a:pt x="50" y="21"/>
                    </a:lnTo>
                    <a:lnTo>
                      <a:pt x="50" y="19"/>
                    </a:lnTo>
                    <a:lnTo>
                      <a:pt x="50" y="18"/>
                    </a:lnTo>
                    <a:lnTo>
                      <a:pt x="50" y="17"/>
                    </a:lnTo>
                    <a:lnTo>
                      <a:pt x="50" y="18"/>
                    </a:lnTo>
                    <a:lnTo>
                      <a:pt x="50" y="19"/>
                    </a:lnTo>
                    <a:lnTo>
                      <a:pt x="50" y="23"/>
                    </a:lnTo>
                    <a:lnTo>
                      <a:pt x="50" y="27"/>
                    </a:lnTo>
                    <a:lnTo>
                      <a:pt x="51" y="31"/>
                    </a:lnTo>
                    <a:lnTo>
                      <a:pt x="51" y="38"/>
                    </a:lnTo>
                    <a:lnTo>
                      <a:pt x="51" y="42"/>
                    </a:lnTo>
                    <a:lnTo>
                      <a:pt x="51" y="48"/>
                    </a:lnTo>
                    <a:lnTo>
                      <a:pt x="51" y="54"/>
                    </a:lnTo>
                    <a:lnTo>
                      <a:pt x="51" y="59"/>
                    </a:lnTo>
                    <a:lnTo>
                      <a:pt x="51" y="63"/>
                    </a:lnTo>
                    <a:lnTo>
                      <a:pt x="51" y="66"/>
                    </a:lnTo>
                    <a:lnTo>
                      <a:pt x="51" y="69"/>
                    </a:lnTo>
                    <a:lnTo>
                      <a:pt x="51" y="71"/>
                    </a:lnTo>
                    <a:lnTo>
                      <a:pt x="51" y="70"/>
                    </a:lnTo>
                    <a:lnTo>
                      <a:pt x="53" y="69"/>
                    </a:lnTo>
                    <a:lnTo>
                      <a:pt x="53" y="66"/>
                    </a:lnTo>
                    <a:lnTo>
                      <a:pt x="53" y="63"/>
                    </a:lnTo>
                    <a:lnTo>
                      <a:pt x="53" y="60"/>
                    </a:lnTo>
                    <a:lnTo>
                      <a:pt x="53" y="56"/>
                    </a:lnTo>
                    <a:lnTo>
                      <a:pt x="53" y="51"/>
                    </a:lnTo>
                    <a:lnTo>
                      <a:pt x="53" y="46"/>
                    </a:lnTo>
                    <a:lnTo>
                      <a:pt x="53" y="42"/>
                    </a:lnTo>
                    <a:lnTo>
                      <a:pt x="53" y="38"/>
                    </a:lnTo>
                    <a:lnTo>
                      <a:pt x="53" y="33"/>
                    </a:lnTo>
                    <a:lnTo>
                      <a:pt x="53" y="29"/>
                    </a:lnTo>
                    <a:lnTo>
                      <a:pt x="53" y="27"/>
                    </a:lnTo>
                    <a:lnTo>
                      <a:pt x="54" y="25"/>
                    </a:lnTo>
                    <a:lnTo>
                      <a:pt x="54" y="24"/>
                    </a:lnTo>
                    <a:lnTo>
                      <a:pt x="54" y="25"/>
                    </a:lnTo>
                    <a:lnTo>
                      <a:pt x="54" y="27"/>
                    </a:lnTo>
                    <a:lnTo>
                      <a:pt x="54" y="29"/>
                    </a:lnTo>
                    <a:lnTo>
                      <a:pt x="54" y="33"/>
                    </a:lnTo>
                    <a:lnTo>
                      <a:pt x="54" y="36"/>
                    </a:lnTo>
                    <a:lnTo>
                      <a:pt x="54" y="40"/>
                    </a:lnTo>
                    <a:lnTo>
                      <a:pt x="54" y="42"/>
                    </a:lnTo>
                    <a:lnTo>
                      <a:pt x="54" y="45"/>
                    </a:lnTo>
                    <a:lnTo>
                      <a:pt x="54" y="46"/>
                    </a:lnTo>
                    <a:lnTo>
                      <a:pt x="55" y="44"/>
                    </a:lnTo>
                    <a:lnTo>
                      <a:pt x="55" y="40"/>
                    </a:lnTo>
                    <a:lnTo>
                      <a:pt x="55" y="36"/>
                    </a:lnTo>
                    <a:lnTo>
                      <a:pt x="55" y="33"/>
                    </a:lnTo>
                    <a:lnTo>
                      <a:pt x="55" y="30"/>
                    </a:lnTo>
                    <a:lnTo>
                      <a:pt x="55" y="28"/>
                    </a:lnTo>
                    <a:lnTo>
                      <a:pt x="55" y="25"/>
                    </a:lnTo>
                    <a:lnTo>
                      <a:pt x="55" y="27"/>
                    </a:lnTo>
                    <a:lnTo>
                      <a:pt x="55" y="29"/>
                    </a:lnTo>
                    <a:lnTo>
                      <a:pt x="55" y="33"/>
                    </a:lnTo>
                    <a:lnTo>
                      <a:pt x="55" y="38"/>
                    </a:lnTo>
                    <a:lnTo>
                      <a:pt x="56" y="42"/>
                    </a:lnTo>
                    <a:lnTo>
                      <a:pt x="56" y="48"/>
                    </a:lnTo>
                    <a:lnTo>
                      <a:pt x="56" y="54"/>
                    </a:lnTo>
                    <a:lnTo>
                      <a:pt x="56" y="60"/>
                    </a:lnTo>
                    <a:lnTo>
                      <a:pt x="56" y="65"/>
                    </a:lnTo>
                    <a:lnTo>
                      <a:pt x="56" y="69"/>
                    </a:lnTo>
                    <a:lnTo>
                      <a:pt x="56" y="72"/>
                    </a:lnTo>
                    <a:lnTo>
                      <a:pt x="56" y="74"/>
                    </a:lnTo>
                    <a:lnTo>
                      <a:pt x="56" y="72"/>
                    </a:lnTo>
                    <a:lnTo>
                      <a:pt x="56" y="70"/>
                    </a:lnTo>
                    <a:lnTo>
                      <a:pt x="56" y="68"/>
                    </a:lnTo>
                    <a:lnTo>
                      <a:pt x="56" y="63"/>
                    </a:lnTo>
                    <a:lnTo>
                      <a:pt x="56" y="57"/>
                    </a:lnTo>
                    <a:lnTo>
                      <a:pt x="57" y="52"/>
                    </a:lnTo>
                    <a:lnTo>
                      <a:pt x="57" y="46"/>
                    </a:lnTo>
                    <a:lnTo>
                      <a:pt x="57" y="40"/>
                    </a:lnTo>
                    <a:lnTo>
                      <a:pt x="57" y="35"/>
                    </a:lnTo>
                    <a:lnTo>
                      <a:pt x="57" y="31"/>
                    </a:lnTo>
                    <a:lnTo>
                      <a:pt x="57" y="30"/>
                    </a:lnTo>
                    <a:lnTo>
                      <a:pt x="57" y="29"/>
                    </a:lnTo>
                    <a:lnTo>
                      <a:pt x="57" y="30"/>
                    </a:lnTo>
                    <a:lnTo>
                      <a:pt x="57" y="33"/>
                    </a:lnTo>
                    <a:lnTo>
                      <a:pt x="57" y="36"/>
                    </a:lnTo>
                    <a:lnTo>
                      <a:pt x="57" y="41"/>
                    </a:lnTo>
                    <a:lnTo>
                      <a:pt x="57" y="46"/>
                    </a:lnTo>
                    <a:lnTo>
                      <a:pt x="59" y="51"/>
                    </a:lnTo>
                    <a:lnTo>
                      <a:pt x="59" y="54"/>
                    </a:lnTo>
                    <a:lnTo>
                      <a:pt x="59" y="58"/>
                    </a:lnTo>
                    <a:lnTo>
                      <a:pt x="59" y="60"/>
                    </a:lnTo>
                    <a:lnTo>
                      <a:pt x="59" y="59"/>
                    </a:lnTo>
                    <a:lnTo>
                      <a:pt x="59" y="57"/>
                    </a:lnTo>
                    <a:lnTo>
                      <a:pt x="59" y="52"/>
                    </a:lnTo>
                    <a:lnTo>
                      <a:pt x="59" y="46"/>
                    </a:lnTo>
                    <a:lnTo>
                      <a:pt x="59" y="40"/>
                    </a:lnTo>
                    <a:lnTo>
                      <a:pt x="59" y="34"/>
                    </a:lnTo>
                    <a:lnTo>
                      <a:pt x="59" y="27"/>
                    </a:lnTo>
                    <a:lnTo>
                      <a:pt x="60" y="22"/>
                    </a:lnTo>
                    <a:lnTo>
                      <a:pt x="60" y="18"/>
                    </a:lnTo>
                    <a:lnTo>
                      <a:pt x="60" y="16"/>
                    </a:lnTo>
                    <a:lnTo>
                      <a:pt x="60" y="18"/>
                    </a:lnTo>
                    <a:lnTo>
                      <a:pt x="60" y="23"/>
                    </a:lnTo>
                    <a:lnTo>
                      <a:pt x="60" y="30"/>
                    </a:lnTo>
                    <a:lnTo>
                      <a:pt x="60" y="38"/>
                    </a:lnTo>
                    <a:lnTo>
                      <a:pt x="60" y="47"/>
                    </a:lnTo>
                    <a:lnTo>
                      <a:pt x="60" y="57"/>
                    </a:lnTo>
                    <a:lnTo>
                      <a:pt x="60" y="66"/>
                    </a:lnTo>
                    <a:lnTo>
                      <a:pt x="60" y="75"/>
                    </a:lnTo>
                    <a:lnTo>
                      <a:pt x="60" y="82"/>
                    </a:lnTo>
                    <a:lnTo>
                      <a:pt x="61" y="88"/>
                    </a:lnTo>
                    <a:lnTo>
                      <a:pt x="61" y="93"/>
                    </a:lnTo>
                    <a:lnTo>
                      <a:pt x="61" y="94"/>
                    </a:lnTo>
                    <a:lnTo>
                      <a:pt x="61" y="92"/>
                    </a:lnTo>
                    <a:lnTo>
                      <a:pt x="61" y="88"/>
                    </a:lnTo>
                    <a:lnTo>
                      <a:pt x="61" y="82"/>
                    </a:lnTo>
                    <a:lnTo>
                      <a:pt x="61" y="75"/>
                    </a:lnTo>
                    <a:lnTo>
                      <a:pt x="61" y="68"/>
                    </a:lnTo>
                    <a:lnTo>
                      <a:pt x="61" y="59"/>
                    </a:lnTo>
                    <a:lnTo>
                      <a:pt x="61" y="51"/>
                    </a:lnTo>
                    <a:lnTo>
                      <a:pt x="61" y="44"/>
                    </a:lnTo>
                    <a:lnTo>
                      <a:pt x="62" y="36"/>
                    </a:lnTo>
                    <a:lnTo>
                      <a:pt x="62" y="30"/>
                    </a:lnTo>
                    <a:lnTo>
                      <a:pt x="62" y="25"/>
                    </a:lnTo>
                    <a:lnTo>
                      <a:pt x="62" y="23"/>
                    </a:lnTo>
                    <a:lnTo>
                      <a:pt x="62" y="21"/>
                    </a:lnTo>
                    <a:lnTo>
                      <a:pt x="62" y="22"/>
                    </a:lnTo>
                    <a:lnTo>
                      <a:pt x="62" y="23"/>
                    </a:lnTo>
                    <a:lnTo>
                      <a:pt x="62" y="27"/>
                    </a:lnTo>
                    <a:lnTo>
                      <a:pt x="62" y="29"/>
                    </a:lnTo>
                    <a:lnTo>
                      <a:pt x="62" y="33"/>
                    </a:lnTo>
                    <a:lnTo>
                      <a:pt x="62" y="35"/>
                    </a:lnTo>
                    <a:lnTo>
                      <a:pt x="62" y="38"/>
                    </a:lnTo>
                    <a:lnTo>
                      <a:pt x="63" y="39"/>
                    </a:lnTo>
                    <a:lnTo>
                      <a:pt x="63" y="40"/>
                    </a:lnTo>
                    <a:lnTo>
                      <a:pt x="63" y="39"/>
                    </a:lnTo>
                    <a:lnTo>
                      <a:pt x="63" y="38"/>
                    </a:lnTo>
                    <a:lnTo>
                      <a:pt x="63" y="35"/>
                    </a:lnTo>
                    <a:lnTo>
                      <a:pt x="63" y="31"/>
                    </a:lnTo>
                    <a:lnTo>
                      <a:pt x="63" y="28"/>
                    </a:lnTo>
                    <a:lnTo>
                      <a:pt x="63" y="25"/>
                    </a:lnTo>
                    <a:lnTo>
                      <a:pt x="63" y="23"/>
                    </a:lnTo>
                    <a:lnTo>
                      <a:pt x="63" y="21"/>
                    </a:lnTo>
                    <a:lnTo>
                      <a:pt x="65" y="23"/>
                    </a:lnTo>
                    <a:lnTo>
                      <a:pt x="65" y="25"/>
                    </a:lnTo>
                    <a:lnTo>
                      <a:pt x="65" y="30"/>
                    </a:lnTo>
                    <a:lnTo>
                      <a:pt x="65" y="35"/>
                    </a:lnTo>
                    <a:lnTo>
                      <a:pt x="65" y="40"/>
                    </a:lnTo>
                    <a:lnTo>
                      <a:pt x="65" y="46"/>
                    </a:lnTo>
                    <a:lnTo>
                      <a:pt x="65" y="51"/>
                    </a:lnTo>
                    <a:lnTo>
                      <a:pt x="65" y="54"/>
                    </a:lnTo>
                    <a:lnTo>
                      <a:pt x="65" y="58"/>
                    </a:lnTo>
                    <a:lnTo>
                      <a:pt x="65" y="60"/>
                    </a:lnTo>
                    <a:lnTo>
                      <a:pt x="65" y="62"/>
                    </a:lnTo>
                    <a:lnTo>
                      <a:pt x="65" y="60"/>
                    </a:lnTo>
                    <a:lnTo>
                      <a:pt x="66" y="59"/>
                    </a:lnTo>
                    <a:lnTo>
                      <a:pt x="66" y="58"/>
                    </a:lnTo>
                    <a:lnTo>
                      <a:pt x="66" y="56"/>
                    </a:lnTo>
                    <a:lnTo>
                      <a:pt x="66" y="53"/>
                    </a:lnTo>
                    <a:lnTo>
                      <a:pt x="66" y="52"/>
                    </a:lnTo>
                    <a:lnTo>
                      <a:pt x="66" y="51"/>
                    </a:lnTo>
                    <a:lnTo>
                      <a:pt x="66" y="52"/>
                    </a:lnTo>
                    <a:lnTo>
                      <a:pt x="66" y="54"/>
                    </a:lnTo>
                    <a:lnTo>
                      <a:pt x="66" y="57"/>
                    </a:lnTo>
                    <a:lnTo>
                      <a:pt x="66" y="59"/>
                    </a:lnTo>
                    <a:lnTo>
                      <a:pt x="67" y="63"/>
                    </a:lnTo>
                    <a:lnTo>
                      <a:pt x="67" y="66"/>
                    </a:lnTo>
                    <a:lnTo>
                      <a:pt x="67" y="70"/>
                    </a:lnTo>
                    <a:lnTo>
                      <a:pt x="67" y="74"/>
                    </a:lnTo>
                    <a:lnTo>
                      <a:pt x="67" y="77"/>
                    </a:lnTo>
                    <a:lnTo>
                      <a:pt x="67" y="81"/>
                    </a:lnTo>
                    <a:lnTo>
                      <a:pt x="67" y="83"/>
                    </a:lnTo>
                    <a:lnTo>
                      <a:pt x="67" y="86"/>
                    </a:lnTo>
                    <a:lnTo>
                      <a:pt x="67" y="87"/>
                    </a:lnTo>
                    <a:lnTo>
                      <a:pt x="67" y="86"/>
                    </a:lnTo>
                    <a:lnTo>
                      <a:pt x="67" y="85"/>
                    </a:lnTo>
                    <a:lnTo>
                      <a:pt x="68" y="81"/>
                    </a:lnTo>
                    <a:lnTo>
                      <a:pt x="68" y="77"/>
                    </a:lnTo>
                    <a:lnTo>
                      <a:pt x="68" y="74"/>
                    </a:lnTo>
                    <a:lnTo>
                      <a:pt x="68" y="70"/>
                    </a:lnTo>
                    <a:lnTo>
                      <a:pt x="68" y="66"/>
                    </a:lnTo>
                    <a:lnTo>
                      <a:pt x="68" y="63"/>
                    </a:lnTo>
                    <a:lnTo>
                      <a:pt x="68" y="60"/>
                    </a:lnTo>
                    <a:lnTo>
                      <a:pt x="68" y="62"/>
                    </a:lnTo>
                    <a:lnTo>
                      <a:pt x="68" y="64"/>
                    </a:lnTo>
                    <a:lnTo>
                      <a:pt x="68" y="68"/>
                    </a:lnTo>
                    <a:lnTo>
                      <a:pt x="70" y="72"/>
                    </a:lnTo>
                    <a:lnTo>
                      <a:pt x="70" y="77"/>
                    </a:lnTo>
                    <a:lnTo>
                      <a:pt x="70" y="83"/>
                    </a:lnTo>
                    <a:lnTo>
                      <a:pt x="70" y="88"/>
                    </a:lnTo>
                    <a:lnTo>
                      <a:pt x="70" y="92"/>
                    </a:lnTo>
                    <a:lnTo>
                      <a:pt x="70" y="94"/>
                    </a:lnTo>
                    <a:lnTo>
                      <a:pt x="70" y="95"/>
                    </a:lnTo>
                    <a:lnTo>
                      <a:pt x="70" y="94"/>
                    </a:lnTo>
                    <a:lnTo>
                      <a:pt x="70" y="91"/>
                    </a:lnTo>
                    <a:lnTo>
                      <a:pt x="70" y="87"/>
                    </a:lnTo>
                    <a:lnTo>
                      <a:pt x="70" y="82"/>
                    </a:lnTo>
                    <a:lnTo>
                      <a:pt x="71" y="76"/>
                    </a:lnTo>
                    <a:lnTo>
                      <a:pt x="71" y="71"/>
                    </a:lnTo>
                    <a:lnTo>
                      <a:pt x="71" y="65"/>
                    </a:lnTo>
                    <a:lnTo>
                      <a:pt x="71" y="60"/>
                    </a:lnTo>
                    <a:lnTo>
                      <a:pt x="71" y="57"/>
                    </a:lnTo>
                    <a:lnTo>
                      <a:pt x="71" y="54"/>
                    </a:lnTo>
                    <a:lnTo>
                      <a:pt x="71" y="53"/>
                    </a:lnTo>
                    <a:lnTo>
                      <a:pt x="71" y="52"/>
                    </a:lnTo>
                    <a:lnTo>
                      <a:pt x="71" y="53"/>
                    </a:lnTo>
                    <a:lnTo>
                      <a:pt x="71" y="54"/>
                    </a:lnTo>
                    <a:lnTo>
                      <a:pt x="71" y="57"/>
                    </a:lnTo>
                    <a:lnTo>
                      <a:pt x="71" y="59"/>
                    </a:lnTo>
                    <a:lnTo>
                      <a:pt x="71" y="62"/>
                    </a:lnTo>
                    <a:lnTo>
                      <a:pt x="72" y="64"/>
                    </a:lnTo>
                    <a:lnTo>
                      <a:pt x="72" y="66"/>
                    </a:lnTo>
                    <a:lnTo>
                      <a:pt x="72" y="69"/>
                    </a:lnTo>
                    <a:lnTo>
                      <a:pt x="72" y="70"/>
                    </a:lnTo>
                    <a:lnTo>
                      <a:pt x="72" y="69"/>
                    </a:lnTo>
                    <a:lnTo>
                      <a:pt x="72" y="68"/>
                    </a:lnTo>
                    <a:lnTo>
                      <a:pt x="72" y="65"/>
                    </a:lnTo>
                    <a:lnTo>
                      <a:pt x="72" y="64"/>
                    </a:lnTo>
                    <a:lnTo>
                      <a:pt x="72" y="62"/>
                    </a:lnTo>
                    <a:lnTo>
                      <a:pt x="72" y="60"/>
                    </a:lnTo>
                    <a:lnTo>
                      <a:pt x="73" y="59"/>
                    </a:lnTo>
                    <a:lnTo>
                      <a:pt x="73" y="58"/>
                    </a:lnTo>
                    <a:lnTo>
                      <a:pt x="73" y="59"/>
                    </a:lnTo>
                    <a:lnTo>
                      <a:pt x="73" y="60"/>
                    </a:lnTo>
                    <a:lnTo>
                      <a:pt x="73" y="59"/>
                    </a:lnTo>
                    <a:lnTo>
                      <a:pt x="73" y="58"/>
                    </a:lnTo>
                    <a:lnTo>
                      <a:pt x="73" y="57"/>
                    </a:lnTo>
                    <a:lnTo>
                      <a:pt x="73" y="54"/>
                    </a:lnTo>
                    <a:lnTo>
                      <a:pt x="73" y="51"/>
                    </a:lnTo>
                    <a:lnTo>
                      <a:pt x="74" y="46"/>
                    </a:lnTo>
                    <a:lnTo>
                      <a:pt x="74" y="41"/>
                    </a:lnTo>
                    <a:lnTo>
                      <a:pt x="74" y="35"/>
                    </a:lnTo>
                    <a:lnTo>
                      <a:pt x="74" y="30"/>
                    </a:lnTo>
                    <a:lnTo>
                      <a:pt x="74" y="24"/>
                    </a:lnTo>
                    <a:lnTo>
                      <a:pt x="74" y="21"/>
                    </a:lnTo>
                    <a:lnTo>
                      <a:pt x="74" y="17"/>
                    </a:lnTo>
                    <a:lnTo>
                      <a:pt x="74" y="15"/>
                    </a:lnTo>
                    <a:lnTo>
                      <a:pt x="74" y="13"/>
                    </a:lnTo>
                    <a:lnTo>
                      <a:pt x="74" y="16"/>
                    </a:lnTo>
                    <a:lnTo>
                      <a:pt x="74" y="19"/>
                    </a:lnTo>
                    <a:lnTo>
                      <a:pt x="76" y="24"/>
                    </a:lnTo>
                    <a:lnTo>
                      <a:pt x="76" y="29"/>
                    </a:lnTo>
                    <a:lnTo>
                      <a:pt x="76" y="35"/>
                    </a:lnTo>
                    <a:lnTo>
                      <a:pt x="76" y="41"/>
                    </a:lnTo>
                    <a:lnTo>
                      <a:pt x="76" y="48"/>
                    </a:lnTo>
                    <a:lnTo>
                      <a:pt x="76" y="53"/>
                    </a:lnTo>
                    <a:lnTo>
                      <a:pt x="76" y="58"/>
                    </a:lnTo>
                    <a:lnTo>
                      <a:pt x="76" y="62"/>
                    </a:lnTo>
                    <a:lnTo>
                      <a:pt x="76" y="63"/>
                    </a:lnTo>
                    <a:lnTo>
                      <a:pt x="76" y="64"/>
                    </a:lnTo>
                    <a:lnTo>
                      <a:pt x="76" y="63"/>
                    </a:lnTo>
                    <a:lnTo>
                      <a:pt x="76" y="60"/>
                    </a:lnTo>
                    <a:lnTo>
                      <a:pt x="76" y="57"/>
                    </a:lnTo>
                    <a:lnTo>
                      <a:pt x="77" y="53"/>
                    </a:lnTo>
                    <a:lnTo>
                      <a:pt x="77" y="48"/>
                    </a:lnTo>
                    <a:lnTo>
                      <a:pt x="77" y="44"/>
                    </a:lnTo>
                    <a:lnTo>
                      <a:pt x="77" y="39"/>
                    </a:lnTo>
                    <a:lnTo>
                      <a:pt x="77" y="34"/>
                    </a:lnTo>
                    <a:lnTo>
                      <a:pt x="77" y="30"/>
                    </a:lnTo>
                    <a:lnTo>
                      <a:pt x="77" y="27"/>
                    </a:lnTo>
                    <a:lnTo>
                      <a:pt x="77" y="25"/>
                    </a:lnTo>
                    <a:lnTo>
                      <a:pt x="77" y="24"/>
                    </a:lnTo>
                    <a:lnTo>
                      <a:pt x="77" y="25"/>
                    </a:lnTo>
                    <a:lnTo>
                      <a:pt x="77" y="28"/>
                    </a:lnTo>
                    <a:lnTo>
                      <a:pt x="77" y="30"/>
                    </a:lnTo>
                    <a:lnTo>
                      <a:pt x="78" y="35"/>
                    </a:lnTo>
                    <a:lnTo>
                      <a:pt x="78" y="40"/>
                    </a:lnTo>
                    <a:lnTo>
                      <a:pt x="78" y="46"/>
                    </a:lnTo>
                    <a:lnTo>
                      <a:pt x="78" y="51"/>
                    </a:lnTo>
                    <a:lnTo>
                      <a:pt x="78" y="57"/>
                    </a:lnTo>
                    <a:lnTo>
                      <a:pt x="78" y="62"/>
                    </a:lnTo>
                    <a:lnTo>
                      <a:pt x="78" y="65"/>
                    </a:lnTo>
                    <a:lnTo>
                      <a:pt x="78" y="69"/>
                    </a:lnTo>
                    <a:lnTo>
                      <a:pt x="78" y="71"/>
                    </a:lnTo>
                    <a:lnTo>
                      <a:pt x="78" y="72"/>
                    </a:lnTo>
                    <a:lnTo>
                      <a:pt x="78" y="74"/>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13" name="Freeform 145"/>
              <p:cNvSpPr>
                <a:spLocks/>
              </p:cNvSpPr>
              <p:nvPr/>
            </p:nvSpPr>
            <p:spPr bwMode="auto">
              <a:xfrm>
                <a:off x="5055" y="2287"/>
                <a:ext cx="79" cy="102"/>
              </a:xfrm>
              <a:custGeom>
                <a:avLst/>
                <a:gdLst>
                  <a:gd name="T0" fmla="*/ 1 w 79"/>
                  <a:gd name="T1" fmla="*/ 90 h 102"/>
                  <a:gd name="T2" fmla="*/ 2 w 79"/>
                  <a:gd name="T3" fmla="*/ 42 h 102"/>
                  <a:gd name="T4" fmla="*/ 4 w 79"/>
                  <a:gd name="T5" fmla="*/ 17 h 102"/>
                  <a:gd name="T6" fmla="*/ 5 w 79"/>
                  <a:gd name="T7" fmla="*/ 67 h 102"/>
                  <a:gd name="T8" fmla="*/ 6 w 79"/>
                  <a:gd name="T9" fmla="*/ 43 h 102"/>
                  <a:gd name="T10" fmla="*/ 7 w 79"/>
                  <a:gd name="T11" fmla="*/ 47 h 102"/>
                  <a:gd name="T12" fmla="*/ 9 w 79"/>
                  <a:gd name="T13" fmla="*/ 17 h 102"/>
                  <a:gd name="T14" fmla="*/ 10 w 79"/>
                  <a:gd name="T15" fmla="*/ 35 h 102"/>
                  <a:gd name="T16" fmla="*/ 11 w 79"/>
                  <a:gd name="T17" fmla="*/ 68 h 102"/>
                  <a:gd name="T18" fmla="*/ 12 w 79"/>
                  <a:gd name="T19" fmla="*/ 43 h 102"/>
                  <a:gd name="T20" fmla="*/ 13 w 79"/>
                  <a:gd name="T21" fmla="*/ 48 h 102"/>
                  <a:gd name="T22" fmla="*/ 15 w 79"/>
                  <a:gd name="T23" fmla="*/ 48 h 102"/>
                  <a:gd name="T24" fmla="*/ 16 w 79"/>
                  <a:gd name="T25" fmla="*/ 88 h 102"/>
                  <a:gd name="T26" fmla="*/ 17 w 79"/>
                  <a:gd name="T27" fmla="*/ 12 h 102"/>
                  <a:gd name="T28" fmla="*/ 18 w 79"/>
                  <a:gd name="T29" fmla="*/ 56 h 102"/>
                  <a:gd name="T30" fmla="*/ 19 w 79"/>
                  <a:gd name="T31" fmla="*/ 78 h 102"/>
                  <a:gd name="T32" fmla="*/ 21 w 79"/>
                  <a:gd name="T33" fmla="*/ 46 h 102"/>
                  <a:gd name="T34" fmla="*/ 22 w 79"/>
                  <a:gd name="T35" fmla="*/ 21 h 102"/>
                  <a:gd name="T36" fmla="*/ 23 w 79"/>
                  <a:gd name="T37" fmla="*/ 61 h 102"/>
                  <a:gd name="T38" fmla="*/ 24 w 79"/>
                  <a:gd name="T39" fmla="*/ 85 h 102"/>
                  <a:gd name="T40" fmla="*/ 26 w 79"/>
                  <a:gd name="T41" fmla="*/ 64 h 102"/>
                  <a:gd name="T42" fmla="*/ 27 w 79"/>
                  <a:gd name="T43" fmla="*/ 54 h 102"/>
                  <a:gd name="T44" fmla="*/ 28 w 79"/>
                  <a:gd name="T45" fmla="*/ 66 h 102"/>
                  <a:gd name="T46" fmla="*/ 29 w 79"/>
                  <a:gd name="T47" fmla="*/ 66 h 102"/>
                  <a:gd name="T48" fmla="*/ 30 w 79"/>
                  <a:gd name="T49" fmla="*/ 53 h 102"/>
                  <a:gd name="T50" fmla="*/ 32 w 79"/>
                  <a:gd name="T51" fmla="*/ 54 h 102"/>
                  <a:gd name="T52" fmla="*/ 33 w 79"/>
                  <a:gd name="T53" fmla="*/ 42 h 102"/>
                  <a:gd name="T54" fmla="*/ 34 w 79"/>
                  <a:gd name="T55" fmla="*/ 66 h 102"/>
                  <a:gd name="T56" fmla="*/ 35 w 79"/>
                  <a:gd name="T57" fmla="*/ 53 h 102"/>
                  <a:gd name="T58" fmla="*/ 36 w 79"/>
                  <a:gd name="T59" fmla="*/ 15 h 102"/>
                  <a:gd name="T60" fmla="*/ 38 w 79"/>
                  <a:gd name="T61" fmla="*/ 42 h 102"/>
                  <a:gd name="T62" fmla="*/ 39 w 79"/>
                  <a:gd name="T63" fmla="*/ 43 h 102"/>
                  <a:gd name="T64" fmla="*/ 40 w 79"/>
                  <a:gd name="T65" fmla="*/ 46 h 102"/>
                  <a:gd name="T66" fmla="*/ 41 w 79"/>
                  <a:gd name="T67" fmla="*/ 81 h 102"/>
                  <a:gd name="T68" fmla="*/ 43 w 79"/>
                  <a:gd name="T69" fmla="*/ 38 h 102"/>
                  <a:gd name="T70" fmla="*/ 44 w 79"/>
                  <a:gd name="T71" fmla="*/ 62 h 102"/>
                  <a:gd name="T72" fmla="*/ 45 w 79"/>
                  <a:gd name="T73" fmla="*/ 47 h 102"/>
                  <a:gd name="T74" fmla="*/ 46 w 79"/>
                  <a:gd name="T75" fmla="*/ 66 h 102"/>
                  <a:gd name="T76" fmla="*/ 49 w 79"/>
                  <a:gd name="T77" fmla="*/ 82 h 102"/>
                  <a:gd name="T78" fmla="*/ 50 w 79"/>
                  <a:gd name="T79" fmla="*/ 76 h 102"/>
                  <a:gd name="T80" fmla="*/ 51 w 79"/>
                  <a:gd name="T81" fmla="*/ 61 h 102"/>
                  <a:gd name="T82" fmla="*/ 52 w 79"/>
                  <a:gd name="T83" fmla="*/ 81 h 102"/>
                  <a:gd name="T84" fmla="*/ 53 w 79"/>
                  <a:gd name="T85" fmla="*/ 62 h 102"/>
                  <a:gd name="T86" fmla="*/ 55 w 79"/>
                  <a:gd name="T87" fmla="*/ 55 h 102"/>
                  <a:gd name="T88" fmla="*/ 56 w 79"/>
                  <a:gd name="T89" fmla="*/ 54 h 102"/>
                  <a:gd name="T90" fmla="*/ 57 w 79"/>
                  <a:gd name="T91" fmla="*/ 37 h 102"/>
                  <a:gd name="T92" fmla="*/ 58 w 79"/>
                  <a:gd name="T93" fmla="*/ 87 h 102"/>
                  <a:gd name="T94" fmla="*/ 60 w 79"/>
                  <a:gd name="T95" fmla="*/ 56 h 102"/>
                  <a:gd name="T96" fmla="*/ 61 w 79"/>
                  <a:gd name="T97" fmla="*/ 60 h 102"/>
                  <a:gd name="T98" fmla="*/ 62 w 79"/>
                  <a:gd name="T99" fmla="*/ 61 h 102"/>
                  <a:gd name="T100" fmla="*/ 63 w 79"/>
                  <a:gd name="T101" fmla="*/ 52 h 102"/>
                  <a:gd name="T102" fmla="*/ 64 w 79"/>
                  <a:gd name="T103" fmla="*/ 84 h 102"/>
                  <a:gd name="T104" fmla="*/ 66 w 79"/>
                  <a:gd name="T105" fmla="*/ 68 h 102"/>
                  <a:gd name="T106" fmla="*/ 68 w 79"/>
                  <a:gd name="T107" fmla="*/ 87 h 102"/>
                  <a:gd name="T108" fmla="*/ 69 w 79"/>
                  <a:gd name="T109" fmla="*/ 97 h 102"/>
                  <a:gd name="T110" fmla="*/ 69 w 79"/>
                  <a:gd name="T111" fmla="*/ 56 h 102"/>
                  <a:gd name="T112" fmla="*/ 70 w 79"/>
                  <a:gd name="T113" fmla="*/ 97 h 102"/>
                  <a:gd name="T114" fmla="*/ 72 w 79"/>
                  <a:gd name="T115" fmla="*/ 67 h 102"/>
                  <a:gd name="T116" fmla="*/ 74 w 79"/>
                  <a:gd name="T117" fmla="*/ 72 h 102"/>
                  <a:gd name="T118" fmla="*/ 75 w 79"/>
                  <a:gd name="T119" fmla="*/ 59 h 102"/>
                  <a:gd name="T120" fmla="*/ 77 w 79"/>
                  <a:gd name="T121" fmla="*/ 85 h 102"/>
                  <a:gd name="T122" fmla="*/ 78 w 79"/>
                  <a:gd name="T123" fmla="*/ 42 h 102"/>
                  <a:gd name="T124" fmla="*/ 79 w 79"/>
                  <a:gd name="T125" fmla="*/ 76 h 1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9"/>
                  <a:gd name="T190" fmla="*/ 0 h 102"/>
                  <a:gd name="T191" fmla="*/ 79 w 79"/>
                  <a:gd name="T192" fmla="*/ 102 h 1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9" h="102">
                    <a:moveTo>
                      <a:pt x="0" y="70"/>
                    </a:moveTo>
                    <a:lnTo>
                      <a:pt x="0" y="68"/>
                    </a:lnTo>
                    <a:lnTo>
                      <a:pt x="1" y="68"/>
                    </a:lnTo>
                    <a:lnTo>
                      <a:pt x="1" y="67"/>
                    </a:lnTo>
                    <a:lnTo>
                      <a:pt x="1" y="68"/>
                    </a:lnTo>
                    <a:lnTo>
                      <a:pt x="1" y="71"/>
                    </a:lnTo>
                    <a:lnTo>
                      <a:pt x="1" y="73"/>
                    </a:lnTo>
                    <a:lnTo>
                      <a:pt x="1" y="77"/>
                    </a:lnTo>
                    <a:lnTo>
                      <a:pt x="1" y="82"/>
                    </a:lnTo>
                    <a:lnTo>
                      <a:pt x="1" y="85"/>
                    </a:lnTo>
                    <a:lnTo>
                      <a:pt x="1" y="90"/>
                    </a:lnTo>
                    <a:lnTo>
                      <a:pt x="1" y="94"/>
                    </a:lnTo>
                    <a:lnTo>
                      <a:pt x="1" y="97"/>
                    </a:lnTo>
                    <a:lnTo>
                      <a:pt x="2" y="99"/>
                    </a:lnTo>
                    <a:lnTo>
                      <a:pt x="2" y="97"/>
                    </a:lnTo>
                    <a:lnTo>
                      <a:pt x="2" y="94"/>
                    </a:lnTo>
                    <a:lnTo>
                      <a:pt x="2" y="88"/>
                    </a:lnTo>
                    <a:lnTo>
                      <a:pt x="2" y="81"/>
                    </a:lnTo>
                    <a:lnTo>
                      <a:pt x="2" y="72"/>
                    </a:lnTo>
                    <a:lnTo>
                      <a:pt x="2" y="62"/>
                    </a:lnTo>
                    <a:lnTo>
                      <a:pt x="2" y="53"/>
                    </a:lnTo>
                    <a:lnTo>
                      <a:pt x="2" y="42"/>
                    </a:lnTo>
                    <a:lnTo>
                      <a:pt x="2" y="32"/>
                    </a:lnTo>
                    <a:lnTo>
                      <a:pt x="2" y="24"/>
                    </a:lnTo>
                    <a:lnTo>
                      <a:pt x="4" y="15"/>
                    </a:lnTo>
                    <a:lnTo>
                      <a:pt x="4" y="9"/>
                    </a:lnTo>
                    <a:lnTo>
                      <a:pt x="4" y="3"/>
                    </a:lnTo>
                    <a:lnTo>
                      <a:pt x="4" y="1"/>
                    </a:lnTo>
                    <a:lnTo>
                      <a:pt x="4" y="0"/>
                    </a:lnTo>
                    <a:lnTo>
                      <a:pt x="4" y="2"/>
                    </a:lnTo>
                    <a:lnTo>
                      <a:pt x="4" y="6"/>
                    </a:lnTo>
                    <a:lnTo>
                      <a:pt x="4" y="11"/>
                    </a:lnTo>
                    <a:lnTo>
                      <a:pt x="4" y="17"/>
                    </a:lnTo>
                    <a:lnTo>
                      <a:pt x="4" y="23"/>
                    </a:lnTo>
                    <a:lnTo>
                      <a:pt x="4" y="30"/>
                    </a:lnTo>
                    <a:lnTo>
                      <a:pt x="4" y="37"/>
                    </a:lnTo>
                    <a:lnTo>
                      <a:pt x="5" y="44"/>
                    </a:lnTo>
                    <a:lnTo>
                      <a:pt x="5" y="52"/>
                    </a:lnTo>
                    <a:lnTo>
                      <a:pt x="5" y="56"/>
                    </a:lnTo>
                    <a:lnTo>
                      <a:pt x="5" y="61"/>
                    </a:lnTo>
                    <a:lnTo>
                      <a:pt x="5" y="65"/>
                    </a:lnTo>
                    <a:lnTo>
                      <a:pt x="5" y="67"/>
                    </a:lnTo>
                    <a:lnTo>
                      <a:pt x="5" y="68"/>
                    </a:lnTo>
                    <a:lnTo>
                      <a:pt x="5" y="67"/>
                    </a:lnTo>
                    <a:lnTo>
                      <a:pt x="5" y="66"/>
                    </a:lnTo>
                    <a:lnTo>
                      <a:pt x="5" y="64"/>
                    </a:lnTo>
                    <a:lnTo>
                      <a:pt x="5" y="60"/>
                    </a:lnTo>
                    <a:lnTo>
                      <a:pt x="5" y="56"/>
                    </a:lnTo>
                    <a:lnTo>
                      <a:pt x="6" y="53"/>
                    </a:lnTo>
                    <a:lnTo>
                      <a:pt x="6" y="49"/>
                    </a:lnTo>
                    <a:lnTo>
                      <a:pt x="6" y="46"/>
                    </a:lnTo>
                    <a:lnTo>
                      <a:pt x="6" y="44"/>
                    </a:lnTo>
                    <a:lnTo>
                      <a:pt x="6" y="43"/>
                    </a:lnTo>
                    <a:lnTo>
                      <a:pt x="6" y="42"/>
                    </a:lnTo>
                    <a:lnTo>
                      <a:pt x="6" y="43"/>
                    </a:lnTo>
                    <a:lnTo>
                      <a:pt x="6" y="44"/>
                    </a:lnTo>
                    <a:lnTo>
                      <a:pt x="6" y="46"/>
                    </a:lnTo>
                    <a:lnTo>
                      <a:pt x="6" y="48"/>
                    </a:lnTo>
                    <a:lnTo>
                      <a:pt x="6" y="49"/>
                    </a:lnTo>
                    <a:lnTo>
                      <a:pt x="6" y="50"/>
                    </a:lnTo>
                    <a:lnTo>
                      <a:pt x="6" y="52"/>
                    </a:lnTo>
                    <a:lnTo>
                      <a:pt x="7" y="53"/>
                    </a:lnTo>
                    <a:lnTo>
                      <a:pt x="7" y="52"/>
                    </a:lnTo>
                    <a:lnTo>
                      <a:pt x="7" y="50"/>
                    </a:lnTo>
                    <a:lnTo>
                      <a:pt x="7" y="49"/>
                    </a:lnTo>
                    <a:lnTo>
                      <a:pt x="7" y="47"/>
                    </a:lnTo>
                    <a:lnTo>
                      <a:pt x="7" y="46"/>
                    </a:lnTo>
                    <a:lnTo>
                      <a:pt x="7" y="43"/>
                    </a:lnTo>
                    <a:lnTo>
                      <a:pt x="7" y="41"/>
                    </a:lnTo>
                    <a:lnTo>
                      <a:pt x="7" y="38"/>
                    </a:lnTo>
                    <a:lnTo>
                      <a:pt x="9" y="35"/>
                    </a:lnTo>
                    <a:lnTo>
                      <a:pt x="9" y="32"/>
                    </a:lnTo>
                    <a:lnTo>
                      <a:pt x="9" y="29"/>
                    </a:lnTo>
                    <a:lnTo>
                      <a:pt x="9" y="26"/>
                    </a:lnTo>
                    <a:lnTo>
                      <a:pt x="9" y="23"/>
                    </a:lnTo>
                    <a:lnTo>
                      <a:pt x="9" y="20"/>
                    </a:lnTo>
                    <a:lnTo>
                      <a:pt x="9" y="17"/>
                    </a:lnTo>
                    <a:lnTo>
                      <a:pt x="9" y="14"/>
                    </a:lnTo>
                    <a:lnTo>
                      <a:pt x="9" y="13"/>
                    </a:lnTo>
                    <a:lnTo>
                      <a:pt x="9" y="12"/>
                    </a:lnTo>
                    <a:lnTo>
                      <a:pt x="9" y="11"/>
                    </a:lnTo>
                    <a:lnTo>
                      <a:pt x="9" y="12"/>
                    </a:lnTo>
                    <a:lnTo>
                      <a:pt x="10" y="14"/>
                    </a:lnTo>
                    <a:lnTo>
                      <a:pt x="10" y="17"/>
                    </a:lnTo>
                    <a:lnTo>
                      <a:pt x="10" y="20"/>
                    </a:lnTo>
                    <a:lnTo>
                      <a:pt x="10" y="24"/>
                    </a:lnTo>
                    <a:lnTo>
                      <a:pt x="10" y="29"/>
                    </a:lnTo>
                    <a:lnTo>
                      <a:pt x="10" y="35"/>
                    </a:lnTo>
                    <a:lnTo>
                      <a:pt x="10" y="41"/>
                    </a:lnTo>
                    <a:lnTo>
                      <a:pt x="10" y="47"/>
                    </a:lnTo>
                    <a:lnTo>
                      <a:pt x="10" y="53"/>
                    </a:lnTo>
                    <a:lnTo>
                      <a:pt x="10" y="58"/>
                    </a:lnTo>
                    <a:lnTo>
                      <a:pt x="10" y="62"/>
                    </a:lnTo>
                    <a:lnTo>
                      <a:pt x="10" y="67"/>
                    </a:lnTo>
                    <a:lnTo>
                      <a:pt x="11" y="70"/>
                    </a:lnTo>
                    <a:lnTo>
                      <a:pt x="11" y="71"/>
                    </a:lnTo>
                    <a:lnTo>
                      <a:pt x="11" y="72"/>
                    </a:lnTo>
                    <a:lnTo>
                      <a:pt x="11" y="71"/>
                    </a:lnTo>
                    <a:lnTo>
                      <a:pt x="11" y="68"/>
                    </a:lnTo>
                    <a:lnTo>
                      <a:pt x="11" y="66"/>
                    </a:lnTo>
                    <a:lnTo>
                      <a:pt x="11" y="61"/>
                    </a:lnTo>
                    <a:lnTo>
                      <a:pt x="11" y="58"/>
                    </a:lnTo>
                    <a:lnTo>
                      <a:pt x="11" y="53"/>
                    </a:lnTo>
                    <a:lnTo>
                      <a:pt x="11" y="49"/>
                    </a:lnTo>
                    <a:lnTo>
                      <a:pt x="11" y="46"/>
                    </a:lnTo>
                    <a:lnTo>
                      <a:pt x="11" y="43"/>
                    </a:lnTo>
                    <a:lnTo>
                      <a:pt x="11" y="42"/>
                    </a:lnTo>
                    <a:lnTo>
                      <a:pt x="12" y="41"/>
                    </a:lnTo>
                    <a:lnTo>
                      <a:pt x="12" y="42"/>
                    </a:lnTo>
                    <a:lnTo>
                      <a:pt x="12" y="43"/>
                    </a:lnTo>
                    <a:lnTo>
                      <a:pt x="12" y="44"/>
                    </a:lnTo>
                    <a:lnTo>
                      <a:pt x="12" y="47"/>
                    </a:lnTo>
                    <a:lnTo>
                      <a:pt x="12" y="48"/>
                    </a:lnTo>
                    <a:lnTo>
                      <a:pt x="12" y="49"/>
                    </a:lnTo>
                    <a:lnTo>
                      <a:pt x="12" y="52"/>
                    </a:lnTo>
                    <a:lnTo>
                      <a:pt x="12" y="53"/>
                    </a:lnTo>
                    <a:lnTo>
                      <a:pt x="13" y="53"/>
                    </a:lnTo>
                    <a:lnTo>
                      <a:pt x="13" y="52"/>
                    </a:lnTo>
                    <a:lnTo>
                      <a:pt x="13" y="50"/>
                    </a:lnTo>
                    <a:lnTo>
                      <a:pt x="13" y="49"/>
                    </a:lnTo>
                    <a:lnTo>
                      <a:pt x="13" y="48"/>
                    </a:lnTo>
                    <a:lnTo>
                      <a:pt x="13" y="47"/>
                    </a:lnTo>
                    <a:lnTo>
                      <a:pt x="13" y="46"/>
                    </a:lnTo>
                    <a:lnTo>
                      <a:pt x="13" y="44"/>
                    </a:lnTo>
                    <a:lnTo>
                      <a:pt x="13" y="43"/>
                    </a:lnTo>
                    <a:lnTo>
                      <a:pt x="13" y="42"/>
                    </a:lnTo>
                    <a:lnTo>
                      <a:pt x="15" y="41"/>
                    </a:lnTo>
                    <a:lnTo>
                      <a:pt x="15" y="40"/>
                    </a:lnTo>
                    <a:lnTo>
                      <a:pt x="15" y="41"/>
                    </a:lnTo>
                    <a:lnTo>
                      <a:pt x="15" y="42"/>
                    </a:lnTo>
                    <a:lnTo>
                      <a:pt x="15" y="44"/>
                    </a:lnTo>
                    <a:lnTo>
                      <a:pt x="15" y="48"/>
                    </a:lnTo>
                    <a:lnTo>
                      <a:pt x="15" y="52"/>
                    </a:lnTo>
                    <a:lnTo>
                      <a:pt x="15" y="56"/>
                    </a:lnTo>
                    <a:lnTo>
                      <a:pt x="15" y="62"/>
                    </a:lnTo>
                    <a:lnTo>
                      <a:pt x="15" y="67"/>
                    </a:lnTo>
                    <a:lnTo>
                      <a:pt x="15" y="73"/>
                    </a:lnTo>
                    <a:lnTo>
                      <a:pt x="15" y="78"/>
                    </a:lnTo>
                    <a:lnTo>
                      <a:pt x="16" y="83"/>
                    </a:lnTo>
                    <a:lnTo>
                      <a:pt x="16" y="87"/>
                    </a:lnTo>
                    <a:lnTo>
                      <a:pt x="16" y="88"/>
                    </a:lnTo>
                    <a:lnTo>
                      <a:pt x="16" y="89"/>
                    </a:lnTo>
                    <a:lnTo>
                      <a:pt x="16" y="88"/>
                    </a:lnTo>
                    <a:lnTo>
                      <a:pt x="16" y="85"/>
                    </a:lnTo>
                    <a:lnTo>
                      <a:pt x="16" y="81"/>
                    </a:lnTo>
                    <a:lnTo>
                      <a:pt x="16" y="75"/>
                    </a:lnTo>
                    <a:lnTo>
                      <a:pt x="16" y="67"/>
                    </a:lnTo>
                    <a:lnTo>
                      <a:pt x="16" y="59"/>
                    </a:lnTo>
                    <a:lnTo>
                      <a:pt x="16" y="49"/>
                    </a:lnTo>
                    <a:lnTo>
                      <a:pt x="16" y="41"/>
                    </a:lnTo>
                    <a:lnTo>
                      <a:pt x="17" y="31"/>
                    </a:lnTo>
                    <a:lnTo>
                      <a:pt x="17" y="24"/>
                    </a:lnTo>
                    <a:lnTo>
                      <a:pt x="17" y="17"/>
                    </a:lnTo>
                    <a:lnTo>
                      <a:pt x="17" y="12"/>
                    </a:lnTo>
                    <a:lnTo>
                      <a:pt x="17" y="8"/>
                    </a:lnTo>
                    <a:lnTo>
                      <a:pt x="17" y="7"/>
                    </a:lnTo>
                    <a:lnTo>
                      <a:pt x="17" y="11"/>
                    </a:lnTo>
                    <a:lnTo>
                      <a:pt x="17" y="14"/>
                    </a:lnTo>
                    <a:lnTo>
                      <a:pt x="17" y="20"/>
                    </a:lnTo>
                    <a:lnTo>
                      <a:pt x="17" y="26"/>
                    </a:lnTo>
                    <a:lnTo>
                      <a:pt x="17" y="32"/>
                    </a:lnTo>
                    <a:lnTo>
                      <a:pt x="17" y="40"/>
                    </a:lnTo>
                    <a:lnTo>
                      <a:pt x="18" y="46"/>
                    </a:lnTo>
                    <a:lnTo>
                      <a:pt x="18" y="52"/>
                    </a:lnTo>
                    <a:lnTo>
                      <a:pt x="18" y="56"/>
                    </a:lnTo>
                    <a:lnTo>
                      <a:pt x="18" y="61"/>
                    </a:lnTo>
                    <a:lnTo>
                      <a:pt x="18" y="65"/>
                    </a:lnTo>
                    <a:lnTo>
                      <a:pt x="18" y="67"/>
                    </a:lnTo>
                    <a:lnTo>
                      <a:pt x="18" y="68"/>
                    </a:lnTo>
                    <a:lnTo>
                      <a:pt x="18" y="71"/>
                    </a:lnTo>
                    <a:lnTo>
                      <a:pt x="18" y="72"/>
                    </a:lnTo>
                    <a:lnTo>
                      <a:pt x="18" y="73"/>
                    </a:lnTo>
                    <a:lnTo>
                      <a:pt x="18" y="75"/>
                    </a:lnTo>
                    <a:lnTo>
                      <a:pt x="18" y="76"/>
                    </a:lnTo>
                    <a:lnTo>
                      <a:pt x="19" y="77"/>
                    </a:lnTo>
                    <a:lnTo>
                      <a:pt x="19" y="78"/>
                    </a:lnTo>
                    <a:lnTo>
                      <a:pt x="19" y="79"/>
                    </a:lnTo>
                    <a:lnTo>
                      <a:pt x="19" y="77"/>
                    </a:lnTo>
                    <a:lnTo>
                      <a:pt x="19" y="75"/>
                    </a:lnTo>
                    <a:lnTo>
                      <a:pt x="19" y="71"/>
                    </a:lnTo>
                    <a:lnTo>
                      <a:pt x="19" y="67"/>
                    </a:lnTo>
                    <a:lnTo>
                      <a:pt x="19" y="64"/>
                    </a:lnTo>
                    <a:lnTo>
                      <a:pt x="19" y="59"/>
                    </a:lnTo>
                    <a:lnTo>
                      <a:pt x="19" y="55"/>
                    </a:lnTo>
                    <a:lnTo>
                      <a:pt x="21" y="52"/>
                    </a:lnTo>
                    <a:lnTo>
                      <a:pt x="21" y="48"/>
                    </a:lnTo>
                    <a:lnTo>
                      <a:pt x="21" y="46"/>
                    </a:lnTo>
                    <a:lnTo>
                      <a:pt x="21" y="43"/>
                    </a:lnTo>
                    <a:lnTo>
                      <a:pt x="21" y="42"/>
                    </a:lnTo>
                    <a:lnTo>
                      <a:pt x="21" y="41"/>
                    </a:lnTo>
                    <a:lnTo>
                      <a:pt x="21" y="40"/>
                    </a:lnTo>
                    <a:lnTo>
                      <a:pt x="21" y="38"/>
                    </a:lnTo>
                    <a:lnTo>
                      <a:pt x="21" y="36"/>
                    </a:lnTo>
                    <a:lnTo>
                      <a:pt x="22" y="34"/>
                    </a:lnTo>
                    <a:lnTo>
                      <a:pt x="22" y="31"/>
                    </a:lnTo>
                    <a:lnTo>
                      <a:pt x="22" y="27"/>
                    </a:lnTo>
                    <a:lnTo>
                      <a:pt x="22" y="24"/>
                    </a:lnTo>
                    <a:lnTo>
                      <a:pt x="22" y="21"/>
                    </a:lnTo>
                    <a:lnTo>
                      <a:pt x="22" y="19"/>
                    </a:lnTo>
                    <a:lnTo>
                      <a:pt x="22" y="17"/>
                    </a:lnTo>
                    <a:lnTo>
                      <a:pt x="22" y="19"/>
                    </a:lnTo>
                    <a:lnTo>
                      <a:pt x="22" y="21"/>
                    </a:lnTo>
                    <a:lnTo>
                      <a:pt x="22" y="26"/>
                    </a:lnTo>
                    <a:lnTo>
                      <a:pt x="23" y="31"/>
                    </a:lnTo>
                    <a:lnTo>
                      <a:pt x="23" y="37"/>
                    </a:lnTo>
                    <a:lnTo>
                      <a:pt x="23" y="43"/>
                    </a:lnTo>
                    <a:lnTo>
                      <a:pt x="23" y="50"/>
                    </a:lnTo>
                    <a:lnTo>
                      <a:pt x="23" y="56"/>
                    </a:lnTo>
                    <a:lnTo>
                      <a:pt x="23" y="61"/>
                    </a:lnTo>
                    <a:lnTo>
                      <a:pt x="23" y="67"/>
                    </a:lnTo>
                    <a:lnTo>
                      <a:pt x="23" y="71"/>
                    </a:lnTo>
                    <a:lnTo>
                      <a:pt x="23" y="75"/>
                    </a:lnTo>
                    <a:lnTo>
                      <a:pt x="23" y="77"/>
                    </a:lnTo>
                    <a:lnTo>
                      <a:pt x="23" y="78"/>
                    </a:lnTo>
                    <a:lnTo>
                      <a:pt x="23" y="79"/>
                    </a:lnTo>
                    <a:lnTo>
                      <a:pt x="24" y="81"/>
                    </a:lnTo>
                    <a:lnTo>
                      <a:pt x="24" y="82"/>
                    </a:lnTo>
                    <a:lnTo>
                      <a:pt x="24" y="83"/>
                    </a:lnTo>
                    <a:lnTo>
                      <a:pt x="24" y="84"/>
                    </a:lnTo>
                    <a:lnTo>
                      <a:pt x="24" y="85"/>
                    </a:lnTo>
                    <a:lnTo>
                      <a:pt x="24" y="87"/>
                    </a:lnTo>
                    <a:lnTo>
                      <a:pt x="24" y="88"/>
                    </a:lnTo>
                    <a:lnTo>
                      <a:pt x="24" y="90"/>
                    </a:lnTo>
                    <a:lnTo>
                      <a:pt x="26" y="89"/>
                    </a:lnTo>
                    <a:lnTo>
                      <a:pt x="26" y="88"/>
                    </a:lnTo>
                    <a:lnTo>
                      <a:pt x="26" y="85"/>
                    </a:lnTo>
                    <a:lnTo>
                      <a:pt x="26" y="82"/>
                    </a:lnTo>
                    <a:lnTo>
                      <a:pt x="26" y="77"/>
                    </a:lnTo>
                    <a:lnTo>
                      <a:pt x="26" y="72"/>
                    </a:lnTo>
                    <a:lnTo>
                      <a:pt x="26" y="67"/>
                    </a:lnTo>
                    <a:lnTo>
                      <a:pt x="26" y="64"/>
                    </a:lnTo>
                    <a:lnTo>
                      <a:pt x="26" y="59"/>
                    </a:lnTo>
                    <a:lnTo>
                      <a:pt x="26" y="55"/>
                    </a:lnTo>
                    <a:lnTo>
                      <a:pt x="26" y="52"/>
                    </a:lnTo>
                    <a:lnTo>
                      <a:pt x="26" y="50"/>
                    </a:lnTo>
                    <a:lnTo>
                      <a:pt x="26" y="49"/>
                    </a:lnTo>
                    <a:lnTo>
                      <a:pt x="27" y="48"/>
                    </a:lnTo>
                    <a:lnTo>
                      <a:pt x="27" y="49"/>
                    </a:lnTo>
                    <a:lnTo>
                      <a:pt x="27" y="50"/>
                    </a:lnTo>
                    <a:lnTo>
                      <a:pt x="27" y="52"/>
                    </a:lnTo>
                    <a:lnTo>
                      <a:pt x="27" y="53"/>
                    </a:lnTo>
                    <a:lnTo>
                      <a:pt x="27" y="54"/>
                    </a:lnTo>
                    <a:lnTo>
                      <a:pt x="27" y="55"/>
                    </a:lnTo>
                    <a:lnTo>
                      <a:pt x="27" y="56"/>
                    </a:lnTo>
                    <a:lnTo>
                      <a:pt x="27" y="58"/>
                    </a:lnTo>
                    <a:lnTo>
                      <a:pt x="27" y="59"/>
                    </a:lnTo>
                    <a:lnTo>
                      <a:pt x="28" y="59"/>
                    </a:lnTo>
                    <a:lnTo>
                      <a:pt x="28" y="60"/>
                    </a:lnTo>
                    <a:lnTo>
                      <a:pt x="28" y="61"/>
                    </a:lnTo>
                    <a:lnTo>
                      <a:pt x="28" y="62"/>
                    </a:lnTo>
                    <a:lnTo>
                      <a:pt x="28" y="64"/>
                    </a:lnTo>
                    <a:lnTo>
                      <a:pt x="28" y="65"/>
                    </a:lnTo>
                    <a:lnTo>
                      <a:pt x="28" y="66"/>
                    </a:lnTo>
                    <a:lnTo>
                      <a:pt x="28" y="68"/>
                    </a:lnTo>
                    <a:lnTo>
                      <a:pt x="28" y="70"/>
                    </a:lnTo>
                    <a:lnTo>
                      <a:pt x="28" y="71"/>
                    </a:lnTo>
                    <a:lnTo>
                      <a:pt x="28" y="72"/>
                    </a:lnTo>
                    <a:lnTo>
                      <a:pt x="28" y="73"/>
                    </a:lnTo>
                    <a:lnTo>
                      <a:pt x="29" y="73"/>
                    </a:lnTo>
                    <a:lnTo>
                      <a:pt x="29" y="72"/>
                    </a:lnTo>
                    <a:lnTo>
                      <a:pt x="29" y="71"/>
                    </a:lnTo>
                    <a:lnTo>
                      <a:pt x="29" y="70"/>
                    </a:lnTo>
                    <a:lnTo>
                      <a:pt x="29" y="67"/>
                    </a:lnTo>
                    <a:lnTo>
                      <a:pt x="29" y="66"/>
                    </a:lnTo>
                    <a:lnTo>
                      <a:pt x="29" y="62"/>
                    </a:lnTo>
                    <a:lnTo>
                      <a:pt x="29" y="60"/>
                    </a:lnTo>
                    <a:lnTo>
                      <a:pt x="29" y="58"/>
                    </a:lnTo>
                    <a:lnTo>
                      <a:pt x="29" y="55"/>
                    </a:lnTo>
                    <a:lnTo>
                      <a:pt x="29" y="53"/>
                    </a:lnTo>
                    <a:lnTo>
                      <a:pt x="29" y="52"/>
                    </a:lnTo>
                    <a:lnTo>
                      <a:pt x="30" y="50"/>
                    </a:lnTo>
                    <a:lnTo>
                      <a:pt x="30" y="49"/>
                    </a:lnTo>
                    <a:lnTo>
                      <a:pt x="30" y="50"/>
                    </a:lnTo>
                    <a:lnTo>
                      <a:pt x="30" y="52"/>
                    </a:lnTo>
                    <a:lnTo>
                      <a:pt x="30" y="53"/>
                    </a:lnTo>
                    <a:lnTo>
                      <a:pt x="30" y="54"/>
                    </a:lnTo>
                    <a:lnTo>
                      <a:pt x="30" y="56"/>
                    </a:lnTo>
                    <a:lnTo>
                      <a:pt x="30" y="58"/>
                    </a:lnTo>
                    <a:lnTo>
                      <a:pt x="30" y="60"/>
                    </a:lnTo>
                    <a:lnTo>
                      <a:pt x="30" y="61"/>
                    </a:lnTo>
                    <a:lnTo>
                      <a:pt x="32" y="61"/>
                    </a:lnTo>
                    <a:lnTo>
                      <a:pt x="32" y="60"/>
                    </a:lnTo>
                    <a:lnTo>
                      <a:pt x="32" y="59"/>
                    </a:lnTo>
                    <a:lnTo>
                      <a:pt x="32" y="58"/>
                    </a:lnTo>
                    <a:lnTo>
                      <a:pt x="32" y="56"/>
                    </a:lnTo>
                    <a:lnTo>
                      <a:pt x="32" y="54"/>
                    </a:lnTo>
                    <a:lnTo>
                      <a:pt x="32" y="53"/>
                    </a:lnTo>
                    <a:lnTo>
                      <a:pt x="32" y="52"/>
                    </a:lnTo>
                    <a:lnTo>
                      <a:pt x="32" y="50"/>
                    </a:lnTo>
                    <a:lnTo>
                      <a:pt x="32" y="49"/>
                    </a:lnTo>
                    <a:lnTo>
                      <a:pt x="32" y="48"/>
                    </a:lnTo>
                    <a:lnTo>
                      <a:pt x="33" y="48"/>
                    </a:lnTo>
                    <a:lnTo>
                      <a:pt x="33" y="47"/>
                    </a:lnTo>
                    <a:lnTo>
                      <a:pt x="33" y="46"/>
                    </a:lnTo>
                    <a:lnTo>
                      <a:pt x="33" y="44"/>
                    </a:lnTo>
                    <a:lnTo>
                      <a:pt x="33" y="43"/>
                    </a:lnTo>
                    <a:lnTo>
                      <a:pt x="33" y="42"/>
                    </a:lnTo>
                    <a:lnTo>
                      <a:pt x="33" y="41"/>
                    </a:lnTo>
                    <a:lnTo>
                      <a:pt x="33" y="42"/>
                    </a:lnTo>
                    <a:lnTo>
                      <a:pt x="33" y="43"/>
                    </a:lnTo>
                    <a:lnTo>
                      <a:pt x="34" y="46"/>
                    </a:lnTo>
                    <a:lnTo>
                      <a:pt x="34" y="48"/>
                    </a:lnTo>
                    <a:lnTo>
                      <a:pt x="34" y="50"/>
                    </a:lnTo>
                    <a:lnTo>
                      <a:pt x="34" y="54"/>
                    </a:lnTo>
                    <a:lnTo>
                      <a:pt x="34" y="58"/>
                    </a:lnTo>
                    <a:lnTo>
                      <a:pt x="34" y="61"/>
                    </a:lnTo>
                    <a:lnTo>
                      <a:pt x="34" y="64"/>
                    </a:lnTo>
                    <a:lnTo>
                      <a:pt x="34" y="66"/>
                    </a:lnTo>
                    <a:lnTo>
                      <a:pt x="34" y="68"/>
                    </a:lnTo>
                    <a:lnTo>
                      <a:pt x="34" y="70"/>
                    </a:lnTo>
                    <a:lnTo>
                      <a:pt x="34" y="68"/>
                    </a:lnTo>
                    <a:lnTo>
                      <a:pt x="34" y="67"/>
                    </a:lnTo>
                    <a:lnTo>
                      <a:pt x="35" y="65"/>
                    </a:lnTo>
                    <a:lnTo>
                      <a:pt x="35" y="62"/>
                    </a:lnTo>
                    <a:lnTo>
                      <a:pt x="35" y="60"/>
                    </a:lnTo>
                    <a:lnTo>
                      <a:pt x="35" y="59"/>
                    </a:lnTo>
                    <a:lnTo>
                      <a:pt x="35" y="56"/>
                    </a:lnTo>
                    <a:lnTo>
                      <a:pt x="35" y="55"/>
                    </a:lnTo>
                    <a:lnTo>
                      <a:pt x="35" y="53"/>
                    </a:lnTo>
                    <a:lnTo>
                      <a:pt x="35" y="52"/>
                    </a:lnTo>
                    <a:lnTo>
                      <a:pt x="35" y="50"/>
                    </a:lnTo>
                    <a:lnTo>
                      <a:pt x="35" y="48"/>
                    </a:lnTo>
                    <a:lnTo>
                      <a:pt x="35" y="46"/>
                    </a:lnTo>
                    <a:lnTo>
                      <a:pt x="36" y="43"/>
                    </a:lnTo>
                    <a:lnTo>
                      <a:pt x="36" y="40"/>
                    </a:lnTo>
                    <a:lnTo>
                      <a:pt x="36" y="36"/>
                    </a:lnTo>
                    <a:lnTo>
                      <a:pt x="36" y="31"/>
                    </a:lnTo>
                    <a:lnTo>
                      <a:pt x="36" y="25"/>
                    </a:lnTo>
                    <a:lnTo>
                      <a:pt x="36" y="20"/>
                    </a:lnTo>
                    <a:lnTo>
                      <a:pt x="36" y="15"/>
                    </a:lnTo>
                    <a:lnTo>
                      <a:pt x="36" y="12"/>
                    </a:lnTo>
                    <a:lnTo>
                      <a:pt x="36" y="9"/>
                    </a:lnTo>
                    <a:lnTo>
                      <a:pt x="36" y="7"/>
                    </a:lnTo>
                    <a:lnTo>
                      <a:pt x="36" y="8"/>
                    </a:lnTo>
                    <a:lnTo>
                      <a:pt x="36" y="9"/>
                    </a:lnTo>
                    <a:lnTo>
                      <a:pt x="36" y="13"/>
                    </a:lnTo>
                    <a:lnTo>
                      <a:pt x="38" y="18"/>
                    </a:lnTo>
                    <a:lnTo>
                      <a:pt x="38" y="24"/>
                    </a:lnTo>
                    <a:lnTo>
                      <a:pt x="38" y="30"/>
                    </a:lnTo>
                    <a:lnTo>
                      <a:pt x="38" y="36"/>
                    </a:lnTo>
                    <a:lnTo>
                      <a:pt x="38" y="42"/>
                    </a:lnTo>
                    <a:lnTo>
                      <a:pt x="38" y="48"/>
                    </a:lnTo>
                    <a:lnTo>
                      <a:pt x="38" y="52"/>
                    </a:lnTo>
                    <a:lnTo>
                      <a:pt x="38" y="55"/>
                    </a:lnTo>
                    <a:lnTo>
                      <a:pt x="38" y="56"/>
                    </a:lnTo>
                    <a:lnTo>
                      <a:pt x="38" y="54"/>
                    </a:lnTo>
                    <a:lnTo>
                      <a:pt x="39" y="53"/>
                    </a:lnTo>
                    <a:lnTo>
                      <a:pt x="39" y="50"/>
                    </a:lnTo>
                    <a:lnTo>
                      <a:pt x="39" y="48"/>
                    </a:lnTo>
                    <a:lnTo>
                      <a:pt x="39" y="46"/>
                    </a:lnTo>
                    <a:lnTo>
                      <a:pt x="39" y="44"/>
                    </a:lnTo>
                    <a:lnTo>
                      <a:pt x="39" y="43"/>
                    </a:lnTo>
                    <a:lnTo>
                      <a:pt x="39" y="42"/>
                    </a:lnTo>
                    <a:lnTo>
                      <a:pt x="39" y="41"/>
                    </a:lnTo>
                    <a:lnTo>
                      <a:pt x="40" y="40"/>
                    </a:lnTo>
                    <a:lnTo>
                      <a:pt x="40" y="37"/>
                    </a:lnTo>
                    <a:lnTo>
                      <a:pt x="40" y="36"/>
                    </a:lnTo>
                    <a:lnTo>
                      <a:pt x="40" y="34"/>
                    </a:lnTo>
                    <a:lnTo>
                      <a:pt x="40" y="32"/>
                    </a:lnTo>
                    <a:lnTo>
                      <a:pt x="40" y="34"/>
                    </a:lnTo>
                    <a:lnTo>
                      <a:pt x="40" y="36"/>
                    </a:lnTo>
                    <a:lnTo>
                      <a:pt x="40" y="41"/>
                    </a:lnTo>
                    <a:lnTo>
                      <a:pt x="40" y="46"/>
                    </a:lnTo>
                    <a:lnTo>
                      <a:pt x="40" y="52"/>
                    </a:lnTo>
                    <a:lnTo>
                      <a:pt x="40" y="59"/>
                    </a:lnTo>
                    <a:lnTo>
                      <a:pt x="41" y="65"/>
                    </a:lnTo>
                    <a:lnTo>
                      <a:pt x="41" y="72"/>
                    </a:lnTo>
                    <a:lnTo>
                      <a:pt x="41" y="78"/>
                    </a:lnTo>
                    <a:lnTo>
                      <a:pt x="41" y="83"/>
                    </a:lnTo>
                    <a:lnTo>
                      <a:pt x="41" y="85"/>
                    </a:lnTo>
                    <a:lnTo>
                      <a:pt x="41" y="88"/>
                    </a:lnTo>
                    <a:lnTo>
                      <a:pt x="41" y="87"/>
                    </a:lnTo>
                    <a:lnTo>
                      <a:pt x="41" y="84"/>
                    </a:lnTo>
                    <a:lnTo>
                      <a:pt x="41" y="81"/>
                    </a:lnTo>
                    <a:lnTo>
                      <a:pt x="41" y="76"/>
                    </a:lnTo>
                    <a:lnTo>
                      <a:pt x="41" y="70"/>
                    </a:lnTo>
                    <a:lnTo>
                      <a:pt x="41" y="64"/>
                    </a:lnTo>
                    <a:lnTo>
                      <a:pt x="43" y="56"/>
                    </a:lnTo>
                    <a:lnTo>
                      <a:pt x="43" y="50"/>
                    </a:lnTo>
                    <a:lnTo>
                      <a:pt x="43" y="46"/>
                    </a:lnTo>
                    <a:lnTo>
                      <a:pt x="43" y="42"/>
                    </a:lnTo>
                    <a:lnTo>
                      <a:pt x="43" y="38"/>
                    </a:lnTo>
                    <a:lnTo>
                      <a:pt x="43" y="36"/>
                    </a:lnTo>
                    <a:lnTo>
                      <a:pt x="43" y="37"/>
                    </a:lnTo>
                    <a:lnTo>
                      <a:pt x="43" y="38"/>
                    </a:lnTo>
                    <a:lnTo>
                      <a:pt x="43" y="40"/>
                    </a:lnTo>
                    <a:lnTo>
                      <a:pt x="43" y="41"/>
                    </a:lnTo>
                    <a:lnTo>
                      <a:pt x="44" y="42"/>
                    </a:lnTo>
                    <a:lnTo>
                      <a:pt x="44" y="43"/>
                    </a:lnTo>
                    <a:lnTo>
                      <a:pt x="44" y="44"/>
                    </a:lnTo>
                    <a:lnTo>
                      <a:pt x="44" y="47"/>
                    </a:lnTo>
                    <a:lnTo>
                      <a:pt x="44" y="48"/>
                    </a:lnTo>
                    <a:lnTo>
                      <a:pt x="44" y="52"/>
                    </a:lnTo>
                    <a:lnTo>
                      <a:pt x="44" y="55"/>
                    </a:lnTo>
                    <a:lnTo>
                      <a:pt x="44" y="59"/>
                    </a:lnTo>
                    <a:lnTo>
                      <a:pt x="44" y="62"/>
                    </a:lnTo>
                    <a:lnTo>
                      <a:pt x="44" y="66"/>
                    </a:lnTo>
                    <a:lnTo>
                      <a:pt x="45" y="70"/>
                    </a:lnTo>
                    <a:lnTo>
                      <a:pt x="45" y="72"/>
                    </a:lnTo>
                    <a:lnTo>
                      <a:pt x="45" y="73"/>
                    </a:lnTo>
                    <a:lnTo>
                      <a:pt x="45" y="72"/>
                    </a:lnTo>
                    <a:lnTo>
                      <a:pt x="45" y="70"/>
                    </a:lnTo>
                    <a:lnTo>
                      <a:pt x="45" y="66"/>
                    </a:lnTo>
                    <a:lnTo>
                      <a:pt x="45" y="62"/>
                    </a:lnTo>
                    <a:lnTo>
                      <a:pt x="45" y="56"/>
                    </a:lnTo>
                    <a:lnTo>
                      <a:pt x="45" y="52"/>
                    </a:lnTo>
                    <a:lnTo>
                      <a:pt x="45" y="47"/>
                    </a:lnTo>
                    <a:lnTo>
                      <a:pt x="45" y="43"/>
                    </a:lnTo>
                    <a:lnTo>
                      <a:pt x="45" y="40"/>
                    </a:lnTo>
                    <a:lnTo>
                      <a:pt x="46" y="37"/>
                    </a:lnTo>
                    <a:lnTo>
                      <a:pt x="46" y="40"/>
                    </a:lnTo>
                    <a:lnTo>
                      <a:pt x="46" y="42"/>
                    </a:lnTo>
                    <a:lnTo>
                      <a:pt x="46" y="46"/>
                    </a:lnTo>
                    <a:lnTo>
                      <a:pt x="46" y="50"/>
                    </a:lnTo>
                    <a:lnTo>
                      <a:pt x="46" y="55"/>
                    </a:lnTo>
                    <a:lnTo>
                      <a:pt x="46" y="59"/>
                    </a:lnTo>
                    <a:lnTo>
                      <a:pt x="46" y="62"/>
                    </a:lnTo>
                    <a:lnTo>
                      <a:pt x="46" y="66"/>
                    </a:lnTo>
                    <a:lnTo>
                      <a:pt x="46" y="68"/>
                    </a:lnTo>
                    <a:lnTo>
                      <a:pt x="47" y="70"/>
                    </a:lnTo>
                    <a:lnTo>
                      <a:pt x="47" y="71"/>
                    </a:lnTo>
                    <a:lnTo>
                      <a:pt x="47" y="70"/>
                    </a:lnTo>
                    <a:lnTo>
                      <a:pt x="47" y="68"/>
                    </a:lnTo>
                    <a:lnTo>
                      <a:pt x="47" y="70"/>
                    </a:lnTo>
                    <a:lnTo>
                      <a:pt x="47" y="71"/>
                    </a:lnTo>
                    <a:lnTo>
                      <a:pt x="47" y="72"/>
                    </a:lnTo>
                    <a:lnTo>
                      <a:pt x="49" y="76"/>
                    </a:lnTo>
                    <a:lnTo>
                      <a:pt x="49" y="78"/>
                    </a:lnTo>
                    <a:lnTo>
                      <a:pt x="49" y="82"/>
                    </a:lnTo>
                    <a:lnTo>
                      <a:pt x="49" y="85"/>
                    </a:lnTo>
                    <a:lnTo>
                      <a:pt x="49" y="88"/>
                    </a:lnTo>
                    <a:lnTo>
                      <a:pt x="49" y="91"/>
                    </a:lnTo>
                    <a:lnTo>
                      <a:pt x="49" y="93"/>
                    </a:lnTo>
                    <a:lnTo>
                      <a:pt x="49" y="95"/>
                    </a:lnTo>
                    <a:lnTo>
                      <a:pt x="49" y="94"/>
                    </a:lnTo>
                    <a:lnTo>
                      <a:pt x="49" y="91"/>
                    </a:lnTo>
                    <a:lnTo>
                      <a:pt x="49" y="89"/>
                    </a:lnTo>
                    <a:lnTo>
                      <a:pt x="50" y="85"/>
                    </a:lnTo>
                    <a:lnTo>
                      <a:pt x="50" y="81"/>
                    </a:lnTo>
                    <a:lnTo>
                      <a:pt x="50" y="76"/>
                    </a:lnTo>
                    <a:lnTo>
                      <a:pt x="50" y="71"/>
                    </a:lnTo>
                    <a:lnTo>
                      <a:pt x="50" y="65"/>
                    </a:lnTo>
                    <a:lnTo>
                      <a:pt x="50" y="60"/>
                    </a:lnTo>
                    <a:lnTo>
                      <a:pt x="50" y="55"/>
                    </a:lnTo>
                    <a:lnTo>
                      <a:pt x="50" y="52"/>
                    </a:lnTo>
                    <a:lnTo>
                      <a:pt x="50" y="49"/>
                    </a:lnTo>
                    <a:lnTo>
                      <a:pt x="50" y="47"/>
                    </a:lnTo>
                    <a:lnTo>
                      <a:pt x="51" y="49"/>
                    </a:lnTo>
                    <a:lnTo>
                      <a:pt x="51" y="53"/>
                    </a:lnTo>
                    <a:lnTo>
                      <a:pt x="51" y="56"/>
                    </a:lnTo>
                    <a:lnTo>
                      <a:pt x="51" y="61"/>
                    </a:lnTo>
                    <a:lnTo>
                      <a:pt x="51" y="67"/>
                    </a:lnTo>
                    <a:lnTo>
                      <a:pt x="51" y="72"/>
                    </a:lnTo>
                    <a:lnTo>
                      <a:pt x="51" y="77"/>
                    </a:lnTo>
                    <a:lnTo>
                      <a:pt x="51" y="82"/>
                    </a:lnTo>
                    <a:lnTo>
                      <a:pt x="51" y="85"/>
                    </a:lnTo>
                    <a:lnTo>
                      <a:pt x="51" y="87"/>
                    </a:lnTo>
                    <a:lnTo>
                      <a:pt x="51" y="88"/>
                    </a:lnTo>
                    <a:lnTo>
                      <a:pt x="51" y="87"/>
                    </a:lnTo>
                    <a:lnTo>
                      <a:pt x="52" y="85"/>
                    </a:lnTo>
                    <a:lnTo>
                      <a:pt x="52" y="83"/>
                    </a:lnTo>
                    <a:lnTo>
                      <a:pt x="52" y="81"/>
                    </a:lnTo>
                    <a:lnTo>
                      <a:pt x="52" y="77"/>
                    </a:lnTo>
                    <a:lnTo>
                      <a:pt x="52" y="75"/>
                    </a:lnTo>
                    <a:lnTo>
                      <a:pt x="52" y="73"/>
                    </a:lnTo>
                    <a:lnTo>
                      <a:pt x="52" y="71"/>
                    </a:lnTo>
                    <a:lnTo>
                      <a:pt x="52" y="70"/>
                    </a:lnTo>
                    <a:lnTo>
                      <a:pt x="52" y="68"/>
                    </a:lnTo>
                    <a:lnTo>
                      <a:pt x="52" y="67"/>
                    </a:lnTo>
                    <a:lnTo>
                      <a:pt x="52" y="66"/>
                    </a:lnTo>
                    <a:lnTo>
                      <a:pt x="53" y="65"/>
                    </a:lnTo>
                    <a:lnTo>
                      <a:pt x="53" y="64"/>
                    </a:lnTo>
                    <a:lnTo>
                      <a:pt x="53" y="62"/>
                    </a:lnTo>
                    <a:lnTo>
                      <a:pt x="53" y="60"/>
                    </a:lnTo>
                    <a:lnTo>
                      <a:pt x="53" y="58"/>
                    </a:lnTo>
                    <a:lnTo>
                      <a:pt x="53" y="55"/>
                    </a:lnTo>
                    <a:lnTo>
                      <a:pt x="53" y="53"/>
                    </a:lnTo>
                    <a:lnTo>
                      <a:pt x="53" y="50"/>
                    </a:lnTo>
                    <a:lnTo>
                      <a:pt x="53" y="49"/>
                    </a:lnTo>
                    <a:lnTo>
                      <a:pt x="53" y="48"/>
                    </a:lnTo>
                    <a:lnTo>
                      <a:pt x="53" y="49"/>
                    </a:lnTo>
                    <a:lnTo>
                      <a:pt x="53" y="50"/>
                    </a:lnTo>
                    <a:lnTo>
                      <a:pt x="55" y="53"/>
                    </a:lnTo>
                    <a:lnTo>
                      <a:pt x="55" y="55"/>
                    </a:lnTo>
                    <a:lnTo>
                      <a:pt x="55" y="59"/>
                    </a:lnTo>
                    <a:lnTo>
                      <a:pt x="55" y="61"/>
                    </a:lnTo>
                    <a:lnTo>
                      <a:pt x="55" y="64"/>
                    </a:lnTo>
                    <a:lnTo>
                      <a:pt x="55" y="66"/>
                    </a:lnTo>
                    <a:lnTo>
                      <a:pt x="55" y="67"/>
                    </a:lnTo>
                    <a:lnTo>
                      <a:pt x="55" y="68"/>
                    </a:lnTo>
                    <a:lnTo>
                      <a:pt x="55" y="67"/>
                    </a:lnTo>
                    <a:lnTo>
                      <a:pt x="55" y="65"/>
                    </a:lnTo>
                    <a:lnTo>
                      <a:pt x="55" y="62"/>
                    </a:lnTo>
                    <a:lnTo>
                      <a:pt x="56" y="59"/>
                    </a:lnTo>
                    <a:lnTo>
                      <a:pt x="56" y="54"/>
                    </a:lnTo>
                    <a:lnTo>
                      <a:pt x="56" y="48"/>
                    </a:lnTo>
                    <a:lnTo>
                      <a:pt x="56" y="43"/>
                    </a:lnTo>
                    <a:lnTo>
                      <a:pt x="56" y="37"/>
                    </a:lnTo>
                    <a:lnTo>
                      <a:pt x="56" y="32"/>
                    </a:lnTo>
                    <a:lnTo>
                      <a:pt x="56" y="27"/>
                    </a:lnTo>
                    <a:lnTo>
                      <a:pt x="56" y="25"/>
                    </a:lnTo>
                    <a:lnTo>
                      <a:pt x="56" y="23"/>
                    </a:lnTo>
                    <a:lnTo>
                      <a:pt x="56" y="24"/>
                    </a:lnTo>
                    <a:lnTo>
                      <a:pt x="56" y="26"/>
                    </a:lnTo>
                    <a:lnTo>
                      <a:pt x="57" y="31"/>
                    </a:lnTo>
                    <a:lnTo>
                      <a:pt x="57" y="37"/>
                    </a:lnTo>
                    <a:lnTo>
                      <a:pt x="57" y="44"/>
                    </a:lnTo>
                    <a:lnTo>
                      <a:pt x="57" y="53"/>
                    </a:lnTo>
                    <a:lnTo>
                      <a:pt x="57" y="61"/>
                    </a:lnTo>
                    <a:lnTo>
                      <a:pt x="57" y="70"/>
                    </a:lnTo>
                    <a:lnTo>
                      <a:pt x="57" y="76"/>
                    </a:lnTo>
                    <a:lnTo>
                      <a:pt x="57" y="83"/>
                    </a:lnTo>
                    <a:lnTo>
                      <a:pt x="57" y="88"/>
                    </a:lnTo>
                    <a:lnTo>
                      <a:pt x="57" y="90"/>
                    </a:lnTo>
                    <a:lnTo>
                      <a:pt x="57" y="91"/>
                    </a:lnTo>
                    <a:lnTo>
                      <a:pt x="57" y="89"/>
                    </a:lnTo>
                    <a:lnTo>
                      <a:pt x="58" y="87"/>
                    </a:lnTo>
                    <a:lnTo>
                      <a:pt x="58" y="83"/>
                    </a:lnTo>
                    <a:lnTo>
                      <a:pt x="58" y="78"/>
                    </a:lnTo>
                    <a:lnTo>
                      <a:pt x="58" y="73"/>
                    </a:lnTo>
                    <a:lnTo>
                      <a:pt x="58" y="70"/>
                    </a:lnTo>
                    <a:lnTo>
                      <a:pt x="58" y="66"/>
                    </a:lnTo>
                    <a:lnTo>
                      <a:pt x="58" y="62"/>
                    </a:lnTo>
                    <a:lnTo>
                      <a:pt x="58" y="60"/>
                    </a:lnTo>
                    <a:lnTo>
                      <a:pt x="58" y="59"/>
                    </a:lnTo>
                    <a:lnTo>
                      <a:pt x="60" y="59"/>
                    </a:lnTo>
                    <a:lnTo>
                      <a:pt x="60" y="58"/>
                    </a:lnTo>
                    <a:lnTo>
                      <a:pt x="60" y="56"/>
                    </a:lnTo>
                    <a:lnTo>
                      <a:pt x="60" y="54"/>
                    </a:lnTo>
                    <a:lnTo>
                      <a:pt x="60" y="52"/>
                    </a:lnTo>
                    <a:lnTo>
                      <a:pt x="60" y="49"/>
                    </a:lnTo>
                    <a:lnTo>
                      <a:pt x="60" y="47"/>
                    </a:lnTo>
                    <a:lnTo>
                      <a:pt x="60" y="46"/>
                    </a:lnTo>
                    <a:lnTo>
                      <a:pt x="60" y="44"/>
                    </a:lnTo>
                    <a:lnTo>
                      <a:pt x="60" y="46"/>
                    </a:lnTo>
                    <a:lnTo>
                      <a:pt x="61" y="48"/>
                    </a:lnTo>
                    <a:lnTo>
                      <a:pt x="61" y="52"/>
                    </a:lnTo>
                    <a:lnTo>
                      <a:pt x="61" y="55"/>
                    </a:lnTo>
                    <a:lnTo>
                      <a:pt x="61" y="60"/>
                    </a:lnTo>
                    <a:lnTo>
                      <a:pt x="61" y="65"/>
                    </a:lnTo>
                    <a:lnTo>
                      <a:pt x="61" y="70"/>
                    </a:lnTo>
                    <a:lnTo>
                      <a:pt x="61" y="73"/>
                    </a:lnTo>
                    <a:lnTo>
                      <a:pt x="61" y="77"/>
                    </a:lnTo>
                    <a:lnTo>
                      <a:pt x="61" y="79"/>
                    </a:lnTo>
                    <a:lnTo>
                      <a:pt x="61" y="77"/>
                    </a:lnTo>
                    <a:lnTo>
                      <a:pt x="62" y="75"/>
                    </a:lnTo>
                    <a:lnTo>
                      <a:pt x="62" y="72"/>
                    </a:lnTo>
                    <a:lnTo>
                      <a:pt x="62" y="68"/>
                    </a:lnTo>
                    <a:lnTo>
                      <a:pt x="62" y="65"/>
                    </a:lnTo>
                    <a:lnTo>
                      <a:pt x="62" y="61"/>
                    </a:lnTo>
                    <a:lnTo>
                      <a:pt x="62" y="59"/>
                    </a:lnTo>
                    <a:lnTo>
                      <a:pt x="62" y="56"/>
                    </a:lnTo>
                    <a:lnTo>
                      <a:pt x="62" y="55"/>
                    </a:lnTo>
                    <a:lnTo>
                      <a:pt x="62" y="54"/>
                    </a:lnTo>
                    <a:lnTo>
                      <a:pt x="62" y="53"/>
                    </a:lnTo>
                    <a:lnTo>
                      <a:pt x="63" y="53"/>
                    </a:lnTo>
                    <a:lnTo>
                      <a:pt x="63" y="52"/>
                    </a:lnTo>
                    <a:lnTo>
                      <a:pt x="63" y="50"/>
                    </a:lnTo>
                    <a:lnTo>
                      <a:pt x="63" y="49"/>
                    </a:lnTo>
                    <a:lnTo>
                      <a:pt x="63" y="50"/>
                    </a:lnTo>
                    <a:lnTo>
                      <a:pt x="63" y="52"/>
                    </a:lnTo>
                    <a:lnTo>
                      <a:pt x="63" y="53"/>
                    </a:lnTo>
                    <a:lnTo>
                      <a:pt x="63" y="55"/>
                    </a:lnTo>
                    <a:lnTo>
                      <a:pt x="63" y="59"/>
                    </a:lnTo>
                    <a:lnTo>
                      <a:pt x="64" y="61"/>
                    </a:lnTo>
                    <a:lnTo>
                      <a:pt x="64" y="66"/>
                    </a:lnTo>
                    <a:lnTo>
                      <a:pt x="64" y="70"/>
                    </a:lnTo>
                    <a:lnTo>
                      <a:pt x="64" y="73"/>
                    </a:lnTo>
                    <a:lnTo>
                      <a:pt x="64" y="77"/>
                    </a:lnTo>
                    <a:lnTo>
                      <a:pt x="64" y="81"/>
                    </a:lnTo>
                    <a:lnTo>
                      <a:pt x="64" y="82"/>
                    </a:lnTo>
                    <a:lnTo>
                      <a:pt x="64" y="84"/>
                    </a:lnTo>
                    <a:lnTo>
                      <a:pt x="64" y="83"/>
                    </a:lnTo>
                    <a:lnTo>
                      <a:pt x="66" y="82"/>
                    </a:lnTo>
                    <a:lnTo>
                      <a:pt x="66" y="81"/>
                    </a:lnTo>
                    <a:lnTo>
                      <a:pt x="66" y="78"/>
                    </a:lnTo>
                    <a:lnTo>
                      <a:pt x="66" y="77"/>
                    </a:lnTo>
                    <a:lnTo>
                      <a:pt x="66" y="76"/>
                    </a:lnTo>
                    <a:lnTo>
                      <a:pt x="66" y="73"/>
                    </a:lnTo>
                    <a:lnTo>
                      <a:pt x="66" y="72"/>
                    </a:lnTo>
                    <a:lnTo>
                      <a:pt x="66" y="71"/>
                    </a:lnTo>
                    <a:lnTo>
                      <a:pt x="66" y="70"/>
                    </a:lnTo>
                    <a:lnTo>
                      <a:pt x="66" y="68"/>
                    </a:lnTo>
                    <a:lnTo>
                      <a:pt x="66" y="67"/>
                    </a:lnTo>
                    <a:lnTo>
                      <a:pt x="67" y="67"/>
                    </a:lnTo>
                    <a:lnTo>
                      <a:pt x="67" y="68"/>
                    </a:lnTo>
                    <a:lnTo>
                      <a:pt x="67" y="70"/>
                    </a:lnTo>
                    <a:lnTo>
                      <a:pt x="67" y="71"/>
                    </a:lnTo>
                    <a:lnTo>
                      <a:pt x="67" y="73"/>
                    </a:lnTo>
                    <a:lnTo>
                      <a:pt x="67" y="76"/>
                    </a:lnTo>
                    <a:lnTo>
                      <a:pt x="67" y="78"/>
                    </a:lnTo>
                    <a:lnTo>
                      <a:pt x="67" y="81"/>
                    </a:lnTo>
                    <a:lnTo>
                      <a:pt x="67" y="83"/>
                    </a:lnTo>
                    <a:lnTo>
                      <a:pt x="68" y="87"/>
                    </a:lnTo>
                    <a:lnTo>
                      <a:pt x="68" y="89"/>
                    </a:lnTo>
                    <a:lnTo>
                      <a:pt x="68" y="91"/>
                    </a:lnTo>
                    <a:lnTo>
                      <a:pt x="68" y="94"/>
                    </a:lnTo>
                    <a:lnTo>
                      <a:pt x="68" y="96"/>
                    </a:lnTo>
                    <a:lnTo>
                      <a:pt x="68" y="99"/>
                    </a:lnTo>
                    <a:lnTo>
                      <a:pt x="68" y="100"/>
                    </a:lnTo>
                    <a:lnTo>
                      <a:pt x="68" y="101"/>
                    </a:lnTo>
                    <a:lnTo>
                      <a:pt x="68" y="102"/>
                    </a:lnTo>
                    <a:lnTo>
                      <a:pt x="68" y="101"/>
                    </a:lnTo>
                    <a:lnTo>
                      <a:pt x="68" y="100"/>
                    </a:lnTo>
                    <a:lnTo>
                      <a:pt x="69" y="97"/>
                    </a:lnTo>
                    <a:lnTo>
                      <a:pt x="69" y="95"/>
                    </a:lnTo>
                    <a:lnTo>
                      <a:pt x="69" y="91"/>
                    </a:lnTo>
                    <a:lnTo>
                      <a:pt x="69" y="87"/>
                    </a:lnTo>
                    <a:lnTo>
                      <a:pt x="69" y="83"/>
                    </a:lnTo>
                    <a:lnTo>
                      <a:pt x="69" y="78"/>
                    </a:lnTo>
                    <a:lnTo>
                      <a:pt x="69" y="73"/>
                    </a:lnTo>
                    <a:lnTo>
                      <a:pt x="69" y="70"/>
                    </a:lnTo>
                    <a:lnTo>
                      <a:pt x="69" y="65"/>
                    </a:lnTo>
                    <a:lnTo>
                      <a:pt x="69" y="61"/>
                    </a:lnTo>
                    <a:lnTo>
                      <a:pt x="69" y="58"/>
                    </a:lnTo>
                    <a:lnTo>
                      <a:pt x="69" y="56"/>
                    </a:lnTo>
                    <a:lnTo>
                      <a:pt x="70" y="55"/>
                    </a:lnTo>
                    <a:lnTo>
                      <a:pt x="70" y="56"/>
                    </a:lnTo>
                    <a:lnTo>
                      <a:pt x="70" y="58"/>
                    </a:lnTo>
                    <a:lnTo>
                      <a:pt x="70" y="61"/>
                    </a:lnTo>
                    <a:lnTo>
                      <a:pt x="70" y="65"/>
                    </a:lnTo>
                    <a:lnTo>
                      <a:pt x="70" y="70"/>
                    </a:lnTo>
                    <a:lnTo>
                      <a:pt x="70" y="76"/>
                    </a:lnTo>
                    <a:lnTo>
                      <a:pt x="70" y="82"/>
                    </a:lnTo>
                    <a:lnTo>
                      <a:pt x="70" y="88"/>
                    </a:lnTo>
                    <a:lnTo>
                      <a:pt x="70" y="93"/>
                    </a:lnTo>
                    <a:lnTo>
                      <a:pt x="70" y="97"/>
                    </a:lnTo>
                    <a:lnTo>
                      <a:pt x="70" y="101"/>
                    </a:lnTo>
                    <a:lnTo>
                      <a:pt x="72" y="102"/>
                    </a:lnTo>
                    <a:lnTo>
                      <a:pt x="72" y="101"/>
                    </a:lnTo>
                    <a:lnTo>
                      <a:pt x="72" y="99"/>
                    </a:lnTo>
                    <a:lnTo>
                      <a:pt x="72" y="94"/>
                    </a:lnTo>
                    <a:lnTo>
                      <a:pt x="72" y="90"/>
                    </a:lnTo>
                    <a:lnTo>
                      <a:pt x="72" y="84"/>
                    </a:lnTo>
                    <a:lnTo>
                      <a:pt x="72" y="79"/>
                    </a:lnTo>
                    <a:lnTo>
                      <a:pt x="72" y="75"/>
                    </a:lnTo>
                    <a:lnTo>
                      <a:pt x="72" y="71"/>
                    </a:lnTo>
                    <a:lnTo>
                      <a:pt x="72" y="67"/>
                    </a:lnTo>
                    <a:lnTo>
                      <a:pt x="72" y="65"/>
                    </a:lnTo>
                    <a:lnTo>
                      <a:pt x="72" y="64"/>
                    </a:lnTo>
                    <a:lnTo>
                      <a:pt x="73" y="62"/>
                    </a:lnTo>
                    <a:lnTo>
                      <a:pt x="73" y="64"/>
                    </a:lnTo>
                    <a:lnTo>
                      <a:pt x="73" y="65"/>
                    </a:lnTo>
                    <a:lnTo>
                      <a:pt x="73" y="66"/>
                    </a:lnTo>
                    <a:lnTo>
                      <a:pt x="73" y="67"/>
                    </a:lnTo>
                    <a:lnTo>
                      <a:pt x="73" y="68"/>
                    </a:lnTo>
                    <a:lnTo>
                      <a:pt x="73" y="70"/>
                    </a:lnTo>
                    <a:lnTo>
                      <a:pt x="73" y="71"/>
                    </a:lnTo>
                    <a:lnTo>
                      <a:pt x="74" y="72"/>
                    </a:lnTo>
                    <a:lnTo>
                      <a:pt x="74" y="73"/>
                    </a:lnTo>
                    <a:lnTo>
                      <a:pt x="74" y="72"/>
                    </a:lnTo>
                    <a:lnTo>
                      <a:pt x="74" y="70"/>
                    </a:lnTo>
                    <a:lnTo>
                      <a:pt x="74" y="67"/>
                    </a:lnTo>
                    <a:lnTo>
                      <a:pt x="74" y="65"/>
                    </a:lnTo>
                    <a:lnTo>
                      <a:pt x="74" y="62"/>
                    </a:lnTo>
                    <a:lnTo>
                      <a:pt x="74" y="60"/>
                    </a:lnTo>
                    <a:lnTo>
                      <a:pt x="74" y="59"/>
                    </a:lnTo>
                    <a:lnTo>
                      <a:pt x="74" y="58"/>
                    </a:lnTo>
                    <a:lnTo>
                      <a:pt x="75" y="58"/>
                    </a:lnTo>
                    <a:lnTo>
                      <a:pt x="75" y="59"/>
                    </a:lnTo>
                    <a:lnTo>
                      <a:pt x="75" y="61"/>
                    </a:lnTo>
                    <a:lnTo>
                      <a:pt x="75" y="65"/>
                    </a:lnTo>
                    <a:lnTo>
                      <a:pt x="75" y="68"/>
                    </a:lnTo>
                    <a:lnTo>
                      <a:pt x="75" y="75"/>
                    </a:lnTo>
                    <a:lnTo>
                      <a:pt x="75" y="79"/>
                    </a:lnTo>
                    <a:lnTo>
                      <a:pt x="75" y="84"/>
                    </a:lnTo>
                    <a:lnTo>
                      <a:pt x="75" y="88"/>
                    </a:lnTo>
                    <a:lnTo>
                      <a:pt x="75" y="90"/>
                    </a:lnTo>
                    <a:lnTo>
                      <a:pt x="75" y="91"/>
                    </a:lnTo>
                    <a:lnTo>
                      <a:pt x="77" y="89"/>
                    </a:lnTo>
                    <a:lnTo>
                      <a:pt x="77" y="85"/>
                    </a:lnTo>
                    <a:lnTo>
                      <a:pt x="77" y="81"/>
                    </a:lnTo>
                    <a:lnTo>
                      <a:pt x="77" y="75"/>
                    </a:lnTo>
                    <a:lnTo>
                      <a:pt x="77" y="67"/>
                    </a:lnTo>
                    <a:lnTo>
                      <a:pt x="77" y="60"/>
                    </a:lnTo>
                    <a:lnTo>
                      <a:pt x="77" y="53"/>
                    </a:lnTo>
                    <a:lnTo>
                      <a:pt x="77" y="47"/>
                    </a:lnTo>
                    <a:lnTo>
                      <a:pt x="77" y="42"/>
                    </a:lnTo>
                    <a:lnTo>
                      <a:pt x="77" y="38"/>
                    </a:lnTo>
                    <a:lnTo>
                      <a:pt x="77" y="37"/>
                    </a:lnTo>
                    <a:lnTo>
                      <a:pt x="78" y="38"/>
                    </a:lnTo>
                    <a:lnTo>
                      <a:pt x="78" y="42"/>
                    </a:lnTo>
                    <a:lnTo>
                      <a:pt x="78" y="46"/>
                    </a:lnTo>
                    <a:lnTo>
                      <a:pt x="78" y="50"/>
                    </a:lnTo>
                    <a:lnTo>
                      <a:pt x="78" y="56"/>
                    </a:lnTo>
                    <a:lnTo>
                      <a:pt x="78" y="61"/>
                    </a:lnTo>
                    <a:lnTo>
                      <a:pt x="78" y="66"/>
                    </a:lnTo>
                    <a:lnTo>
                      <a:pt x="78" y="71"/>
                    </a:lnTo>
                    <a:lnTo>
                      <a:pt x="78" y="75"/>
                    </a:lnTo>
                    <a:lnTo>
                      <a:pt x="78" y="77"/>
                    </a:lnTo>
                    <a:lnTo>
                      <a:pt x="78" y="79"/>
                    </a:lnTo>
                    <a:lnTo>
                      <a:pt x="79" y="77"/>
                    </a:lnTo>
                    <a:lnTo>
                      <a:pt x="79" y="76"/>
                    </a:lnTo>
                    <a:lnTo>
                      <a:pt x="79" y="72"/>
                    </a:lnTo>
                    <a:lnTo>
                      <a:pt x="79" y="68"/>
                    </a:lnTo>
                    <a:lnTo>
                      <a:pt x="79" y="65"/>
                    </a:lnTo>
                    <a:lnTo>
                      <a:pt x="79" y="61"/>
                    </a:lnTo>
                    <a:lnTo>
                      <a:pt x="79" y="58"/>
                    </a:lnTo>
                    <a:lnTo>
                      <a:pt x="79" y="54"/>
                    </a:lnTo>
                    <a:lnTo>
                      <a:pt x="79" y="52"/>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14" name="Freeform 146"/>
              <p:cNvSpPr>
                <a:spLocks/>
              </p:cNvSpPr>
              <p:nvPr/>
            </p:nvSpPr>
            <p:spPr bwMode="auto">
              <a:xfrm>
                <a:off x="5134" y="2167"/>
                <a:ext cx="79" cy="234"/>
              </a:xfrm>
              <a:custGeom>
                <a:avLst/>
                <a:gdLst>
                  <a:gd name="T0" fmla="*/ 1 w 79"/>
                  <a:gd name="T1" fmla="*/ 187 h 234"/>
                  <a:gd name="T2" fmla="*/ 2 w 79"/>
                  <a:gd name="T3" fmla="*/ 209 h 234"/>
                  <a:gd name="T4" fmla="*/ 4 w 79"/>
                  <a:gd name="T5" fmla="*/ 190 h 234"/>
                  <a:gd name="T6" fmla="*/ 5 w 79"/>
                  <a:gd name="T7" fmla="*/ 173 h 234"/>
                  <a:gd name="T8" fmla="*/ 6 w 79"/>
                  <a:gd name="T9" fmla="*/ 203 h 234"/>
                  <a:gd name="T10" fmla="*/ 7 w 79"/>
                  <a:gd name="T11" fmla="*/ 202 h 234"/>
                  <a:gd name="T12" fmla="*/ 8 w 79"/>
                  <a:gd name="T13" fmla="*/ 213 h 234"/>
                  <a:gd name="T14" fmla="*/ 10 w 79"/>
                  <a:gd name="T15" fmla="*/ 209 h 234"/>
                  <a:gd name="T16" fmla="*/ 11 w 79"/>
                  <a:gd name="T17" fmla="*/ 178 h 234"/>
                  <a:gd name="T18" fmla="*/ 12 w 79"/>
                  <a:gd name="T19" fmla="*/ 193 h 234"/>
                  <a:gd name="T20" fmla="*/ 13 w 79"/>
                  <a:gd name="T21" fmla="*/ 208 h 234"/>
                  <a:gd name="T22" fmla="*/ 15 w 79"/>
                  <a:gd name="T23" fmla="*/ 169 h 234"/>
                  <a:gd name="T24" fmla="*/ 16 w 79"/>
                  <a:gd name="T25" fmla="*/ 198 h 234"/>
                  <a:gd name="T26" fmla="*/ 17 w 79"/>
                  <a:gd name="T27" fmla="*/ 190 h 234"/>
                  <a:gd name="T28" fmla="*/ 18 w 79"/>
                  <a:gd name="T29" fmla="*/ 210 h 234"/>
                  <a:gd name="T30" fmla="*/ 21 w 79"/>
                  <a:gd name="T31" fmla="*/ 229 h 234"/>
                  <a:gd name="T32" fmla="*/ 22 w 79"/>
                  <a:gd name="T33" fmla="*/ 201 h 234"/>
                  <a:gd name="T34" fmla="*/ 23 w 79"/>
                  <a:gd name="T35" fmla="*/ 182 h 234"/>
                  <a:gd name="T36" fmla="*/ 24 w 79"/>
                  <a:gd name="T37" fmla="*/ 156 h 234"/>
                  <a:gd name="T38" fmla="*/ 25 w 79"/>
                  <a:gd name="T39" fmla="*/ 184 h 234"/>
                  <a:gd name="T40" fmla="*/ 27 w 79"/>
                  <a:gd name="T41" fmla="*/ 213 h 234"/>
                  <a:gd name="T42" fmla="*/ 27 w 79"/>
                  <a:gd name="T43" fmla="*/ 174 h 234"/>
                  <a:gd name="T44" fmla="*/ 28 w 79"/>
                  <a:gd name="T45" fmla="*/ 169 h 234"/>
                  <a:gd name="T46" fmla="*/ 29 w 79"/>
                  <a:gd name="T47" fmla="*/ 195 h 234"/>
                  <a:gd name="T48" fmla="*/ 30 w 79"/>
                  <a:gd name="T49" fmla="*/ 197 h 234"/>
                  <a:gd name="T50" fmla="*/ 32 w 79"/>
                  <a:gd name="T51" fmla="*/ 187 h 234"/>
                  <a:gd name="T52" fmla="*/ 33 w 79"/>
                  <a:gd name="T53" fmla="*/ 211 h 234"/>
                  <a:gd name="T54" fmla="*/ 34 w 79"/>
                  <a:gd name="T55" fmla="*/ 176 h 234"/>
                  <a:gd name="T56" fmla="*/ 35 w 79"/>
                  <a:gd name="T57" fmla="*/ 209 h 234"/>
                  <a:gd name="T58" fmla="*/ 36 w 79"/>
                  <a:gd name="T59" fmla="*/ 146 h 234"/>
                  <a:gd name="T60" fmla="*/ 38 w 79"/>
                  <a:gd name="T61" fmla="*/ 172 h 234"/>
                  <a:gd name="T62" fmla="*/ 39 w 79"/>
                  <a:gd name="T63" fmla="*/ 151 h 234"/>
                  <a:gd name="T64" fmla="*/ 40 w 79"/>
                  <a:gd name="T65" fmla="*/ 92 h 234"/>
                  <a:gd name="T66" fmla="*/ 41 w 79"/>
                  <a:gd name="T67" fmla="*/ 51 h 234"/>
                  <a:gd name="T68" fmla="*/ 41 w 79"/>
                  <a:gd name="T69" fmla="*/ 0 h 234"/>
                  <a:gd name="T70" fmla="*/ 42 w 79"/>
                  <a:gd name="T71" fmla="*/ 41 h 234"/>
                  <a:gd name="T72" fmla="*/ 44 w 79"/>
                  <a:gd name="T73" fmla="*/ 92 h 234"/>
                  <a:gd name="T74" fmla="*/ 45 w 79"/>
                  <a:gd name="T75" fmla="*/ 97 h 234"/>
                  <a:gd name="T76" fmla="*/ 46 w 79"/>
                  <a:gd name="T77" fmla="*/ 90 h 234"/>
                  <a:gd name="T78" fmla="*/ 47 w 79"/>
                  <a:gd name="T79" fmla="*/ 122 h 234"/>
                  <a:gd name="T80" fmla="*/ 49 w 79"/>
                  <a:gd name="T81" fmla="*/ 131 h 234"/>
                  <a:gd name="T82" fmla="*/ 50 w 79"/>
                  <a:gd name="T83" fmla="*/ 117 h 234"/>
                  <a:gd name="T84" fmla="*/ 51 w 79"/>
                  <a:gd name="T85" fmla="*/ 155 h 234"/>
                  <a:gd name="T86" fmla="*/ 53 w 79"/>
                  <a:gd name="T87" fmla="*/ 144 h 234"/>
                  <a:gd name="T88" fmla="*/ 55 w 79"/>
                  <a:gd name="T89" fmla="*/ 146 h 234"/>
                  <a:gd name="T90" fmla="*/ 56 w 79"/>
                  <a:gd name="T91" fmla="*/ 156 h 234"/>
                  <a:gd name="T92" fmla="*/ 57 w 79"/>
                  <a:gd name="T93" fmla="*/ 121 h 234"/>
                  <a:gd name="T94" fmla="*/ 58 w 79"/>
                  <a:gd name="T95" fmla="*/ 151 h 234"/>
                  <a:gd name="T96" fmla="*/ 61 w 79"/>
                  <a:gd name="T97" fmla="*/ 167 h 234"/>
                  <a:gd name="T98" fmla="*/ 62 w 79"/>
                  <a:gd name="T99" fmla="*/ 146 h 234"/>
                  <a:gd name="T100" fmla="*/ 62 w 79"/>
                  <a:gd name="T101" fmla="*/ 145 h 234"/>
                  <a:gd name="T102" fmla="*/ 64 w 79"/>
                  <a:gd name="T103" fmla="*/ 141 h 234"/>
                  <a:gd name="T104" fmla="*/ 64 w 79"/>
                  <a:gd name="T105" fmla="*/ 185 h 234"/>
                  <a:gd name="T106" fmla="*/ 66 w 79"/>
                  <a:gd name="T107" fmla="*/ 145 h 234"/>
                  <a:gd name="T108" fmla="*/ 68 w 79"/>
                  <a:gd name="T109" fmla="*/ 139 h 234"/>
                  <a:gd name="T110" fmla="*/ 69 w 79"/>
                  <a:gd name="T111" fmla="*/ 146 h 234"/>
                  <a:gd name="T112" fmla="*/ 70 w 79"/>
                  <a:gd name="T113" fmla="*/ 164 h 234"/>
                  <a:gd name="T114" fmla="*/ 72 w 79"/>
                  <a:gd name="T115" fmla="*/ 141 h 234"/>
                  <a:gd name="T116" fmla="*/ 73 w 79"/>
                  <a:gd name="T117" fmla="*/ 168 h 234"/>
                  <a:gd name="T118" fmla="*/ 74 w 79"/>
                  <a:gd name="T119" fmla="*/ 150 h 234"/>
                  <a:gd name="T120" fmla="*/ 75 w 79"/>
                  <a:gd name="T121" fmla="*/ 156 h 234"/>
                  <a:gd name="T122" fmla="*/ 76 w 79"/>
                  <a:gd name="T123" fmla="*/ 216 h 234"/>
                  <a:gd name="T124" fmla="*/ 78 w 79"/>
                  <a:gd name="T125" fmla="*/ 168 h 2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9"/>
                  <a:gd name="T190" fmla="*/ 0 h 234"/>
                  <a:gd name="T191" fmla="*/ 79 w 79"/>
                  <a:gd name="T192" fmla="*/ 234 h 2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9" h="234">
                    <a:moveTo>
                      <a:pt x="0" y="172"/>
                    </a:moveTo>
                    <a:lnTo>
                      <a:pt x="0" y="169"/>
                    </a:lnTo>
                    <a:lnTo>
                      <a:pt x="0" y="167"/>
                    </a:lnTo>
                    <a:lnTo>
                      <a:pt x="1" y="167"/>
                    </a:lnTo>
                    <a:lnTo>
                      <a:pt x="1" y="168"/>
                    </a:lnTo>
                    <a:lnTo>
                      <a:pt x="1" y="170"/>
                    </a:lnTo>
                    <a:lnTo>
                      <a:pt x="1" y="173"/>
                    </a:lnTo>
                    <a:lnTo>
                      <a:pt x="1" y="176"/>
                    </a:lnTo>
                    <a:lnTo>
                      <a:pt x="1" y="180"/>
                    </a:lnTo>
                    <a:lnTo>
                      <a:pt x="1" y="184"/>
                    </a:lnTo>
                    <a:lnTo>
                      <a:pt x="1" y="187"/>
                    </a:lnTo>
                    <a:lnTo>
                      <a:pt x="1" y="191"/>
                    </a:lnTo>
                    <a:lnTo>
                      <a:pt x="1" y="193"/>
                    </a:lnTo>
                    <a:lnTo>
                      <a:pt x="1" y="196"/>
                    </a:lnTo>
                    <a:lnTo>
                      <a:pt x="1" y="197"/>
                    </a:lnTo>
                    <a:lnTo>
                      <a:pt x="1" y="198"/>
                    </a:lnTo>
                    <a:lnTo>
                      <a:pt x="2" y="199"/>
                    </a:lnTo>
                    <a:lnTo>
                      <a:pt x="2" y="201"/>
                    </a:lnTo>
                    <a:lnTo>
                      <a:pt x="2" y="202"/>
                    </a:lnTo>
                    <a:lnTo>
                      <a:pt x="2" y="204"/>
                    </a:lnTo>
                    <a:lnTo>
                      <a:pt x="2" y="207"/>
                    </a:lnTo>
                    <a:lnTo>
                      <a:pt x="2" y="209"/>
                    </a:lnTo>
                    <a:lnTo>
                      <a:pt x="2" y="211"/>
                    </a:lnTo>
                    <a:lnTo>
                      <a:pt x="2" y="213"/>
                    </a:lnTo>
                    <a:lnTo>
                      <a:pt x="4" y="214"/>
                    </a:lnTo>
                    <a:lnTo>
                      <a:pt x="4" y="215"/>
                    </a:lnTo>
                    <a:lnTo>
                      <a:pt x="4" y="214"/>
                    </a:lnTo>
                    <a:lnTo>
                      <a:pt x="4" y="211"/>
                    </a:lnTo>
                    <a:lnTo>
                      <a:pt x="4" y="209"/>
                    </a:lnTo>
                    <a:lnTo>
                      <a:pt x="4" y="204"/>
                    </a:lnTo>
                    <a:lnTo>
                      <a:pt x="4" y="199"/>
                    </a:lnTo>
                    <a:lnTo>
                      <a:pt x="4" y="195"/>
                    </a:lnTo>
                    <a:lnTo>
                      <a:pt x="4" y="190"/>
                    </a:lnTo>
                    <a:lnTo>
                      <a:pt x="4" y="184"/>
                    </a:lnTo>
                    <a:lnTo>
                      <a:pt x="4" y="179"/>
                    </a:lnTo>
                    <a:lnTo>
                      <a:pt x="4" y="175"/>
                    </a:lnTo>
                    <a:lnTo>
                      <a:pt x="5" y="172"/>
                    </a:lnTo>
                    <a:lnTo>
                      <a:pt x="5" y="169"/>
                    </a:lnTo>
                    <a:lnTo>
                      <a:pt x="5" y="168"/>
                    </a:lnTo>
                    <a:lnTo>
                      <a:pt x="5" y="167"/>
                    </a:lnTo>
                    <a:lnTo>
                      <a:pt x="5" y="168"/>
                    </a:lnTo>
                    <a:lnTo>
                      <a:pt x="5" y="169"/>
                    </a:lnTo>
                    <a:lnTo>
                      <a:pt x="5" y="172"/>
                    </a:lnTo>
                    <a:lnTo>
                      <a:pt x="5" y="173"/>
                    </a:lnTo>
                    <a:lnTo>
                      <a:pt x="5" y="175"/>
                    </a:lnTo>
                    <a:lnTo>
                      <a:pt x="5" y="178"/>
                    </a:lnTo>
                    <a:lnTo>
                      <a:pt x="6" y="180"/>
                    </a:lnTo>
                    <a:lnTo>
                      <a:pt x="6" y="182"/>
                    </a:lnTo>
                    <a:lnTo>
                      <a:pt x="6" y="186"/>
                    </a:lnTo>
                    <a:lnTo>
                      <a:pt x="6" y="188"/>
                    </a:lnTo>
                    <a:lnTo>
                      <a:pt x="6" y="192"/>
                    </a:lnTo>
                    <a:lnTo>
                      <a:pt x="6" y="196"/>
                    </a:lnTo>
                    <a:lnTo>
                      <a:pt x="6" y="198"/>
                    </a:lnTo>
                    <a:lnTo>
                      <a:pt x="6" y="201"/>
                    </a:lnTo>
                    <a:lnTo>
                      <a:pt x="6" y="203"/>
                    </a:lnTo>
                    <a:lnTo>
                      <a:pt x="6" y="205"/>
                    </a:lnTo>
                    <a:lnTo>
                      <a:pt x="7" y="204"/>
                    </a:lnTo>
                    <a:lnTo>
                      <a:pt x="7" y="203"/>
                    </a:lnTo>
                    <a:lnTo>
                      <a:pt x="7" y="201"/>
                    </a:lnTo>
                    <a:lnTo>
                      <a:pt x="7" y="199"/>
                    </a:lnTo>
                    <a:lnTo>
                      <a:pt x="7" y="197"/>
                    </a:lnTo>
                    <a:lnTo>
                      <a:pt x="7" y="196"/>
                    </a:lnTo>
                    <a:lnTo>
                      <a:pt x="7" y="195"/>
                    </a:lnTo>
                    <a:lnTo>
                      <a:pt x="7" y="196"/>
                    </a:lnTo>
                    <a:lnTo>
                      <a:pt x="7" y="198"/>
                    </a:lnTo>
                    <a:lnTo>
                      <a:pt x="7" y="202"/>
                    </a:lnTo>
                    <a:lnTo>
                      <a:pt x="7" y="205"/>
                    </a:lnTo>
                    <a:lnTo>
                      <a:pt x="7" y="210"/>
                    </a:lnTo>
                    <a:lnTo>
                      <a:pt x="8" y="214"/>
                    </a:lnTo>
                    <a:lnTo>
                      <a:pt x="8" y="219"/>
                    </a:lnTo>
                    <a:lnTo>
                      <a:pt x="8" y="222"/>
                    </a:lnTo>
                    <a:lnTo>
                      <a:pt x="8" y="226"/>
                    </a:lnTo>
                    <a:lnTo>
                      <a:pt x="8" y="228"/>
                    </a:lnTo>
                    <a:lnTo>
                      <a:pt x="8" y="226"/>
                    </a:lnTo>
                    <a:lnTo>
                      <a:pt x="8" y="222"/>
                    </a:lnTo>
                    <a:lnTo>
                      <a:pt x="8" y="219"/>
                    </a:lnTo>
                    <a:lnTo>
                      <a:pt x="8" y="213"/>
                    </a:lnTo>
                    <a:lnTo>
                      <a:pt x="8" y="208"/>
                    </a:lnTo>
                    <a:lnTo>
                      <a:pt x="10" y="203"/>
                    </a:lnTo>
                    <a:lnTo>
                      <a:pt x="10" y="198"/>
                    </a:lnTo>
                    <a:lnTo>
                      <a:pt x="10" y="193"/>
                    </a:lnTo>
                    <a:lnTo>
                      <a:pt x="10" y="191"/>
                    </a:lnTo>
                    <a:lnTo>
                      <a:pt x="10" y="190"/>
                    </a:lnTo>
                    <a:lnTo>
                      <a:pt x="10" y="193"/>
                    </a:lnTo>
                    <a:lnTo>
                      <a:pt x="10" y="196"/>
                    </a:lnTo>
                    <a:lnTo>
                      <a:pt x="10" y="201"/>
                    </a:lnTo>
                    <a:lnTo>
                      <a:pt x="10" y="204"/>
                    </a:lnTo>
                    <a:lnTo>
                      <a:pt x="10" y="209"/>
                    </a:lnTo>
                    <a:lnTo>
                      <a:pt x="10" y="213"/>
                    </a:lnTo>
                    <a:lnTo>
                      <a:pt x="11" y="215"/>
                    </a:lnTo>
                    <a:lnTo>
                      <a:pt x="11" y="216"/>
                    </a:lnTo>
                    <a:lnTo>
                      <a:pt x="11" y="214"/>
                    </a:lnTo>
                    <a:lnTo>
                      <a:pt x="11" y="211"/>
                    </a:lnTo>
                    <a:lnTo>
                      <a:pt x="11" y="207"/>
                    </a:lnTo>
                    <a:lnTo>
                      <a:pt x="11" y="202"/>
                    </a:lnTo>
                    <a:lnTo>
                      <a:pt x="11" y="196"/>
                    </a:lnTo>
                    <a:lnTo>
                      <a:pt x="11" y="190"/>
                    </a:lnTo>
                    <a:lnTo>
                      <a:pt x="11" y="184"/>
                    </a:lnTo>
                    <a:lnTo>
                      <a:pt x="11" y="178"/>
                    </a:lnTo>
                    <a:lnTo>
                      <a:pt x="11" y="173"/>
                    </a:lnTo>
                    <a:lnTo>
                      <a:pt x="12" y="169"/>
                    </a:lnTo>
                    <a:lnTo>
                      <a:pt x="12" y="167"/>
                    </a:lnTo>
                    <a:lnTo>
                      <a:pt x="12" y="166"/>
                    </a:lnTo>
                    <a:lnTo>
                      <a:pt x="12" y="167"/>
                    </a:lnTo>
                    <a:lnTo>
                      <a:pt x="12" y="169"/>
                    </a:lnTo>
                    <a:lnTo>
                      <a:pt x="12" y="173"/>
                    </a:lnTo>
                    <a:lnTo>
                      <a:pt x="12" y="178"/>
                    </a:lnTo>
                    <a:lnTo>
                      <a:pt x="12" y="182"/>
                    </a:lnTo>
                    <a:lnTo>
                      <a:pt x="12" y="188"/>
                    </a:lnTo>
                    <a:lnTo>
                      <a:pt x="12" y="193"/>
                    </a:lnTo>
                    <a:lnTo>
                      <a:pt x="12" y="199"/>
                    </a:lnTo>
                    <a:lnTo>
                      <a:pt x="13" y="204"/>
                    </a:lnTo>
                    <a:lnTo>
                      <a:pt x="13" y="208"/>
                    </a:lnTo>
                    <a:lnTo>
                      <a:pt x="13" y="213"/>
                    </a:lnTo>
                    <a:lnTo>
                      <a:pt x="13" y="215"/>
                    </a:lnTo>
                    <a:lnTo>
                      <a:pt x="13" y="217"/>
                    </a:lnTo>
                    <a:lnTo>
                      <a:pt x="13" y="219"/>
                    </a:lnTo>
                    <a:lnTo>
                      <a:pt x="13" y="217"/>
                    </a:lnTo>
                    <a:lnTo>
                      <a:pt x="13" y="215"/>
                    </a:lnTo>
                    <a:lnTo>
                      <a:pt x="13" y="211"/>
                    </a:lnTo>
                    <a:lnTo>
                      <a:pt x="13" y="208"/>
                    </a:lnTo>
                    <a:lnTo>
                      <a:pt x="13" y="203"/>
                    </a:lnTo>
                    <a:lnTo>
                      <a:pt x="13" y="197"/>
                    </a:lnTo>
                    <a:lnTo>
                      <a:pt x="15" y="192"/>
                    </a:lnTo>
                    <a:lnTo>
                      <a:pt x="15" y="186"/>
                    </a:lnTo>
                    <a:lnTo>
                      <a:pt x="15" y="181"/>
                    </a:lnTo>
                    <a:lnTo>
                      <a:pt x="15" y="178"/>
                    </a:lnTo>
                    <a:lnTo>
                      <a:pt x="15" y="173"/>
                    </a:lnTo>
                    <a:lnTo>
                      <a:pt x="15" y="170"/>
                    </a:lnTo>
                    <a:lnTo>
                      <a:pt x="15" y="169"/>
                    </a:lnTo>
                    <a:lnTo>
                      <a:pt x="15" y="168"/>
                    </a:lnTo>
                    <a:lnTo>
                      <a:pt x="15" y="169"/>
                    </a:lnTo>
                    <a:lnTo>
                      <a:pt x="16" y="170"/>
                    </a:lnTo>
                    <a:lnTo>
                      <a:pt x="16" y="172"/>
                    </a:lnTo>
                    <a:lnTo>
                      <a:pt x="16" y="173"/>
                    </a:lnTo>
                    <a:lnTo>
                      <a:pt x="16" y="174"/>
                    </a:lnTo>
                    <a:lnTo>
                      <a:pt x="16" y="175"/>
                    </a:lnTo>
                    <a:lnTo>
                      <a:pt x="16" y="178"/>
                    </a:lnTo>
                    <a:lnTo>
                      <a:pt x="16" y="180"/>
                    </a:lnTo>
                    <a:lnTo>
                      <a:pt x="16" y="184"/>
                    </a:lnTo>
                    <a:lnTo>
                      <a:pt x="16" y="188"/>
                    </a:lnTo>
                    <a:lnTo>
                      <a:pt x="16" y="193"/>
                    </a:lnTo>
                    <a:lnTo>
                      <a:pt x="16" y="198"/>
                    </a:lnTo>
                    <a:lnTo>
                      <a:pt x="16" y="204"/>
                    </a:lnTo>
                    <a:lnTo>
                      <a:pt x="17" y="209"/>
                    </a:lnTo>
                    <a:lnTo>
                      <a:pt x="17" y="214"/>
                    </a:lnTo>
                    <a:lnTo>
                      <a:pt x="17" y="216"/>
                    </a:lnTo>
                    <a:lnTo>
                      <a:pt x="17" y="219"/>
                    </a:lnTo>
                    <a:lnTo>
                      <a:pt x="17" y="217"/>
                    </a:lnTo>
                    <a:lnTo>
                      <a:pt x="17" y="214"/>
                    </a:lnTo>
                    <a:lnTo>
                      <a:pt x="17" y="209"/>
                    </a:lnTo>
                    <a:lnTo>
                      <a:pt x="17" y="203"/>
                    </a:lnTo>
                    <a:lnTo>
                      <a:pt x="17" y="196"/>
                    </a:lnTo>
                    <a:lnTo>
                      <a:pt x="17" y="190"/>
                    </a:lnTo>
                    <a:lnTo>
                      <a:pt x="17" y="184"/>
                    </a:lnTo>
                    <a:lnTo>
                      <a:pt x="18" y="179"/>
                    </a:lnTo>
                    <a:lnTo>
                      <a:pt x="18" y="176"/>
                    </a:lnTo>
                    <a:lnTo>
                      <a:pt x="18" y="175"/>
                    </a:lnTo>
                    <a:lnTo>
                      <a:pt x="18" y="176"/>
                    </a:lnTo>
                    <a:lnTo>
                      <a:pt x="18" y="179"/>
                    </a:lnTo>
                    <a:lnTo>
                      <a:pt x="18" y="184"/>
                    </a:lnTo>
                    <a:lnTo>
                      <a:pt x="18" y="190"/>
                    </a:lnTo>
                    <a:lnTo>
                      <a:pt x="18" y="196"/>
                    </a:lnTo>
                    <a:lnTo>
                      <a:pt x="18" y="203"/>
                    </a:lnTo>
                    <a:lnTo>
                      <a:pt x="18" y="210"/>
                    </a:lnTo>
                    <a:lnTo>
                      <a:pt x="18" y="217"/>
                    </a:lnTo>
                    <a:lnTo>
                      <a:pt x="18" y="222"/>
                    </a:lnTo>
                    <a:lnTo>
                      <a:pt x="19" y="227"/>
                    </a:lnTo>
                    <a:lnTo>
                      <a:pt x="19" y="231"/>
                    </a:lnTo>
                    <a:lnTo>
                      <a:pt x="19" y="233"/>
                    </a:lnTo>
                    <a:lnTo>
                      <a:pt x="19" y="234"/>
                    </a:lnTo>
                    <a:lnTo>
                      <a:pt x="19" y="233"/>
                    </a:lnTo>
                    <a:lnTo>
                      <a:pt x="19" y="232"/>
                    </a:lnTo>
                    <a:lnTo>
                      <a:pt x="19" y="231"/>
                    </a:lnTo>
                    <a:lnTo>
                      <a:pt x="19" y="229"/>
                    </a:lnTo>
                    <a:lnTo>
                      <a:pt x="21" y="229"/>
                    </a:lnTo>
                    <a:lnTo>
                      <a:pt x="21" y="228"/>
                    </a:lnTo>
                    <a:lnTo>
                      <a:pt x="21" y="227"/>
                    </a:lnTo>
                    <a:lnTo>
                      <a:pt x="21" y="226"/>
                    </a:lnTo>
                    <a:lnTo>
                      <a:pt x="21" y="223"/>
                    </a:lnTo>
                    <a:lnTo>
                      <a:pt x="21" y="221"/>
                    </a:lnTo>
                    <a:lnTo>
                      <a:pt x="21" y="217"/>
                    </a:lnTo>
                    <a:lnTo>
                      <a:pt x="21" y="214"/>
                    </a:lnTo>
                    <a:lnTo>
                      <a:pt x="21" y="210"/>
                    </a:lnTo>
                    <a:lnTo>
                      <a:pt x="21" y="207"/>
                    </a:lnTo>
                    <a:lnTo>
                      <a:pt x="22" y="203"/>
                    </a:lnTo>
                    <a:lnTo>
                      <a:pt x="22" y="201"/>
                    </a:lnTo>
                    <a:lnTo>
                      <a:pt x="22" y="198"/>
                    </a:lnTo>
                    <a:lnTo>
                      <a:pt x="22" y="196"/>
                    </a:lnTo>
                    <a:lnTo>
                      <a:pt x="22" y="195"/>
                    </a:lnTo>
                    <a:lnTo>
                      <a:pt x="22" y="193"/>
                    </a:lnTo>
                    <a:lnTo>
                      <a:pt x="22" y="192"/>
                    </a:lnTo>
                    <a:lnTo>
                      <a:pt x="22" y="191"/>
                    </a:lnTo>
                    <a:lnTo>
                      <a:pt x="22" y="190"/>
                    </a:lnTo>
                    <a:lnTo>
                      <a:pt x="23" y="188"/>
                    </a:lnTo>
                    <a:lnTo>
                      <a:pt x="23" y="187"/>
                    </a:lnTo>
                    <a:lnTo>
                      <a:pt x="23" y="185"/>
                    </a:lnTo>
                    <a:lnTo>
                      <a:pt x="23" y="182"/>
                    </a:lnTo>
                    <a:lnTo>
                      <a:pt x="23" y="179"/>
                    </a:lnTo>
                    <a:lnTo>
                      <a:pt x="23" y="175"/>
                    </a:lnTo>
                    <a:lnTo>
                      <a:pt x="23" y="170"/>
                    </a:lnTo>
                    <a:lnTo>
                      <a:pt x="23" y="167"/>
                    </a:lnTo>
                    <a:lnTo>
                      <a:pt x="23" y="163"/>
                    </a:lnTo>
                    <a:lnTo>
                      <a:pt x="23" y="160"/>
                    </a:lnTo>
                    <a:lnTo>
                      <a:pt x="23" y="157"/>
                    </a:lnTo>
                    <a:lnTo>
                      <a:pt x="23" y="155"/>
                    </a:lnTo>
                    <a:lnTo>
                      <a:pt x="24" y="154"/>
                    </a:lnTo>
                    <a:lnTo>
                      <a:pt x="24" y="155"/>
                    </a:lnTo>
                    <a:lnTo>
                      <a:pt x="24" y="156"/>
                    </a:lnTo>
                    <a:lnTo>
                      <a:pt x="24" y="158"/>
                    </a:lnTo>
                    <a:lnTo>
                      <a:pt x="24" y="162"/>
                    </a:lnTo>
                    <a:lnTo>
                      <a:pt x="24" y="164"/>
                    </a:lnTo>
                    <a:lnTo>
                      <a:pt x="24" y="168"/>
                    </a:lnTo>
                    <a:lnTo>
                      <a:pt x="24" y="172"/>
                    </a:lnTo>
                    <a:lnTo>
                      <a:pt x="24" y="174"/>
                    </a:lnTo>
                    <a:lnTo>
                      <a:pt x="24" y="178"/>
                    </a:lnTo>
                    <a:lnTo>
                      <a:pt x="24" y="179"/>
                    </a:lnTo>
                    <a:lnTo>
                      <a:pt x="25" y="181"/>
                    </a:lnTo>
                    <a:lnTo>
                      <a:pt x="25" y="182"/>
                    </a:lnTo>
                    <a:lnTo>
                      <a:pt x="25" y="184"/>
                    </a:lnTo>
                    <a:lnTo>
                      <a:pt x="25" y="185"/>
                    </a:lnTo>
                    <a:lnTo>
                      <a:pt x="25" y="186"/>
                    </a:lnTo>
                    <a:lnTo>
                      <a:pt x="25" y="188"/>
                    </a:lnTo>
                    <a:lnTo>
                      <a:pt x="25" y="191"/>
                    </a:lnTo>
                    <a:lnTo>
                      <a:pt x="25" y="193"/>
                    </a:lnTo>
                    <a:lnTo>
                      <a:pt x="25" y="197"/>
                    </a:lnTo>
                    <a:lnTo>
                      <a:pt x="25" y="201"/>
                    </a:lnTo>
                    <a:lnTo>
                      <a:pt x="25" y="204"/>
                    </a:lnTo>
                    <a:lnTo>
                      <a:pt x="25" y="208"/>
                    </a:lnTo>
                    <a:lnTo>
                      <a:pt x="25" y="211"/>
                    </a:lnTo>
                    <a:lnTo>
                      <a:pt x="27" y="213"/>
                    </a:lnTo>
                    <a:lnTo>
                      <a:pt x="27" y="214"/>
                    </a:lnTo>
                    <a:lnTo>
                      <a:pt x="27" y="215"/>
                    </a:lnTo>
                    <a:lnTo>
                      <a:pt x="27" y="214"/>
                    </a:lnTo>
                    <a:lnTo>
                      <a:pt x="27" y="211"/>
                    </a:lnTo>
                    <a:lnTo>
                      <a:pt x="27" y="207"/>
                    </a:lnTo>
                    <a:lnTo>
                      <a:pt x="27" y="203"/>
                    </a:lnTo>
                    <a:lnTo>
                      <a:pt x="27" y="197"/>
                    </a:lnTo>
                    <a:lnTo>
                      <a:pt x="27" y="191"/>
                    </a:lnTo>
                    <a:lnTo>
                      <a:pt x="27" y="185"/>
                    </a:lnTo>
                    <a:lnTo>
                      <a:pt x="27" y="180"/>
                    </a:lnTo>
                    <a:lnTo>
                      <a:pt x="27" y="174"/>
                    </a:lnTo>
                    <a:lnTo>
                      <a:pt x="28" y="170"/>
                    </a:lnTo>
                    <a:lnTo>
                      <a:pt x="28" y="167"/>
                    </a:lnTo>
                    <a:lnTo>
                      <a:pt x="28" y="164"/>
                    </a:lnTo>
                    <a:lnTo>
                      <a:pt x="28" y="162"/>
                    </a:lnTo>
                    <a:lnTo>
                      <a:pt x="28" y="161"/>
                    </a:lnTo>
                    <a:lnTo>
                      <a:pt x="28" y="162"/>
                    </a:lnTo>
                    <a:lnTo>
                      <a:pt x="28" y="163"/>
                    </a:lnTo>
                    <a:lnTo>
                      <a:pt x="28" y="164"/>
                    </a:lnTo>
                    <a:lnTo>
                      <a:pt x="28" y="166"/>
                    </a:lnTo>
                    <a:lnTo>
                      <a:pt x="28" y="168"/>
                    </a:lnTo>
                    <a:lnTo>
                      <a:pt x="28" y="169"/>
                    </a:lnTo>
                    <a:lnTo>
                      <a:pt x="28" y="170"/>
                    </a:lnTo>
                    <a:lnTo>
                      <a:pt x="29" y="172"/>
                    </a:lnTo>
                    <a:lnTo>
                      <a:pt x="29" y="173"/>
                    </a:lnTo>
                    <a:lnTo>
                      <a:pt x="29" y="175"/>
                    </a:lnTo>
                    <a:lnTo>
                      <a:pt x="29" y="176"/>
                    </a:lnTo>
                    <a:lnTo>
                      <a:pt x="29" y="179"/>
                    </a:lnTo>
                    <a:lnTo>
                      <a:pt x="29" y="181"/>
                    </a:lnTo>
                    <a:lnTo>
                      <a:pt x="29" y="184"/>
                    </a:lnTo>
                    <a:lnTo>
                      <a:pt x="29" y="187"/>
                    </a:lnTo>
                    <a:lnTo>
                      <a:pt x="29" y="191"/>
                    </a:lnTo>
                    <a:lnTo>
                      <a:pt x="29" y="195"/>
                    </a:lnTo>
                    <a:lnTo>
                      <a:pt x="29" y="198"/>
                    </a:lnTo>
                    <a:lnTo>
                      <a:pt x="29" y="201"/>
                    </a:lnTo>
                    <a:lnTo>
                      <a:pt x="30" y="204"/>
                    </a:lnTo>
                    <a:lnTo>
                      <a:pt x="30" y="207"/>
                    </a:lnTo>
                    <a:lnTo>
                      <a:pt x="30" y="208"/>
                    </a:lnTo>
                    <a:lnTo>
                      <a:pt x="30" y="209"/>
                    </a:lnTo>
                    <a:lnTo>
                      <a:pt x="30" y="208"/>
                    </a:lnTo>
                    <a:lnTo>
                      <a:pt x="30" y="205"/>
                    </a:lnTo>
                    <a:lnTo>
                      <a:pt x="30" y="203"/>
                    </a:lnTo>
                    <a:lnTo>
                      <a:pt x="30" y="201"/>
                    </a:lnTo>
                    <a:lnTo>
                      <a:pt x="30" y="197"/>
                    </a:lnTo>
                    <a:lnTo>
                      <a:pt x="30" y="193"/>
                    </a:lnTo>
                    <a:lnTo>
                      <a:pt x="30" y="190"/>
                    </a:lnTo>
                    <a:lnTo>
                      <a:pt x="32" y="186"/>
                    </a:lnTo>
                    <a:lnTo>
                      <a:pt x="32" y="184"/>
                    </a:lnTo>
                    <a:lnTo>
                      <a:pt x="32" y="181"/>
                    </a:lnTo>
                    <a:lnTo>
                      <a:pt x="32" y="180"/>
                    </a:lnTo>
                    <a:lnTo>
                      <a:pt x="32" y="179"/>
                    </a:lnTo>
                    <a:lnTo>
                      <a:pt x="32" y="180"/>
                    </a:lnTo>
                    <a:lnTo>
                      <a:pt x="32" y="182"/>
                    </a:lnTo>
                    <a:lnTo>
                      <a:pt x="32" y="185"/>
                    </a:lnTo>
                    <a:lnTo>
                      <a:pt x="32" y="187"/>
                    </a:lnTo>
                    <a:lnTo>
                      <a:pt x="32" y="190"/>
                    </a:lnTo>
                    <a:lnTo>
                      <a:pt x="32" y="193"/>
                    </a:lnTo>
                    <a:lnTo>
                      <a:pt x="33" y="197"/>
                    </a:lnTo>
                    <a:lnTo>
                      <a:pt x="33" y="201"/>
                    </a:lnTo>
                    <a:lnTo>
                      <a:pt x="33" y="203"/>
                    </a:lnTo>
                    <a:lnTo>
                      <a:pt x="33" y="207"/>
                    </a:lnTo>
                    <a:lnTo>
                      <a:pt x="33" y="209"/>
                    </a:lnTo>
                    <a:lnTo>
                      <a:pt x="33" y="210"/>
                    </a:lnTo>
                    <a:lnTo>
                      <a:pt x="33" y="211"/>
                    </a:lnTo>
                    <a:lnTo>
                      <a:pt x="33" y="213"/>
                    </a:lnTo>
                    <a:lnTo>
                      <a:pt x="33" y="211"/>
                    </a:lnTo>
                    <a:lnTo>
                      <a:pt x="33" y="210"/>
                    </a:lnTo>
                    <a:lnTo>
                      <a:pt x="33" y="208"/>
                    </a:lnTo>
                    <a:lnTo>
                      <a:pt x="34" y="205"/>
                    </a:lnTo>
                    <a:lnTo>
                      <a:pt x="34" y="202"/>
                    </a:lnTo>
                    <a:lnTo>
                      <a:pt x="34" y="197"/>
                    </a:lnTo>
                    <a:lnTo>
                      <a:pt x="34" y="193"/>
                    </a:lnTo>
                    <a:lnTo>
                      <a:pt x="34" y="188"/>
                    </a:lnTo>
                    <a:lnTo>
                      <a:pt x="34" y="185"/>
                    </a:lnTo>
                    <a:lnTo>
                      <a:pt x="34" y="181"/>
                    </a:lnTo>
                    <a:lnTo>
                      <a:pt x="34" y="178"/>
                    </a:lnTo>
                    <a:lnTo>
                      <a:pt x="34" y="176"/>
                    </a:lnTo>
                    <a:lnTo>
                      <a:pt x="34" y="175"/>
                    </a:lnTo>
                    <a:lnTo>
                      <a:pt x="34" y="176"/>
                    </a:lnTo>
                    <a:lnTo>
                      <a:pt x="34" y="179"/>
                    </a:lnTo>
                    <a:lnTo>
                      <a:pt x="34" y="181"/>
                    </a:lnTo>
                    <a:lnTo>
                      <a:pt x="35" y="186"/>
                    </a:lnTo>
                    <a:lnTo>
                      <a:pt x="35" y="191"/>
                    </a:lnTo>
                    <a:lnTo>
                      <a:pt x="35" y="196"/>
                    </a:lnTo>
                    <a:lnTo>
                      <a:pt x="35" y="201"/>
                    </a:lnTo>
                    <a:lnTo>
                      <a:pt x="35" y="204"/>
                    </a:lnTo>
                    <a:lnTo>
                      <a:pt x="35" y="208"/>
                    </a:lnTo>
                    <a:lnTo>
                      <a:pt x="35" y="209"/>
                    </a:lnTo>
                    <a:lnTo>
                      <a:pt x="35" y="208"/>
                    </a:lnTo>
                    <a:lnTo>
                      <a:pt x="35" y="204"/>
                    </a:lnTo>
                    <a:lnTo>
                      <a:pt x="35" y="201"/>
                    </a:lnTo>
                    <a:lnTo>
                      <a:pt x="35" y="193"/>
                    </a:lnTo>
                    <a:lnTo>
                      <a:pt x="36" y="187"/>
                    </a:lnTo>
                    <a:lnTo>
                      <a:pt x="36" y="179"/>
                    </a:lnTo>
                    <a:lnTo>
                      <a:pt x="36" y="172"/>
                    </a:lnTo>
                    <a:lnTo>
                      <a:pt x="36" y="164"/>
                    </a:lnTo>
                    <a:lnTo>
                      <a:pt x="36" y="157"/>
                    </a:lnTo>
                    <a:lnTo>
                      <a:pt x="36" y="151"/>
                    </a:lnTo>
                    <a:lnTo>
                      <a:pt x="36" y="146"/>
                    </a:lnTo>
                    <a:lnTo>
                      <a:pt x="36" y="143"/>
                    </a:lnTo>
                    <a:lnTo>
                      <a:pt x="36" y="141"/>
                    </a:lnTo>
                    <a:lnTo>
                      <a:pt x="36" y="140"/>
                    </a:lnTo>
                    <a:lnTo>
                      <a:pt x="36" y="141"/>
                    </a:lnTo>
                    <a:lnTo>
                      <a:pt x="36" y="144"/>
                    </a:lnTo>
                    <a:lnTo>
                      <a:pt x="38" y="147"/>
                    </a:lnTo>
                    <a:lnTo>
                      <a:pt x="38" y="151"/>
                    </a:lnTo>
                    <a:lnTo>
                      <a:pt x="38" y="156"/>
                    </a:lnTo>
                    <a:lnTo>
                      <a:pt x="38" y="162"/>
                    </a:lnTo>
                    <a:lnTo>
                      <a:pt x="38" y="167"/>
                    </a:lnTo>
                    <a:lnTo>
                      <a:pt x="38" y="172"/>
                    </a:lnTo>
                    <a:lnTo>
                      <a:pt x="38" y="176"/>
                    </a:lnTo>
                    <a:lnTo>
                      <a:pt x="38" y="180"/>
                    </a:lnTo>
                    <a:lnTo>
                      <a:pt x="38" y="182"/>
                    </a:lnTo>
                    <a:lnTo>
                      <a:pt x="38" y="184"/>
                    </a:lnTo>
                    <a:lnTo>
                      <a:pt x="38" y="182"/>
                    </a:lnTo>
                    <a:lnTo>
                      <a:pt x="38" y="180"/>
                    </a:lnTo>
                    <a:lnTo>
                      <a:pt x="38" y="176"/>
                    </a:lnTo>
                    <a:lnTo>
                      <a:pt x="39" y="172"/>
                    </a:lnTo>
                    <a:lnTo>
                      <a:pt x="39" y="166"/>
                    </a:lnTo>
                    <a:lnTo>
                      <a:pt x="39" y="158"/>
                    </a:lnTo>
                    <a:lnTo>
                      <a:pt x="39" y="151"/>
                    </a:lnTo>
                    <a:lnTo>
                      <a:pt x="39" y="143"/>
                    </a:lnTo>
                    <a:lnTo>
                      <a:pt x="39" y="135"/>
                    </a:lnTo>
                    <a:lnTo>
                      <a:pt x="39" y="128"/>
                    </a:lnTo>
                    <a:lnTo>
                      <a:pt x="39" y="121"/>
                    </a:lnTo>
                    <a:lnTo>
                      <a:pt x="39" y="115"/>
                    </a:lnTo>
                    <a:lnTo>
                      <a:pt x="39" y="109"/>
                    </a:lnTo>
                    <a:lnTo>
                      <a:pt x="39" y="105"/>
                    </a:lnTo>
                    <a:lnTo>
                      <a:pt x="39" y="102"/>
                    </a:lnTo>
                    <a:lnTo>
                      <a:pt x="40" y="98"/>
                    </a:lnTo>
                    <a:lnTo>
                      <a:pt x="40" y="96"/>
                    </a:lnTo>
                    <a:lnTo>
                      <a:pt x="40" y="92"/>
                    </a:lnTo>
                    <a:lnTo>
                      <a:pt x="40" y="90"/>
                    </a:lnTo>
                    <a:lnTo>
                      <a:pt x="40" y="87"/>
                    </a:lnTo>
                    <a:lnTo>
                      <a:pt x="40" y="84"/>
                    </a:lnTo>
                    <a:lnTo>
                      <a:pt x="40" y="81"/>
                    </a:lnTo>
                    <a:lnTo>
                      <a:pt x="40" y="78"/>
                    </a:lnTo>
                    <a:lnTo>
                      <a:pt x="40" y="74"/>
                    </a:lnTo>
                    <a:lnTo>
                      <a:pt x="40" y="69"/>
                    </a:lnTo>
                    <a:lnTo>
                      <a:pt x="40" y="66"/>
                    </a:lnTo>
                    <a:lnTo>
                      <a:pt x="40" y="61"/>
                    </a:lnTo>
                    <a:lnTo>
                      <a:pt x="40" y="56"/>
                    </a:lnTo>
                    <a:lnTo>
                      <a:pt x="41" y="51"/>
                    </a:lnTo>
                    <a:lnTo>
                      <a:pt x="41" y="46"/>
                    </a:lnTo>
                    <a:lnTo>
                      <a:pt x="41" y="41"/>
                    </a:lnTo>
                    <a:lnTo>
                      <a:pt x="41" y="35"/>
                    </a:lnTo>
                    <a:lnTo>
                      <a:pt x="41" y="29"/>
                    </a:lnTo>
                    <a:lnTo>
                      <a:pt x="41" y="25"/>
                    </a:lnTo>
                    <a:lnTo>
                      <a:pt x="41" y="18"/>
                    </a:lnTo>
                    <a:lnTo>
                      <a:pt x="41" y="14"/>
                    </a:lnTo>
                    <a:lnTo>
                      <a:pt x="41" y="9"/>
                    </a:lnTo>
                    <a:lnTo>
                      <a:pt x="41" y="5"/>
                    </a:lnTo>
                    <a:lnTo>
                      <a:pt x="41" y="3"/>
                    </a:lnTo>
                    <a:lnTo>
                      <a:pt x="41" y="0"/>
                    </a:lnTo>
                    <a:lnTo>
                      <a:pt x="42" y="0"/>
                    </a:lnTo>
                    <a:lnTo>
                      <a:pt x="42" y="2"/>
                    </a:lnTo>
                    <a:lnTo>
                      <a:pt x="42" y="4"/>
                    </a:lnTo>
                    <a:lnTo>
                      <a:pt x="42" y="6"/>
                    </a:lnTo>
                    <a:lnTo>
                      <a:pt x="42" y="11"/>
                    </a:lnTo>
                    <a:lnTo>
                      <a:pt x="42" y="16"/>
                    </a:lnTo>
                    <a:lnTo>
                      <a:pt x="42" y="21"/>
                    </a:lnTo>
                    <a:lnTo>
                      <a:pt x="42" y="26"/>
                    </a:lnTo>
                    <a:lnTo>
                      <a:pt x="42" y="32"/>
                    </a:lnTo>
                    <a:lnTo>
                      <a:pt x="42" y="37"/>
                    </a:lnTo>
                    <a:lnTo>
                      <a:pt x="42" y="41"/>
                    </a:lnTo>
                    <a:lnTo>
                      <a:pt x="42" y="46"/>
                    </a:lnTo>
                    <a:lnTo>
                      <a:pt x="44" y="51"/>
                    </a:lnTo>
                    <a:lnTo>
                      <a:pt x="44" y="56"/>
                    </a:lnTo>
                    <a:lnTo>
                      <a:pt x="44" y="61"/>
                    </a:lnTo>
                    <a:lnTo>
                      <a:pt x="44" y="64"/>
                    </a:lnTo>
                    <a:lnTo>
                      <a:pt x="44" y="69"/>
                    </a:lnTo>
                    <a:lnTo>
                      <a:pt x="44" y="74"/>
                    </a:lnTo>
                    <a:lnTo>
                      <a:pt x="44" y="79"/>
                    </a:lnTo>
                    <a:lnTo>
                      <a:pt x="44" y="84"/>
                    </a:lnTo>
                    <a:lnTo>
                      <a:pt x="44" y="88"/>
                    </a:lnTo>
                    <a:lnTo>
                      <a:pt x="44" y="92"/>
                    </a:lnTo>
                    <a:lnTo>
                      <a:pt x="44" y="97"/>
                    </a:lnTo>
                    <a:lnTo>
                      <a:pt x="44" y="100"/>
                    </a:lnTo>
                    <a:lnTo>
                      <a:pt x="44" y="103"/>
                    </a:lnTo>
                    <a:lnTo>
                      <a:pt x="45" y="105"/>
                    </a:lnTo>
                    <a:lnTo>
                      <a:pt x="45" y="106"/>
                    </a:lnTo>
                    <a:lnTo>
                      <a:pt x="45" y="108"/>
                    </a:lnTo>
                    <a:lnTo>
                      <a:pt x="45" y="106"/>
                    </a:lnTo>
                    <a:lnTo>
                      <a:pt x="45" y="104"/>
                    </a:lnTo>
                    <a:lnTo>
                      <a:pt x="45" y="102"/>
                    </a:lnTo>
                    <a:lnTo>
                      <a:pt x="45" y="99"/>
                    </a:lnTo>
                    <a:lnTo>
                      <a:pt x="45" y="97"/>
                    </a:lnTo>
                    <a:lnTo>
                      <a:pt x="45" y="93"/>
                    </a:lnTo>
                    <a:lnTo>
                      <a:pt x="45" y="91"/>
                    </a:lnTo>
                    <a:lnTo>
                      <a:pt x="46" y="87"/>
                    </a:lnTo>
                    <a:lnTo>
                      <a:pt x="46" y="85"/>
                    </a:lnTo>
                    <a:lnTo>
                      <a:pt x="46" y="84"/>
                    </a:lnTo>
                    <a:lnTo>
                      <a:pt x="46" y="82"/>
                    </a:lnTo>
                    <a:lnTo>
                      <a:pt x="46" y="81"/>
                    </a:lnTo>
                    <a:lnTo>
                      <a:pt x="46" y="82"/>
                    </a:lnTo>
                    <a:lnTo>
                      <a:pt x="46" y="85"/>
                    </a:lnTo>
                    <a:lnTo>
                      <a:pt x="46" y="86"/>
                    </a:lnTo>
                    <a:lnTo>
                      <a:pt x="46" y="90"/>
                    </a:lnTo>
                    <a:lnTo>
                      <a:pt x="46" y="92"/>
                    </a:lnTo>
                    <a:lnTo>
                      <a:pt x="46" y="96"/>
                    </a:lnTo>
                    <a:lnTo>
                      <a:pt x="46" y="98"/>
                    </a:lnTo>
                    <a:lnTo>
                      <a:pt x="47" y="102"/>
                    </a:lnTo>
                    <a:lnTo>
                      <a:pt x="47" y="104"/>
                    </a:lnTo>
                    <a:lnTo>
                      <a:pt x="47" y="108"/>
                    </a:lnTo>
                    <a:lnTo>
                      <a:pt x="47" y="110"/>
                    </a:lnTo>
                    <a:lnTo>
                      <a:pt x="47" y="114"/>
                    </a:lnTo>
                    <a:lnTo>
                      <a:pt x="47" y="116"/>
                    </a:lnTo>
                    <a:lnTo>
                      <a:pt x="47" y="120"/>
                    </a:lnTo>
                    <a:lnTo>
                      <a:pt x="47" y="122"/>
                    </a:lnTo>
                    <a:lnTo>
                      <a:pt x="47" y="126"/>
                    </a:lnTo>
                    <a:lnTo>
                      <a:pt x="47" y="129"/>
                    </a:lnTo>
                    <a:lnTo>
                      <a:pt x="47" y="132"/>
                    </a:lnTo>
                    <a:lnTo>
                      <a:pt x="47" y="134"/>
                    </a:lnTo>
                    <a:lnTo>
                      <a:pt x="49" y="137"/>
                    </a:lnTo>
                    <a:lnTo>
                      <a:pt x="49" y="139"/>
                    </a:lnTo>
                    <a:lnTo>
                      <a:pt x="49" y="140"/>
                    </a:lnTo>
                    <a:lnTo>
                      <a:pt x="49" y="139"/>
                    </a:lnTo>
                    <a:lnTo>
                      <a:pt x="49" y="137"/>
                    </a:lnTo>
                    <a:lnTo>
                      <a:pt x="49" y="134"/>
                    </a:lnTo>
                    <a:lnTo>
                      <a:pt x="49" y="131"/>
                    </a:lnTo>
                    <a:lnTo>
                      <a:pt x="49" y="127"/>
                    </a:lnTo>
                    <a:lnTo>
                      <a:pt x="49" y="122"/>
                    </a:lnTo>
                    <a:lnTo>
                      <a:pt x="49" y="119"/>
                    </a:lnTo>
                    <a:lnTo>
                      <a:pt x="49" y="114"/>
                    </a:lnTo>
                    <a:lnTo>
                      <a:pt x="50" y="111"/>
                    </a:lnTo>
                    <a:lnTo>
                      <a:pt x="50" y="108"/>
                    </a:lnTo>
                    <a:lnTo>
                      <a:pt x="50" y="106"/>
                    </a:lnTo>
                    <a:lnTo>
                      <a:pt x="50" y="108"/>
                    </a:lnTo>
                    <a:lnTo>
                      <a:pt x="50" y="110"/>
                    </a:lnTo>
                    <a:lnTo>
                      <a:pt x="50" y="113"/>
                    </a:lnTo>
                    <a:lnTo>
                      <a:pt x="50" y="117"/>
                    </a:lnTo>
                    <a:lnTo>
                      <a:pt x="50" y="122"/>
                    </a:lnTo>
                    <a:lnTo>
                      <a:pt x="50" y="127"/>
                    </a:lnTo>
                    <a:lnTo>
                      <a:pt x="50" y="132"/>
                    </a:lnTo>
                    <a:lnTo>
                      <a:pt x="50" y="137"/>
                    </a:lnTo>
                    <a:lnTo>
                      <a:pt x="50" y="141"/>
                    </a:lnTo>
                    <a:lnTo>
                      <a:pt x="51" y="146"/>
                    </a:lnTo>
                    <a:lnTo>
                      <a:pt x="51" y="149"/>
                    </a:lnTo>
                    <a:lnTo>
                      <a:pt x="51" y="152"/>
                    </a:lnTo>
                    <a:lnTo>
                      <a:pt x="51" y="154"/>
                    </a:lnTo>
                    <a:lnTo>
                      <a:pt x="51" y="156"/>
                    </a:lnTo>
                    <a:lnTo>
                      <a:pt x="51" y="155"/>
                    </a:lnTo>
                    <a:lnTo>
                      <a:pt x="51" y="154"/>
                    </a:lnTo>
                    <a:lnTo>
                      <a:pt x="52" y="154"/>
                    </a:lnTo>
                    <a:lnTo>
                      <a:pt x="52" y="152"/>
                    </a:lnTo>
                    <a:lnTo>
                      <a:pt x="52" y="151"/>
                    </a:lnTo>
                    <a:lnTo>
                      <a:pt x="52" y="152"/>
                    </a:lnTo>
                    <a:lnTo>
                      <a:pt x="52" y="154"/>
                    </a:lnTo>
                    <a:lnTo>
                      <a:pt x="53" y="152"/>
                    </a:lnTo>
                    <a:lnTo>
                      <a:pt x="53" y="151"/>
                    </a:lnTo>
                    <a:lnTo>
                      <a:pt x="53" y="149"/>
                    </a:lnTo>
                    <a:lnTo>
                      <a:pt x="53" y="146"/>
                    </a:lnTo>
                    <a:lnTo>
                      <a:pt x="53" y="144"/>
                    </a:lnTo>
                    <a:lnTo>
                      <a:pt x="53" y="141"/>
                    </a:lnTo>
                    <a:lnTo>
                      <a:pt x="53" y="139"/>
                    </a:lnTo>
                    <a:lnTo>
                      <a:pt x="53" y="137"/>
                    </a:lnTo>
                    <a:lnTo>
                      <a:pt x="53" y="135"/>
                    </a:lnTo>
                    <a:lnTo>
                      <a:pt x="53" y="134"/>
                    </a:lnTo>
                    <a:lnTo>
                      <a:pt x="55" y="134"/>
                    </a:lnTo>
                    <a:lnTo>
                      <a:pt x="55" y="135"/>
                    </a:lnTo>
                    <a:lnTo>
                      <a:pt x="55" y="138"/>
                    </a:lnTo>
                    <a:lnTo>
                      <a:pt x="55" y="140"/>
                    </a:lnTo>
                    <a:lnTo>
                      <a:pt x="55" y="144"/>
                    </a:lnTo>
                    <a:lnTo>
                      <a:pt x="55" y="146"/>
                    </a:lnTo>
                    <a:lnTo>
                      <a:pt x="55" y="150"/>
                    </a:lnTo>
                    <a:lnTo>
                      <a:pt x="55" y="154"/>
                    </a:lnTo>
                    <a:lnTo>
                      <a:pt x="55" y="156"/>
                    </a:lnTo>
                    <a:lnTo>
                      <a:pt x="55" y="157"/>
                    </a:lnTo>
                    <a:lnTo>
                      <a:pt x="55" y="160"/>
                    </a:lnTo>
                    <a:lnTo>
                      <a:pt x="55" y="161"/>
                    </a:lnTo>
                    <a:lnTo>
                      <a:pt x="56" y="161"/>
                    </a:lnTo>
                    <a:lnTo>
                      <a:pt x="56" y="160"/>
                    </a:lnTo>
                    <a:lnTo>
                      <a:pt x="56" y="158"/>
                    </a:lnTo>
                    <a:lnTo>
                      <a:pt x="56" y="157"/>
                    </a:lnTo>
                    <a:lnTo>
                      <a:pt x="56" y="156"/>
                    </a:lnTo>
                    <a:lnTo>
                      <a:pt x="56" y="155"/>
                    </a:lnTo>
                    <a:lnTo>
                      <a:pt x="56" y="152"/>
                    </a:lnTo>
                    <a:lnTo>
                      <a:pt x="57" y="150"/>
                    </a:lnTo>
                    <a:lnTo>
                      <a:pt x="57" y="146"/>
                    </a:lnTo>
                    <a:lnTo>
                      <a:pt x="57" y="143"/>
                    </a:lnTo>
                    <a:lnTo>
                      <a:pt x="57" y="139"/>
                    </a:lnTo>
                    <a:lnTo>
                      <a:pt x="57" y="135"/>
                    </a:lnTo>
                    <a:lnTo>
                      <a:pt x="57" y="131"/>
                    </a:lnTo>
                    <a:lnTo>
                      <a:pt x="57" y="127"/>
                    </a:lnTo>
                    <a:lnTo>
                      <a:pt x="57" y="125"/>
                    </a:lnTo>
                    <a:lnTo>
                      <a:pt x="57" y="121"/>
                    </a:lnTo>
                    <a:lnTo>
                      <a:pt x="57" y="120"/>
                    </a:lnTo>
                    <a:lnTo>
                      <a:pt x="57" y="119"/>
                    </a:lnTo>
                    <a:lnTo>
                      <a:pt x="58" y="120"/>
                    </a:lnTo>
                    <a:lnTo>
                      <a:pt x="58" y="122"/>
                    </a:lnTo>
                    <a:lnTo>
                      <a:pt x="58" y="126"/>
                    </a:lnTo>
                    <a:lnTo>
                      <a:pt x="58" y="129"/>
                    </a:lnTo>
                    <a:lnTo>
                      <a:pt x="58" y="133"/>
                    </a:lnTo>
                    <a:lnTo>
                      <a:pt x="58" y="138"/>
                    </a:lnTo>
                    <a:lnTo>
                      <a:pt x="58" y="143"/>
                    </a:lnTo>
                    <a:lnTo>
                      <a:pt x="58" y="147"/>
                    </a:lnTo>
                    <a:lnTo>
                      <a:pt x="58" y="151"/>
                    </a:lnTo>
                    <a:lnTo>
                      <a:pt x="58" y="155"/>
                    </a:lnTo>
                    <a:lnTo>
                      <a:pt x="58" y="158"/>
                    </a:lnTo>
                    <a:lnTo>
                      <a:pt x="58" y="161"/>
                    </a:lnTo>
                    <a:lnTo>
                      <a:pt x="59" y="163"/>
                    </a:lnTo>
                    <a:lnTo>
                      <a:pt x="59" y="164"/>
                    </a:lnTo>
                    <a:lnTo>
                      <a:pt x="59" y="166"/>
                    </a:lnTo>
                    <a:lnTo>
                      <a:pt x="59" y="167"/>
                    </a:lnTo>
                    <a:lnTo>
                      <a:pt x="59" y="168"/>
                    </a:lnTo>
                    <a:lnTo>
                      <a:pt x="59" y="169"/>
                    </a:lnTo>
                    <a:lnTo>
                      <a:pt x="59" y="168"/>
                    </a:lnTo>
                    <a:lnTo>
                      <a:pt x="61" y="167"/>
                    </a:lnTo>
                    <a:lnTo>
                      <a:pt x="61" y="164"/>
                    </a:lnTo>
                    <a:lnTo>
                      <a:pt x="61" y="162"/>
                    </a:lnTo>
                    <a:lnTo>
                      <a:pt x="61" y="158"/>
                    </a:lnTo>
                    <a:lnTo>
                      <a:pt x="61" y="155"/>
                    </a:lnTo>
                    <a:lnTo>
                      <a:pt x="61" y="152"/>
                    </a:lnTo>
                    <a:lnTo>
                      <a:pt x="61" y="149"/>
                    </a:lnTo>
                    <a:lnTo>
                      <a:pt x="61" y="146"/>
                    </a:lnTo>
                    <a:lnTo>
                      <a:pt x="61" y="145"/>
                    </a:lnTo>
                    <a:lnTo>
                      <a:pt x="61" y="144"/>
                    </a:lnTo>
                    <a:lnTo>
                      <a:pt x="61" y="145"/>
                    </a:lnTo>
                    <a:lnTo>
                      <a:pt x="62" y="146"/>
                    </a:lnTo>
                    <a:lnTo>
                      <a:pt x="62" y="149"/>
                    </a:lnTo>
                    <a:lnTo>
                      <a:pt x="62" y="151"/>
                    </a:lnTo>
                    <a:lnTo>
                      <a:pt x="62" y="154"/>
                    </a:lnTo>
                    <a:lnTo>
                      <a:pt x="62" y="156"/>
                    </a:lnTo>
                    <a:lnTo>
                      <a:pt x="62" y="157"/>
                    </a:lnTo>
                    <a:lnTo>
                      <a:pt x="62" y="158"/>
                    </a:lnTo>
                    <a:lnTo>
                      <a:pt x="62" y="157"/>
                    </a:lnTo>
                    <a:lnTo>
                      <a:pt x="62" y="155"/>
                    </a:lnTo>
                    <a:lnTo>
                      <a:pt x="62" y="152"/>
                    </a:lnTo>
                    <a:lnTo>
                      <a:pt x="62" y="149"/>
                    </a:lnTo>
                    <a:lnTo>
                      <a:pt x="62" y="145"/>
                    </a:lnTo>
                    <a:lnTo>
                      <a:pt x="63" y="141"/>
                    </a:lnTo>
                    <a:lnTo>
                      <a:pt x="63" y="138"/>
                    </a:lnTo>
                    <a:lnTo>
                      <a:pt x="63" y="134"/>
                    </a:lnTo>
                    <a:lnTo>
                      <a:pt x="63" y="132"/>
                    </a:lnTo>
                    <a:lnTo>
                      <a:pt x="63" y="131"/>
                    </a:lnTo>
                    <a:lnTo>
                      <a:pt x="63" y="129"/>
                    </a:lnTo>
                    <a:lnTo>
                      <a:pt x="63" y="131"/>
                    </a:lnTo>
                    <a:lnTo>
                      <a:pt x="63" y="133"/>
                    </a:lnTo>
                    <a:lnTo>
                      <a:pt x="63" y="135"/>
                    </a:lnTo>
                    <a:lnTo>
                      <a:pt x="63" y="138"/>
                    </a:lnTo>
                    <a:lnTo>
                      <a:pt x="64" y="141"/>
                    </a:lnTo>
                    <a:lnTo>
                      <a:pt x="64" y="145"/>
                    </a:lnTo>
                    <a:lnTo>
                      <a:pt x="64" y="150"/>
                    </a:lnTo>
                    <a:lnTo>
                      <a:pt x="64" y="154"/>
                    </a:lnTo>
                    <a:lnTo>
                      <a:pt x="64" y="158"/>
                    </a:lnTo>
                    <a:lnTo>
                      <a:pt x="64" y="163"/>
                    </a:lnTo>
                    <a:lnTo>
                      <a:pt x="64" y="168"/>
                    </a:lnTo>
                    <a:lnTo>
                      <a:pt x="64" y="173"/>
                    </a:lnTo>
                    <a:lnTo>
                      <a:pt x="64" y="178"/>
                    </a:lnTo>
                    <a:lnTo>
                      <a:pt x="64" y="180"/>
                    </a:lnTo>
                    <a:lnTo>
                      <a:pt x="64" y="184"/>
                    </a:lnTo>
                    <a:lnTo>
                      <a:pt x="64" y="185"/>
                    </a:lnTo>
                    <a:lnTo>
                      <a:pt x="66" y="185"/>
                    </a:lnTo>
                    <a:lnTo>
                      <a:pt x="66" y="182"/>
                    </a:lnTo>
                    <a:lnTo>
                      <a:pt x="66" y="180"/>
                    </a:lnTo>
                    <a:lnTo>
                      <a:pt x="66" y="176"/>
                    </a:lnTo>
                    <a:lnTo>
                      <a:pt x="66" y="172"/>
                    </a:lnTo>
                    <a:lnTo>
                      <a:pt x="66" y="167"/>
                    </a:lnTo>
                    <a:lnTo>
                      <a:pt x="66" y="162"/>
                    </a:lnTo>
                    <a:lnTo>
                      <a:pt x="66" y="157"/>
                    </a:lnTo>
                    <a:lnTo>
                      <a:pt x="66" y="154"/>
                    </a:lnTo>
                    <a:lnTo>
                      <a:pt x="66" y="149"/>
                    </a:lnTo>
                    <a:lnTo>
                      <a:pt x="66" y="145"/>
                    </a:lnTo>
                    <a:lnTo>
                      <a:pt x="66" y="141"/>
                    </a:lnTo>
                    <a:lnTo>
                      <a:pt x="67" y="139"/>
                    </a:lnTo>
                    <a:lnTo>
                      <a:pt x="67" y="137"/>
                    </a:lnTo>
                    <a:lnTo>
                      <a:pt x="67" y="134"/>
                    </a:lnTo>
                    <a:lnTo>
                      <a:pt x="67" y="133"/>
                    </a:lnTo>
                    <a:lnTo>
                      <a:pt x="67" y="134"/>
                    </a:lnTo>
                    <a:lnTo>
                      <a:pt x="67" y="135"/>
                    </a:lnTo>
                    <a:lnTo>
                      <a:pt x="67" y="137"/>
                    </a:lnTo>
                    <a:lnTo>
                      <a:pt x="67" y="138"/>
                    </a:lnTo>
                    <a:lnTo>
                      <a:pt x="68" y="138"/>
                    </a:lnTo>
                    <a:lnTo>
                      <a:pt x="68" y="139"/>
                    </a:lnTo>
                    <a:lnTo>
                      <a:pt x="68" y="140"/>
                    </a:lnTo>
                    <a:lnTo>
                      <a:pt x="68" y="139"/>
                    </a:lnTo>
                    <a:lnTo>
                      <a:pt x="68" y="138"/>
                    </a:lnTo>
                    <a:lnTo>
                      <a:pt x="68" y="137"/>
                    </a:lnTo>
                    <a:lnTo>
                      <a:pt x="69" y="138"/>
                    </a:lnTo>
                    <a:lnTo>
                      <a:pt x="69" y="139"/>
                    </a:lnTo>
                    <a:lnTo>
                      <a:pt x="69" y="140"/>
                    </a:lnTo>
                    <a:lnTo>
                      <a:pt x="69" y="141"/>
                    </a:lnTo>
                    <a:lnTo>
                      <a:pt x="69" y="143"/>
                    </a:lnTo>
                    <a:lnTo>
                      <a:pt x="69" y="144"/>
                    </a:lnTo>
                    <a:lnTo>
                      <a:pt x="69" y="146"/>
                    </a:lnTo>
                    <a:lnTo>
                      <a:pt x="69" y="147"/>
                    </a:lnTo>
                    <a:lnTo>
                      <a:pt x="69" y="149"/>
                    </a:lnTo>
                    <a:lnTo>
                      <a:pt x="70" y="149"/>
                    </a:lnTo>
                    <a:lnTo>
                      <a:pt x="70" y="150"/>
                    </a:lnTo>
                    <a:lnTo>
                      <a:pt x="70" y="151"/>
                    </a:lnTo>
                    <a:lnTo>
                      <a:pt x="70" y="152"/>
                    </a:lnTo>
                    <a:lnTo>
                      <a:pt x="70" y="155"/>
                    </a:lnTo>
                    <a:lnTo>
                      <a:pt x="70" y="157"/>
                    </a:lnTo>
                    <a:lnTo>
                      <a:pt x="70" y="160"/>
                    </a:lnTo>
                    <a:lnTo>
                      <a:pt x="70" y="162"/>
                    </a:lnTo>
                    <a:lnTo>
                      <a:pt x="70" y="164"/>
                    </a:lnTo>
                    <a:lnTo>
                      <a:pt x="70" y="167"/>
                    </a:lnTo>
                    <a:lnTo>
                      <a:pt x="70" y="168"/>
                    </a:lnTo>
                    <a:lnTo>
                      <a:pt x="72" y="169"/>
                    </a:lnTo>
                    <a:lnTo>
                      <a:pt x="72" y="167"/>
                    </a:lnTo>
                    <a:lnTo>
                      <a:pt x="72" y="164"/>
                    </a:lnTo>
                    <a:lnTo>
                      <a:pt x="72" y="162"/>
                    </a:lnTo>
                    <a:lnTo>
                      <a:pt x="72" y="157"/>
                    </a:lnTo>
                    <a:lnTo>
                      <a:pt x="72" y="154"/>
                    </a:lnTo>
                    <a:lnTo>
                      <a:pt x="72" y="149"/>
                    </a:lnTo>
                    <a:lnTo>
                      <a:pt x="72" y="145"/>
                    </a:lnTo>
                    <a:lnTo>
                      <a:pt x="72" y="141"/>
                    </a:lnTo>
                    <a:lnTo>
                      <a:pt x="72" y="140"/>
                    </a:lnTo>
                    <a:lnTo>
                      <a:pt x="72" y="139"/>
                    </a:lnTo>
                    <a:lnTo>
                      <a:pt x="73" y="141"/>
                    </a:lnTo>
                    <a:lnTo>
                      <a:pt x="73" y="144"/>
                    </a:lnTo>
                    <a:lnTo>
                      <a:pt x="73" y="147"/>
                    </a:lnTo>
                    <a:lnTo>
                      <a:pt x="73" y="152"/>
                    </a:lnTo>
                    <a:lnTo>
                      <a:pt x="73" y="157"/>
                    </a:lnTo>
                    <a:lnTo>
                      <a:pt x="73" y="161"/>
                    </a:lnTo>
                    <a:lnTo>
                      <a:pt x="73" y="164"/>
                    </a:lnTo>
                    <a:lnTo>
                      <a:pt x="73" y="167"/>
                    </a:lnTo>
                    <a:lnTo>
                      <a:pt x="73" y="168"/>
                    </a:lnTo>
                    <a:lnTo>
                      <a:pt x="73" y="167"/>
                    </a:lnTo>
                    <a:lnTo>
                      <a:pt x="73" y="164"/>
                    </a:lnTo>
                    <a:lnTo>
                      <a:pt x="74" y="161"/>
                    </a:lnTo>
                    <a:lnTo>
                      <a:pt x="74" y="158"/>
                    </a:lnTo>
                    <a:lnTo>
                      <a:pt x="74" y="155"/>
                    </a:lnTo>
                    <a:lnTo>
                      <a:pt x="74" y="152"/>
                    </a:lnTo>
                    <a:lnTo>
                      <a:pt x="74" y="150"/>
                    </a:lnTo>
                    <a:lnTo>
                      <a:pt x="74" y="149"/>
                    </a:lnTo>
                    <a:lnTo>
                      <a:pt x="74" y="147"/>
                    </a:lnTo>
                    <a:lnTo>
                      <a:pt x="74" y="149"/>
                    </a:lnTo>
                    <a:lnTo>
                      <a:pt x="74" y="150"/>
                    </a:lnTo>
                    <a:lnTo>
                      <a:pt x="74" y="152"/>
                    </a:lnTo>
                    <a:lnTo>
                      <a:pt x="74" y="155"/>
                    </a:lnTo>
                    <a:lnTo>
                      <a:pt x="74" y="157"/>
                    </a:lnTo>
                    <a:lnTo>
                      <a:pt x="74" y="160"/>
                    </a:lnTo>
                    <a:lnTo>
                      <a:pt x="75" y="161"/>
                    </a:lnTo>
                    <a:lnTo>
                      <a:pt x="75" y="162"/>
                    </a:lnTo>
                    <a:lnTo>
                      <a:pt x="75" y="161"/>
                    </a:lnTo>
                    <a:lnTo>
                      <a:pt x="75" y="160"/>
                    </a:lnTo>
                    <a:lnTo>
                      <a:pt x="75" y="158"/>
                    </a:lnTo>
                    <a:lnTo>
                      <a:pt x="75" y="157"/>
                    </a:lnTo>
                    <a:lnTo>
                      <a:pt x="75" y="156"/>
                    </a:lnTo>
                    <a:lnTo>
                      <a:pt x="75" y="157"/>
                    </a:lnTo>
                    <a:lnTo>
                      <a:pt x="75" y="160"/>
                    </a:lnTo>
                    <a:lnTo>
                      <a:pt x="75" y="164"/>
                    </a:lnTo>
                    <a:lnTo>
                      <a:pt x="76" y="169"/>
                    </a:lnTo>
                    <a:lnTo>
                      <a:pt x="76" y="176"/>
                    </a:lnTo>
                    <a:lnTo>
                      <a:pt x="76" y="184"/>
                    </a:lnTo>
                    <a:lnTo>
                      <a:pt x="76" y="192"/>
                    </a:lnTo>
                    <a:lnTo>
                      <a:pt x="76" y="199"/>
                    </a:lnTo>
                    <a:lnTo>
                      <a:pt x="76" y="207"/>
                    </a:lnTo>
                    <a:lnTo>
                      <a:pt x="76" y="213"/>
                    </a:lnTo>
                    <a:lnTo>
                      <a:pt x="76" y="216"/>
                    </a:lnTo>
                    <a:lnTo>
                      <a:pt x="76" y="219"/>
                    </a:lnTo>
                    <a:lnTo>
                      <a:pt x="76" y="217"/>
                    </a:lnTo>
                    <a:lnTo>
                      <a:pt x="76" y="214"/>
                    </a:lnTo>
                    <a:lnTo>
                      <a:pt x="78" y="209"/>
                    </a:lnTo>
                    <a:lnTo>
                      <a:pt x="78" y="203"/>
                    </a:lnTo>
                    <a:lnTo>
                      <a:pt x="78" y="196"/>
                    </a:lnTo>
                    <a:lnTo>
                      <a:pt x="78" y="188"/>
                    </a:lnTo>
                    <a:lnTo>
                      <a:pt x="78" y="182"/>
                    </a:lnTo>
                    <a:lnTo>
                      <a:pt x="78" y="176"/>
                    </a:lnTo>
                    <a:lnTo>
                      <a:pt x="78" y="172"/>
                    </a:lnTo>
                    <a:lnTo>
                      <a:pt x="78" y="168"/>
                    </a:lnTo>
                    <a:lnTo>
                      <a:pt x="78" y="166"/>
                    </a:lnTo>
                    <a:lnTo>
                      <a:pt x="78" y="164"/>
                    </a:lnTo>
                    <a:lnTo>
                      <a:pt x="78" y="166"/>
                    </a:lnTo>
                    <a:lnTo>
                      <a:pt x="79" y="167"/>
                    </a:lnTo>
                    <a:lnTo>
                      <a:pt x="79" y="168"/>
                    </a:lnTo>
                    <a:lnTo>
                      <a:pt x="79" y="170"/>
                    </a:lnTo>
                    <a:lnTo>
                      <a:pt x="79" y="172"/>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15" name="Freeform 147"/>
              <p:cNvSpPr>
                <a:spLocks/>
              </p:cNvSpPr>
              <p:nvPr/>
            </p:nvSpPr>
            <p:spPr bwMode="auto">
              <a:xfrm>
                <a:off x="5213" y="2253"/>
                <a:ext cx="79" cy="115"/>
              </a:xfrm>
              <a:custGeom>
                <a:avLst/>
                <a:gdLst>
                  <a:gd name="T0" fmla="*/ 1 w 79"/>
                  <a:gd name="T1" fmla="*/ 71 h 115"/>
                  <a:gd name="T2" fmla="*/ 2 w 79"/>
                  <a:gd name="T3" fmla="*/ 34 h 115"/>
                  <a:gd name="T4" fmla="*/ 4 w 79"/>
                  <a:gd name="T5" fmla="*/ 71 h 115"/>
                  <a:gd name="T6" fmla="*/ 5 w 79"/>
                  <a:gd name="T7" fmla="*/ 61 h 115"/>
                  <a:gd name="T8" fmla="*/ 6 w 79"/>
                  <a:gd name="T9" fmla="*/ 66 h 115"/>
                  <a:gd name="T10" fmla="*/ 7 w 79"/>
                  <a:gd name="T11" fmla="*/ 96 h 115"/>
                  <a:gd name="T12" fmla="*/ 8 w 79"/>
                  <a:gd name="T13" fmla="*/ 92 h 115"/>
                  <a:gd name="T14" fmla="*/ 10 w 79"/>
                  <a:gd name="T15" fmla="*/ 76 h 115"/>
                  <a:gd name="T16" fmla="*/ 11 w 79"/>
                  <a:gd name="T17" fmla="*/ 46 h 115"/>
                  <a:gd name="T18" fmla="*/ 12 w 79"/>
                  <a:gd name="T19" fmla="*/ 45 h 115"/>
                  <a:gd name="T20" fmla="*/ 13 w 79"/>
                  <a:gd name="T21" fmla="*/ 19 h 115"/>
                  <a:gd name="T22" fmla="*/ 14 w 79"/>
                  <a:gd name="T23" fmla="*/ 77 h 115"/>
                  <a:gd name="T24" fmla="*/ 16 w 79"/>
                  <a:gd name="T25" fmla="*/ 31 h 115"/>
                  <a:gd name="T26" fmla="*/ 17 w 79"/>
                  <a:gd name="T27" fmla="*/ 25 h 115"/>
                  <a:gd name="T28" fmla="*/ 18 w 79"/>
                  <a:gd name="T29" fmla="*/ 0 h 115"/>
                  <a:gd name="T30" fmla="*/ 19 w 79"/>
                  <a:gd name="T31" fmla="*/ 69 h 115"/>
                  <a:gd name="T32" fmla="*/ 20 w 79"/>
                  <a:gd name="T33" fmla="*/ 45 h 115"/>
                  <a:gd name="T34" fmla="*/ 22 w 79"/>
                  <a:gd name="T35" fmla="*/ 19 h 115"/>
                  <a:gd name="T36" fmla="*/ 23 w 79"/>
                  <a:gd name="T37" fmla="*/ 33 h 115"/>
                  <a:gd name="T38" fmla="*/ 24 w 79"/>
                  <a:gd name="T39" fmla="*/ 48 h 115"/>
                  <a:gd name="T40" fmla="*/ 25 w 79"/>
                  <a:gd name="T41" fmla="*/ 33 h 115"/>
                  <a:gd name="T42" fmla="*/ 25 w 79"/>
                  <a:gd name="T43" fmla="*/ 105 h 115"/>
                  <a:gd name="T44" fmla="*/ 27 w 79"/>
                  <a:gd name="T45" fmla="*/ 93 h 115"/>
                  <a:gd name="T46" fmla="*/ 28 w 79"/>
                  <a:gd name="T47" fmla="*/ 52 h 115"/>
                  <a:gd name="T48" fmla="*/ 30 w 79"/>
                  <a:gd name="T49" fmla="*/ 42 h 115"/>
                  <a:gd name="T50" fmla="*/ 30 w 79"/>
                  <a:gd name="T51" fmla="*/ 89 h 115"/>
                  <a:gd name="T52" fmla="*/ 31 w 79"/>
                  <a:gd name="T53" fmla="*/ 95 h 115"/>
                  <a:gd name="T54" fmla="*/ 33 w 79"/>
                  <a:gd name="T55" fmla="*/ 83 h 115"/>
                  <a:gd name="T56" fmla="*/ 34 w 79"/>
                  <a:gd name="T57" fmla="*/ 63 h 115"/>
                  <a:gd name="T58" fmla="*/ 35 w 79"/>
                  <a:gd name="T59" fmla="*/ 72 h 115"/>
                  <a:gd name="T60" fmla="*/ 36 w 79"/>
                  <a:gd name="T61" fmla="*/ 87 h 115"/>
                  <a:gd name="T62" fmla="*/ 37 w 79"/>
                  <a:gd name="T63" fmla="*/ 63 h 115"/>
                  <a:gd name="T64" fmla="*/ 39 w 79"/>
                  <a:gd name="T65" fmla="*/ 80 h 115"/>
                  <a:gd name="T66" fmla="*/ 40 w 79"/>
                  <a:gd name="T67" fmla="*/ 55 h 115"/>
                  <a:gd name="T68" fmla="*/ 41 w 79"/>
                  <a:gd name="T69" fmla="*/ 74 h 115"/>
                  <a:gd name="T70" fmla="*/ 42 w 79"/>
                  <a:gd name="T71" fmla="*/ 83 h 115"/>
                  <a:gd name="T72" fmla="*/ 45 w 79"/>
                  <a:gd name="T73" fmla="*/ 70 h 115"/>
                  <a:gd name="T74" fmla="*/ 45 w 79"/>
                  <a:gd name="T75" fmla="*/ 93 h 115"/>
                  <a:gd name="T76" fmla="*/ 46 w 79"/>
                  <a:gd name="T77" fmla="*/ 112 h 115"/>
                  <a:gd name="T78" fmla="*/ 47 w 79"/>
                  <a:gd name="T79" fmla="*/ 51 h 115"/>
                  <a:gd name="T80" fmla="*/ 48 w 79"/>
                  <a:gd name="T81" fmla="*/ 68 h 115"/>
                  <a:gd name="T82" fmla="*/ 50 w 79"/>
                  <a:gd name="T83" fmla="*/ 78 h 115"/>
                  <a:gd name="T84" fmla="*/ 51 w 79"/>
                  <a:gd name="T85" fmla="*/ 75 h 115"/>
                  <a:gd name="T86" fmla="*/ 52 w 79"/>
                  <a:gd name="T87" fmla="*/ 36 h 115"/>
                  <a:gd name="T88" fmla="*/ 53 w 79"/>
                  <a:gd name="T89" fmla="*/ 64 h 115"/>
                  <a:gd name="T90" fmla="*/ 54 w 79"/>
                  <a:gd name="T91" fmla="*/ 49 h 115"/>
                  <a:gd name="T92" fmla="*/ 56 w 79"/>
                  <a:gd name="T93" fmla="*/ 77 h 115"/>
                  <a:gd name="T94" fmla="*/ 57 w 79"/>
                  <a:gd name="T95" fmla="*/ 90 h 115"/>
                  <a:gd name="T96" fmla="*/ 58 w 79"/>
                  <a:gd name="T97" fmla="*/ 36 h 115"/>
                  <a:gd name="T98" fmla="*/ 59 w 79"/>
                  <a:gd name="T99" fmla="*/ 48 h 115"/>
                  <a:gd name="T100" fmla="*/ 61 w 79"/>
                  <a:gd name="T101" fmla="*/ 34 h 115"/>
                  <a:gd name="T102" fmla="*/ 62 w 79"/>
                  <a:gd name="T103" fmla="*/ 65 h 115"/>
                  <a:gd name="T104" fmla="*/ 63 w 79"/>
                  <a:gd name="T105" fmla="*/ 102 h 115"/>
                  <a:gd name="T106" fmla="*/ 65 w 79"/>
                  <a:gd name="T107" fmla="*/ 96 h 115"/>
                  <a:gd name="T108" fmla="*/ 68 w 79"/>
                  <a:gd name="T109" fmla="*/ 78 h 115"/>
                  <a:gd name="T110" fmla="*/ 68 w 79"/>
                  <a:gd name="T111" fmla="*/ 51 h 115"/>
                  <a:gd name="T112" fmla="*/ 70 w 79"/>
                  <a:gd name="T113" fmla="*/ 63 h 115"/>
                  <a:gd name="T114" fmla="*/ 71 w 79"/>
                  <a:gd name="T115" fmla="*/ 46 h 115"/>
                  <a:gd name="T116" fmla="*/ 73 w 79"/>
                  <a:gd name="T117" fmla="*/ 65 h 115"/>
                  <a:gd name="T118" fmla="*/ 74 w 79"/>
                  <a:gd name="T119" fmla="*/ 89 h 115"/>
                  <a:gd name="T120" fmla="*/ 75 w 79"/>
                  <a:gd name="T121" fmla="*/ 69 h 115"/>
                  <a:gd name="T122" fmla="*/ 76 w 79"/>
                  <a:gd name="T123" fmla="*/ 65 h 115"/>
                  <a:gd name="T124" fmla="*/ 78 w 79"/>
                  <a:gd name="T125" fmla="*/ 63 h 1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9"/>
                  <a:gd name="T190" fmla="*/ 0 h 115"/>
                  <a:gd name="T191" fmla="*/ 79 w 79"/>
                  <a:gd name="T192" fmla="*/ 115 h 11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9" h="115">
                    <a:moveTo>
                      <a:pt x="0" y="86"/>
                    </a:moveTo>
                    <a:lnTo>
                      <a:pt x="0" y="87"/>
                    </a:lnTo>
                    <a:lnTo>
                      <a:pt x="0" y="88"/>
                    </a:lnTo>
                    <a:lnTo>
                      <a:pt x="1" y="88"/>
                    </a:lnTo>
                    <a:lnTo>
                      <a:pt x="1" y="87"/>
                    </a:lnTo>
                    <a:lnTo>
                      <a:pt x="1" y="86"/>
                    </a:lnTo>
                    <a:lnTo>
                      <a:pt x="1" y="84"/>
                    </a:lnTo>
                    <a:lnTo>
                      <a:pt x="1" y="82"/>
                    </a:lnTo>
                    <a:lnTo>
                      <a:pt x="1" y="78"/>
                    </a:lnTo>
                    <a:lnTo>
                      <a:pt x="1" y="75"/>
                    </a:lnTo>
                    <a:lnTo>
                      <a:pt x="1" y="71"/>
                    </a:lnTo>
                    <a:lnTo>
                      <a:pt x="1" y="66"/>
                    </a:lnTo>
                    <a:lnTo>
                      <a:pt x="1" y="61"/>
                    </a:lnTo>
                    <a:lnTo>
                      <a:pt x="1" y="55"/>
                    </a:lnTo>
                    <a:lnTo>
                      <a:pt x="1" y="51"/>
                    </a:lnTo>
                    <a:lnTo>
                      <a:pt x="2" y="46"/>
                    </a:lnTo>
                    <a:lnTo>
                      <a:pt x="2" y="41"/>
                    </a:lnTo>
                    <a:lnTo>
                      <a:pt x="2" y="37"/>
                    </a:lnTo>
                    <a:lnTo>
                      <a:pt x="2" y="35"/>
                    </a:lnTo>
                    <a:lnTo>
                      <a:pt x="2" y="34"/>
                    </a:lnTo>
                    <a:lnTo>
                      <a:pt x="2" y="33"/>
                    </a:lnTo>
                    <a:lnTo>
                      <a:pt x="2" y="34"/>
                    </a:lnTo>
                    <a:lnTo>
                      <a:pt x="2" y="36"/>
                    </a:lnTo>
                    <a:lnTo>
                      <a:pt x="2" y="39"/>
                    </a:lnTo>
                    <a:lnTo>
                      <a:pt x="2" y="42"/>
                    </a:lnTo>
                    <a:lnTo>
                      <a:pt x="2" y="46"/>
                    </a:lnTo>
                    <a:lnTo>
                      <a:pt x="2" y="49"/>
                    </a:lnTo>
                    <a:lnTo>
                      <a:pt x="2" y="54"/>
                    </a:lnTo>
                    <a:lnTo>
                      <a:pt x="4" y="59"/>
                    </a:lnTo>
                    <a:lnTo>
                      <a:pt x="4" y="63"/>
                    </a:lnTo>
                    <a:lnTo>
                      <a:pt x="4" y="66"/>
                    </a:lnTo>
                    <a:lnTo>
                      <a:pt x="4" y="69"/>
                    </a:lnTo>
                    <a:lnTo>
                      <a:pt x="4" y="71"/>
                    </a:lnTo>
                    <a:lnTo>
                      <a:pt x="4" y="72"/>
                    </a:lnTo>
                    <a:lnTo>
                      <a:pt x="4" y="74"/>
                    </a:lnTo>
                    <a:lnTo>
                      <a:pt x="4" y="72"/>
                    </a:lnTo>
                    <a:lnTo>
                      <a:pt x="4" y="71"/>
                    </a:lnTo>
                    <a:lnTo>
                      <a:pt x="5" y="70"/>
                    </a:lnTo>
                    <a:lnTo>
                      <a:pt x="5" y="68"/>
                    </a:lnTo>
                    <a:lnTo>
                      <a:pt x="5" y="66"/>
                    </a:lnTo>
                    <a:lnTo>
                      <a:pt x="5" y="65"/>
                    </a:lnTo>
                    <a:lnTo>
                      <a:pt x="5" y="64"/>
                    </a:lnTo>
                    <a:lnTo>
                      <a:pt x="5" y="63"/>
                    </a:lnTo>
                    <a:lnTo>
                      <a:pt x="5" y="61"/>
                    </a:lnTo>
                    <a:lnTo>
                      <a:pt x="5" y="60"/>
                    </a:lnTo>
                    <a:lnTo>
                      <a:pt x="5" y="59"/>
                    </a:lnTo>
                    <a:lnTo>
                      <a:pt x="5" y="58"/>
                    </a:lnTo>
                    <a:lnTo>
                      <a:pt x="5" y="55"/>
                    </a:lnTo>
                    <a:lnTo>
                      <a:pt x="5" y="54"/>
                    </a:lnTo>
                    <a:lnTo>
                      <a:pt x="6" y="54"/>
                    </a:lnTo>
                    <a:lnTo>
                      <a:pt x="6" y="55"/>
                    </a:lnTo>
                    <a:lnTo>
                      <a:pt x="6" y="58"/>
                    </a:lnTo>
                    <a:lnTo>
                      <a:pt x="6" y="60"/>
                    </a:lnTo>
                    <a:lnTo>
                      <a:pt x="6" y="63"/>
                    </a:lnTo>
                    <a:lnTo>
                      <a:pt x="6" y="66"/>
                    </a:lnTo>
                    <a:lnTo>
                      <a:pt x="6" y="70"/>
                    </a:lnTo>
                    <a:lnTo>
                      <a:pt x="6" y="74"/>
                    </a:lnTo>
                    <a:lnTo>
                      <a:pt x="6" y="77"/>
                    </a:lnTo>
                    <a:lnTo>
                      <a:pt x="6" y="81"/>
                    </a:lnTo>
                    <a:lnTo>
                      <a:pt x="7" y="83"/>
                    </a:lnTo>
                    <a:lnTo>
                      <a:pt x="7" y="87"/>
                    </a:lnTo>
                    <a:lnTo>
                      <a:pt x="7" y="89"/>
                    </a:lnTo>
                    <a:lnTo>
                      <a:pt x="7" y="92"/>
                    </a:lnTo>
                    <a:lnTo>
                      <a:pt x="7" y="93"/>
                    </a:lnTo>
                    <a:lnTo>
                      <a:pt x="7" y="94"/>
                    </a:lnTo>
                    <a:lnTo>
                      <a:pt x="7" y="96"/>
                    </a:lnTo>
                    <a:lnTo>
                      <a:pt x="7" y="98"/>
                    </a:lnTo>
                    <a:lnTo>
                      <a:pt x="7" y="99"/>
                    </a:lnTo>
                    <a:lnTo>
                      <a:pt x="7" y="100"/>
                    </a:lnTo>
                    <a:lnTo>
                      <a:pt x="7" y="101"/>
                    </a:lnTo>
                    <a:lnTo>
                      <a:pt x="8" y="101"/>
                    </a:lnTo>
                    <a:lnTo>
                      <a:pt x="8" y="100"/>
                    </a:lnTo>
                    <a:lnTo>
                      <a:pt x="8" y="99"/>
                    </a:lnTo>
                    <a:lnTo>
                      <a:pt x="8" y="96"/>
                    </a:lnTo>
                    <a:lnTo>
                      <a:pt x="8" y="95"/>
                    </a:lnTo>
                    <a:lnTo>
                      <a:pt x="8" y="93"/>
                    </a:lnTo>
                    <a:lnTo>
                      <a:pt x="8" y="92"/>
                    </a:lnTo>
                    <a:lnTo>
                      <a:pt x="8" y="89"/>
                    </a:lnTo>
                    <a:lnTo>
                      <a:pt x="8" y="88"/>
                    </a:lnTo>
                    <a:lnTo>
                      <a:pt x="8" y="86"/>
                    </a:lnTo>
                    <a:lnTo>
                      <a:pt x="8" y="84"/>
                    </a:lnTo>
                    <a:lnTo>
                      <a:pt x="10" y="83"/>
                    </a:lnTo>
                    <a:lnTo>
                      <a:pt x="10" y="82"/>
                    </a:lnTo>
                    <a:lnTo>
                      <a:pt x="10" y="81"/>
                    </a:lnTo>
                    <a:lnTo>
                      <a:pt x="10" y="80"/>
                    </a:lnTo>
                    <a:lnTo>
                      <a:pt x="10" y="78"/>
                    </a:lnTo>
                    <a:lnTo>
                      <a:pt x="10" y="77"/>
                    </a:lnTo>
                    <a:lnTo>
                      <a:pt x="10" y="76"/>
                    </a:lnTo>
                    <a:lnTo>
                      <a:pt x="10" y="74"/>
                    </a:lnTo>
                    <a:lnTo>
                      <a:pt x="10" y="71"/>
                    </a:lnTo>
                    <a:lnTo>
                      <a:pt x="10" y="69"/>
                    </a:lnTo>
                    <a:lnTo>
                      <a:pt x="10" y="66"/>
                    </a:lnTo>
                    <a:lnTo>
                      <a:pt x="11" y="64"/>
                    </a:lnTo>
                    <a:lnTo>
                      <a:pt x="11" y="60"/>
                    </a:lnTo>
                    <a:lnTo>
                      <a:pt x="11" y="57"/>
                    </a:lnTo>
                    <a:lnTo>
                      <a:pt x="11" y="54"/>
                    </a:lnTo>
                    <a:lnTo>
                      <a:pt x="11" y="51"/>
                    </a:lnTo>
                    <a:lnTo>
                      <a:pt x="11" y="48"/>
                    </a:lnTo>
                    <a:lnTo>
                      <a:pt x="11" y="46"/>
                    </a:lnTo>
                    <a:lnTo>
                      <a:pt x="11" y="43"/>
                    </a:lnTo>
                    <a:lnTo>
                      <a:pt x="11" y="42"/>
                    </a:lnTo>
                    <a:lnTo>
                      <a:pt x="11" y="41"/>
                    </a:lnTo>
                    <a:lnTo>
                      <a:pt x="12" y="41"/>
                    </a:lnTo>
                    <a:lnTo>
                      <a:pt x="12" y="42"/>
                    </a:lnTo>
                    <a:lnTo>
                      <a:pt x="12" y="43"/>
                    </a:lnTo>
                    <a:lnTo>
                      <a:pt x="12" y="46"/>
                    </a:lnTo>
                    <a:lnTo>
                      <a:pt x="12" y="47"/>
                    </a:lnTo>
                    <a:lnTo>
                      <a:pt x="12" y="48"/>
                    </a:lnTo>
                    <a:lnTo>
                      <a:pt x="12" y="47"/>
                    </a:lnTo>
                    <a:lnTo>
                      <a:pt x="12" y="45"/>
                    </a:lnTo>
                    <a:lnTo>
                      <a:pt x="12" y="43"/>
                    </a:lnTo>
                    <a:lnTo>
                      <a:pt x="12" y="40"/>
                    </a:lnTo>
                    <a:lnTo>
                      <a:pt x="12" y="36"/>
                    </a:lnTo>
                    <a:lnTo>
                      <a:pt x="13" y="33"/>
                    </a:lnTo>
                    <a:lnTo>
                      <a:pt x="13" y="29"/>
                    </a:lnTo>
                    <a:lnTo>
                      <a:pt x="13" y="27"/>
                    </a:lnTo>
                    <a:lnTo>
                      <a:pt x="13" y="23"/>
                    </a:lnTo>
                    <a:lnTo>
                      <a:pt x="13" y="20"/>
                    </a:lnTo>
                    <a:lnTo>
                      <a:pt x="13" y="19"/>
                    </a:lnTo>
                    <a:lnTo>
                      <a:pt x="13" y="18"/>
                    </a:lnTo>
                    <a:lnTo>
                      <a:pt x="13" y="19"/>
                    </a:lnTo>
                    <a:lnTo>
                      <a:pt x="13" y="20"/>
                    </a:lnTo>
                    <a:lnTo>
                      <a:pt x="13" y="24"/>
                    </a:lnTo>
                    <a:lnTo>
                      <a:pt x="13" y="28"/>
                    </a:lnTo>
                    <a:lnTo>
                      <a:pt x="14" y="33"/>
                    </a:lnTo>
                    <a:lnTo>
                      <a:pt x="14" y="39"/>
                    </a:lnTo>
                    <a:lnTo>
                      <a:pt x="14" y="45"/>
                    </a:lnTo>
                    <a:lnTo>
                      <a:pt x="14" y="52"/>
                    </a:lnTo>
                    <a:lnTo>
                      <a:pt x="14" y="59"/>
                    </a:lnTo>
                    <a:lnTo>
                      <a:pt x="14" y="65"/>
                    </a:lnTo>
                    <a:lnTo>
                      <a:pt x="14" y="72"/>
                    </a:lnTo>
                    <a:lnTo>
                      <a:pt x="14" y="77"/>
                    </a:lnTo>
                    <a:lnTo>
                      <a:pt x="14" y="82"/>
                    </a:lnTo>
                    <a:lnTo>
                      <a:pt x="14" y="86"/>
                    </a:lnTo>
                    <a:lnTo>
                      <a:pt x="14" y="87"/>
                    </a:lnTo>
                    <a:lnTo>
                      <a:pt x="14" y="84"/>
                    </a:lnTo>
                    <a:lnTo>
                      <a:pt x="16" y="80"/>
                    </a:lnTo>
                    <a:lnTo>
                      <a:pt x="16" y="75"/>
                    </a:lnTo>
                    <a:lnTo>
                      <a:pt x="16" y="66"/>
                    </a:lnTo>
                    <a:lnTo>
                      <a:pt x="16" y="58"/>
                    </a:lnTo>
                    <a:lnTo>
                      <a:pt x="16" y="49"/>
                    </a:lnTo>
                    <a:lnTo>
                      <a:pt x="16" y="40"/>
                    </a:lnTo>
                    <a:lnTo>
                      <a:pt x="16" y="31"/>
                    </a:lnTo>
                    <a:lnTo>
                      <a:pt x="16" y="24"/>
                    </a:lnTo>
                    <a:lnTo>
                      <a:pt x="16" y="17"/>
                    </a:lnTo>
                    <a:lnTo>
                      <a:pt x="16" y="12"/>
                    </a:lnTo>
                    <a:lnTo>
                      <a:pt x="16" y="10"/>
                    </a:lnTo>
                    <a:lnTo>
                      <a:pt x="16" y="8"/>
                    </a:lnTo>
                    <a:lnTo>
                      <a:pt x="17" y="8"/>
                    </a:lnTo>
                    <a:lnTo>
                      <a:pt x="17" y="11"/>
                    </a:lnTo>
                    <a:lnTo>
                      <a:pt x="17" y="14"/>
                    </a:lnTo>
                    <a:lnTo>
                      <a:pt x="17" y="18"/>
                    </a:lnTo>
                    <a:lnTo>
                      <a:pt x="17" y="22"/>
                    </a:lnTo>
                    <a:lnTo>
                      <a:pt x="17" y="25"/>
                    </a:lnTo>
                    <a:lnTo>
                      <a:pt x="17" y="28"/>
                    </a:lnTo>
                    <a:lnTo>
                      <a:pt x="17" y="29"/>
                    </a:lnTo>
                    <a:lnTo>
                      <a:pt x="17" y="28"/>
                    </a:lnTo>
                    <a:lnTo>
                      <a:pt x="17" y="27"/>
                    </a:lnTo>
                    <a:lnTo>
                      <a:pt x="17" y="24"/>
                    </a:lnTo>
                    <a:lnTo>
                      <a:pt x="17" y="19"/>
                    </a:lnTo>
                    <a:lnTo>
                      <a:pt x="18" y="14"/>
                    </a:lnTo>
                    <a:lnTo>
                      <a:pt x="18" y="10"/>
                    </a:lnTo>
                    <a:lnTo>
                      <a:pt x="18" y="6"/>
                    </a:lnTo>
                    <a:lnTo>
                      <a:pt x="18" y="2"/>
                    </a:lnTo>
                    <a:lnTo>
                      <a:pt x="18" y="0"/>
                    </a:lnTo>
                    <a:lnTo>
                      <a:pt x="18" y="1"/>
                    </a:lnTo>
                    <a:lnTo>
                      <a:pt x="18" y="5"/>
                    </a:lnTo>
                    <a:lnTo>
                      <a:pt x="18" y="10"/>
                    </a:lnTo>
                    <a:lnTo>
                      <a:pt x="18" y="17"/>
                    </a:lnTo>
                    <a:lnTo>
                      <a:pt x="18" y="25"/>
                    </a:lnTo>
                    <a:lnTo>
                      <a:pt x="18" y="34"/>
                    </a:lnTo>
                    <a:lnTo>
                      <a:pt x="18" y="42"/>
                    </a:lnTo>
                    <a:lnTo>
                      <a:pt x="19" y="51"/>
                    </a:lnTo>
                    <a:lnTo>
                      <a:pt x="19" y="58"/>
                    </a:lnTo>
                    <a:lnTo>
                      <a:pt x="19" y="64"/>
                    </a:lnTo>
                    <a:lnTo>
                      <a:pt x="19" y="69"/>
                    </a:lnTo>
                    <a:lnTo>
                      <a:pt x="19" y="71"/>
                    </a:lnTo>
                    <a:lnTo>
                      <a:pt x="19" y="72"/>
                    </a:lnTo>
                    <a:lnTo>
                      <a:pt x="19" y="70"/>
                    </a:lnTo>
                    <a:lnTo>
                      <a:pt x="19" y="68"/>
                    </a:lnTo>
                    <a:lnTo>
                      <a:pt x="19" y="65"/>
                    </a:lnTo>
                    <a:lnTo>
                      <a:pt x="19" y="60"/>
                    </a:lnTo>
                    <a:lnTo>
                      <a:pt x="19" y="57"/>
                    </a:lnTo>
                    <a:lnTo>
                      <a:pt x="20" y="53"/>
                    </a:lnTo>
                    <a:lnTo>
                      <a:pt x="20" y="51"/>
                    </a:lnTo>
                    <a:lnTo>
                      <a:pt x="20" y="47"/>
                    </a:lnTo>
                    <a:lnTo>
                      <a:pt x="20" y="45"/>
                    </a:lnTo>
                    <a:lnTo>
                      <a:pt x="20" y="42"/>
                    </a:lnTo>
                    <a:lnTo>
                      <a:pt x="20" y="40"/>
                    </a:lnTo>
                    <a:lnTo>
                      <a:pt x="20" y="39"/>
                    </a:lnTo>
                    <a:lnTo>
                      <a:pt x="20" y="36"/>
                    </a:lnTo>
                    <a:lnTo>
                      <a:pt x="20" y="35"/>
                    </a:lnTo>
                    <a:lnTo>
                      <a:pt x="20" y="33"/>
                    </a:lnTo>
                    <a:lnTo>
                      <a:pt x="20" y="30"/>
                    </a:lnTo>
                    <a:lnTo>
                      <a:pt x="20" y="28"/>
                    </a:lnTo>
                    <a:lnTo>
                      <a:pt x="22" y="25"/>
                    </a:lnTo>
                    <a:lnTo>
                      <a:pt x="22" y="22"/>
                    </a:lnTo>
                    <a:lnTo>
                      <a:pt x="22" y="19"/>
                    </a:lnTo>
                    <a:lnTo>
                      <a:pt x="22" y="17"/>
                    </a:lnTo>
                    <a:lnTo>
                      <a:pt x="22" y="14"/>
                    </a:lnTo>
                    <a:lnTo>
                      <a:pt x="22" y="13"/>
                    </a:lnTo>
                    <a:lnTo>
                      <a:pt x="22" y="12"/>
                    </a:lnTo>
                    <a:lnTo>
                      <a:pt x="22" y="13"/>
                    </a:lnTo>
                    <a:lnTo>
                      <a:pt x="22" y="16"/>
                    </a:lnTo>
                    <a:lnTo>
                      <a:pt x="22" y="18"/>
                    </a:lnTo>
                    <a:lnTo>
                      <a:pt x="22" y="22"/>
                    </a:lnTo>
                    <a:lnTo>
                      <a:pt x="23" y="25"/>
                    </a:lnTo>
                    <a:lnTo>
                      <a:pt x="23" y="29"/>
                    </a:lnTo>
                    <a:lnTo>
                      <a:pt x="23" y="33"/>
                    </a:lnTo>
                    <a:lnTo>
                      <a:pt x="23" y="36"/>
                    </a:lnTo>
                    <a:lnTo>
                      <a:pt x="23" y="39"/>
                    </a:lnTo>
                    <a:lnTo>
                      <a:pt x="23" y="42"/>
                    </a:lnTo>
                    <a:lnTo>
                      <a:pt x="23" y="45"/>
                    </a:lnTo>
                    <a:lnTo>
                      <a:pt x="23" y="47"/>
                    </a:lnTo>
                    <a:lnTo>
                      <a:pt x="23" y="48"/>
                    </a:lnTo>
                    <a:lnTo>
                      <a:pt x="23" y="49"/>
                    </a:lnTo>
                    <a:lnTo>
                      <a:pt x="23" y="51"/>
                    </a:lnTo>
                    <a:lnTo>
                      <a:pt x="24" y="51"/>
                    </a:lnTo>
                    <a:lnTo>
                      <a:pt x="24" y="49"/>
                    </a:lnTo>
                    <a:lnTo>
                      <a:pt x="24" y="48"/>
                    </a:lnTo>
                    <a:lnTo>
                      <a:pt x="24" y="47"/>
                    </a:lnTo>
                    <a:lnTo>
                      <a:pt x="24" y="45"/>
                    </a:lnTo>
                    <a:lnTo>
                      <a:pt x="24" y="42"/>
                    </a:lnTo>
                    <a:lnTo>
                      <a:pt x="24" y="39"/>
                    </a:lnTo>
                    <a:lnTo>
                      <a:pt x="24" y="36"/>
                    </a:lnTo>
                    <a:lnTo>
                      <a:pt x="24" y="34"/>
                    </a:lnTo>
                    <a:lnTo>
                      <a:pt x="24" y="31"/>
                    </a:lnTo>
                    <a:lnTo>
                      <a:pt x="24" y="30"/>
                    </a:lnTo>
                    <a:lnTo>
                      <a:pt x="24" y="29"/>
                    </a:lnTo>
                    <a:lnTo>
                      <a:pt x="24" y="30"/>
                    </a:lnTo>
                    <a:lnTo>
                      <a:pt x="25" y="33"/>
                    </a:lnTo>
                    <a:lnTo>
                      <a:pt x="25" y="36"/>
                    </a:lnTo>
                    <a:lnTo>
                      <a:pt x="25" y="41"/>
                    </a:lnTo>
                    <a:lnTo>
                      <a:pt x="25" y="47"/>
                    </a:lnTo>
                    <a:lnTo>
                      <a:pt x="25" y="54"/>
                    </a:lnTo>
                    <a:lnTo>
                      <a:pt x="25" y="61"/>
                    </a:lnTo>
                    <a:lnTo>
                      <a:pt x="25" y="70"/>
                    </a:lnTo>
                    <a:lnTo>
                      <a:pt x="25" y="78"/>
                    </a:lnTo>
                    <a:lnTo>
                      <a:pt x="25" y="87"/>
                    </a:lnTo>
                    <a:lnTo>
                      <a:pt x="25" y="93"/>
                    </a:lnTo>
                    <a:lnTo>
                      <a:pt x="25" y="100"/>
                    </a:lnTo>
                    <a:lnTo>
                      <a:pt x="25" y="105"/>
                    </a:lnTo>
                    <a:lnTo>
                      <a:pt x="27" y="109"/>
                    </a:lnTo>
                    <a:lnTo>
                      <a:pt x="27" y="111"/>
                    </a:lnTo>
                    <a:lnTo>
                      <a:pt x="27" y="113"/>
                    </a:lnTo>
                    <a:lnTo>
                      <a:pt x="27" y="115"/>
                    </a:lnTo>
                    <a:lnTo>
                      <a:pt x="27" y="113"/>
                    </a:lnTo>
                    <a:lnTo>
                      <a:pt x="27" y="111"/>
                    </a:lnTo>
                    <a:lnTo>
                      <a:pt x="27" y="109"/>
                    </a:lnTo>
                    <a:lnTo>
                      <a:pt x="27" y="105"/>
                    </a:lnTo>
                    <a:lnTo>
                      <a:pt x="27" y="101"/>
                    </a:lnTo>
                    <a:lnTo>
                      <a:pt x="27" y="98"/>
                    </a:lnTo>
                    <a:lnTo>
                      <a:pt x="27" y="93"/>
                    </a:lnTo>
                    <a:lnTo>
                      <a:pt x="28" y="87"/>
                    </a:lnTo>
                    <a:lnTo>
                      <a:pt x="28" y="82"/>
                    </a:lnTo>
                    <a:lnTo>
                      <a:pt x="28" y="77"/>
                    </a:lnTo>
                    <a:lnTo>
                      <a:pt x="28" y="72"/>
                    </a:lnTo>
                    <a:lnTo>
                      <a:pt x="28" y="68"/>
                    </a:lnTo>
                    <a:lnTo>
                      <a:pt x="28" y="63"/>
                    </a:lnTo>
                    <a:lnTo>
                      <a:pt x="28" y="59"/>
                    </a:lnTo>
                    <a:lnTo>
                      <a:pt x="28" y="57"/>
                    </a:lnTo>
                    <a:lnTo>
                      <a:pt x="28" y="54"/>
                    </a:lnTo>
                    <a:lnTo>
                      <a:pt x="28" y="53"/>
                    </a:lnTo>
                    <a:lnTo>
                      <a:pt x="28" y="52"/>
                    </a:lnTo>
                    <a:lnTo>
                      <a:pt x="28" y="51"/>
                    </a:lnTo>
                    <a:lnTo>
                      <a:pt x="29" y="51"/>
                    </a:lnTo>
                    <a:lnTo>
                      <a:pt x="29" y="49"/>
                    </a:lnTo>
                    <a:lnTo>
                      <a:pt x="29" y="48"/>
                    </a:lnTo>
                    <a:lnTo>
                      <a:pt x="29" y="47"/>
                    </a:lnTo>
                    <a:lnTo>
                      <a:pt x="29" y="46"/>
                    </a:lnTo>
                    <a:lnTo>
                      <a:pt x="29" y="45"/>
                    </a:lnTo>
                    <a:lnTo>
                      <a:pt x="29" y="43"/>
                    </a:lnTo>
                    <a:lnTo>
                      <a:pt x="29" y="42"/>
                    </a:lnTo>
                    <a:lnTo>
                      <a:pt x="29" y="41"/>
                    </a:lnTo>
                    <a:lnTo>
                      <a:pt x="30" y="42"/>
                    </a:lnTo>
                    <a:lnTo>
                      <a:pt x="30" y="45"/>
                    </a:lnTo>
                    <a:lnTo>
                      <a:pt x="30" y="47"/>
                    </a:lnTo>
                    <a:lnTo>
                      <a:pt x="30" y="49"/>
                    </a:lnTo>
                    <a:lnTo>
                      <a:pt x="30" y="54"/>
                    </a:lnTo>
                    <a:lnTo>
                      <a:pt x="30" y="58"/>
                    </a:lnTo>
                    <a:lnTo>
                      <a:pt x="30" y="63"/>
                    </a:lnTo>
                    <a:lnTo>
                      <a:pt x="30" y="69"/>
                    </a:lnTo>
                    <a:lnTo>
                      <a:pt x="30" y="74"/>
                    </a:lnTo>
                    <a:lnTo>
                      <a:pt x="30" y="80"/>
                    </a:lnTo>
                    <a:lnTo>
                      <a:pt x="30" y="84"/>
                    </a:lnTo>
                    <a:lnTo>
                      <a:pt x="30" y="89"/>
                    </a:lnTo>
                    <a:lnTo>
                      <a:pt x="31" y="94"/>
                    </a:lnTo>
                    <a:lnTo>
                      <a:pt x="31" y="99"/>
                    </a:lnTo>
                    <a:lnTo>
                      <a:pt x="31" y="102"/>
                    </a:lnTo>
                    <a:lnTo>
                      <a:pt x="31" y="105"/>
                    </a:lnTo>
                    <a:lnTo>
                      <a:pt x="31" y="106"/>
                    </a:lnTo>
                    <a:lnTo>
                      <a:pt x="31" y="107"/>
                    </a:lnTo>
                    <a:lnTo>
                      <a:pt x="31" y="106"/>
                    </a:lnTo>
                    <a:lnTo>
                      <a:pt x="31" y="104"/>
                    </a:lnTo>
                    <a:lnTo>
                      <a:pt x="31" y="101"/>
                    </a:lnTo>
                    <a:lnTo>
                      <a:pt x="31" y="99"/>
                    </a:lnTo>
                    <a:lnTo>
                      <a:pt x="31" y="95"/>
                    </a:lnTo>
                    <a:lnTo>
                      <a:pt x="31" y="92"/>
                    </a:lnTo>
                    <a:lnTo>
                      <a:pt x="33" y="88"/>
                    </a:lnTo>
                    <a:lnTo>
                      <a:pt x="33" y="84"/>
                    </a:lnTo>
                    <a:lnTo>
                      <a:pt x="33" y="82"/>
                    </a:lnTo>
                    <a:lnTo>
                      <a:pt x="33" y="80"/>
                    </a:lnTo>
                    <a:lnTo>
                      <a:pt x="33" y="77"/>
                    </a:lnTo>
                    <a:lnTo>
                      <a:pt x="33" y="76"/>
                    </a:lnTo>
                    <a:lnTo>
                      <a:pt x="33" y="77"/>
                    </a:lnTo>
                    <a:lnTo>
                      <a:pt x="33" y="78"/>
                    </a:lnTo>
                    <a:lnTo>
                      <a:pt x="33" y="81"/>
                    </a:lnTo>
                    <a:lnTo>
                      <a:pt x="33" y="83"/>
                    </a:lnTo>
                    <a:lnTo>
                      <a:pt x="33" y="86"/>
                    </a:lnTo>
                    <a:lnTo>
                      <a:pt x="34" y="88"/>
                    </a:lnTo>
                    <a:lnTo>
                      <a:pt x="34" y="89"/>
                    </a:lnTo>
                    <a:lnTo>
                      <a:pt x="34" y="90"/>
                    </a:lnTo>
                    <a:lnTo>
                      <a:pt x="34" y="89"/>
                    </a:lnTo>
                    <a:lnTo>
                      <a:pt x="34" y="87"/>
                    </a:lnTo>
                    <a:lnTo>
                      <a:pt x="34" y="84"/>
                    </a:lnTo>
                    <a:lnTo>
                      <a:pt x="34" y="80"/>
                    </a:lnTo>
                    <a:lnTo>
                      <a:pt x="34" y="75"/>
                    </a:lnTo>
                    <a:lnTo>
                      <a:pt x="34" y="69"/>
                    </a:lnTo>
                    <a:lnTo>
                      <a:pt x="34" y="63"/>
                    </a:lnTo>
                    <a:lnTo>
                      <a:pt x="34" y="57"/>
                    </a:lnTo>
                    <a:lnTo>
                      <a:pt x="34" y="51"/>
                    </a:lnTo>
                    <a:lnTo>
                      <a:pt x="35" y="47"/>
                    </a:lnTo>
                    <a:lnTo>
                      <a:pt x="35" y="43"/>
                    </a:lnTo>
                    <a:lnTo>
                      <a:pt x="35" y="42"/>
                    </a:lnTo>
                    <a:lnTo>
                      <a:pt x="35" y="43"/>
                    </a:lnTo>
                    <a:lnTo>
                      <a:pt x="35" y="47"/>
                    </a:lnTo>
                    <a:lnTo>
                      <a:pt x="35" y="52"/>
                    </a:lnTo>
                    <a:lnTo>
                      <a:pt x="35" y="58"/>
                    </a:lnTo>
                    <a:lnTo>
                      <a:pt x="35" y="65"/>
                    </a:lnTo>
                    <a:lnTo>
                      <a:pt x="35" y="72"/>
                    </a:lnTo>
                    <a:lnTo>
                      <a:pt x="35" y="80"/>
                    </a:lnTo>
                    <a:lnTo>
                      <a:pt x="35" y="87"/>
                    </a:lnTo>
                    <a:lnTo>
                      <a:pt x="36" y="93"/>
                    </a:lnTo>
                    <a:lnTo>
                      <a:pt x="36" y="98"/>
                    </a:lnTo>
                    <a:lnTo>
                      <a:pt x="36" y="101"/>
                    </a:lnTo>
                    <a:lnTo>
                      <a:pt x="36" y="104"/>
                    </a:lnTo>
                    <a:lnTo>
                      <a:pt x="36" y="102"/>
                    </a:lnTo>
                    <a:lnTo>
                      <a:pt x="36" y="100"/>
                    </a:lnTo>
                    <a:lnTo>
                      <a:pt x="36" y="96"/>
                    </a:lnTo>
                    <a:lnTo>
                      <a:pt x="36" y="92"/>
                    </a:lnTo>
                    <a:lnTo>
                      <a:pt x="36" y="87"/>
                    </a:lnTo>
                    <a:lnTo>
                      <a:pt x="36" y="82"/>
                    </a:lnTo>
                    <a:lnTo>
                      <a:pt x="36" y="76"/>
                    </a:lnTo>
                    <a:lnTo>
                      <a:pt x="37" y="72"/>
                    </a:lnTo>
                    <a:lnTo>
                      <a:pt x="37" y="68"/>
                    </a:lnTo>
                    <a:lnTo>
                      <a:pt x="37" y="65"/>
                    </a:lnTo>
                    <a:lnTo>
                      <a:pt x="37" y="61"/>
                    </a:lnTo>
                    <a:lnTo>
                      <a:pt x="37" y="60"/>
                    </a:lnTo>
                    <a:lnTo>
                      <a:pt x="37" y="59"/>
                    </a:lnTo>
                    <a:lnTo>
                      <a:pt x="37" y="60"/>
                    </a:lnTo>
                    <a:lnTo>
                      <a:pt x="37" y="61"/>
                    </a:lnTo>
                    <a:lnTo>
                      <a:pt x="37" y="63"/>
                    </a:lnTo>
                    <a:lnTo>
                      <a:pt x="37" y="64"/>
                    </a:lnTo>
                    <a:lnTo>
                      <a:pt x="37" y="66"/>
                    </a:lnTo>
                    <a:lnTo>
                      <a:pt x="39" y="68"/>
                    </a:lnTo>
                    <a:lnTo>
                      <a:pt x="39" y="70"/>
                    </a:lnTo>
                    <a:lnTo>
                      <a:pt x="39" y="71"/>
                    </a:lnTo>
                    <a:lnTo>
                      <a:pt x="39" y="74"/>
                    </a:lnTo>
                    <a:lnTo>
                      <a:pt x="39" y="75"/>
                    </a:lnTo>
                    <a:lnTo>
                      <a:pt x="39" y="76"/>
                    </a:lnTo>
                    <a:lnTo>
                      <a:pt x="39" y="77"/>
                    </a:lnTo>
                    <a:lnTo>
                      <a:pt x="39" y="78"/>
                    </a:lnTo>
                    <a:lnTo>
                      <a:pt x="39" y="80"/>
                    </a:lnTo>
                    <a:lnTo>
                      <a:pt x="39" y="78"/>
                    </a:lnTo>
                    <a:lnTo>
                      <a:pt x="40" y="77"/>
                    </a:lnTo>
                    <a:lnTo>
                      <a:pt x="40" y="76"/>
                    </a:lnTo>
                    <a:lnTo>
                      <a:pt x="40" y="74"/>
                    </a:lnTo>
                    <a:lnTo>
                      <a:pt x="40" y="71"/>
                    </a:lnTo>
                    <a:lnTo>
                      <a:pt x="40" y="69"/>
                    </a:lnTo>
                    <a:lnTo>
                      <a:pt x="40" y="65"/>
                    </a:lnTo>
                    <a:lnTo>
                      <a:pt x="40" y="63"/>
                    </a:lnTo>
                    <a:lnTo>
                      <a:pt x="40" y="60"/>
                    </a:lnTo>
                    <a:lnTo>
                      <a:pt x="40" y="58"/>
                    </a:lnTo>
                    <a:lnTo>
                      <a:pt x="40" y="55"/>
                    </a:lnTo>
                    <a:lnTo>
                      <a:pt x="40" y="54"/>
                    </a:lnTo>
                    <a:lnTo>
                      <a:pt x="41" y="54"/>
                    </a:lnTo>
                    <a:lnTo>
                      <a:pt x="41" y="55"/>
                    </a:lnTo>
                    <a:lnTo>
                      <a:pt x="41" y="57"/>
                    </a:lnTo>
                    <a:lnTo>
                      <a:pt x="41" y="59"/>
                    </a:lnTo>
                    <a:lnTo>
                      <a:pt x="41" y="61"/>
                    </a:lnTo>
                    <a:lnTo>
                      <a:pt x="41" y="64"/>
                    </a:lnTo>
                    <a:lnTo>
                      <a:pt x="41" y="66"/>
                    </a:lnTo>
                    <a:lnTo>
                      <a:pt x="41" y="69"/>
                    </a:lnTo>
                    <a:lnTo>
                      <a:pt x="41" y="71"/>
                    </a:lnTo>
                    <a:lnTo>
                      <a:pt x="41" y="74"/>
                    </a:lnTo>
                    <a:lnTo>
                      <a:pt x="41" y="76"/>
                    </a:lnTo>
                    <a:lnTo>
                      <a:pt x="41" y="78"/>
                    </a:lnTo>
                    <a:lnTo>
                      <a:pt x="42" y="81"/>
                    </a:lnTo>
                    <a:lnTo>
                      <a:pt x="42" y="82"/>
                    </a:lnTo>
                    <a:lnTo>
                      <a:pt x="42" y="83"/>
                    </a:lnTo>
                    <a:lnTo>
                      <a:pt x="42" y="86"/>
                    </a:lnTo>
                    <a:lnTo>
                      <a:pt x="42" y="87"/>
                    </a:lnTo>
                    <a:lnTo>
                      <a:pt x="42" y="88"/>
                    </a:lnTo>
                    <a:lnTo>
                      <a:pt x="42" y="87"/>
                    </a:lnTo>
                    <a:lnTo>
                      <a:pt x="42" y="84"/>
                    </a:lnTo>
                    <a:lnTo>
                      <a:pt x="42" y="83"/>
                    </a:lnTo>
                    <a:lnTo>
                      <a:pt x="44" y="81"/>
                    </a:lnTo>
                    <a:lnTo>
                      <a:pt x="44" y="78"/>
                    </a:lnTo>
                    <a:lnTo>
                      <a:pt x="44" y="76"/>
                    </a:lnTo>
                    <a:lnTo>
                      <a:pt x="44" y="72"/>
                    </a:lnTo>
                    <a:lnTo>
                      <a:pt x="44" y="70"/>
                    </a:lnTo>
                    <a:lnTo>
                      <a:pt x="44" y="69"/>
                    </a:lnTo>
                    <a:lnTo>
                      <a:pt x="44" y="66"/>
                    </a:lnTo>
                    <a:lnTo>
                      <a:pt x="44" y="65"/>
                    </a:lnTo>
                    <a:lnTo>
                      <a:pt x="44" y="66"/>
                    </a:lnTo>
                    <a:lnTo>
                      <a:pt x="44" y="69"/>
                    </a:lnTo>
                    <a:lnTo>
                      <a:pt x="45" y="70"/>
                    </a:lnTo>
                    <a:lnTo>
                      <a:pt x="45" y="72"/>
                    </a:lnTo>
                    <a:lnTo>
                      <a:pt x="45" y="76"/>
                    </a:lnTo>
                    <a:lnTo>
                      <a:pt x="45" y="78"/>
                    </a:lnTo>
                    <a:lnTo>
                      <a:pt x="45" y="81"/>
                    </a:lnTo>
                    <a:lnTo>
                      <a:pt x="45" y="83"/>
                    </a:lnTo>
                    <a:lnTo>
                      <a:pt x="45" y="86"/>
                    </a:lnTo>
                    <a:lnTo>
                      <a:pt x="45" y="87"/>
                    </a:lnTo>
                    <a:lnTo>
                      <a:pt x="45" y="89"/>
                    </a:lnTo>
                    <a:lnTo>
                      <a:pt x="45" y="90"/>
                    </a:lnTo>
                    <a:lnTo>
                      <a:pt x="45" y="92"/>
                    </a:lnTo>
                    <a:lnTo>
                      <a:pt x="45" y="93"/>
                    </a:lnTo>
                    <a:lnTo>
                      <a:pt x="46" y="94"/>
                    </a:lnTo>
                    <a:lnTo>
                      <a:pt x="46" y="95"/>
                    </a:lnTo>
                    <a:lnTo>
                      <a:pt x="46" y="96"/>
                    </a:lnTo>
                    <a:lnTo>
                      <a:pt x="46" y="99"/>
                    </a:lnTo>
                    <a:lnTo>
                      <a:pt x="46" y="101"/>
                    </a:lnTo>
                    <a:lnTo>
                      <a:pt x="46" y="104"/>
                    </a:lnTo>
                    <a:lnTo>
                      <a:pt x="46" y="106"/>
                    </a:lnTo>
                    <a:lnTo>
                      <a:pt x="46" y="109"/>
                    </a:lnTo>
                    <a:lnTo>
                      <a:pt x="46" y="110"/>
                    </a:lnTo>
                    <a:lnTo>
                      <a:pt x="46" y="111"/>
                    </a:lnTo>
                    <a:lnTo>
                      <a:pt x="46" y="112"/>
                    </a:lnTo>
                    <a:lnTo>
                      <a:pt x="46" y="111"/>
                    </a:lnTo>
                    <a:lnTo>
                      <a:pt x="47" y="110"/>
                    </a:lnTo>
                    <a:lnTo>
                      <a:pt x="47" y="106"/>
                    </a:lnTo>
                    <a:lnTo>
                      <a:pt x="47" y="101"/>
                    </a:lnTo>
                    <a:lnTo>
                      <a:pt x="47" y="96"/>
                    </a:lnTo>
                    <a:lnTo>
                      <a:pt x="47" y="89"/>
                    </a:lnTo>
                    <a:lnTo>
                      <a:pt x="47" y="82"/>
                    </a:lnTo>
                    <a:lnTo>
                      <a:pt x="47" y="74"/>
                    </a:lnTo>
                    <a:lnTo>
                      <a:pt x="47" y="65"/>
                    </a:lnTo>
                    <a:lnTo>
                      <a:pt x="47" y="58"/>
                    </a:lnTo>
                    <a:lnTo>
                      <a:pt x="47" y="51"/>
                    </a:lnTo>
                    <a:lnTo>
                      <a:pt x="47" y="45"/>
                    </a:lnTo>
                    <a:lnTo>
                      <a:pt x="47" y="40"/>
                    </a:lnTo>
                    <a:lnTo>
                      <a:pt x="47" y="37"/>
                    </a:lnTo>
                    <a:lnTo>
                      <a:pt x="48" y="36"/>
                    </a:lnTo>
                    <a:lnTo>
                      <a:pt x="48" y="37"/>
                    </a:lnTo>
                    <a:lnTo>
                      <a:pt x="48" y="41"/>
                    </a:lnTo>
                    <a:lnTo>
                      <a:pt x="48" y="46"/>
                    </a:lnTo>
                    <a:lnTo>
                      <a:pt x="48" y="51"/>
                    </a:lnTo>
                    <a:lnTo>
                      <a:pt x="48" y="57"/>
                    </a:lnTo>
                    <a:lnTo>
                      <a:pt x="48" y="61"/>
                    </a:lnTo>
                    <a:lnTo>
                      <a:pt x="48" y="68"/>
                    </a:lnTo>
                    <a:lnTo>
                      <a:pt x="48" y="72"/>
                    </a:lnTo>
                    <a:lnTo>
                      <a:pt x="48" y="76"/>
                    </a:lnTo>
                    <a:lnTo>
                      <a:pt x="48" y="81"/>
                    </a:lnTo>
                    <a:lnTo>
                      <a:pt x="50" y="83"/>
                    </a:lnTo>
                    <a:lnTo>
                      <a:pt x="50" y="86"/>
                    </a:lnTo>
                    <a:lnTo>
                      <a:pt x="50" y="87"/>
                    </a:lnTo>
                    <a:lnTo>
                      <a:pt x="50" y="86"/>
                    </a:lnTo>
                    <a:lnTo>
                      <a:pt x="50" y="84"/>
                    </a:lnTo>
                    <a:lnTo>
                      <a:pt x="50" y="83"/>
                    </a:lnTo>
                    <a:lnTo>
                      <a:pt x="50" y="81"/>
                    </a:lnTo>
                    <a:lnTo>
                      <a:pt x="50" y="78"/>
                    </a:lnTo>
                    <a:lnTo>
                      <a:pt x="50" y="76"/>
                    </a:lnTo>
                    <a:lnTo>
                      <a:pt x="50" y="74"/>
                    </a:lnTo>
                    <a:lnTo>
                      <a:pt x="51" y="72"/>
                    </a:lnTo>
                    <a:lnTo>
                      <a:pt x="51" y="71"/>
                    </a:lnTo>
                    <a:lnTo>
                      <a:pt x="51" y="70"/>
                    </a:lnTo>
                    <a:lnTo>
                      <a:pt x="51" y="71"/>
                    </a:lnTo>
                    <a:lnTo>
                      <a:pt x="51" y="72"/>
                    </a:lnTo>
                    <a:lnTo>
                      <a:pt x="51" y="74"/>
                    </a:lnTo>
                    <a:lnTo>
                      <a:pt x="51" y="75"/>
                    </a:lnTo>
                    <a:lnTo>
                      <a:pt x="51" y="76"/>
                    </a:lnTo>
                    <a:lnTo>
                      <a:pt x="51" y="75"/>
                    </a:lnTo>
                    <a:lnTo>
                      <a:pt x="52" y="74"/>
                    </a:lnTo>
                    <a:lnTo>
                      <a:pt x="52" y="71"/>
                    </a:lnTo>
                    <a:lnTo>
                      <a:pt x="52" y="69"/>
                    </a:lnTo>
                    <a:lnTo>
                      <a:pt x="52" y="65"/>
                    </a:lnTo>
                    <a:lnTo>
                      <a:pt x="52" y="60"/>
                    </a:lnTo>
                    <a:lnTo>
                      <a:pt x="52" y="57"/>
                    </a:lnTo>
                    <a:lnTo>
                      <a:pt x="52" y="52"/>
                    </a:lnTo>
                    <a:lnTo>
                      <a:pt x="52" y="47"/>
                    </a:lnTo>
                    <a:lnTo>
                      <a:pt x="52" y="42"/>
                    </a:lnTo>
                    <a:lnTo>
                      <a:pt x="52" y="39"/>
                    </a:lnTo>
                    <a:lnTo>
                      <a:pt x="52" y="36"/>
                    </a:lnTo>
                    <a:lnTo>
                      <a:pt x="52" y="34"/>
                    </a:lnTo>
                    <a:lnTo>
                      <a:pt x="53" y="33"/>
                    </a:lnTo>
                    <a:lnTo>
                      <a:pt x="53" y="34"/>
                    </a:lnTo>
                    <a:lnTo>
                      <a:pt x="53" y="35"/>
                    </a:lnTo>
                    <a:lnTo>
                      <a:pt x="53" y="37"/>
                    </a:lnTo>
                    <a:lnTo>
                      <a:pt x="53" y="41"/>
                    </a:lnTo>
                    <a:lnTo>
                      <a:pt x="53" y="45"/>
                    </a:lnTo>
                    <a:lnTo>
                      <a:pt x="53" y="49"/>
                    </a:lnTo>
                    <a:lnTo>
                      <a:pt x="53" y="55"/>
                    </a:lnTo>
                    <a:lnTo>
                      <a:pt x="53" y="60"/>
                    </a:lnTo>
                    <a:lnTo>
                      <a:pt x="53" y="64"/>
                    </a:lnTo>
                    <a:lnTo>
                      <a:pt x="53" y="68"/>
                    </a:lnTo>
                    <a:lnTo>
                      <a:pt x="53" y="71"/>
                    </a:lnTo>
                    <a:lnTo>
                      <a:pt x="54" y="72"/>
                    </a:lnTo>
                    <a:lnTo>
                      <a:pt x="54" y="74"/>
                    </a:lnTo>
                    <a:lnTo>
                      <a:pt x="54" y="71"/>
                    </a:lnTo>
                    <a:lnTo>
                      <a:pt x="54" y="69"/>
                    </a:lnTo>
                    <a:lnTo>
                      <a:pt x="54" y="65"/>
                    </a:lnTo>
                    <a:lnTo>
                      <a:pt x="54" y="61"/>
                    </a:lnTo>
                    <a:lnTo>
                      <a:pt x="54" y="58"/>
                    </a:lnTo>
                    <a:lnTo>
                      <a:pt x="54" y="53"/>
                    </a:lnTo>
                    <a:lnTo>
                      <a:pt x="54" y="49"/>
                    </a:lnTo>
                    <a:lnTo>
                      <a:pt x="54" y="47"/>
                    </a:lnTo>
                    <a:lnTo>
                      <a:pt x="54" y="45"/>
                    </a:lnTo>
                    <a:lnTo>
                      <a:pt x="54" y="43"/>
                    </a:lnTo>
                    <a:lnTo>
                      <a:pt x="56" y="43"/>
                    </a:lnTo>
                    <a:lnTo>
                      <a:pt x="56" y="45"/>
                    </a:lnTo>
                    <a:lnTo>
                      <a:pt x="56" y="48"/>
                    </a:lnTo>
                    <a:lnTo>
                      <a:pt x="56" y="52"/>
                    </a:lnTo>
                    <a:lnTo>
                      <a:pt x="56" y="58"/>
                    </a:lnTo>
                    <a:lnTo>
                      <a:pt x="56" y="64"/>
                    </a:lnTo>
                    <a:lnTo>
                      <a:pt x="56" y="70"/>
                    </a:lnTo>
                    <a:lnTo>
                      <a:pt x="56" y="77"/>
                    </a:lnTo>
                    <a:lnTo>
                      <a:pt x="56" y="83"/>
                    </a:lnTo>
                    <a:lnTo>
                      <a:pt x="56" y="89"/>
                    </a:lnTo>
                    <a:lnTo>
                      <a:pt x="56" y="95"/>
                    </a:lnTo>
                    <a:lnTo>
                      <a:pt x="56" y="99"/>
                    </a:lnTo>
                    <a:lnTo>
                      <a:pt x="57" y="102"/>
                    </a:lnTo>
                    <a:lnTo>
                      <a:pt x="57" y="105"/>
                    </a:lnTo>
                    <a:lnTo>
                      <a:pt x="57" y="104"/>
                    </a:lnTo>
                    <a:lnTo>
                      <a:pt x="57" y="102"/>
                    </a:lnTo>
                    <a:lnTo>
                      <a:pt x="57" y="99"/>
                    </a:lnTo>
                    <a:lnTo>
                      <a:pt x="57" y="95"/>
                    </a:lnTo>
                    <a:lnTo>
                      <a:pt x="57" y="90"/>
                    </a:lnTo>
                    <a:lnTo>
                      <a:pt x="57" y="84"/>
                    </a:lnTo>
                    <a:lnTo>
                      <a:pt x="57" y="78"/>
                    </a:lnTo>
                    <a:lnTo>
                      <a:pt x="57" y="72"/>
                    </a:lnTo>
                    <a:lnTo>
                      <a:pt x="57" y="66"/>
                    </a:lnTo>
                    <a:lnTo>
                      <a:pt x="58" y="60"/>
                    </a:lnTo>
                    <a:lnTo>
                      <a:pt x="58" y="54"/>
                    </a:lnTo>
                    <a:lnTo>
                      <a:pt x="58" y="49"/>
                    </a:lnTo>
                    <a:lnTo>
                      <a:pt x="58" y="45"/>
                    </a:lnTo>
                    <a:lnTo>
                      <a:pt x="58" y="41"/>
                    </a:lnTo>
                    <a:lnTo>
                      <a:pt x="58" y="37"/>
                    </a:lnTo>
                    <a:lnTo>
                      <a:pt x="58" y="36"/>
                    </a:lnTo>
                    <a:lnTo>
                      <a:pt x="58" y="35"/>
                    </a:lnTo>
                    <a:lnTo>
                      <a:pt x="58" y="36"/>
                    </a:lnTo>
                    <a:lnTo>
                      <a:pt x="58" y="39"/>
                    </a:lnTo>
                    <a:lnTo>
                      <a:pt x="58" y="41"/>
                    </a:lnTo>
                    <a:lnTo>
                      <a:pt x="58" y="43"/>
                    </a:lnTo>
                    <a:lnTo>
                      <a:pt x="59" y="46"/>
                    </a:lnTo>
                    <a:lnTo>
                      <a:pt x="59" y="48"/>
                    </a:lnTo>
                    <a:lnTo>
                      <a:pt x="59" y="51"/>
                    </a:lnTo>
                    <a:lnTo>
                      <a:pt x="59" y="52"/>
                    </a:lnTo>
                    <a:lnTo>
                      <a:pt x="59" y="51"/>
                    </a:lnTo>
                    <a:lnTo>
                      <a:pt x="59" y="48"/>
                    </a:lnTo>
                    <a:lnTo>
                      <a:pt x="59" y="47"/>
                    </a:lnTo>
                    <a:lnTo>
                      <a:pt x="59" y="46"/>
                    </a:lnTo>
                    <a:lnTo>
                      <a:pt x="59" y="43"/>
                    </a:lnTo>
                    <a:lnTo>
                      <a:pt x="61" y="42"/>
                    </a:lnTo>
                    <a:lnTo>
                      <a:pt x="61" y="41"/>
                    </a:lnTo>
                    <a:lnTo>
                      <a:pt x="61" y="40"/>
                    </a:lnTo>
                    <a:lnTo>
                      <a:pt x="61" y="39"/>
                    </a:lnTo>
                    <a:lnTo>
                      <a:pt x="61" y="37"/>
                    </a:lnTo>
                    <a:lnTo>
                      <a:pt x="61" y="36"/>
                    </a:lnTo>
                    <a:lnTo>
                      <a:pt x="61" y="35"/>
                    </a:lnTo>
                    <a:lnTo>
                      <a:pt x="61" y="34"/>
                    </a:lnTo>
                    <a:lnTo>
                      <a:pt x="61" y="33"/>
                    </a:lnTo>
                    <a:lnTo>
                      <a:pt x="62" y="31"/>
                    </a:lnTo>
                    <a:lnTo>
                      <a:pt x="62" y="33"/>
                    </a:lnTo>
                    <a:lnTo>
                      <a:pt x="62" y="34"/>
                    </a:lnTo>
                    <a:lnTo>
                      <a:pt x="62" y="35"/>
                    </a:lnTo>
                    <a:lnTo>
                      <a:pt x="62" y="39"/>
                    </a:lnTo>
                    <a:lnTo>
                      <a:pt x="62" y="42"/>
                    </a:lnTo>
                    <a:lnTo>
                      <a:pt x="62" y="47"/>
                    </a:lnTo>
                    <a:lnTo>
                      <a:pt x="62" y="53"/>
                    </a:lnTo>
                    <a:lnTo>
                      <a:pt x="62" y="59"/>
                    </a:lnTo>
                    <a:lnTo>
                      <a:pt x="62" y="65"/>
                    </a:lnTo>
                    <a:lnTo>
                      <a:pt x="62" y="71"/>
                    </a:lnTo>
                    <a:lnTo>
                      <a:pt x="62" y="77"/>
                    </a:lnTo>
                    <a:lnTo>
                      <a:pt x="62" y="82"/>
                    </a:lnTo>
                    <a:lnTo>
                      <a:pt x="63" y="87"/>
                    </a:lnTo>
                    <a:lnTo>
                      <a:pt x="63" y="92"/>
                    </a:lnTo>
                    <a:lnTo>
                      <a:pt x="63" y="94"/>
                    </a:lnTo>
                    <a:lnTo>
                      <a:pt x="63" y="98"/>
                    </a:lnTo>
                    <a:lnTo>
                      <a:pt x="63" y="99"/>
                    </a:lnTo>
                    <a:lnTo>
                      <a:pt x="63" y="100"/>
                    </a:lnTo>
                    <a:lnTo>
                      <a:pt x="63" y="101"/>
                    </a:lnTo>
                    <a:lnTo>
                      <a:pt x="63" y="102"/>
                    </a:lnTo>
                    <a:lnTo>
                      <a:pt x="64" y="102"/>
                    </a:lnTo>
                    <a:lnTo>
                      <a:pt x="64" y="101"/>
                    </a:lnTo>
                    <a:lnTo>
                      <a:pt x="64" y="102"/>
                    </a:lnTo>
                    <a:lnTo>
                      <a:pt x="65" y="102"/>
                    </a:lnTo>
                    <a:lnTo>
                      <a:pt x="65" y="104"/>
                    </a:lnTo>
                    <a:lnTo>
                      <a:pt x="65" y="102"/>
                    </a:lnTo>
                    <a:lnTo>
                      <a:pt x="65" y="101"/>
                    </a:lnTo>
                    <a:lnTo>
                      <a:pt x="65" y="100"/>
                    </a:lnTo>
                    <a:lnTo>
                      <a:pt x="65" y="99"/>
                    </a:lnTo>
                    <a:lnTo>
                      <a:pt x="65" y="98"/>
                    </a:lnTo>
                    <a:lnTo>
                      <a:pt x="65" y="96"/>
                    </a:lnTo>
                    <a:lnTo>
                      <a:pt x="67" y="96"/>
                    </a:lnTo>
                    <a:lnTo>
                      <a:pt x="67" y="95"/>
                    </a:lnTo>
                    <a:lnTo>
                      <a:pt x="67" y="94"/>
                    </a:lnTo>
                    <a:lnTo>
                      <a:pt x="67" y="93"/>
                    </a:lnTo>
                    <a:lnTo>
                      <a:pt x="67" y="92"/>
                    </a:lnTo>
                    <a:lnTo>
                      <a:pt x="67" y="90"/>
                    </a:lnTo>
                    <a:lnTo>
                      <a:pt x="67" y="89"/>
                    </a:lnTo>
                    <a:lnTo>
                      <a:pt x="67" y="87"/>
                    </a:lnTo>
                    <a:lnTo>
                      <a:pt x="67" y="84"/>
                    </a:lnTo>
                    <a:lnTo>
                      <a:pt x="68" y="82"/>
                    </a:lnTo>
                    <a:lnTo>
                      <a:pt x="68" y="78"/>
                    </a:lnTo>
                    <a:lnTo>
                      <a:pt x="68" y="75"/>
                    </a:lnTo>
                    <a:lnTo>
                      <a:pt x="68" y="72"/>
                    </a:lnTo>
                    <a:lnTo>
                      <a:pt x="68" y="69"/>
                    </a:lnTo>
                    <a:lnTo>
                      <a:pt x="68" y="65"/>
                    </a:lnTo>
                    <a:lnTo>
                      <a:pt x="68" y="63"/>
                    </a:lnTo>
                    <a:lnTo>
                      <a:pt x="68" y="60"/>
                    </a:lnTo>
                    <a:lnTo>
                      <a:pt x="68" y="58"/>
                    </a:lnTo>
                    <a:lnTo>
                      <a:pt x="68" y="55"/>
                    </a:lnTo>
                    <a:lnTo>
                      <a:pt x="68" y="53"/>
                    </a:lnTo>
                    <a:lnTo>
                      <a:pt x="68" y="52"/>
                    </a:lnTo>
                    <a:lnTo>
                      <a:pt x="68" y="51"/>
                    </a:lnTo>
                    <a:lnTo>
                      <a:pt x="69" y="49"/>
                    </a:lnTo>
                    <a:lnTo>
                      <a:pt x="69" y="48"/>
                    </a:lnTo>
                    <a:lnTo>
                      <a:pt x="69" y="49"/>
                    </a:lnTo>
                    <a:lnTo>
                      <a:pt x="69" y="51"/>
                    </a:lnTo>
                    <a:lnTo>
                      <a:pt x="69" y="52"/>
                    </a:lnTo>
                    <a:lnTo>
                      <a:pt x="69" y="53"/>
                    </a:lnTo>
                    <a:lnTo>
                      <a:pt x="69" y="54"/>
                    </a:lnTo>
                    <a:lnTo>
                      <a:pt x="69" y="57"/>
                    </a:lnTo>
                    <a:lnTo>
                      <a:pt x="69" y="59"/>
                    </a:lnTo>
                    <a:lnTo>
                      <a:pt x="70" y="60"/>
                    </a:lnTo>
                    <a:lnTo>
                      <a:pt x="70" y="63"/>
                    </a:lnTo>
                    <a:lnTo>
                      <a:pt x="70" y="64"/>
                    </a:lnTo>
                    <a:lnTo>
                      <a:pt x="70" y="65"/>
                    </a:lnTo>
                    <a:lnTo>
                      <a:pt x="70" y="64"/>
                    </a:lnTo>
                    <a:lnTo>
                      <a:pt x="70" y="61"/>
                    </a:lnTo>
                    <a:lnTo>
                      <a:pt x="70" y="59"/>
                    </a:lnTo>
                    <a:lnTo>
                      <a:pt x="70" y="57"/>
                    </a:lnTo>
                    <a:lnTo>
                      <a:pt x="70" y="53"/>
                    </a:lnTo>
                    <a:lnTo>
                      <a:pt x="71" y="51"/>
                    </a:lnTo>
                    <a:lnTo>
                      <a:pt x="71" y="48"/>
                    </a:lnTo>
                    <a:lnTo>
                      <a:pt x="71" y="47"/>
                    </a:lnTo>
                    <a:lnTo>
                      <a:pt x="71" y="46"/>
                    </a:lnTo>
                    <a:lnTo>
                      <a:pt x="71" y="45"/>
                    </a:lnTo>
                    <a:lnTo>
                      <a:pt x="71" y="46"/>
                    </a:lnTo>
                    <a:lnTo>
                      <a:pt x="71" y="48"/>
                    </a:lnTo>
                    <a:lnTo>
                      <a:pt x="71" y="49"/>
                    </a:lnTo>
                    <a:lnTo>
                      <a:pt x="71" y="52"/>
                    </a:lnTo>
                    <a:lnTo>
                      <a:pt x="71" y="54"/>
                    </a:lnTo>
                    <a:lnTo>
                      <a:pt x="71" y="55"/>
                    </a:lnTo>
                    <a:lnTo>
                      <a:pt x="73" y="58"/>
                    </a:lnTo>
                    <a:lnTo>
                      <a:pt x="73" y="60"/>
                    </a:lnTo>
                    <a:lnTo>
                      <a:pt x="73" y="63"/>
                    </a:lnTo>
                    <a:lnTo>
                      <a:pt x="73" y="65"/>
                    </a:lnTo>
                    <a:lnTo>
                      <a:pt x="73" y="68"/>
                    </a:lnTo>
                    <a:lnTo>
                      <a:pt x="73" y="70"/>
                    </a:lnTo>
                    <a:lnTo>
                      <a:pt x="73" y="71"/>
                    </a:lnTo>
                    <a:lnTo>
                      <a:pt x="73" y="74"/>
                    </a:lnTo>
                    <a:lnTo>
                      <a:pt x="73" y="76"/>
                    </a:lnTo>
                    <a:lnTo>
                      <a:pt x="73" y="78"/>
                    </a:lnTo>
                    <a:lnTo>
                      <a:pt x="73" y="81"/>
                    </a:lnTo>
                    <a:lnTo>
                      <a:pt x="73" y="83"/>
                    </a:lnTo>
                    <a:lnTo>
                      <a:pt x="74" y="86"/>
                    </a:lnTo>
                    <a:lnTo>
                      <a:pt x="74" y="88"/>
                    </a:lnTo>
                    <a:lnTo>
                      <a:pt x="74" y="89"/>
                    </a:lnTo>
                    <a:lnTo>
                      <a:pt x="74" y="92"/>
                    </a:lnTo>
                    <a:lnTo>
                      <a:pt x="74" y="93"/>
                    </a:lnTo>
                    <a:lnTo>
                      <a:pt x="74" y="94"/>
                    </a:lnTo>
                    <a:lnTo>
                      <a:pt x="74" y="93"/>
                    </a:lnTo>
                    <a:lnTo>
                      <a:pt x="74" y="92"/>
                    </a:lnTo>
                    <a:lnTo>
                      <a:pt x="74" y="88"/>
                    </a:lnTo>
                    <a:lnTo>
                      <a:pt x="74" y="86"/>
                    </a:lnTo>
                    <a:lnTo>
                      <a:pt x="75" y="81"/>
                    </a:lnTo>
                    <a:lnTo>
                      <a:pt x="75" y="77"/>
                    </a:lnTo>
                    <a:lnTo>
                      <a:pt x="75" y="72"/>
                    </a:lnTo>
                    <a:lnTo>
                      <a:pt x="75" y="69"/>
                    </a:lnTo>
                    <a:lnTo>
                      <a:pt x="75" y="64"/>
                    </a:lnTo>
                    <a:lnTo>
                      <a:pt x="75" y="61"/>
                    </a:lnTo>
                    <a:lnTo>
                      <a:pt x="75" y="58"/>
                    </a:lnTo>
                    <a:lnTo>
                      <a:pt x="75" y="55"/>
                    </a:lnTo>
                    <a:lnTo>
                      <a:pt x="75" y="54"/>
                    </a:lnTo>
                    <a:lnTo>
                      <a:pt x="75" y="55"/>
                    </a:lnTo>
                    <a:lnTo>
                      <a:pt x="75" y="57"/>
                    </a:lnTo>
                    <a:lnTo>
                      <a:pt x="76" y="58"/>
                    </a:lnTo>
                    <a:lnTo>
                      <a:pt x="76" y="60"/>
                    </a:lnTo>
                    <a:lnTo>
                      <a:pt x="76" y="63"/>
                    </a:lnTo>
                    <a:lnTo>
                      <a:pt x="76" y="65"/>
                    </a:lnTo>
                    <a:lnTo>
                      <a:pt x="76" y="66"/>
                    </a:lnTo>
                    <a:lnTo>
                      <a:pt x="76" y="69"/>
                    </a:lnTo>
                    <a:lnTo>
                      <a:pt x="76" y="71"/>
                    </a:lnTo>
                    <a:lnTo>
                      <a:pt x="76" y="72"/>
                    </a:lnTo>
                    <a:lnTo>
                      <a:pt x="76" y="74"/>
                    </a:lnTo>
                    <a:lnTo>
                      <a:pt x="76" y="75"/>
                    </a:lnTo>
                    <a:lnTo>
                      <a:pt x="78" y="74"/>
                    </a:lnTo>
                    <a:lnTo>
                      <a:pt x="78" y="72"/>
                    </a:lnTo>
                    <a:lnTo>
                      <a:pt x="78" y="69"/>
                    </a:lnTo>
                    <a:lnTo>
                      <a:pt x="78" y="66"/>
                    </a:lnTo>
                    <a:lnTo>
                      <a:pt x="78" y="63"/>
                    </a:lnTo>
                    <a:lnTo>
                      <a:pt x="78" y="59"/>
                    </a:lnTo>
                    <a:lnTo>
                      <a:pt x="78" y="54"/>
                    </a:lnTo>
                    <a:lnTo>
                      <a:pt x="78" y="51"/>
                    </a:lnTo>
                    <a:lnTo>
                      <a:pt x="78" y="48"/>
                    </a:lnTo>
                    <a:lnTo>
                      <a:pt x="78" y="46"/>
                    </a:lnTo>
                    <a:lnTo>
                      <a:pt x="78" y="43"/>
                    </a:lnTo>
                    <a:lnTo>
                      <a:pt x="79" y="43"/>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49216" name="Freeform 148"/>
              <p:cNvSpPr>
                <a:spLocks/>
              </p:cNvSpPr>
              <p:nvPr/>
            </p:nvSpPr>
            <p:spPr bwMode="auto">
              <a:xfrm>
                <a:off x="5292" y="2296"/>
                <a:ext cx="30" cy="80"/>
              </a:xfrm>
              <a:custGeom>
                <a:avLst/>
                <a:gdLst>
                  <a:gd name="T0" fmla="*/ 0 w 30"/>
                  <a:gd name="T1" fmla="*/ 9 h 80"/>
                  <a:gd name="T2" fmla="*/ 0 w 30"/>
                  <a:gd name="T3" fmla="*/ 26 h 80"/>
                  <a:gd name="T4" fmla="*/ 1 w 30"/>
                  <a:gd name="T5" fmla="*/ 35 h 80"/>
                  <a:gd name="T6" fmla="*/ 1 w 30"/>
                  <a:gd name="T7" fmla="*/ 37 h 80"/>
                  <a:gd name="T8" fmla="*/ 2 w 30"/>
                  <a:gd name="T9" fmla="*/ 27 h 80"/>
                  <a:gd name="T10" fmla="*/ 2 w 30"/>
                  <a:gd name="T11" fmla="*/ 18 h 80"/>
                  <a:gd name="T12" fmla="*/ 5 w 30"/>
                  <a:gd name="T13" fmla="*/ 23 h 80"/>
                  <a:gd name="T14" fmla="*/ 6 w 30"/>
                  <a:gd name="T15" fmla="*/ 31 h 80"/>
                  <a:gd name="T16" fmla="*/ 6 w 30"/>
                  <a:gd name="T17" fmla="*/ 40 h 80"/>
                  <a:gd name="T18" fmla="*/ 6 w 30"/>
                  <a:gd name="T19" fmla="*/ 39 h 80"/>
                  <a:gd name="T20" fmla="*/ 7 w 30"/>
                  <a:gd name="T21" fmla="*/ 27 h 80"/>
                  <a:gd name="T22" fmla="*/ 7 w 30"/>
                  <a:gd name="T23" fmla="*/ 31 h 80"/>
                  <a:gd name="T24" fmla="*/ 8 w 30"/>
                  <a:gd name="T25" fmla="*/ 53 h 80"/>
                  <a:gd name="T26" fmla="*/ 8 w 30"/>
                  <a:gd name="T27" fmla="*/ 62 h 80"/>
                  <a:gd name="T28" fmla="*/ 9 w 30"/>
                  <a:gd name="T29" fmla="*/ 43 h 80"/>
                  <a:gd name="T30" fmla="*/ 9 w 30"/>
                  <a:gd name="T31" fmla="*/ 25 h 80"/>
                  <a:gd name="T32" fmla="*/ 9 w 30"/>
                  <a:gd name="T33" fmla="*/ 15 h 80"/>
                  <a:gd name="T34" fmla="*/ 11 w 30"/>
                  <a:gd name="T35" fmla="*/ 18 h 80"/>
                  <a:gd name="T36" fmla="*/ 12 w 30"/>
                  <a:gd name="T37" fmla="*/ 29 h 80"/>
                  <a:gd name="T38" fmla="*/ 12 w 30"/>
                  <a:gd name="T39" fmla="*/ 28 h 80"/>
                  <a:gd name="T40" fmla="*/ 13 w 30"/>
                  <a:gd name="T41" fmla="*/ 21 h 80"/>
                  <a:gd name="T42" fmla="*/ 13 w 30"/>
                  <a:gd name="T43" fmla="*/ 15 h 80"/>
                  <a:gd name="T44" fmla="*/ 13 w 30"/>
                  <a:gd name="T45" fmla="*/ 8 h 80"/>
                  <a:gd name="T46" fmla="*/ 14 w 30"/>
                  <a:gd name="T47" fmla="*/ 10 h 80"/>
                  <a:gd name="T48" fmla="*/ 14 w 30"/>
                  <a:gd name="T49" fmla="*/ 18 h 80"/>
                  <a:gd name="T50" fmla="*/ 16 w 30"/>
                  <a:gd name="T51" fmla="*/ 28 h 80"/>
                  <a:gd name="T52" fmla="*/ 16 w 30"/>
                  <a:gd name="T53" fmla="*/ 58 h 80"/>
                  <a:gd name="T54" fmla="*/ 17 w 30"/>
                  <a:gd name="T55" fmla="*/ 79 h 80"/>
                  <a:gd name="T56" fmla="*/ 17 w 30"/>
                  <a:gd name="T57" fmla="*/ 74 h 80"/>
                  <a:gd name="T58" fmla="*/ 18 w 30"/>
                  <a:gd name="T59" fmla="*/ 63 h 80"/>
                  <a:gd name="T60" fmla="*/ 18 w 30"/>
                  <a:gd name="T61" fmla="*/ 50 h 80"/>
                  <a:gd name="T62" fmla="*/ 18 w 30"/>
                  <a:gd name="T63" fmla="*/ 29 h 80"/>
                  <a:gd name="T64" fmla="*/ 19 w 30"/>
                  <a:gd name="T65" fmla="*/ 26 h 80"/>
                  <a:gd name="T66" fmla="*/ 19 w 30"/>
                  <a:gd name="T67" fmla="*/ 40 h 80"/>
                  <a:gd name="T68" fmla="*/ 20 w 30"/>
                  <a:gd name="T69" fmla="*/ 40 h 80"/>
                  <a:gd name="T70" fmla="*/ 20 w 30"/>
                  <a:gd name="T71" fmla="*/ 29 h 80"/>
                  <a:gd name="T72" fmla="*/ 22 w 30"/>
                  <a:gd name="T73" fmla="*/ 18 h 80"/>
                  <a:gd name="T74" fmla="*/ 22 w 30"/>
                  <a:gd name="T75" fmla="*/ 15 h 80"/>
                  <a:gd name="T76" fmla="*/ 23 w 30"/>
                  <a:gd name="T77" fmla="*/ 21 h 80"/>
                  <a:gd name="T78" fmla="*/ 23 w 30"/>
                  <a:gd name="T79" fmla="*/ 28 h 80"/>
                  <a:gd name="T80" fmla="*/ 23 w 30"/>
                  <a:gd name="T81" fmla="*/ 41 h 80"/>
                  <a:gd name="T82" fmla="*/ 24 w 30"/>
                  <a:gd name="T83" fmla="*/ 51 h 80"/>
                  <a:gd name="T84" fmla="*/ 24 w 30"/>
                  <a:gd name="T85" fmla="*/ 34 h 80"/>
                  <a:gd name="T86" fmla="*/ 25 w 30"/>
                  <a:gd name="T87" fmla="*/ 37 h 80"/>
                  <a:gd name="T88" fmla="*/ 25 w 30"/>
                  <a:gd name="T89" fmla="*/ 56 h 80"/>
                  <a:gd name="T90" fmla="*/ 26 w 30"/>
                  <a:gd name="T91" fmla="*/ 55 h 80"/>
                  <a:gd name="T92" fmla="*/ 26 w 30"/>
                  <a:gd name="T93" fmla="*/ 44 h 80"/>
                  <a:gd name="T94" fmla="*/ 28 w 30"/>
                  <a:gd name="T95" fmla="*/ 37 h 80"/>
                  <a:gd name="T96" fmla="*/ 29 w 30"/>
                  <a:gd name="T97" fmla="*/ 38 h 80"/>
                  <a:gd name="T98" fmla="*/ 29 w 30"/>
                  <a:gd name="T99" fmla="*/ 49 h 80"/>
                  <a:gd name="T100" fmla="*/ 30 w 30"/>
                  <a:gd name="T101" fmla="*/ 46 h 80"/>
                  <a:gd name="T102" fmla="*/ 30 w 30"/>
                  <a:gd name="T103" fmla="*/ 31 h 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0"/>
                  <a:gd name="T157" fmla="*/ 0 h 80"/>
                  <a:gd name="T158" fmla="*/ 30 w 30"/>
                  <a:gd name="T159" fmla="*/ 80 h 8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0" h="80">
                    <a:moveTo>
                      <a:pt x="0" y="0"/>
                    </a:moveTo>
                    <a:lnTo>
                      <a:pt x="0" y="2"/>
                    </a:lnTo>
                    <a:lnTo>
                      <a:pt x="0" y="3"/>
                    </a:lnTo>
                    <a:lnTo>
                      <a:pt x="0" y="6"/>
                    </a:lnTo>
                    <a:lnTo>
                      <a:pt x="0" y="9"/>
                    </a:lnTo>
                    <a:lnTo>
                      <a:pt x="0" y="12"/>
                    </a:lnTo>
                    <a:lnTo>
                      <a:pt x="0" y="16"/>
                    </a:lnTo>
                    <a:lnTo>
                      <a:pt x="0" y="20"/>
                    </a:lnTo>
                    <a:lnTo>
                      <a:pt x="0" y="22"/>
                    </a:lnTo>
                    <a:lnTo>
                      <a:pt x="0" y="26"/>
                    </a:lnTo>
                    <a:lnTo>
                      <a:pt x="0" y="28"/>
                    </a:lnTo>
                    <a:lnTo>
                      <a:pt x="0" y="31"/>
                    </a:lnTo>
                    <a:lnTo>
                      <a:pt x="0" y="33"/>
                    </a:lnTo>
                    <a:lnTo>
                      <a:pt x="1" y="34"/>
                    </a:lnTo>
                    <a:lnTo>
                      <a:pt x="1" y="35"/>
                    </a:lnTo>
                    <a:lnTo>
                      <a:pt x="1" y="37"/>
                    </a:lnTo>
                    <a:lnTo>
                      <a:pt x="1" y="38"/>
                    </a:lnTo>
                    <a:lnTo>
                      <a:pt x="1" y="39"/>
                    </a:lnTo>
                    <a:lnTo>
                      <a:pt x="1" y="38"/>
                    </a:lnTo>
                    <a:lnTo>
                      <a:pt x="1" y="37"/>
                    </a:lnTo>
                    <a:lnTo>
                      <a:pt x="1" y="35"/>
                    </a:lnTo>
                    <a:lnTo>
                      <a:pt x="1" y="34"/>
                    </a:lnTo>
                    <a:lnTo>
                      <a:pt x="1" y="32"/>
                    </a:lnTo>
                    <a:lnTo>
                      <a:pt x="1" y="29"/>
                    </a:lnTo>
                    <a:lnTo>
                      <a:pt x="2" y="27"/>
                    </a:lnTo>
                    <a:lnTo>
                      <a:pt x="2" y="25"/>
                    </a:lnTo>
                    <a:lnTo>
                      <a:pt x="2" y="22"/>
                    </a:lnTo>
                    <a:lnTo>
                      <a:pt x="2" y="21"/>
                    </a:lnTo>
                    <a:lnTo>
                      <a:pt x="2" y="20"/>
                    </a:lnTo>
                    <a:lnTo>
                      <a:pt x="2" y="18"/>
                    </a:lnTo>
                    <a:lnTo>
                      <a:pt x="3" y="20"/>
                    </a:lnTo>
                    <a:lnTo>
                      <a:pt x="3" y="21"/>
                    </a:lnTo>
                    <a:lnTo>
                      <a:pt x="3" y="22"/>
                    </a:lnTo>
                    <a:lnTo>
                      <a:pt x="5" y="22"/>
                    </a:lnTo>
                    <a:lnTo>
                      <a:pt x="5" y="23"/>
                    </a:lnTo>
                    <a:lnTo>
                      <a:pt x="5" y="25"/>
                    </a:lnTo>
                    <a:lnTo>
                      <a:pt x="5" y="26"/>
                    </a:lnTo>
                    <a:lnTo>
                      <a:pt x="5" y="27"/>
                    </a:lnTo>
                    <a:lnTo>
                      <a:pt x="5" y="29"/>
                    </a:lnTo>
                    <a:lnTo>
                      <a:pt x="6" y="31"/>
                    </a:lnTo>
                    <a:lnTo>
                      <a:pt x="6" y="33"/>
                    </a:lnTo>
                    <a:lnTo>
                      <a:pt x="6" y="35"/>
                    </a:lnTo>
                    <a:lnTo>
                      <a:pt x="6" y="37"/>
                    </a:lnTo>
                    <a:lnTo>
                      <a:pt x="6" y="39"/>
                    </a:lnTo>
                    <a:lnTo>
                      <a:pt x="6" y="40"/>
                    </a:lnTo>
                    <a:lnTo>
                      <a:pt x="6" y="41"/>
                    </a:lnTo>
                    <a:lnTo>
                      <a:pt x="6" y="43"/>
                    </a:lnTo>
                    <a:lnTo>
                      <a:pt x="6" y="41"/>
                    </a:lnTo>
                    <a:lnTo>
                      <a:pt x="6" y="40"/>
                    </a:lnTo>
                    <a:lnTo>
                      <a:pt x="6" y="39"/>
                    </a:lnTo>
                    <a:lnTo>
                      <a:pt x="7" y="37"/>
                    </a:lnTo>
                    <a:lnTo>
                      <a:pt x="7" y="34"/>
                    </a:lnTo>
                    <a:lnTo>
                      <a:pt x="7" y="32"/>
                    </a:lnTo>
                    <a:lnTo>
                      <a:pt x="7" y="29"/>
                    </a:lnTo>
                    <a:lnTo>
                      <a:pt x="7" y="27"/>
                    </a:lnTo>
                    <a:lnTo>
                      <a:pt x="7" y="26"/>
                    </a:lnTo>
                    <a:lnTo>
                      <a:pt x="7" y="25"/>
                    </a:lnTo>
                    <a:lnTo>
                      <a:pt x="7" y="26"/>
                    </a:lnTo>
                    <a:lnTo>
                      <a:pt x="7" y="28"/>
                    </a:lnTo>
                    <a:lnTo>
                      <a:pt x="7" y="31"/>
                    </a:lnTo>
                    <a:lnTo>
                      <a:pt x="7" y="34"/>
                    </a:lnTo>
                    <a:lnTo>
                      <a:pt x="8" y="39"/>
                    </a:lnTo>
                    <a:lnTo>
                      <a:pt x="8" y="44"/>
                    </a:lnTo>
                    <a:lnTo>
                      <a:pt x="8" y="50"/>
                    </a:lnTo>
                    <a:lnTo>
                      <a:pt x="8" y="53"/>
                    </a:lnTo>
                    <a:lnTo>
                      <a:pt x="8" y="58"/>
                    </a:lnTo>
                    <a:lnTo>
                      <a:pt x="8" y="61"/>
                    </a:lnTo>
                    <a:lnTo>
                      <a:pt x="8" y="63"/>
                    </a:lnTo>
                    <a:lnTo>
                      <a:pt x="8" y="64"/>
                    </a:lnTo>
                    <a:lnTo>
                      <a:pt x="8" y="62"/>
                    </a:lnTo>
                    <a:lnTo>
                      <a:pt x="8" y="59"/>
                    </a:lnTo>
                    <a:lnTo>
                      <a:pt x="8" y="56"/>
                    </a:lnTo>
                    <a:lnTo>
                      <a:pt x="9" y="52"/>
                    </a:lnTo>
                    <a:lnTo>
                      <a:pt x="9" y="47"/>
                    </a:lnTo>
                    <a:lnTo>
                      <a:pt x="9" y="43"/>
                    </a:lnTo>
                    <a:lnTo>
                      <a:pt x="9" y="39"/>
                    </a:lnTo>
                    <a:lnTo>
                      <a:pt x="9" y="34"/>
                    </a:lnTo>
                    <a:lnTo>
                      <a:pt x="9" y="31"/>
                    </a:lnTo>
                    <a:lnTo>
                      <a:pt x="9" y="27"/>
                    </a:lnTo>
                    <a:lnTo>
                      <a:pt x="9" y="25"/>
                    </a:lnTo>
                    <a:lnTo>
                      <a:pt x="9" y="22"/>
                    </a:lnTo>
                    <a:lnTo>
                      <a:pt x="9" y="20"/>
                    </a:lnTo>
                    <a:lnTo>
                      <a:pt x="9" y="17"/>
                    </a:lnTo>
                    <a:lnTo>
                      <a:pt x="9" y="16"/>
                    </a:lnTo>
                    <a:lnTo>
                      <a:pt x="9" y="15"/>
                    </a:lnTo>
                    <a:lnTo>
                      <a:pt x="11" y="15"/>
                    </a:lnTo>
                    <a:lnTo>
                      <a:pt x="11" y="14"/>
                    </a:lnTo>
                    <a:lnTo>
                      <a:pt x="11" y="15"/>
                    </a:lnTo>
                    <a:lnTo>
                      <a:pt x="11" y="16"/>
                    </a:lnTo>
                    <a:lnTo>
                      <a:pt x="11" y="18"/>
                    </a:lnTo>
                    <a:lnTo>
                      <a:pt x="11" y="20"/>
                    </a:lnTo>
                    <a:lnTo>
                      <a:pt x="11" y="22"/>
                    </a:lnTo>
                    <a:lnTo>
                      <a:pt x="11" y="25"/>
                    </a:lnTo>
                    <a:lnTo>
                      <a:pt x="11" y="27"/>
                    </a:lnTo>
                    <a:lnTo>
                      <a:pt x="12" y="29"/>
                    </a:lnTo>
                    <a:lnTo>
                      <a:pt x="12" y="32"/>
                    </a:lnTo>
                    <a:lnTo>
                      <a:pt x="12" y="33"/>
                    </a:lnTo>
                    <a:lnTo>
                      <a:pt x="12" y="32"/>
                    </a:lnTo>
                    <a:lnTo>
                      <a:pt x="12" y="31"/>
                    </a:lnTo>
                    <a:lnTo>
                      <a:pt x="12" y="28"/>
                    </a:lnTo>
                    <a:lnTo>
                      <a:pt x="12" y="27"/>
                    </a:lnTo>
                    <a:lnTo>
                      <a:pt x="12" y="26"/>
                    </a:lnTo>
                    <a:lnTo>
                      <a:pt x="12" y="25"/>
                    </a:lnTo>
                    <a:lnTo>
                      <a:pt x="13" y="22"/>
                    </a:lnTo>
                    <a:lnTo>
                      <a:pt x="13" y="21"/>
                    </a:lnTo>
                    <a:lnTo>
                      <a:pt x="13" y="20"/>
                    </a:lnTo>
                    <a:lnTo>
                      <a:pt x="13" y="18"/>
                    </a:lnTo>
                    <a:lnTo>
                      <a:pt x="13" y="17"/>
                    </a:lnTo>
                    <a:lnTo>
                      <a:pt x="13" y="16"/>
                    </a:lnTo>
                    <a:lnTo>
                      <a:pt x="13" y="15"/>
                    </a:lnTo>
                    <a:lnTo>
                      <a:pt x="13" y="12"/>
                    </a:lnTo>
                    <a:lnTo>
                      <a:pt x="13" y="11"/>
                    </a:lnTo>
                    <a:lnTo>
                      <a:pt x="13" y="10"/>
                    </a:lnTo>
                    <a:lnTo>
                      <a:pt x="13" y="9"/>
                    </a:lnTo>
                    <a:lnTo>
                      <a:pt x="13" y="8"/>
                    </a:lnTo>
                    <a:lnTo>
                      <a:pt x="13" y="6"/>
                    </a:lnTo>
                    <a:lnTo>
                      <a:pt x="14" y="6"/>
                    </a:lnTo>
                    <a:lnTo>
                      <a:pt x="14" y="8"/>
                    </a:lnTo>
                    <a:lnTo>
                      <a:pt x="14" y="9"/>
                    </a:lnTo>
                    <a:lnTo>
                      <a:pt x="14" y="10"/>
                    </a:lnTo>
                    <a:lnTo>
                      <a:pt x="14" y="11"/>
                    </a:lnTo>
                    <a:lnTo>
                      <a:pt x="14" y="14"/>
                    </a:lnTo>
                    <a:lnTo>
                      <a:pt x="14" y="15"/>
                    </a:lnTo>
                    <a:lnTo>
                      <a:pt x="14" y="17"/>
                    </a:lnTo>
                    <a:lnTo>
                      <a:pt x="14" y="18"/>
                    </a:lnTo>
                    <a:lnTo>
                      <a:pt x="16" y="18"/>
                    </a:lnTo>
                    <a:lnTo>
                      <a:pt x="16" y="20"/>
                    </a:lnTo>
                    <a:lnTo>
                      <a:pt x="16" y="22"/>
                    </a:lnTo>
                    <a:lnTo>
                      <a:pt x="16" y="25"/>
                    </a:lnTo>
                    <a:lnTo>
                      <a:pt x="16" y="28"/>
                    </a:lnTo>
                    <a:lnTo>
                      <a:pt x="16" y="33"/>
                    </a:lnTo>
                    <a:lnTo>
                      <a:pt x="16" y="39"/>
                    </a:lnTo>
                    <a:lnTo>
                      <a:pt x="16" y="45"/>
                    </a:lnTo>
                    <a:lnTo>
                      <a:pt x="16" y="52"/>
                    </a:lnTo>
                    <a:lnTo>
                      <a:pt x="16" y="58"/>
                    </a:lnTo>
                    <a:lnTo>
                      <a:pt x="16" y="64"/>
                    </a:lnTo>
                    <a:lnTo>
                      <a:pt x="17" y="70"/>
                    </a:lnTo>
                    <a:lnTo>
                      <a:pt x="17" y="74"/>
                    </a:lnTo>
                    <a:lnTo>
                      <a:pt x="17" y="78"/>
                    </a:lnTo>
                    <a:lnTo>
                      <a:pt x="17" y="79"/>
                    </a:lnTo>
                    <a:lnTo>
                      <a:pt x="17" y="80"/>
                    </a:lnTo>
                    <a:lnTo>
                      <a:pt x="17" y="79"/>
                    </a:lnTo>
                    <a:lnTo>
                      <a:pt x="17" y="78"/>
                    </a:lnTo>
                    <a:lnTo>
                      <a:pt x="17" y="76"/>
                    </a:lnTo>
                    <a:lnTo>
                      <a:pt x="17" y="74"/>
                    </a:lnTo>
                    <a:lnTo>
                      <a:pt x="17" y="72"/>
                    </a:lnTo>
                    <a:lnTo>
                      <a:pt x="17" y="69"/>
                    </a:lnTo>
                    <a:lnTo>
                      <a:pt x="17" y="67"/>
                    </a:lnTo>
                    <a:lnTo>
                      <a:pt x="17" y="66"/>
                    </a:lnTo>
                    <a:lnTo>
                      <a:pt x="18" y="63"/>
                    </a:lnTo>
                    <a:lnTo>
                      <a:pt x="18" y="61"/>
                    </a:lnTo>
                    <a:lnTo>
                      <a:pt x="18" y="59"/>
                    </a:lnTo>
                    <a:lnTo>
                      <a:pt x="18" y="56"/>
                    </a:lnTo>
                    <a:lnTo>
                      <a:pt x="18" y="53"/>
                    </a:lnTo>
                    <a:lnTo>
                      <a:pt x="18" y="50"/>
                    </a:lnTo>
                    <a:lnTo>
                      <a:pt x="18" y="46"/>
                    </a:lnTo>
                    <a:lnTo>
                      <a:pt x="18" y="41"/>
                    </a:lnTo>
                    <a:lnTo>
                      <a:pt x="18" y="37"/>
                    </a:lnTo>
                    <a:lnTo>
                      <a:pt x="18" y="33"/>
                    </a:lnTo>
                    <a:lnTo>
                      <a:pt x="18" y="29"/>
                    </a:lnTo>
                    <a:lnTo>
                      <a:pt x="18" y="26"/>
                    </a:lnTo>
                    <a:lnTo>
                      <a:pt x="19" y="23"/>
                    </a:lnTo>
                    <a:lnTo>
                      <a:pt x="19" y="22"/>
                    </a:lnTo>
                    <a:lnTo>
                      <a:pt x="19" y="23"/>
                    </a:lnTo>
                    <a:lnTo>
                      <a:pt x="19" y="26"/>
                    </a:lnTo>
                    <a:lnTo>
                      <a:pt x="19" y="28"/>
                    </a:lnTo>
                    <a:lnTo>
                      <a:pt x="19" y="32"/>
                    </a:lnTo>
                    <a:lnTo>
                      <a:pt x="19" y="35"/>
                    </a:lnTo>
                    <a:lnTo>
                      <a:pt x="19" y="38"/>
                    </a:lnTo>
                    <a:lnTo>
                      <a:pt x="19" y="40"/>
                    </a:lnTo>
                    <a:lnTo>
                      <a:pt x="19" y="43"/>
                    </a:lnTo>
                    <a:lnTo>
                      <a:pt x="19" y="44"/>
                    </a:lnTo>
                    <a:lnTo>
                      <a:pt x="20" y="44"/>
                    </a:lnTo>
                    <a:lnTo>
                      <a:pt x="20" y="43"/>
                    </a:lnTo>
                    <a:lnTo>
                      <a:pt x="20" y="40"/>
                    </a:lnTo>
                    <a:lnTo>
                      <a:pt x="20" y="39"/>
                    </a:lnTo>
                    <a:lnTo>
                      <a:pt x="20" y="37"/>
                    </a:lnTo>
                    <a:lnTo>
                      <a:pt x="20" y="34"/>
                    </a:lnTo>
                    <a:lnTo>
                      <a:pt x="20" y="32"/>
                    </a:lnTo>
                    <a:lnTo>
                      <a:pt x="20" y="29"/>
                    </a:lnTo>
                    <a:lnTo>
                      <a:pt x="20" y="27"/>
                    </a:lnTo>
                    <a:lnTo>
                      <a:pt x="20" y="25"/>
                    </a:lnTo>
                    <a:lnTo>
                      <a:pt x="20" y="22"/>
                    </a:lnTo>
                    <a:lnTo>
                      <a:pt x="20" y="21"/>
                    </a:lnTo>
                    <a:lnTo>
                      <a:pt x="22" y="18"/>
                    </a:lnTo>
                    <a:lnTo>
                      <a:pt x="22" y="17"/>
                    </a:lnTo>
                    <a:lnTo>
                      <a:pt x="22" y="16"/>
                    </a:lnTo>
                    <a:lnTo>
                      <a:pt x="22" y="15"/>
                    </a:lnTo>
                    <a:lnTo>
                      <a:pt x="22" y="14"/>
                    </a:lnTo>
                    <a:lnTo>
                      <a:pt x="22" y="15"/>
                    </a:lnTo>
                    <a:lnTo>
                      <a:pt x="22" y="16"/>
                    </a:lnTo>
                    <a:lnTo>
                      <a:pt x="22" y="17"/>
                    </a:lnTo>
                    <a:lnTo>
                      <a:pt x="22" y="18"/>
                    </a:lnTo>
                    <a:lnTo>
                      <a:pt x="23" y="20"/>
                    </a:lnTo>
                    <a:lnTo>
                      <a:pt x="23" y="21"/>
                    </a:lnTo>
                    <a:lnTo>
                      <a:pt x="23" y="22"/>
                    </a:lnTo>
                    <a:lnTo>
                      <a:pt x="23" y="23"/>
                    </a:lnTo>
                    <a:lnTo>
                      <a:pt x="23" y="26"/>
                    </a:lnTo>
                    <a:lnTo>
                      <a:pt x="23" y="27"/>
                    </a:lnTo>
                    <a:lnTo>
                      <a:pt x="23" y="28"/>
                    </a:lnTo>
                    <a:lnTo>
                      <a:pt x="23" y="31"/>
                    </a:lnTo>
                    <a:lnTo>
                      <a:pt x="23" y="33"/>
                    </a:lnTo>
                    <a:lnTo>
                      <a:pt x="23" y="35"/>
                    </a:lnTo>
                    <a:lnTo>
                      <a:pt x="23" y="39"/>
                    </a:lnTo>
                    <a:lnTo>
                      <a:pt x="23" y="41"/>
                    </a:lnTo>
                    <a:lnTo>
                      <a:pt x="24" y="45"/>
                    </a:lnTo>
                    <a:lnTo>
                      <a:pt x="24" y="49"/>
                    </a:lnTo>
                    <a:lnTo>
                      <a:pt x="24" y="50"/>
                    </a:lnTo>
                    <a:lnTo>
                      <a:pt x="24" y="52"/>
                    </a:lnTo>
                    <a:lnTo>
                      <a:pt x="24" y="51"/>
                    </a:lnTo>
                    <a:lnTo>
                      <a:pt x="24" y="49"/>
                    </a:lnTo>
                    <a:lnTo>
                      <a:pt x="24" y="45"/>
                    </a:lnTo>
                    <a:lnTo>
                      <a:pt x="24" y="41"/>
                    </a:lnTo>
                    <a:lnTo>
                      <a:pt x="24" y="38"/>
                    </a:lnTo>
                    <a:lnTo>
                      <a:pt x="24" y="34"/>
                    </a:lnTo>
                    <a:lnTo>
                      <a:pt x="24" y="32"/>
                    </a:lnTo>
                    <a:lnTo>
                      <a:pt x="25" y="31"/>
                    </a:lnTo>
                    <a:lnTo>
                      <a:pt x="25" y="32"/>
                    </a:lnTo>
                    <a:lnTo>
                      <a:pt x="25" y="34"/>
                    </a:lnTo>
                    <a:lnTo>
                      <a:pt x="25" y="37"/>
                    </a:lnTo>
                    <a:lnTo>
                      <a:pt x="25" y="40"/>
                    </a:lnTo>
                    <a:lnTo>
                      <a:pt x="25" y="45"/>
                    </a:lnTo>
                    <a:lnTo>
                      <a:pt x="25" y="49"/>
                    </a:lnTo>
                    <a:lnTo>
                      <a:pt x="25" y="52"/>
                    </a:lnTo>
                    <a:lnTo>
                      <a:pt x="25" y="56"/>
                    </a:lnTo>
                    <a:lnTo>
                      <a:pt x="25" y="57"/>
                    </a:lnTo>
                    <a:lnTo>
                      <a:pt x="25" y="58"/>
                    </a:lnTo>
                    <a:lnTo>
                      <a:pt x="26" y="58"/>
                    </a:lnTo>
                    <a:lnTo>
                      <a:pt x="26" y="57"/>
                    </a:lnTo>
                    <a:lnTo>
                      <a:pt x="26" y="55"/>
                    </a:lnTo>
                    <a:lnTo>
                      <a:pt x="26" y="52"/>
                    </a:lnTo>
                    <a:lnTo>
                      <a:pt x="26" y="50"/>
                    </a:lnTo>
                    <a:lnTo>
                      <a:pt x="26" y="47"/>
                    </a:lnTo>
                    <a:lnTo>
                      <a:pt x="26" y="45"/>
                    </a:lnTo>
                    <a:lnTo>
                      <a:pt x="26" y="44"/>
                    </a:lnTo>
                    <a:lnTo>
                      <a:pt x="26" y="41"/>
                    </a:lnTo>
                    <a:lnTo>
                      <a:pt x="26" y="40"/>
                    </a:lnTo>
                    <a:lnTo>
                      <a:pt x="26" y="39"/>
                    </a:lnTo>
                    <a:lnTo>
                      <a:pt x="28" y="38"/>
                    </a:lnTo>
                    <a:lnTo>
                      <a:pt x="28" y="37"/>
                    </a:lnTo>
                    <a:lnTo>
                      <a:pt x="28" y="35"/>
                    </a:lnTo>
                    <a:lnTo>
                      <a:pt x="28" y="34"/>
                    </a:lnTo>
                    <a:lnTo>
                      <a:pt x="28" y="35"/>
                    </a:lnTo>
                    <a:lnTo>
                      <a:pt x="28" y="37"/>
                    </a:lnTo>
                    <a:lnTo>
                      <a:pt x="29" y="38"/>
                    </a:lnTo>
                    <a:lnTo>
                      <a:pt x="29" y="40"/>
                    </a:lnTo>
                    <a:lnTo>
                      <a:pt x="29" y="43"/>
                    </a:lnTo>
                    <a:lnTo>
                      <a:pt x="29" y="44"/>
                    </a:lnTo>
                    <a:lnTo>
                      <a:pt x="29" y="46"/>
                    </a:lnTo>
                    <a:lnTo>
                      <a:pt x="29" y="49"/>
                    </a:lnTo>
                    <a:lnTo>
                      <a:pt x="29" y="50"/>
                    </a:lnTo>
                    <a:lnTo>
                      <a:pt x="29" y="52"/>
                    </a:lnTo>
                    <a:lnTo>
                      <a:pt x="29" y="51"/>
                    </a:lnTo>
                    <a:lnTo>
                      <a:pt x="30" y="49"/>
                    </a:lnTo>
                    <a:lnTo>
                      <a:pt x="30" y="46"/>
                    </a:lnTo>
                    <a:lnTo>
                      <a:pt x="30" y="44"/>
                    </a:lnTo>
                    <a:lnTo>
                      <a:pt x="30" y="40"/>
                    </a:lnTo>
                    <a:lnTo>
                      <a:pt x="30" y="37"/>
                    </a:lnTo>
                    <a:lnTo>
                      <a:pt x="30" y="33"/>
                    </a:lnTo>
                    <a:lnTo>
                      <a:pt x="30" y="31"/>
                    </a:lnTo>
                  </a:path>
                </a:pathLst>
              </a:custGeom>
              <a:noFill/>
              <a:ln w="1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0178" name="Picture 4" descr="Figure 4"/>
          <p:cNvPicPr>
            <a:picLocks noChangeAspect="1" noChangeArrowheads="1"/>
          </p:cNvPicPr>
          <p:nvPr/>
        </p:nvPicPr>
        <p:blipFill>
          <a:blip r:embed="rId2">
            <a:extLst>
              <a:ext uri="{28A0092B-C50C-407E-A947-70E740481C1C}">
                <a14:useLocalDpi xmlns:a14="http://schemas.microsoft.com/office/drawing/2010/main" val="0"/>
              </a:ext>
            </a:extLst>
          </a:blip>
          <a:srcRect l="6335" t="8199" r="6335" b="4631"/>
          <a:stretch>
            <a:fillRect/>
          </a:stretch>
        </p:blipFill>
        <p:spPr bwMode="auto">
          <a:xfrm>
            <a:off x="395288" y="1250950"/>
            <a:ext cx="7704137" cy="541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Rectangle 5"/>
          <p:cNvSpPr>
            <a:spLocks noChangeArrowheads="1"/>
          </p:cNvSpPr>
          <p:nvPr/>
        </p:nvSpPr>
        <p:spPr bwMode="auto">
          <a:xfrm>
            <a:off x="92075" y="44450"/>
            <a:ext cx="90519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spcBef>
                <a:spcPct val="0"/>
              </a:spcBef>
              <a:buClrTx/>
              <a:buSzTx/>
              <a:buFont typeface="Wingdings" pitchFamily="2" charset="2"/>
              <a:buNone/>
            </a:pPr>
            <a:r>
              <a:rPr lang="pl-PL" altLang="pl-PL" sz="1800" b="1">
                <a:latin typeface="Arial" charset="0"/>
                <a:cs typeface="Arial" charset="0"/>
              </a:rPr>
              <a:t>Korelacja danych eksperymentalnych z modelem teoretycznym dla oligomerów </a:t>
            </a:r>
            <a:r>
              <a:rPr lang="pl-PL" altLang="pl-PL" sz="1800" b="1">
                <a:latin typeface="Arial" charset="0"/>
              </a:rPr>
              <a:t>Aβ1-40.</a:t>
            </a:r>
            <a:r>
              <a:rPr lang="pl-PL" altLang="pl-PL" sz="1800" b="1">
                <a:latin typeface="Arial" charset="0"/>
                <a:cs typeface="Arial" charset="0"/>
              </a:rPr>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179388" y="1052513"/>
            <a:ext cx="3689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a:latin typeface="Arial" charset="0"/>
              </a:rPr>
              <a:t>Animacje:</a:t>
            </a:r>
            <a:r>
              <a:rPr lang="pl-PL" altLang="pl-PL" sz="1800">
                <a:latin typeface="Arial" charset="0"/>
                <a:hlinkClick r:id="rId2" action="ppaction://hlinkfile"/>
              </a:rPr>
              <a:t>Folded.avi</a:t>
            </a:r>
            <a:r>
              <a:rPr lang="pl-PL" altLang="pl-PL" sz="1800">
                <a:latin typeface="Arial" charset="0"/>
              </a:rPr>
              <a:t>, </a:t>
            </a:r>
            <a:r>
              <a:rPr lang="pl-PL" altLang="pl-PL" sz="1800">
                <a:latin typeface="Arial" charset="0"/>
                <a:hlinkClick r:id="rId3" action="ppaction://hlinkfile"/>
              </a:rPr>
              <a:t>Unfolding.avi</a:t>
            </a:r>
            <a:endParaRPr lang="pl-PL" altLang="pl-PL" sz="1800">
              <a:latin typeface="Arial" charset="0"/>
            </a:endParaRPr>
          </a:p>
        </p:txBody>
      </p:sp>
      <p:sp>
        <p:nvSpPr>
          <p:cNvPr id="51203" name="Rectangle 2"/>
          <p:cNvSpPr>
            <a:spLocks noChangeArrowheads="1"/>
          </p:cNvSpPr>
          <p:nvPr/>
        </p:nvSpPr>
        <p:spPr bwMode="auto">
          <a:xfrm>
            <a:off x="0" y="0"/>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spcBef>
                <a:spcPct val="0"/>
              </a:spcBef>
              <a:buClrTx/>
              <a:buSzTx/>
              <a:buFontTx/>
              <a:buNone/>
            </a:pPr>
            <a:r>
              <a:rPr lang="pl-PL" altLang="pl-PL" sz="1800" b="1">
                <a:latin typeface="Arial" charset="0"/>
                <a:cs typeface="Arial" charset="0"/>
              </a:rPr>
              <a:t>Dynamika molekularna dodekameru peptydu </a:t>
            </a:r>
            <a:r>
              <a:rPr lang="en-US" altLang="pl-PL" sz="1800" b="1">
                <a:latin typeface="Arial" charset="0"/>
              </a:rPr>
              <a:t>A</a:t>
            </a:r>
            <a:r>
              <a:rPr lang="el-GR" altLang="pl-PL" sz="1800" b="1">
                <a:latin typeface="Arial" charset="0"/>
              </a:rPr>
              <a:t>β</a:t>
            </a:r>
            <a:r>
              <a:rPr lang="en-US" altLang="pl-PL" sz="1800" b="1">
                <a:latin typeface="Arial" charset="0"/>
              </a:rPr>
              <a:t>1-40</a:t>
            </a:r>
            <a:r>
              <a:rPr lang="pl-PL" altLang="pl-PL" sz="1800">
                <a:latin typeface="Arial" charset="0"/>
              </a:rPr>
              <a:t> </a:t>
            </a:r>
            <a:endParaRPr lang="en-US" altLang="pl-PL" sz="1800">
              <a:latin typeface="Arial"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2226" name="Group 30"/>
          <p:cNvGrpSpPr>
            <a:grpSpLocks/>
          </p:cNvGrpSpPr>
          <p:nvPr/>
        </p:nvGrpSpPr>
        <p:grpSpPr bwMode="auto">
          <a:xfrm>
            <a:off x="20638" y="23813"/>
            <a:ext cx="9104312" cy="6811962"/>
            <a:chOff x="13" y="15"/>
            <a:chExt cx="5735" cy="4291"/>
          </a:xfrm>
        </p:grpSpPr>
        <p:pic>
          <p:nvPicPr>
            <p:cNvPr id="5235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 y="15"/>
              <a:ext cx="5735" cy="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355" name="Rectangle 5"/>
            <p:cNvSpPr>
              <a:spLocks noChangeArrowheads="1"/>
            </p:cNvSpPr>
            <p:nvPr/>
          </p:nvSpPr>
          <p:spPr bwMode="auto">
            <a:xfrm>
              <a:off x="168" y="37"/>
              <a:ext cx="46" cy="4092"/>
            </a:xfrm>
            <a:prstGeom prst="rect">
              <a:avLst/>
            </a:prstGeom>
            <a:solidFill>
              <a:srgbClr val="000000"/>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52356" name="Rectangle 7"/>
            <p:cNvSpPr>
              <a:spLocks noChangeArrowheads="1"/>
            </p:cNvSpPr>
            <p:nvPr/>
          </p:nvSpPr>
          <p:spPr bwMode="auto">
            <a:xfrm>
              <a:off x="5103" y="34"/>
              <a:ext cx="589" cy="4094"/>
            </a:xfrm>
            <a:prstGeom prst="rect">
              <a:avLst/>
            </a:prstGeom>
            <a:solidFill>
              <a:srgbClr val="000000"/>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grpSp>
      <p:sp>
        <p:nvSpPr>
          <p:cNvPr id="52227" name="Rectangle 6"/>
          <p:cNvSpPr>
            <a:spLocks noChangeArrowheads="1"/>
          </p:cNvSpPr>
          <p:nvPr/>
        </p:nvSpPr>
        <p:spPr bwMode="auto">
          <a:xfrm>
            <a:off x="3348038" y="6705600"/>
            <a:ext cx="1728787" cy="88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52228" name="Text Box 12"/>
          <p:cNvSpPr txBox="1">
            <a:spLocks noChangeArrowheads="1"/>
          </p:cNvSpPr>
          <p:nvPr/>
        </p:nvSpPr>
        <p:spPr bwMode="auto">
          <a:xfrm rot="-5400000">
            <a:off x="-84931" y="2896394"/>
            <a:ext cx="3889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i="1">
                <a:latin typeface="Arial" charset="0"/>
              </a:rPr>
              <a:t>m/z</a:t>
            </a:r>
          </a:p>
        </p:txBody>
      </p:sp>
      <p:sp>
        <p:nvSpPr>
          <p:cNvPr id="2" name="Text Box 7"/>
          <p:cNvSpPr txBox="1">
            <a:spLocks noChangeArrowheads="1"/>
          </p:cNvSpPr>
          <p:nvPr/>
        </p:nvSpPr>
        <p:spPr bwMode="auto">
          <a:xfrm>
            <a:off x="222250" y="22225"/>
            <a:ext cx="3651250" cy="366713"/>
          </a:xfrm>
          <a:prstGeom prst="rect">
            <a:avLst/>
          </a:prstGeom>
          <a:noFill/>
          <a:ln w="9525">
            <a:noFill/>
            <a:miter lim="800000"/>
            <a:headEnd/>
            <a:tailEnd/>
          </a:ln>
        </p:spPr>
        <p:txBody>
          <a:bodyPr wrap="none">
            <a:spAutoFit/>
          </a:bodyPr>
          <a:lstStyle/>
          <a:p>
            <a:pPr>
              <a:defRPr/>
            </a:pPr>
            <a:r>
              <a:rPr lang="pl-PL" b="1" dirty="0">
                <a:solidFill>
                  <a:srgbClr val="FFFF00"/>
                </a:solidFill>
                <a:latin typeface="+mj-lt"/>
                <a:cs typeface="Arial" charset="0"/>
              </a:rPr>
              <a:t>Analiza </a:t>
            </a:r>
            <a:r>
              <a:rPr lang="pl-PL" b="1" dirty="0" err="1">
                <a:solidFill>
                  <a:srgbClr val="FFFF00"/>
                </a:solidFill>
                <a:latin typeface="+mj-lt"/>
                <a:cs typeface="Arial" charset="0"/>
              </a:rPr>
              <a:t>IMS-MS</a:t>
            </a:r>
            <a:r>
              <a:rPr lang="pl-PL" b="1" dirty="0">
                <a:solidFill>
                  <a:srgbClr val="FFFF00"/>
                </a:solidFill>
                <a:latin typeface="+mj-lt"/>
                <a:cs typeface="Arial" charset="0"/>
              </a:rPr>
              <a:t> peptydu Aβ1-40</a:t>
            </a:r>
            <a:endParaRPr lang="el-GR" b="1" dirty="0">
              <a:solidFill>
                <a:srgbClr val="FFFF00"/>
              </a:solidFill>
              <a:latin typeface="+mj-lt"/>
              <a:cs typeface="Times New Roman" pitchFamily="18" charset="0"/>
            </a:endParaRPr>
          </a:p>
        </p:txBody>
      </p:sp>
      <p:sp>
        <p:nvSpPr>
          <p:cNvPr id="52230" name="Text Box 10"/>
          <p:cNvSpPr txBox="1">
            <a:spLocks noChangeArrowheads="1"/>
          </p:cNvSpPr>
          <p:nvPr/>
        </p:nvSpPr>
        <p:spPr bwMode="auto">
          <a:xfrm>
            <a:off x="7897813" y="6638925"/>
            <a:ext cx="12319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latin typeface="Arial" charset="0"/>
              </a:rPr>
              <a:t>Czas przelotu [ms]</a:t>
            </a:r>
          </a:p>
        </p:txBody>
      </p:sp>
      <p:sp>
        <p:nvSpPr>
          <p:cNvPr id="53343" name="Oval 95"/>
          <p:cNvSpPr>
            <a:spLocks noChangeArrowheads="1"/>
          </p:cNvSpPr>
          <p:nvPr/>
        </p:nvSpPr>
        <p:spPr bwMode="auto">
          <a:xfrm>
            <a:off x="808038" y="3563938"/>
            <a:ext cx="5137150" cy="360362"/>
          </a:xfrm>
          <a:prstGeom prst="ellipse">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sp>
        <p:nvSpPr>
          <p:cNvPr id="53344" name="Rectangle 21"/>
          <p:cNvSpPr>
            <a:spLocks noChangeArrowheads="1"/>
          </p:cNvSpPr>
          <p:nvPr/>
        </p:nvSpPr>
        <p:spPr bwMode="auto">
          <a:xfrm>
            <a:off x="212725" y="325438"/>
            <a:ext cx="57277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solidFill>
                  <a:srgbClr val="FFFF00"/>
                </a:solidFill>
                <a:latin typeface="Arial" charset="0"/>
                <a:cs typeface="Arial" charset="0"/>
              </a:rPr>
              <a:t>Sygnały odpowiadające: MON</a:t>
            </a:r>
            <a:r>
              <a:rPr lang="pl-PL" altLang="pl-PL" sz="1800" b="1" baseline="30000">
                <a:solidFill>
                  <a:srgbClr val="FFFF00"/>
                </a:solidFill>
                <a:latin typeface="Arial" charset="0"/>
                <a:cs typeface="Arial" charset="0"/>
              </a:rPr>
              <a:t>2+</a:t>
            </a:r>
            <a:r>
              <a:rPr lang="pl-PL" altLang="pl-PL" sz="1800" b="1">
                <a:solidFill>
                  <a:srgbClr val="FFFF00"/>
                </a:solidFill>
                <a:latin typeface="Arial" charset="0"/>
                <a:cs typeface="Arial" charset="0"/>
              </a:rPr>
              <a:t>, DIM</a:t>
            </a:r>
            <a:r>
              <a:rPr lang="pl-PL" altLang="pl-PL" sz="1800" b="1" baseline="30000">
                <a:solidFill>
                  <a:srgbClr val="FFFF00"/>
                </a:solidFill>
                <a:latin typeface="Arial" charset="0"/>
                <a:cs typeface="Arial" charset="0"/>
              </a:rPr>
              <a:t>4+</a:t>
            </a:r>
            <a:r>
              <a:rPr lang="pl-PL" altLang="pl-PL" sz="1800" b="1">
                <a:solidFill>
                  <a:srgbClr val="FFFF00"/>
                </a:solidFill>
                <a:latin typeface="Arial" charset="0"/>
                <a:cs typeface="Arial" charset="0"/>
              </a:rPr>
              <a:t>, TRI</a:t>
            </a:r>
            <a:r>
              <a:rPr lang="pl-PL" altLang="pl-PL" sz="1800" b="1" baseline="30000">
                <a:solidFill>
                  <a:srgbClr val="FFFF00"/>
                </a:solidFill>
                <a:latin typeface="Arial" charset="0"/>
                <a:cs typeface="Arial" charset="0"/>
              </a:rPr>
              <a:t>6+</a:t>
            </a:r>
            <a:r>
              <a:rPr lang="pl-PL" altLang="pl-PL" sz="1800" b="1">
                <a:solidFill>
                  <a:srgbClr val="FFFF00"/>
                </a:solidFill>
                <a:latin typeface="Arial" charset="0"/>
                <a:cs typeface="Arial" charset="0"/>
              </a:rPr>
              <a:t>, TET</a:t>
            </a:r>
            <a:r>
              <a:rPr lang="pl-PL" altLang="pl-PL" sz="1800" b="1" baseline="30000">
                <a:solidFill>
                  <a:srgbClr val="FFFF00"/>
                </a:solidFill>
                <a:latin typeface="Arial" charset="0"/>
                <a:cs typeface="Arial" charset="0"/>
              </a:rPr>
              <a:t>8+</a:t>
            </a:r>
          </a:p>
        </p:txBody>
      </p:sp>
      <p:grpSp>
        <p:nvGrpSpPr>
          <p:cNvPr id="4" name="Group 150"/>
          <p:cNvGrpSpPr>
            <a:grpSpLocks/>
          </p:cNvGrpSpPr>
          <p:nvPr/>
        </p:nvGrpSpPr>
        <p:grpSpPr bwMode="auto">
          <a:xfrm>
            <a:off x="5805488" y="133350"/>
            <a:ext cx="3275012" cy="2349500"/>
            <a:chOff x="3657" y="84"/>
            <a:chExt cx="2063" cy="1480"/>
          </a:xfrm>
        </p:grpSpPr>
        <p:grpSp>
          <p:nvGrpSpPr>
            <p:cNvPr id="52340" name="Group 93"/>
            <p:cNvGrpSpPr>
              <a:grpSpLocks/>
            </p:cNvGrpSpPr>
            <p:nvPr/>
          </p:nvGrpSpPr>
          <p:grpSpPr bwMode="auto">
            <a:xfrm>
              <a:off x="3657" y="84"/>
              <a:ext cx="1994" cy="1456"/>
              <a:chOff x="3651" y="113"/>
              <a:chExt cx="1994" cy="1456"/>
            </a:xfrm>
          </p:grpSpPr>
          <p:sp>
            <p:nvSpPr>
              <p:cNvPr id="52342" name="Rectangle 27"/>
              <p:cNvSpPr>
                <a:spLocks noChangeAspect="1" noChangeArrowheads="1"/>
              </p:cNvSpPr>
              <p:nvPr/>
            </p:nvSpPr>
            <p:spPr bwMode="auto">
              <a:xfrm>
                <a:off x="5102" y="113"/>
                <a:ext cx="49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solidFill>
                      <a:srgbClr val="FFFF00"/>
                    </a:solidFill>
                    <a:latin typeface="Arial" charset="0"/>
                    <a:cs typeface="Arial" charset="0"/>
                  </a:rPr>
                  <a:t>MON</a:t>
                </a:r>
                <a:r>
                  <a:rPr lang="en-US" altLang="pl-PL" sz="1200" b="1" baseline="30000">
                    <a:solidFill>
                      <a:srgbClr val="FFFF00"/>
                    </a:solidFill>
                    <a:latin typeface="Arial" charset="0"/>
                    <a:cs typeface="Arial" charset="0"/>
                  </a:rPr>
                  <a:t>2+</a:t>
                </a:r>
                <a:endParaRPr lang="pl-PL" altLang="pl-PL" sz="1200" b="1" baseline="30000">
                  <a:solidFill>
                    <a:srgbClr val="FFFF00"/>
                  </a:solidFill>
                  <a:latin typeface="Arial" charset="0"/>
                  <a:cs typeface="Arial" charset="0"/>
                </a:endParaRPr>
              </a:p>
              <a:p>
                <a:pPr eaLnBrk="1" hangingPunct="1">
                  <a:spcBef>
                    <a:spcPct val="0"/>
                  </a:spcBef>
                  <a:buClrTx/>
                  <a:buSzTx/>
                  <a:buFontTx/>
                  <a:buNone/>
                </a:pPr>
                <a:r>
                  <a:rPr lang="pl-PL" altLang="pl-PL" sz="1200" b="1">
                    <a:solidFill>
                      <a:srgbClr val="FFFF00"/>
                    </a:solidFill>
                    <a:latin typeface="Arial" charset="0"/>
                  </a:rPr>
                  <a:t>DIM</a:t>
                </a:r>
                <a:r>
                  <a:rPr lang="pl-PL" altLang="pl-PL" sz="1200" b="1" baseline="30000">
                    <a:solidFill>
                      <a:srgbClr val="FFFF00"/>
                    </a:solidFill>
                    <a:latin typeface="Arial" charset="0"/>
                  </a:rPr>
                  <a:t>4</a:t>
                </a:r>
                <a:r>
                  <a:rPr lang="en-US" altLang="pl-PL" sz="1200" b="1" baseline="30000">
                    <a:solidFill>
                      <a:srgbClr val="FFFF00"/>
                    </a:solidFill>
                    <a:latin typeface="Arial" charset="0"/>
                  </a:rPr>
                  <a:t>+</a:t>
                </a:r>
                <a:endParaRPr lang="en-US" altLang="pl-PL" sz="1200" b="1" baseline="30000">
                  <a:solidFill>
                    <a:srgbClr val="FFFF00"/>
                  </a:solidFill>
                  <a:latin typeface="Arial" charset="0"/>
                  <a:cs typeface="Arial" charset="0"/>
                </a:endParaRPr>
              </a:p>
            </p:txBody>
          </p:sp>
          <p:sp>
            <p:nvSpPr>
              <p:cNvPr id="52343" name="Rectangle 28"/>
              <p:cNvSpPr>
                <a:spLocks noChangeArrowheads="1"/>
              </p:cNvSpPr>
              <p:nvPr/>
            </p:nvSpPr>
            <p:spPr bwMode="auto">
              <a:xfrm>
                <a:off x="3651" y="1455"/>
                <a:ext cx="196"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b="1">
                    <a:solidFill>
                      <a:srgbClr val="FFFF00"/>
                    </a:solidFill>
                    <a:latin typeface="Arial" charset="0"/>
                    <a:cs typeface="Arial" charset="0"/>
                  </a:rPr>
                  <a:t>2164</a:t>
                </a:r>
                <a:endParaRPr lang="pl-PL" altLang="pl-PL" sz="1100" b="1">
                  <a:solidFill>
                    <a:srgbClr val="FFFF00"/>
                  </a:solidFill>
                  <a:latin typeface="Times New Roman" pitchFamily="18" charset="0"/>
                  <a:cs typeface="Arial" charset="0"/>
                </a:endParaRPr>
              </a:p>
            </p:txBody>
          </p:sp>
          <p:sp>
            <p:nvSpPr>
              <p:cNvPr id="52344" name="Line 26"/>
              <p:cNvSpPr>
                <a:spLocks noChangeShapeType="1"/>
              </p:cNvSpPr>
              <p:nvPr/>
            </p:nvSpPr>
            <p:spPr bwMode="auto">
              <a:xfrm>
                <a:off x="3738" y="1419"/>
                <a:ext cx="1901"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45" name="Rectangle 29"/>
              <p:cNvSpPr>
                <a:spLocks noChangeArrowheads="1"/>
              </p:cNvSpPr>
              <p:nvPr/>
            </p:nvSpPr>
            <p:spPr bwMode="auto">
              <a:xfrm>
                <a:off x="4412" y="1463"/>
                <a:ext cx="196"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b="1">
                    <a:solidFill>
                      <a:srgbClr val="FFFF00"/>
                    </a:solidFill>
                    <a:latin typeface="Arial" charset="0"/>
                    <a:cs typeface="Arial" charset="0"/>
                  </a:rPr>
                  <a:t>2166</a:t>
                </a:r>
                <a:endParaRPr lang="pl-PL" altLang="pl-PL" sz="1100" b="1">
                  <a:solidFill>
                    <a:srgbClr val="FFFF00"/>
                  </a:solidFill>
                  <a:latin typeface="Times New Roman" pitchFamily="18" charset="0"/>
                  <a:cs typeface="Arial" charset="0"/>
                </a:endParaRPr>
              </a:p>
            </p:txBody>
          </p:sp>
          <p:sp>
            <p:nvSpPr>
              <p:cNvPr id="52346" name="Rectangle 30"/>
              <p:cNvSpPr>
                <a:spLocks noChangeArrowheads="1"/>
              </p:cNvSpPr>
              <p:nvPr/>
            </p:nvSpPr>
            <p:spPr bwMode="auto">
              <a:xfrm>
                <a:off x="5180" y="1463"/>
                <a:ext cx="196"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b="1">
                    <a:solidFill>
                      <a:srgbClr val="FFFF00"/>
                    </a:solidFill>
                    <a:latin typeface="Arial" charset="0"/>
                    <a:cs typeface="Arial" charset="0"/>
                  </a:rPr>
                  <a:t>2168</a:t>
                </a:r>
                <a:endParaRPr lang="pl-PL" altLang="pl-PL" sz="1100" b="1">
                  <a:solidFill>
                    <a:srgbClr val="FFFF00"/>
                  </a:solidFill>
                  <a:latin typeface="Times New Roman" pitchFamily="18" charset="0"/>
                  <a:cs typeface="Arial" charset="0"/>
                </a:endParaRPr>
              </a:p>
            </p:txBody>
          </p:sp>
          <p:sp>
            <p:nvSpPr>
              <p:cNvPr id="52347" name="Freeform 31"/>
              <p:cNvSpPr>
                <a:spLocks/>
              </p:cNvSpPr>
              <p:nvPr/>
            </p:nvSpPr>
            <p:spPr bwMode="auto">
              <a:xfrm>
                <a:off x="3734" y="113"/>
                <a:ext cx="1905" cy="1256"/>
              </a:xfrm>
              <a:custGeom>
                <a:avLst/>
                <a:gdLst>
                  <a:gd name="T0" fmla="*/ 0 w 3743"/>
                  <a:gd name="T1" fmla="*/ 0 h 5433"/>
                  <a:gd name="T2" fmla="*/ 0 w 3743"/>
                  <a:gd name="T3" fmla="*/ 0 h 5433"/>
                  <a:gd name="T4" fmla="*/ 0 w 3743"/>
                  <a:gd name="T5" fmla="*/ 0 h 5433"/>
                  <a:gd name="T6" fmla="*/ 0 w 3743"/>
                  <a:gd name="T7" fmla="*/ 0 h 5433"/>
                  <a:gd name="T8" fmla="*/ 0 w 3743"/>
                  <a:gd name="T9" fmla="*/ 0 h 5433"/>
                  <a:gd name="T10" fmla="*/ 0 w 3743"/>
                  <a:gd name="T11" fmla="*/ 0 h 5433"/>
                  <a:gd name="T12" fmla="*/ 0 w 3743"/>
                  <a:gd name="T13" fmla="*/ 0 h 5433"/>
                  <a:gd name="T14" fmla="*/ 0 w 3743"/>
                  <a:gd name="T15" fmla="*/ 0 h 5433"/>
                  <a:gd name="T16" fmla="*/ 0 w 3743"/>
                  <a:gd name="T17" fmla="*/ 0 h 5433"/>
                  <a:gd name="T18" fmla="*/ 0 w 3743"/>
                  <a:gd name="T19" fmla="*/ 0 h 5433"/>
                  <a:gd name="T20" fmla="*/ 0 w 3743"/>
                  <a:gd name="T21" fmla="*/ 0 h 5433"/>
                  <a:gd name="T22" fmla="*/ 0 w 3743"/>
                  <a:gd name="T23" fmla="*/ 0 h 5433"/>
                  <a:gd name="T24" fmla="*/ 0 w 3743"/>
                  <a:gd name="T25" fmla="*/ 0 h 5433"/>
                  <a:gd name="T26" fmla="*/ 0 w 3743"/>
                  <a:gd name="T27" fmla="*/ 0 h 5433"/>
                  <a:gd name="T28" fmla="*/ 0 w 3743"/>
                  <a:gd name="T29" fmla="*/ 0 h 5433"/>
                  <a:gd name="T30" fmla="*/ 0 w 3743"/>
                  <a:gd name="T31" fmla="*/ 0 h 5433"/>
                  <a:gd name="T32" fmla="*/ 0 w 3743"/>
                  <a:gd name="T33" fmla="*/ 0 h 5433"/>
                  <a:gd name="T34" fmla="*/ 0 w 3743"/>
                  <a:gd name="T35" fmla="*/ 0 h 5433"/>
                  <a:gd name="T36" fmla="*/ 0 w 3743"/>
                  <a:gd name="T37" fmla="*/ 0 h 5433"/>
                  <a:gd name="T38" fmla="*/ 0 w 3743"/>
                  <a:gd name="T39" fmla="*/ 0 h 5433"/>
                  <a:gd name="T40" fmla="*/ 0 w 3743"/>
                  <a:gd name="T41" fmla="*/ 0 h 5433"/>
                  <a:gd name="T42" fmla="*/ 0 w 3743"/>
                  <a:gd name="T43" fmla="*/ 0 h 5433"/>
                  <a:gd name="T44" fmla="*/ 13 w 3743"/>
                  <a:gd name="T45" fmla="*/ 0 h 5433"/>
                  <a:gd name="T46" fmla="*/ 13 w 3743"/>
                  <a:gd name="T47" fmla="*/ 0 h 5433"/>
                  <a:gd name="T48" fmla="*/ 13 w 3743"/>
                  <a:gd name="T49" fmla="*/ 0 h 5433"/>
                  <a:gd name="T50" fmla="*/ 13 w 3743"/>
                  <a:gd name="T51" fmla="*/ 0 h 5433"/>
                  <a:gd name="T52" fmla="*/ 13 w 3743"/>
                  <a:gd name="T53" fmla="*/ 0 h 5433"/>
                  <a:gd name="T54" fmla="*/ 13 w 3743"/>
                  <a:gd name="T55" fmla="*/ 0 h 5433"/>
                  <a:gd name="T56" fmla="*/ 13 w 3743"/>
                  <a:gd name="T57" fmla="*/ 0 h 5433"/>
                  <a:gd name="T58" fmla="*/ 13 w 3743"/>
                  <a:gd name="T59" fmla="*/ 0 h 5433"/>
                  <a:gd name="T60" fmla="*/ 13 w 3743"/>
                  <a:gd name="T61" fmla="*/ 0 h 5433"/>
                  <a:gd name="T62" fmla="*/ 13 w 3743"/>
                  <a:gd name="T63" fmla="*/ 0 h 5433"/>
                  <a:gd name="T64" fmla="*/ 13 w 3743"/>
                  <a:gd name="T65" fmla="*/ 0 h 5433"/>
                  <a:gd name="T66" fmla="*/ 13 w 3743"/>
                  <a:gd name="T67" fmla="*/ 0 h 5433"/>
                  <a:gd name="T68" fmla="*/ 13 w 3743"/>
                  <a:gd name="T69" fmla="*/ 0 h 5433"/>
                  <a:gd name="T70" fmla="*/ 13 w 3743"/>
                  <a:gd name="T71" fmla="*/ 0 h 5433"/>
                  <a:gd name="T72" fmla="*/ 13 w 3743"/>
                  <a:gd name="T73" fmla="*/ 0 h 5433"/>
                  <a:gd name="T74" fmla="*/ 13 w 3743"/>
                  <a:gd name="T75" fmla="*/ 0 h 5433"/>
                  <a:gd name="T76" fmla="*/ 13 w 3743"/>
                  <a:gd name="T77" fmla="*/ 0 h 5433"/>
                  <a:gd name="T78" fmla="*/ 13 w 3743"/>
                  <a:gd name="T79" fmla="*/ 0 h 5433"/>
                  <a:gd name="T80" fmla="*/ 13 w 3743"/>
                  <a:gd name="T81" fmla="*/ 0 h 5433"/>
                  <a:gd name="T82" fmla="*/ 13 w 3743"/>
                  <a:gd name="T83" fmla="*/ 0 h 5433"/>
                  <a:gd name="T84" fmla="*/ 13 w 3743"/>
                  <a:gd name="T85" fmla="*/ 0 h 5433"/>
                  <a:gd name="T86" fmla="*/ 13 w 3743"/>
                  <a:gd name="T87" fmla="*/ 0 h 5433"/>
                  <a:gd name="T88" fmla="*/ 13 w 3743"/>
                  <a:gd name="T89" fmla="*/ 0 h 5433"/>
                  <a:gd name="T90" fmla="*/ 13 w 3743"/>
                  <a:gd name="T91" fmla="*/ 0 h 5433"/>
                  <a:gd name="T92" fmla="*/ 13 w 3743"/>
                  <a:gd name="T93" fmla="*/ 0 h 5433"/>
                  <a:gd name="T94" fmla="*/ 13 w 3743"/>
                  <a:gd name="T95" fmla="*/ 0 h 5433"/>
                  <a:gd name="T96" fmla="*/ 13 w 3743"/>
                  <a:gd name="T97" fmla="*/ 0 h 5433"/>
                  <a:gd name="T98" fmla="*/ 13 w 3743"/>
                  <a:gd name="T99" fmla="*/ 0 h 5433"/>
                  <a:gd name="T100" fmla="*/ 13 w 3743"/>
                  <a:gd name="T101" fmla="*/ 0 h 5433"/>
                  <a:gd name="T102" fmla="*/ 13 w 3743"/>
                  <a:gd name="T103" fmla="*/ 0 h 5433"/>
                  <a:gd name="T104" fmla="*/ 13 w 3743"/>
                  <a:gd name="T105" fmla="*/ 0 h 5433"/>
                  <a:gd name="T106" fmla="*/ 13 w 3743"/>
                  <a:gd name="T107" fmla="*/ 0 h 5433"/>
                  <a:gd name="T108" fmla="*/ 13 w 3743"/>
                  <a:gd name="T109" fmla="*/ 0 h 5433"/>
                  <a:gd name="T110" fmla="*/ 13 w 3743"/>
                  <a:gd name="T111" fmla="*/ 0 h 5433"/>
                  <a:gd name="T112" fmla="*/ 13 w 3743"/>
                  <a:gd name="T113" fmla="*/ 0 h 5433"/>
                  <a:gd name="T114" fmla="*/ 13 w 3743"/>
                  <a:gd name="T115" fmla="*/ 0 h 5433"/>
                  <a:gd name="T116" fmla="*/ 13 w 3743"/>
                  <a:gd name="T117" fmla="*/ 0 h 5433"/>
                  <a:gd name="T118" fmla="*/ 13 w 3743"/>
                  <a:gd name="T119" fmla="*/ 0 h 5433"/>
                  <a:gd name="T120" fmla="*/ 13 w 3743"/>
                  <a:gd name="T121" fmla="*/ 0 h 5433"/>
                  <a:gd name="T122" fmla="*/ 13 w 3743"/>
                  <a:gd name="T123" fmla="*/ 0 h 543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743"/>
                  <a:gd name="T187" fmla="*/ 0 h 5433"/>
                  <a:gd name="T188" fmla="*/ 3743 w 3743"/>
                  <a:gd name="T189" fmla="*/ 5433 h 543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743" h="5433">
                    <a:moveTo>
                      <a:pt x="0" y="5402"/>
                    </a:moveTo>
                    <a:lnTo>
                      <a:pt x="7" y="5405"/>
                    </a:lnTo>
                    <a:lnTo>
                      <a:pt x="12" y="5376"/>
                    </a:lnTo>
                    <a:lnTo>
                      <a:pt x="19" y="5347"/>
                    </a:lnTo>
                    <a:lnTo>
                      <a:pt x="26" y="5372"/>
                    </a:lnTo>
                    <a:lnTo>
                      <a:pt x="33" y="5391"/>
                    </a:lnTo>
                    <a:lnTo>
                      <a:pt x="40" y="5379"/>
                    </a:lnTo>
                    <a:lnTo>
                      <a:pt x="46" y="5401"/>
                    </a:lnTo>
                    <a:lnTo>
                      <a:pt x="54" y="5389"/>
                    </a:lnTo>
                    <a:lnTo>
                      <a:pt x="59" y="5393"/>
                    </a:lnTo>
                    <a:lnTo>
                      <a:pt x="66" y="5384"/>
                    </a:lnTo>
                    <a:lnTo>
                      <a:pt x="73" y="5400"/>
                    </a:lnTo>
                    <a:lnTo>
                      <a:pt x="80" y="5402"/>
                    </a:lnTo>
                    <a:lnTo>
                      <a:pt x="87" y="5427"/>
                    </a:lnTo>
                    <a:lnTo>
                      <a:pt x="92" y="5416"/>
                    </a:lnTo>
                    <a:lnTo>
                      <a:pt x="99" y="5419"/>
                    </a:lnTo>
                    <a:lnTo>
                      <a:pt x="106" y="5409"/>
                    </a:lnTo>
                    <a:lnTo>
                      <a:pt x="113" y="5429"/>
                    </a:lnTo>
                    <a:lnTo>
                      <a:pt x="120" y="5408"/>
                    </a:lnTo>
                    <a:lnTo>
                      <a:pt x="125" y="5433"/>
                    </a:lnTo>
                    <a:lnTo>
                      <a:pt x="132" y="5421"/>
                    </a:lnTo>
                    <a:lnTo>
                      <a:pt x="139" y="5409"/>
                    </a:lnTo>
                    <a:lnTo>
                      <a:pt x="146" y="5425"/>
                    </a:lnTo>
                    <a:lnTo>
                      <a:pt x="153" y="5423"/>
                    </a:lnTo>
                    <a:lnTo>
                      <a:pt x="160" y="5401"/>
                    </a:lnTo>
                    <a:lnTo>
                      <a:pt x="165" y="5426"/>
                    </a:lnTo>
                    <a:lnTo>
                      <a:pt x="172" y="5412"/>
                    </a:lnTo>
                    <a:lnTo>
                      <a:pt x="179" y="5426"/>
                    </a:lnTo>
                    <a:lnTo>
                      <a:pt x="186" y="5394"/>
                    </a:lnTo>
                    <a:lnTo>
                      <a:pt x="193" y="5387"/>
                    </a:lnTo>
                    <a:lnTo>
                      <a:pt x="198" y="5385"/>
                    </a:lnTo>
                    <a:lnTo>
                      <a:pt x="206" y="5401"/>
                    </a:lnTo>
                    <a:lnTo>
                      <a:pt x="212" y="5394"/>
                    </a:lnTo>
                    <a:lnTo>
                      <a:pt x="219" y="5405"/>
                    </a:lnTo>
                    <a:lnTo>
                      <a:pt x="226" y="5405"/>
                    </a:lnTo>
                    <a:lnTo>
                      <a:pt x="233" y="5405"/>
                    </a:lnTo>
                    <a:lnTo>
                      <a:pt x="240" y="5391"/>
                    </a:lnTo>
                    <a:lnTo>
                      <a:pt x="245" y="5384"/>
                    </a:lnTo>
                    <a:lnTo>
                      <a:pt x="252" y="5396"/>
                    </a:lnTo>
                    <a:lnTo>
                      <a:pt x="259" y="5379"/>
                    </a:lnTo>
                    <a:lnTo>
                      <a:pt x="266" y="5413"/>
                    </a:lnTo>
                    <a:lnTo>
                      <a:pt x="273" y="5406"/>
                    </a:lnTo>
                    <a:lnTo>
                      <a:pt x="278" y="5416"/>
                    </a:lnTo>
                    <a:lnTo>
                      <a:pt x="285" y="5389"/>
                    </a:lnTo>
                    <a:lnTo>
                      <a:pt x="292" y="5417"/>
                    </a:lnTo>
                    <a:lnTo>
                      <a:pt x="299" y="5423"/>
                    </a:lnTo>
                    <a:lnTo>
                      <a:pt x="306" y="5426"/>
                    </a:lnTo>
                    <a:lnTo>
                      <a:pt x="313" y="5400"/>
                    </a:lnTo>
                    <a:lnTo>
                      <a:pt x="318" y="5388"/>
                    </a:lnTo>
                    <a:lnTo>
                      <a:pt x="325" y="5421"/>
                    </a:lnTo>
                    <a:lnTo>
                      <a:pt x="332" y="5397"/>
                    </a:lnTo>
                    <a:lnTo>
                      <a:pt x="339" y="5377"/>
                    </a:lnTo>
                    <a:lnTo>
                      <a:pt x="346" y="5377"/>
                    </a:lnTo>
                    <a:lnTo>
                      <a:pt x="351" y="5388"/>
                    </a:lnTo>
                    <a:lnTo>
                      <a:pt x="359" y="5372"/>
                    </a:lnTo>
                    <a:lnTo>
                      <a:pt x="365" y="5355"/>
                    </a:lnTo>
                    <a:lnTo>
                      <a:pt x="372" y="5355"/>
                    </a:lnTo>
                    <a:lnTo>
                      <a:pt x="379" y="5354"/>
                    </a:lnTo>
                    <a:lnTo>
                      <a:pt x="386" y="5333"/>
                    </a:lnTo>
                    <a:lnTo>
                      <a:pt x="392" y="5321"/>
                    </a:lnTo>
                    <a:lnTo>
                      <a:pt x="398" y="5335"/>
                    </a:lnTo>
                    <a:lnTo>
                      <a:pt x="405" y="5331"/>
                    </a:lnTo>
                    <a:lnTo>
                      <a:pt x="412" y="5326"/>
                    </a:lnTo>
                    <a:lnTo>
                      <a:pt x="419" y="5335"/>
                    </a:lnTo>
                    <a:lnTo>
                      <a:pt x="426" y="5318"/>
                    </a:lnTo>
                    <a:lnTo>
                      <a:pt x="431" y="5321"/>
                    </a:lnTo>
                    <a:lnTo>
                      <a:pt x="438" y="5360"/>
                    </a:lnTo>
                    <a:lnTo>
                      <a:pt x="445" y="5360"/>
                    </a:lnTo>
                    <a:lnTo>
                      <a:pt x="452" y="5354"/>
                    </a:lnTo>
                    <a:lnTo>
                      <a:pt x="459" y="5364"/>
                    </a:lnTo>
                    <a:lnTo>
                      <a:pt x="466" y="5373"/>
                    </a:lnTo>
                    <a:lnTo>
                      <a:pt x="471" y="5413"/>
                    </a:lnTo>
                    <a:lnTo>
                      <a:pt x="478" y="5405"/>
                    </a:lnTo>
                    <a:lnTo>
                      <a:pt x="485" y="5405"/>
                    </a:lnTo>
                    <a:lnTo>
                      <a:pt x="492" y="5368"/>
                    </a:lnTo>
                    <a:lnTo>
                      <a:pt x="499" y="5385"/>
                    </a:lnTo>
                    <a:lnTo>
                      <a:pt x="504" y="5404"/>
                    </a:lnTo>
                    <a:lnTo>
                      <a:pt x="511" y="5388"/>
                    </a:lnTo>
                    <a:lnTo>
                      <a:pt x="518" y="5401"/>
                    </a:lnTo>
                    <a:lnTo>
                      <a:pt x="525" y="5398"/>
                    </a:lnTo>
                    <a:lnTo>
                      <a:pt x="532" y="5384"/>
                    </a:lnTo>
                    <a:lnTo>
                      <a:pt x="537" y="5413"/>
                    </a:lnTo>
                    <a:lnTo>
                      <a:pt x="545" y="5393"/>
                    </a:lnTo>
                    <a:lnTo>
                      <a:pt x="551" y="5388"/>
                    </a:lnTo>
                    <a:lnTo>
                      <a:pt x="558" y="5379"/>
                    </a:lnTo>
                    <a:lnTo>
                      <a:pt x="565" y="5377"/>
                    </a:lnTo>
                    <a:lnTo>
                      <a:pt x="572" y="5384"/>
                    </a:lnTo>
                    <a:lnTo>
                      <a:pt x="579" y="5377"/>
                    </a:lnTo>
                    <a:lnTo>
                      <a:pt x="584" y="5377"/>
                    </a:lnTo>
                    <a:lnTo>
                      <a:pt x="591" y="5388"/>
                    </a:lnTo>
                    <a:lnTo>
                      <a:pt x="598" y="5379"/>
                    </a:lnTo>
                    <a:lnTo>
                      <a:pt x="605" y="5416"/>
                    </a:lnTo>
                    <a:lnTo>
                      <a:pt x="612" y="5385"/>
                    </a:lnTo>
                    <a:lnTo>
                      <a:pt x="617" y="5398"/>
                    </a:lnTo>
                    <a:lnTo>
                      <a:pt x="624" y="5392"/>
                    </a:lnTo>
                    <a:lnTo>
                      <a:pt x="631" y="5392"/>
                    </a:lnTo>
                    <a:lnTo>
                      <a:pt x="638" y="5406"/>
                    </a:lnTo>
                    <a:lnTo>
                      <a:pt x="645" y="5377"/>
                    </a:lnTo>
                    <a:lnTo>
                      <a:pt x="652" y="5372"/>
                    </a:lnTo>
                    <a:lnTo>
                      <a:pt x="657" y="5373"/>
                    </a:lnTo>
                    <a:lnTo>
                      <a:pt x="664" y="5356"/>
                    </a:lnTo>
                    <a:lnTo>
                      <a:pt x="671" y="5335"/>
                    </a:lnTo>
                    <a:lnTo>
                      <a:pt x="678" y="5358"/>
                    </a:lnTo>
                    <a:lnTo>
                      <a:pt x="685" y="5313"/>
                    </a:lnTo>
                    <a:lnTo>
                      <a:pt x="690" y="5273"/>
                    </a:lnTo>
                    <a:lnTo>
                      <a:pt x="698" y="5269"/>
                    </a:lnTo>
                    <a:lnTo>
                      <a:pt x="704" y="5229"/>
                    </a:lnTo>
                    <a:lnTo>
                      <a:pt x="711" y="5146"/>
                    </a:lnTo>
                    <a:lnTo>
                      <a:pt x="718" y="5094"/>
                    </a:lnTo>
                    <a:lnTo>
                      <a:pt x="725" y="5015"/>
                    </a:lnTo>
                    <a:lnTo>
                      <a:pt x="731" y="4926"/>
                    </a:lnTo>
                    <a:lnTo>
                      <a:pt x="737" y="4776"/>
                    </a:lnTo>
                    <a:lnTo>
                      <a:pt x="744" y="4684"/>
                    </a:lnTo>
                    <a:lnTo>
                      <a:pt x="751" y="4526"/>
                    </a:lnTo>
                    <a:lnTo>
                      <a:pt x="758" y="4467"/>
                    </a:lnTo>
                    <a:lnTo>
                      <a:pt x="765" y="4314"/>
                    </a:lnTo>
                    <a:lnTo>
                      <a:pt x="770" y="4239"/>
                    </a:lnTo>
                    <a:lnTo>
                      <a:pt x="777" y="4261"/>
                    </a:lnTo>
                    <a:lnTo>
                      <a:pt x="784" y="4172"/>
                    </a:lnTo>
                    <a:lnTo>
                      <a:pt x="791" y="4151"/>
                    </a:lnTo>
                    <a:lnTo>
                      <a:pt x="798" y="4267"/>
                    </a:lnTo>
                    <a:lnTo>
                      <a:pt x="804" y="4264"/>
                    </a:lnTo>
                    <a:lnTo>
                      <a:pt x="810" y="4428"/>
                    </a:lnTo>
                    <a:lnTo>
                      <a:pt x="817" y="4551"/>
                    </a:lnTo>
                    <a:lnTo>
                      <a:pt x="824" y="4730"/>
                    </a:lnTo>
                    <a:lnTo>
                      <a:pt x="831" y="4796"/>
                    </a:lnTo>
                    <a:lnTo>
                      <a:pt x="838" y="4925"/>
                    </a:lnTo>
                    <a:lnTo>
                      <a:pt x="843" y="5046"/>
                    </a:lnTo>
                    <a:lnTo>
                      <a:pt x="851" y="5154"/>
                    </a:lnTo>
                    <a:lnTo>
                      <a:pt x="857" y="5213"/>
                    </a:lnTo>
                    <a:lnTo>
                      <a:pt x="864" y="5268"/>
                    </a:lnTo>
                    <a:lnTo>
                      <a:pt x="871" y="5284"/>
                    </a:lnTo>
                    <a:lnTo>
                      <a:pt x="878" y="5256"/>
                    </a:lnTo>
                    <a:lnTo>
                      <a:pt x="884" y="5276"/>
                    </a:lnTo>
                    <a:lnTo>
                      <a:pt x="890" y="5301"/>
                    </a:lnTo>
                    <a:lnTo>
                      <a:pt x="897" y="5275"/>
                    </a:lnTo>
                    <a:lnTo>
                      <a:pt x="904" y="5247"/>
                    </a:lnTo>
                    <a:lnTo>
                      <a:pt x="911" y="5277"/>
                    </a:lnTo>
                    <a:lnTo>
                      <a:pt x="917" y="5223"/>
                    </a:lnTo>
                    <a:lnTo>
                      <a:pt x="923" y="5192"/>
                    </a:lnTo>
                    <a:lnTo>
                      <a:pt x="930" y="5173"/>
                    </a:lnTo>
                    <a:lnTo>
                      <a:pt x="937" y="5083"/>
                    </a:lnTo>
                    <a:lnTo>
                      <a:pt x="944" y="5068"/>
                    </a:lnTo>
                    <a:lnTo>
                      <a:pt x="951" y="5046"/>
                    </a:lnTo>
                    <a:lnTo>
                      <a:pt x="956" y="5055"/>
                    </a:lnTo>
                    <a:lnTo>
                      <a:pt x="963" y="4975"/>
                    </a:lnTo>
                    <a:lnTo>
                      <a:pt x="970" y="4969"/>
                    </a:lnTo>
                    <a:lnTo>
                      <a:pt x="977" y="4992"/>
                    </a:lnTo>
                    <a:lnTo>
                      <a:pt x="984" y="4950"/>
                    </a:lnTo>
                    <a:lnTo>
                      <a:pt x="991" y="5008"/>
                    </a:lnTo>
                    <a:lnTo>
                      <a:pt x="997" y="5054"/>
                    </a:lnTo>
                    <a:lnTo>
                      <a:pt x="1003" y="5040"/>
                    </a:lnTo>
                    <a:lnTo>
                      <a:pt x="1010" y="5092"/>
                    </a:lnTo>
                    <a:lnTo>
                      <a:pt x="1017" y="5110"/>
                    </a:lnTo>
                    <a:lnTo>
                      <a:pt x="1024" y="5156"/>
                    </a:lnTo>
                    <a:lnTo>
                      <a:pt x="1030" y="5188"/>
                    </a:lnTo>
                    <a:lnTo>
                      <a:pt x="1037" y="5210"/>
                    </a:lnTo>
                    <a:lnTo>
                      <a:pt x="1043" y="5131"/>
                    </a:lnTo>
                    <a:lnTo>
                      <a:pt x="1050" y="5179"/>
                    </a:lnTo>
                    <a:lnTo>
                      <a:pt x="1057" y="5064"/>
                    </a:lnTo>
                    <a:lnTo>
                      <a:pt x="1064" y="5042"/>
                    </a:lnTo>
                    <a:lnTo>
                      <a:pt x="1070" y="4933"/>
                    </a:lnTo>
                    <a:lnTo>
                      <a:pt x="1076" y="4865"/>
                    </a:lnTo>
                    <a:lnTo>
                      <a:pt x="1083" y="4757"/>
                    </a:lnTo>
                    <a:lnTo>
                      <a:pt x="1090" y="4560"/>
                    </a:lnTo>
                    <a:lnTo>
                      <a:pt x="1097" y="4373"/>
                    </a:lnTo>
                    <a:lnTo>
                      <a:pt x="1104" y="3999"/>
                    </a:lnTo>
                    <a:lnTo>
                      <a:pt x="1109" y="3822"/>
                    </a:lnTo>
                    <a:lnTo>
                      <a:pt x="1116" y="3618"/>
                    </a:lnTo>
                    <a:lnTo>
                      <a:pt x="1123" y="2998"/>
                    </a:lnTo>
                    <a:lnTo>
                      <a:pt x="1130" y="2683"/>
                    </a:lnTo>
                    <a:lnTo>
                      <a:pt x="1137" y="2452"/>
                    </a:lnTo>
                    <a:lnTo>
                      <a:pt x="1143" y="2198"/>
                    </a:lnTo>
                    <a:lnTo>
                      <a:pt x="1150" y="1979"/>
                    </a:lnTo>
                    <a:lnTo>
                      <a:pt x="1156" y="1885"/>
                    </a:lnTo>
                    <a:lnTo>
                      <a:pt x="1163" y="1939"/>
                    </a:lnTo>
                    <a:lnTo>
                      <a:pt x="1170" y="2078"/>
                    </a:lnTo>
                    <a:lnTo>
                      <a:pt x="1177" y="2347"/>
                    </a:lnTo>
                    <a:lnTo>
                      <a:pt x="1183" y="2578"/>
                    </a:lnTo>
                    <a:lnTo>
                      <a:pt x="1190" y="2994"/>
                    </a:lnTo>
                    <a:lnTo>
                      <a:pt x="1196" y="3299"/>
                    </a:lnTo>
                    <a:lnTo>
                      <a:pt x="1203" y="3652"/>
                    </a:lnTo>
                    <a:lnTo>
                      <a:pt x="1210" y="4078"/>
                    </a:lnTo>
                    <a:lnTo>
                      <a:pt x="1217" y="4275"/>
                    </a:lnTo>
                    <a:lnTo>
                      <a:pt x="1223" y="4419"/>
                    </a:lnTo>
                    <a:lnTo>
                      <a:pt x="1229" y="4594"/>
                    </a:lnTo>
                    <a:lnTo>
                      <a:pt x="1236" y="4755"/>
                    </a:lnTo>
                    <a:lnTo>
                      <a:pt x="1243" y="4855"/>
                    </a:lnTo>
                    <a:lnTo>
                      <a:pt x="1250" y="4906"/>
                    </a:lnTo>
                    <a:lnTo>
                      <a:pt x="1256" y="4871"/>
                    </a:lnTo>
                    <a:lnTo>
                      <a:pt x="1262" y="4846"/>
                    </a:lnTo>
                    <a:lnTo>
                      <a:pt x="1270" y="4906"/>
                    </a:lnTo>
                    <a:lnTo>
                      <a:pt x="1276" y="4790"/>
                    </a:lnTo>
                    <a:lnTo>
                      <a:pt x="1283" y="4689"/>
                    </a:lnTo>
                    <a:lnTo>
                      <a:pt x="1290" y="4561"/>
                    </a:lnTo>
                    <a:lnTo>
                      <a:pt x="1296" y="4475"/>
                    </a:lnTo>
                    <a:lnTo>
                      <a:pt x="1303" y="4353"/>
                    </a:lnTo>
                    <a:lnTo>
                      <a:pt x="1309" y="4303"/>
                    </a:lnTo>
                    <a:lnTo>
                      <a:pt x="1316" y="4086"/>
                    </a:lnTo>
                    <a:lnTo>
                      <a:pt x="1323" y="3967"/>
                    </a:lnTo>
                    <a:lnTo>
                      <a:pt x="1329" y="3845"/>
                    </a:lnTo>
                    <a:lnTo>
                      <a:pt x="1336" y="3807"/>
                    </a:lnTo>
                    <a:lnTo>
                      <a:pt x="1343" y="3817"/>
                    </a:lnTo>
                    <a:lnTo>
                      <a:pt x="1349" y="3774"/>
                    </a:lnTo>
                    <a:lnTo>
                      <a:pt x="1356" y="3870"/>
                    </a:lnTo>
                    <a:lnTo>
                      <a:pt x="1363" y="3944"/>
                    </a:lnTo>
                    <a:lnTo>
                      <a:pt x="1369" y="3986"/>
                    </a:lnTo>
                    <a:lnTo>
                      <a:pt x="1376" y="4082"/>
                    </a:lnTo>
                    <a:lnTo>
                      <a:pt x="1382" y="4217"/>
                    </a:lnTo>
                    <a:lnTo>
                      <a:pt x="1389" y="4267"/>
                    </a:lnTo>
                    <a:lnTo>
                      <a:pt x="1396" y="4396"/>
                    </a:lnTo>
                    <a:lnTo>
                      <a:pt x="1403" y="4465"/>
                    </a:lnTo>
                    <a:lnTo>
                      <a:pt x="1409" y="4440"/>
                    </a:lnTo>
                    <a:lnTo>
                      <a:pt x="1415" y="4529"/>
                    </a:lnTo>
                    <a:lnTo>
                      <a:pt x="1423" y="4513"/>
                    </a:lnTo>
                    <a:lnTo>
                      <a:pt x="1429" y="4509"/>
                    </a:lnTo>
                    <a:lnTo>
                      <a:pt x="1436" y="4601"/>
                    </a:lnTo>
                    <a:lnTo>
                      <a:pt x="1442" y="4463"/>
                    </a:lnTo>
                    <a:lnTo>
                      <a:pt x="1449" y="4400"/>
                    </a:lnTo>
                    <a:lnTo>
                      <a:pt x="1456" y="4221"/>
                    </a:lnTo>
                    <a:lnTo>
                      <a:pt x="1462" y="4005"/>
                    </a:lnTo>
                    <a:lnTo>
                      <a:pt x="1469" y="3764"/>
                    </a:lnTo>
                    <a:lnTo>
                      <a:pt x="1476" y="3306"/>
                    </a:lnTo>
                    <a:lnTo>
                      <a:pt x="1482" y="2995"/>
                    </a:lnTo>
                    <a:lnTo>
                      <a:pt x="1489" y="2657"/>
                    </a:lnTo>
                    <a:lnTo>
                      <a:pt x="1495" y="2029"/>
                    </a:lnTo>
                    <a:lnTo>
                      <a:pt x="1502" y="1502"/>
                    </a:lnTo>
                    <a:lnTo>
                      <a:pt x="1509" y="973"/>
                    </a:lnTo>
                    <a:lnTo>
                      <a:pt x="1516" y="526"/>
                    </a:lnTo>
                    <a:lnTo>
                      <a:pt x="1522" y="192"/>
                    </a:lnTo>
                    <a:lnTo>
                      <a:pt x="1529" y="70"/>
                    </a:lnTo>
                    <a:lnTo>
                      <a:pt x="1535" y="0"/>
                    </a:lnTo>
                    <a:lnTo>
                      <a:pt x="1542" y="228"/>
                    </a:lnTo>
                    <a:lnTo>
                      <a:pt x="1549" y="404"/>
                    </a:lnTo>
                    <a:lnTo>
                      <a:pt x="1555" y="871"/>
                    </a:lnTo>
                    <a:lnTo>
                      <a:pt x="1562" y="1408"/>
                    </a:lnTo>
                    <a:lnTo>
                      <a:pt x="1569" y="2002"/>
                    </a:lnTo>
                    <a:lnTo>
                      <a:pt x="1575" y="2512"/>
                    </a:lnTo>
                    <a:lnTo>
                      <a:pt x="1582" y="3062"/>
                    </a:lnTo>
                    <a:lnTo>
                      <a:pt x="1589" y="3505"/>
                    </a:lnTo>
                    <a:lnTo>
                      <a:pt x="1595" y="3824"/>
                    </a:lnTo>
                    <a:lnTo>
                      <a:pt x="1602" y="4031"/>
                    </a:lnTo>
                    <a:lnTo>
                      <a:pt x="1609" y="4246"/>
                    </a:lnTo>
                    <a:lnTo>
                      <a:pt x="1615" y="4372"/>
                    </a:lnTo>
                    <a:lnTo>
                      <a:pt x="1622" y="4422"/>
                    </a:lnTo>
                    <a:lnTo>
                      <a:pt x="1629" y="4469"/>
                    </a:lnTo>
                    <a:lnTo>
                      <a:pt x="1635" y="4478"/>
                    </a:lnTo>
                    <a:lnTo>
                      <a:pt x="1642" y="4342"/>
                    </a:lnTo>
                    <a:lnTo>
                      <a:pt x="1648" y="4352"/>
                    </a:lnTo>
                    <a:lnTo>
                      <a:pt x="1655" y="4223"/>
                    </a:lnTo>
                    <a:lnTo>
                      <a:pt x="1662" y="4160"/>
                    </a:lnTo>
                    <a:lnTo>
                      <a:pt x="1668" y="4103"/>
                    </a:lnTo>
                    <a:lnTo>
                      <a:pt x="1675" y="3938"/>
                    </a:lnTo>
                    <a:lnTo>
                      <a:pt x="1682" y="3794"/>
                    </a:lnTo>
                    <a:lnTo>
                      <a:pt x="1689" y="3664"/>
                    </a:lnTo>
                    <a:lnTo>
                      <a:pt x="1695" y="3455"/>
                    </a:lnTo>
                    <a:lnTo>
                      <a:pt x="1702" y="3303"/>
                    </a:lnTo>
                    <a:lnTo>
                      <a:pt x="1708" y="3194"/>
                    </a:lnTo>
                    <a:lnTo>
                      <a:pt x="1715" y="3251"/>
                    </a:lnTo>
                    <a:lnTo>
                      <a:pt x="1722" y="3111"/>
                    </a:lnTo>
                    <a:lnTo>
                      <a:pt x="1728" y="3257"/>
                    </a:lnTo>
                    <a:lnTo>
                      <a:pt x="1735" y="3306"/>
                    </a:lnTo>
                    <a:lnTo>
                      <a:pt x="1742" y="3445"/>
                    </a:lnTo>
                    <a:lnTo>
                      <a:pt x="1748" y="3555"/>
                    </a:lnTo>
                    <a:lnTo>
                      <a:pt x="1755" y="3805"/>
                    </a:lnTo>
                    <a:lnTo>
                      <a:pt x="1762" y="3971"/>
                    </a:lnTo>
                    <a:lnTo>
                      <a:pt x="1768" y="3998"/>
                    </a:lnTo>
                    <a:lnTo>
                      <a:pt x="1775" y="4136"/>
                    </a:lnTo>
                    <a:lnTo>
                      <a:pt x="1781" y="4217"/>
                    </a:lnTo>
                    <a:lnTo>
                      <a:pt x="1788" y="4297"/>
                    </a:lnTo>
                    <a:lnTo>
                      <a:pt x="1795" y="4372"/>
                    </a:lnTo>
                    <a:lnTo>
                      <a:pt x="1801" y="4334"/>
                    </a:lnTo>
                    <a:lnTo>
                      <a:pt x="1808" y="4377"/>
                    </a:lnTo>
                    <a:lnTo>
                      <a:pt x="1815" y="4406"/>
                    </a:lnTo>
                    <a:lnTo>
                      <a:pt x="1821" y="4386"/>
                    </a:lnTo>
                    <a:lnTo>
                      <a:pt x="1828" y="4297"/>
                    </a:lnTo>
                    <a:lnTo>
                      <a:pt x="1835" y="4089"/>
                    </a:lnTo>
                    <a:lnTo>
                      <a:pt x="1842" y="3973"/>
                    </a:lnTo>
                    <a:lnTo>
                      <a:pt x="1848" y="3702"/>
                    </a:lnTo>
                    <a:lnTo>
                      <a:pt x="1854" y="3269"/>
                    </a:lnTo>
                    <a:lnTo>
                      <a:pt x="1861" y="2868"/>
                    </a:lnTo>
                    <a:lnTo>
                      <a:pt x="1868" y="2551"/>
                    </a:lnTo>
                    <a:lnTo>
                      <a:pt x="1875" y="2045"/>
                    </a:lnTo>
                    <a:lnTo>
                      <a:pt x="1881" y="1527"/>
                    </a:lnTo>
                    <a:lnTo>
                      <a:pt x="1888" y="1233"/>
                    </a:lnTo>
                    <a:lnTo>
                      <a:pt x="1894" y="903"/>
                    </a:lnTo>
                    <a:lnTo>
                      <a:pt x="1901" y="687"/>
                    </a:lnTo>
                    <a:lnTo>
                      <a:pt x="1908" y="603"/>
                    </a:lnTo>
                    <a:lnTo>
                      <a:pt x="1914" y="724"/>
                    </a:lnTo>
                    <a:lnTo>
                      <a:pt x="1921" y="894"/>
                    </a:lnTo>
                    <a:lnTo>
                      <a:pt x="1928" y="1299"/>
                    </a:lnTo>
                    <a:lnTo>
                      <a:pt x="1934" y="1711"/>
                    </a:lnTo>
                    <a:lnTo>
                      <a:pt x="1941" y="2266"/>
                    </a:lnTo>
                    <a:lnTo>
                      <a:pt x="1948" y="2618"/>
                    </a:lnTo>
                    <a:lnTo>
                      <a:pt x="1955" y="3151"/>
                    </a:lnTo>
                    <a:lnTo>
                      <a:pt x="1961" y="3535"/>
                    </a:lnTo>
                    <a:lnTo>
                      <a:pt x="1967" y="3955"/>
                    </a:lnTo>
                    <a:lnTo>
                      <a:pt x="1974" y="4151"/>
                    </a:lnTo>
                    <a:lnTo>
                      <a:pt x="1981" y="4398"/>
                    </a:lnTo>
                    <a:lnTo>
                      <a:pt x="1988" y="4526"/>
                    </a:lnTo>
                    <a:lnTo>
                      <a:pt x="1994" y="4613"/>
                    </a:lnTo>
                    <a:lnTo>
                      <a:pt x="2001" y="4677"/>
                    </a:lnTo>
                    <a:lnTo>
                      <a:pt x="2007" y="4634"/>
                    </a:lnTo>
                    <a:lnTo>
                      <a:pt x="2014" y="4629"/>
                    </a:lnTo>
                    <a:lnTo>
                      <a:pt x="2021" y="4565"/>
                    </a:lnTo>
                    <a:lnTo>
                      <a:pt x="2028" y="4618"/>
                    </a:lnTo>
                    <a:lnTo>
                      <a:pt x="2034" y="4531"/>
                    </a:lnTo>
                    <a:lnTo>
                      <a:pt x="2041" y="4489"/>
                    </a:lnTo>
                    <a:lnTo>
                      <a:pt x="2047" y="4322"/>
                    </a:lnTo>
                    <a:lnTo>
                      <a:pt x="2054" y="4277"/>
                    </a:lnTo>
                    <a:lnTo>
                      <a:pt x="2061" y="4207"/>
                    </a:lnTo>
                    <a:lnTo>
                      <a:pt x="2067" y="4102"/>
                    </a:lnTo>
                    <a:lnTo>
                      <a:pt x="2075" y="4069"/>
                    </a:lnTo>
                    <a:lnTo>
                      <a:pt x="2080" y="3926"/>
                    </a:lnTo>
                    <a:lnTo>
                      <a:pt x="2087" y="3896"/>
                    </a:lnTo>
                    <a:lnTo>
                      <a:pt x="2094" y="3944"/>
                    </a:lnTo>
                    <a:lnTo>
                      <a:pt x="2101" y="3888"/>
                    </a:lnTo>
                    <a:lnTo>
                      <a:pt x="2108" y="4044"/>
                    </a:lnTo>
                    <a:lnTo>
                      <a:pt x="2114" y="4105"/>
                    </a:lnTo>
                    <a:lnTo>
                      <a:pt x="2120" y="4126"/>
                    </a:lnTo>
                    <a:lnTo>
                      <a:pt x="2127" y="4300"/>
                    </a:lnTo>
                    <a:lnTo>
                      <a:pt x="2134" y="4371"/>
                    </a:lnTo>
                    <a:lnTo>
                      <a:pt x="2141" y="4472"/>
                    </a:lnTo>
                    <a:lnTo>
                      <a:pt x="2147" y="4600"/>
                    </a:lnTo>
                    <a:lnTo>
                      <a:pt x="2154" y="4652"/>
                    </a:lnTo>
                    <a:lnTo>
                      <a:pt x="2160" y="4682"/>
                    </a:lnTo>
                    <a:lnTo>
                      <a:pt x="2167" y="4731"/>
                    </a:lnTo>
                    <a:lnTo>
                      <a:pt x="2174" y="4804"/>
                    </a:lnTo>
                    <a:lnTo>
                      <a:pt x="2181" y="4815"/>
                    </a:lnTo>
                    <a:lnTo>
                      <a:pt x="2187" y="4772"/>
                    </a:lnTo>
                    <a:lnTo>
                      <a:pt x="2193" y="4800"/>
                    </a:lnTo>
                    <a:lnTo>
                      <a:pt x="2200" y="4706"/>
                    </a:lnTo>
                    <a:lnTo>
                      <a:pt x="2207" y="4668"/>
                    </a:lnTo>
                    <a:lnTo>
                      <a:pt x="2214" y="4510"/>
                    </a:lnTo>
                    <a:lnTo>
                      <a:pt x="2221" y="4382"/>
                    </a:lnTo>
                    <a:lnTo>
                      <a:pt x="2228" y="4242"/>
                    </a:lnTo>
                    <a:lnTo>
                      <a:pt x="2233" y="3951"/>
                    </a:lnTo>
                    <a:lnTo>
                      <a:pt x="2240" y="3730"/>
                    </a:lnTo>
                    <a:lnTo>
                      <a:pt x="2247" y="3452"/>
                    </a:lnTo>
                    <a:lnTo>
                      <a:pt x="2254" y="3114"/>
                    </a:lnTo>
                    <a:lnTo>
                      <a:pt x="2261" y="2927"/>
                    </a:lnTo>
                    <a:lnTo>
                      <a:pt x="2267" y="2687"/>
                    </a:lnTo>
                    <a:lnTo>
                      <a:pt x="2273" y="2556"/>
                    </a:lnTo>
                    <a:lnTo>
                      <a:pt x="2280" y="2583"/>
                    </a:lnTo>
                    <a:lnTo>
                      <a:pt x="2287" y="2489"/>
                    </a:lnTo>
                    <a:lnTo>
                      <a:pt x="2294" y="2669"/>
                    </a:lnTo>
                    <a:lnTo>
                      <a:pt x="2300" y="2866"/>
                    </a:lnTo>
                    <a:lnTo>
                      <a:pt x="2308" y="3072"/>
                    </a:lnTo>
                    <a:lnTo>
                      <a:pt x="2313" y="3419"/>
                    </a:lnTo>
                    <a:lnTo>
                      <a:pt x="2320" y="3627"/>
                    </a:lnTo>
                    <a:lnTo>
                      <a:pt x="2327" y="4002"/>
                    </a:lnTo>
                    <a:lnTo>
                      <a:pt x="2334" y="4168"/>
                    </a:lnTo>
                    <a:lnTo>
                      <a:pt x="2341" y="4497"/>
                    </a:lnTo>
                    <a:lnTo>
                      <a:pt x="2346" y="4617"/>
                    </a:lnTo>
                    <a:lnTo>
                      <a:pt x="2353" y="4780"/>
                    </a:lnTo>
                    <a:lnTo>
                      <a:pt x="2360" y="4964"/>
                    </a:lnTo>
                    <a:lnTo>
                      <a:pt x="2367" y="4927"/>
                    </a:lnTo>
                    <a:lnTo>
                      <a:pt x="2374" y="5019"/>
                    </a:lnTo>
                    <a:lnTo>
                      <a:pt x="2379" y="5096"/>
                    </a:lnTo>
                    <a:lnTo>
                      <a:pt x="2386" y="5029"/>
                    </a:lnTo>
                    <a:lnTo>
                      <a:pt x="2393" y="5052"/>
                    </a:lnTo>
                    <a:lnTo>
                      <a:pt x="2400" y="5056"/>
                    </a:lnTo>
                    <a:lnTo>
                      <a:pt x="2407" y="5043"/>
                    </a:lnTo>
                    <a:lnTo>
                      <a:pt x="2414" y="4971"/>
                    </a:lnTo>
                    <a:lnTo>
                      <a:pt x="2419" y="4936"/>
                    </a:lnTo>
                    <a:lnTo>
                      <a:pt x="2426" y="4919"/>
                    </a:lnTo>
                    <a:lnTo>
                      <a:pt x="2433" y="4867"/>
                    </a:lnTo>
                    <a:lnTo>
                      <a:pt x="2440" y="4881"/>
                    </a:lnTo>
                    <a:lnTo>
                      <a:pt x="2447" y="4829"/>
                    </a:lnTo>
                    <a:lnTo>
                      <a:pt x="2454" y="4806"/>
                    </a:lnTo>
                    <a:lnTo>
                      <a:pt x="2459" y="4811"/>
                    </a:lnTo>
                    <a:lnTo>
                      <a:pt x="2466" y="4773"/>
                    </a:lnTo>
                    <a:lnTo>
                      <a:pt x="2473" y="4783"/>
                    </a:lnTo>
                    <a:lnTo>
                      <a:pt x="2480" y="4742"/>
                    </a:lnTo>
                    <a:lnTo>
                      <a:pt x="2487" y="4829"/>
                    </a:lnTo>
                    <a:lnTo>
                      <a:pt x="2494" y="4839"/>
                    </a:lnTo>
                    <a:lnTo>
                      <a:pt x="2499" y="4904"/>
                    </a:lnTo>
                    <a:lnTo>
                      <a:pt x="2506" y="4951"/>
                    </a:lnTo>
                    <a:lnTo>
                      <a:pt x="2513" y="5008"/>
                    </a:lnTo>
                    <a:lnTo>
                      <a:pt x="2520" y="5085"/>
                    </a:lnTo>
                    <a:lnTo>
                      <a:pt x="2527" y="5061"/>
                    </a:lnTo>
                    <a:lnTo>
                      <a:pt x="2532" y="5121"/>
                    </a:lnTo>
                    <a:lnTo>
                      <a:pt x="2539" y="5131"/>
                    </a:lnTo>
                    <a:lnTo>
                      <a:pt x="2546" y="5167"/>
                    </a:lnTo>
                    <a:lnTo>
                      <a:pt x="2553" y="5172"/>
                    </a:lnTo>
                    <a:lnTo>
                      <a:pt x="2560" y="5131"/>
                    </a:lnTo>
                    <a:lnTo>
                      <a:pt x="2567" y="5123"/>
                    </a:lnTo>
                    <a:lnTo>
                      <a:pt x="2574" y="5118"/>
                    </a:lnTo>
                    <a:lnTo>
                      <a:pt x="2579" y="5025"/>
                    </a:lnTo>
                    <a:lnTo>
                      <a:pt x="2586" y="4968"/>
                    </a:lnTo>
                    <a:lnTo>
                      <a:pt x="2593" y="4905"/>
                    </a:lnTo>
                    <a:lnTo>
                      <a:pt x="2600" y="4875"/>
                    </a:lnTo>
                    <a:lnTo>
                      <a:pt x="2607" y="4750"/>
                    </a:lnTo>
                    <a:lnTo>
                      <a:pt x="2612" y="4610"/>
                    </a:lnTo>
                    <a:lnTo>
                      <a:pt x="2619" y="4410"/>
                    </a:lnTo>
                    <a:lnTo>
                      <a:pt x="2626" y="4407"/>
                    </a:lnTo>
                    <a:lnTo>
                      <a:pt x="2633" y="4153"/>
                    </a:lnTo>
                    <a:lnTo>
                      <a:pt x="2640" y="4155"/>
                    </a:lnTo>
                    <a:lnTo>
                      <a:pt x="2647" y="4089"/>
                    </a:lnTo>
                    <a:lnTo>
                      <a:pt x="2652" y="3961"/>
                    </a:lnTo>
                    <a:lnTo>
                      <a:pt x="2659" y="3963"/>
                    </a:lnTo>
                    <a:lnTo>
                      <a:pt x="2666" y="4042"/>
                    </a:lnTo>
                    <a:lnTo>
                      <a:pt x="2673" y="3998"/>
                    </a:lnTo>
                    <a:lnTo>
                      <a:pt x="2680" y="4186"/>
                    </a:lnTo>
                    <a:lnTo>
                      <a:pt x="2687" y="4372"/>
                    </a:lnTo>
                    <a:lnTo>
                      <a:pt x="2692" y="4447"/>
                    </a:lnTo>
                    <a:lnTo>
                      <a:pt x="2699" y="4593"/>
                    </a:lnTo>
                    <a:lnTo>
                      <a:pt x="2706" y="4705"/>
                    </a:lnTo>
                    <a:lnTo>
                      <a:pt x="2713" y="4886"/>
                    </a:lnTo>
                    <a:lnTo>
                      <a:pt x="2720" y="5019"/>
                    </a:lnTo>
                    <a:lnTo>
                      <a:pt x="2726" y="5069"/>
                    </a:lnTo>
                    <a:lnTo>
                      <a:pt x="2732" y="5150"/>
                    </a:lnTo>
                    <a:lnTo>
                      <a:pt x="2739" y="5237"/>
                    </a:lnTo>
                    <a:lnTo>
                      <a:pt x="2746" y="5214"/>
                    </a:lnTo>
                    <a:lnTo>
                      <a:pt x="2753" y="5219"/>
                    </a:lnTo>
                    <a:lnTo>
                      <a:pt x="2760" y="5233"/>
                    </a:lnTo>
                    <a:lnTo>
                      <a:pt x="2765" y="5268"/>
                    </a:lnTo>
                    <a:lnTo>
                      <a:pt x="2772" y="5237"/>
                    </a:lnTo>
                    <a:lnTo>
                      <a:pt x="2779" y="5240"/>
                    </a:lnTo>
                    <a:lnTo>
                      <a:pt x="2786" y="5206"/>
                    </a:lnTo>
                    <a:lnTo>
                      <a:pt x="2793" y="5247"/>
                    </a:lnTo>
                    <a:lnTo>
                      <a:pt x="2800" y="5214"/>
                    </a:lnTo>
                    <a:lnTo>
                      <a:pt x="2806" y="5222"/>
                    </a:lnTo>
                    <a:lnTo>
                      <a:pt x="2812" y="5184"/>
                    </a:lnTo>
                    <a:lnTo>
                      <a:pt x="2819" y="5183"/>
                    </a:lnTo>
                    <a:lnTo>
                      <a:pt x="2826" y="5173"/>
                    </a:lnTo>
                    <a:lnTo>
                      <a:pt x="2833" y="5177"/>
                    </a:lnTo>
                    <a:lnTo>
                      <a:pt x="2839" y="5172"/>
                    </a:lnTo>
                    <a:lnTo>
                      <a:pt x="2845" y="5163"/>
                    </a:lnTo>
                    <a:lnTo>
                      <a:pt x="2852" y="5144"/>
                    </a:lnTo>
                    <a:lnTo>
                      <a:pt x="2859" y="5177"/>
                    </a:lnTo>
                    <a:lnTo>
                      <a:pt x="2866" y="5180"/>
                    </a:lnTo>
                    <a:lnTo>
                      <a:pt x="2873" y="5209"/>
                    </a:lnTo>
                    <a:lnTo>
                      <a:pt x="2879" y="5198"/>
                    </a:lnTo>
                    <a:lnTo>
                      <a:pt x="2885" y="5240"/>
                    </a:lnTo>
                    <a:lnTo>
                      <a:pt x="2892" y="5231"/>
                    </a:lnTo>
                    <a:lnTo>
                      <a:pt x="2899" y="5250"/>
                    </a:lnTo>
                    <a:lnTo>
                      <a:pt x="2906" y="5250"/>
                    </a:lnTo>
                    <a:lnTo>
                      <a:pt x="2912" y="5309"/>
                    </a:lnTo>
                    <a:lnTo>
                      <a:pt x="2919" y="5325"/>
                    </a:lnTo>
                    <a:lnTo>
                      <a:pt x="2925" y="5256"/>
                    </a:lnTo>
                    <a:lnTo>
                      <a:pt x="2932" y="5246"/>
                    </a:lnTo>
                    <a:lnTo>
                      <a:pt x="2939" y="5273"/>
                    </a:lnTo>
                    <a:lnTo>
                      <a:pt x="2946" y="5267"/>
                    </a:lnTo>
                    <a:lnTo>
                      <a:pt x="2952" y="5239"/>
                    </a:lnTo>
                    <a:lnTo>
                      <a:pt x="2959" y="5183"/>
                    </a:lnTo>
                    <a:lnTo>
                      <a:pt x="2965" y="5163"/>
                    </a:lnTo>
                    <a:lnTo>
                      <a:pt x="2972" y="5129"/>
                    </a:lnTo>
                    <a:lnTo>
                      <a:pt x="2979" y="5089"/>
                    </a:lnTo>
                    <a:lnTo>
                      <a:pt x="2986" y="5033"/>
                    </a:lnTo>
                    <a:lnTo>
                      <a:pt x="2992" y="4950"/>
                    </a:lnTo>
                    <a:lnTo>
                      <a:pt x="2998" y="4918"/>
                    </a:lnTo>
                    <a:lnTo>
                      <a:pt x="3005" y="4889"/>
                    </a:lnTo>
                    <a:lnTo>
                      <a:pt x="3012" y="4814"/>
                    </a:lnTo>
                    <a:lnTo>
                      <a:pt x="3019" y="4801"/>
                    </a:lnTo>
                    <a:lnTo>
                      <a:pt x="3025" y="4763"/>
                    </a:lnTo>
                    <a:lnTo>
                      <a:pt x="3032" y="4736"/>
                    </a:lnTo>
                    <a:lnTo>
                      <a:pt x="3039" y="4704"/>
                    </a:lnTo>
                    <a:lnTo>
                      <a:pt x="3045" y="4775"/>
                    </a:lnTo>
                    <a:lnTo>
                      <a:pt x="3052" y="4817"/>
                    </a:lnTo>
                    <a:lnTo>
                      <a:pt x="3059" y="4864"/>
                    </a:lnTo>
                    <a:lnTo>
                      <a:pt x="3065" y="4964"/>
                    </a:lnTo>
                    <a:lnTo>
                      <a:pt x="3072" y="4969"/>
                    </a:lnTo>
                    <a:lnTo>
                      <a:pt x="3078" y="5077"/>
                    </a:lnTo>
                    <a:lnTo>
                      <a:pt x="3085" y="5119"/>
                    </a:lnTo>
                    <a:lnTo>
                      <a:pt x="3092" y="5165"/>
                    </a:lnTo>
                    <a:lnTo>
                      <a:pt x="3099" y="5229"/>
                    </a:lnTo>
                    <a:lnTo>
                      <a:pt x="3105" y="5272"/>
                    </a:lnTo>
                    <a:lnTo>
                      <a:pt x="3112" y="5283"/>
                    </a:lnTo>
                    <a:lnTo>
                      <a:pt x="3119" y="5273"/>
                    </a:lnTo>
                    <a:lnTo>
                      <a:pt x="3125" y="5273"/>
                    </a:lnTo>
                    <a:lnTo>
                      <a:pt x="3132" y="5304"/>
                    </a:lnTo>
                    <a:lnTo>
                      <a:pt x="3138" y="5330"/>
                    </a:lnTo>
                    <a:lnTo>
                      <a:pt x="3145" y="5285"/>
                    </a:lnTo>
                    <a:lnTo>
                      <a:pt x="3152" y="5304"/>
                    </a:lnTo>
                    <a:lnTo>
                      <a:pt x="3158" y="5321"/>
                    </a:lnTo>
                    <a:lnTo>
                      <a:pt x="3165" y="5304"/>
                    </a:lnTo>
                    <a:lnTo>
                      <a:pt x="3172" y="5262"/>
                    </a:lnTo>
                    <a:lnTo>
                      <a:pt x="3178" y="5280"/>
                    </a:lnTo>
                    <a:lnTo>
                      <a:pt x="3185" y="5284"/>
                    </a:lnTo>
                    <a:lnTo>
                      <a:pt x="3192" y="5292"/>
                    </a:lnTo>
                    <a:lnTo>
                      <a:pt x="3198" y="5308"/>
                    </a:lnTo>
                    <a:lnTo>
                      <a:pt x="3205" y="5306"/>
                    </a:lnTo>
                    <a:lnTo>
                      <a:pt x="3212" y="5271"/>
                    </a:lnTo>
                    <a:lnTo>
                      <a:pt x="3218" y="5246"/>
                    </a:lnTo>
                    <a:lnTo>
                      <a:pt x="3225" y="5308"/>
                    </a:lnTo>
                    <a:lnTo>
                      <a:pt x="3231" y="5275"/>
                    </a:lnTo>
                    <a:lnTo>
                      <a:pt x="3238" y="5263"/>
                    </a:lnTo>
                    <a:lnTo>
                      <a:pt x="3245" y="5265"/>
                    </a:lnTo>
                    <a:lnTo>
                      <a:pt x="3251" y="5296"/>
                    </a:lnTo>
                    <a:lnTo>
                      <a:pt x="3258" y="5323"/>
                    </a:lnTo>
                    <a:lnTo>
                      <a:pt x="3265" y="5310"/>
                    </a:lnTo>
                    <a:lnTo>
                      <a:pt x="3272" y="5310"/>
                    </a:lnTo>
                    <a:lnTo>
                      <a:pt x="3278" y="5293"/>
                    </a:lnTo>
                    <a:lnTo>
                      <a:pt x="3285" y="5277"/>
                    </a:lnTo>
                    <a:lnTo>
                      <a:pt x="3291" y="5287"/>
                    </a:lnTo>
                    <a:lnTo>
                      <a:pt x="3298" y="5302"/>
                    </a:lnTo>
                    <a:lnTo>
                      <a:pt x="3305" y="5317"/>
                    </a:lnTo>
                    <a:lnTo>
                      <a:pt x="3311" y="5250"/>
                    </a:lnTo>
                    <a:lnTo>
                      <a:pt x="3318" y="5292"/>
                    </a:lnTo>
                    <a:lnTo>
                      <a:pt x="3325" y="5287"/>
                    </a:lnTo>
                    <a:lnTo>
                      <a:pt x="3331" y="5265"/>
                    </a:lnTo>
                    <a:lnTo>
                      <a:pt x="3338" y="5275"/>
                    </a:lnTo>
                    <a:lnTo>
                      <a:pt x="3345" y="5235"/>
                    </a:lnTo>
                    <a:lnTo>
                      <a:pt x="3352" y="5271"/>
                    </a:lnTo>
                    <a:lnTo>
                      <a:pt x="3358" y="5255"/>
                    </a:lnTo>
                    <a:lnTo>
                      <a:pt x="3364" y="5202"/>
                    </a:lnTo>
                    <a:lnTo>
                      <a:pt x="3371" y="5158"/>
                    </a:lnTo>
                    <a:lnTo>
                      <a:pt x="3378" y="5112"/>
                    </a:lnTo>
                    <a:lnTo>
                      <a:pt x="3385" y="5110"/>
                    </a:lnTo>
                    <a:lnTo>
                      <a:pt x="3391" y="5083"/>
                    </a:lnTo>
                    <a:lnTo>
                      <a:pt x="3398" y="5043"/>
                    </a:lnTo>
                    <a:lnTo>
                      <a:pt x="3404" y="5063"/>
                    </a:lnTo>
                    <a:lnTo>
                      <a:pt x="3411" y="5077"/>
                    </a:lnTo>
                    <a:lnTo>
                      <a:pt x="3418" y="5085"/>
                    </a:lnTo>
                    <a:lnTo>
                      <a:pt x="3425" y="5133"/>
                    </a:lnTo>
                    <a:lnTo>
                      <a:pt x="3431" y="5133"/>
                    </a:lnTo>
                    <a:lnTo>
                      <a:pt x="3437" y="5180"/>
                    </a:lnTo>
                    <a:lnTo>
                      <a:pt x="3444" y="5215"/>
                    </a:lnTo>
                    <a:lnTo>
                      <a:pt x="3451" y="5227"/>
                    </a:lnTo>
                    <a:lnTo>
                      <a:pt x="3458" y="5248"/>
                    </a:lnTo>
                    <a:lnTo>
                      <a:pt x="3465" y="5271"/>
                    </a:lnTo>
                    <a:lnTo>
                      <a:pt x="3471" y="5293"/>
                    </a:lnTo>
                    <a:lnTo>
                      <a:pt x="3477" y="5243"/>
                    </a:lnTo>
                    <a:lnTo>
                      <a:pt x="3484" y="5265"/>
                    </a:lnTo>
                    <a:lnTo>
                      <a:pt x="3491" y="5294"/>
                    </a:lnTo>
                    <a:lnTo>
                      <a:pt x="3498" y="5308"/>
                    </a:lnTo>
                    <a:lnTo>
                      <a:pt x="3505" y="5292"/>
                    </a:lnTo>
                    <a:lnTo>
                      <a:pt x="3511" y="5305"/>
                    </a:lnTo>
                    <a:lnTo>
                      <a:pt x="3517" y="5314"/>
                    </a:lnTo>
                    <a:lnTo>
                      <a:pt x="3524" y="5321"/>
                    </a:lnTo>
                    <a:lnTo>
                      <a:pt x="3531" y="5327"/>
                    </a:lnTo>
                    <a:lnTo>
                      <a:pt x="3538" y="5294"/>
                    </a:lnTo>
                    <a:lnTo>
                      <a:pt x="3544" y="5285"/>
                    </a:lnTo>
                    <a:lnTo>
                      <a:pt x="3550" y="5300"/>
                    </a:lnTo>
                    <a:lnTo>
                      <a:pt x="3557" y="5297"/>
                    </a:lnTo>
                    <a:lnTo>
                      <a:pt x="3564" y="5312"/>
                    </a:lnTo>
                    <a:lnTo>
                      <a:pt x="3571" y="5301"/>
                    </a:lnTo>
                    <a:lnTo>
                      <a:pt x="3578" y="5312"/>
                    </a:lnTo>
                    <a:lnTo>
                      <a:pt x="3585" y="5292"/>
                    </a:lnTo>
                    <a:lnTo>
                      <a:pt x="3590" y="5342"/>
                    </a:lnTo>
                    <a:lnTo>
                      <a:pt x="3597" y="5308"/>
                    </a:lnTo>
                    <a:lnTo>
                      <a:pt x="3604" y="5322"/>
                    </a:lnTo>
                    <a:lnTo>
                      <a:pt x="3611" y="5337"/>
                    </a:lnTo>
                    <a:lnTo>
                      <a:pt x="3618" y="5302"/>
                    </a:lnTo>
                    <a:lnTo>
                      <a:pt x="3624" y="5304"/>
                    </a:lnTo>
                    <a:lnTo>
                      <a:pt x="3630" y="5312"/>
                    </a:lnTo>
                    <a:lnTo>
                      <a:pt x="3637" y="5285"/>
                    </a:lnTo>
                    <a:lnTo>
                      <a:pt x="3644" y="5323"/>
                    </a:lnTo>
                    <a:lnTo>
                      <a:pt x="3651" y="5302"/>
                    </a:lnTo>
                    <a:lnTo>
                      <a:pt x="3657" y="5298"/>
                    </a:lnTo>
                    <a:lnTo>
                      <a:pt x="3665" y="5294"/>
                    </a:lnTo>
                    <a:lnTo>
                      <a:pt x="3670" y="5343"/>
                    </a:lnTo>
                    <a:lnTo>
                      <a:pt x="3677" y="5314"/>
                    </a:lnTo>
                    <a:lnTo>
                      <a:pt x="3684" y="5331"/>
                    </a:lnTo>
                    <a:lnTo>
                      <a:pt x="3691" y="5315"/>
                    </a:lnTo>
                    <a:lnTo>
                      <a:pt x="3698" y="5348"/>
                    </a:lnTo>
                    <a:lnTo>
                      <a:pt x="3703" y="5331"/>
                    </a:lnTo>
                    <a:lnTo>
                      <a:pt x="3710" y="5334"/>
                    </a:lnTo>
                    <a:lnTo>
                      <a:pt x="3717" y="5308"/>
                    </a:lnTo>
                    <a:lnTo>
                      <a:pt x="3724" y="5306"/>
                    </a:lnTo>
                    <a:lnTo>
                      <a:pt x="3731" y="5306"/>
                    </a:lnTo>
                    <a:lnTo>
                      <a:pt x="3738" y="5268"/>
                    </a:lnTo>
                    <a:lnTo>
                      <a:pt x="3743" y="5271"/>
                    </a:lnTo>
                  </a:path>
                </a:pathLst>
              </a:custGeom>
              <a:noFill/>
              <a:ln w="23876">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52348" name="Line 34"/>
              <p:cNvSpPr>
                <a:spLocks noChangeShapeType="1"/>
              </p:cNvSpPr>
              <p:nvPr/>
            </p:nvSpPr>
            <p:spPr bwMode="auto">
              <a:xfrm flipV="1">
                <a:off x="3741" y="1417"/>
                <a:ext cx="2" cy="26"/>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49" name="Line 35"/>
              <p:cNvSpPr>
                <a:spLocks noChangeShapeType="1"/>
              </p:cNvSpPr>
              <p:nvPr/>
            </p:nvSpPr>
            <p:spPr bwMode="auto">
              <a:xfrm flipV="1">
                <a:off x="4501" y="1424"/>
                <a:ext cx="2" cy="26"/>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50" name="Line 36"/>
              <p:cNvSpPr>
                <a:spLocks noChangeShapeType="1"/>
              </p:cNvSpPr>
              <p:nvPr/>
            </p:nvSpPr>
            <p:spPr bwMode="auto">
              <a:xfrm flipV="1">
                <a:off x="4881" y="1421"/>
                <a:ext cx="2" cy="13"/>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51" name="Line 37"/>
              <p:cNvSpPr>
                <a:spLocks noChangeShapeType="1"/>
              </p:cNvSpPr>
              <p:nvPr/>
            </p:nvSpPr>
            <p:spPr bwMode="auto">
              <a:xfrm flipV="1">
                <a:off x="5262" y="1420"/>
                <a:ext cx="2" cy="25"/>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52" name="Line 38"/>
              <p:cNvSpPr>
                <a:spLocks noChangeShapeType="1"/>
              </p:cNvSpPr>
              <p:nvPr/>
            </p:nvSpPr>
            <p:spPr bwMode="auto">
              <a:xfrm flipV="1">
                <a:off x="5643" y="1423"/>
                <a:ext cx="2" cy="12"/>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53" name="Line 39"/>
              <p:cNvSpPr>
                <a:spLocks noChangeShapeType="1"/>
              </p:cNvSpPr>
              <p:nvPr/>
            </p:nvSpPr>
            <p:spPr bwMode="auto">
              <a:xfrm flipV="1">
                <a:off x="4126" y="1417"/>
                <a:ext cx="2" cy="26"/>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grpSp>
        <p:sp>
          <p:nvSpPr>
            <p:cNvPr id="52341" name="Text Box 149"/>
            <p:cNvSpPr txBox="1">
              <a:spLocks noChangeArrowheads="1"/>
            </p:cNvSpPr>
            <p:nvPr/>
          </p:nvSpPr>
          <p:spPr bwMode="auto">
            <a:xfrm>
              <a:off x="5458" y="1400"/>
              <a:ext cx="262"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b="1" i="1">
                  <a:solidFill>
                    <a:srgbClr val="FFFF00"/>
                  </a:solidFill>
                  <a:latin typeface="Arial" charset="0"/>
                </a:rPr>
                <a:t>m/z</a:t>
              </a:r>
            </a:p>
          </p:txBody>
        </p:sp>
      </p:grpSp>
      <p:grpSp>
        <p:nvGrpSpPr>
          <p:cNvPr id="6" name="Grupa 133"/>
          <p:cNvGrpSpPr>
            <a:grpSpLocks/>
          </p:cNvGrpSpPr>
          <p:nvPr/>
        </p:nvGrpSpPr>
        <p:grpSpPr bwMode="auto">
          <a:xfrm>
            <a:off x="5435600" y="4365625"/>
            <a:ext cx="3743325" cy="2182813"/>
            <a:chOff x="5435600" y="4365625"/>
            <a:chExt cx="3743325" cy="2182813"/>
          </a:xfrm>
        </p:grpSpPr>
        <p:sp>
          <p:nvSpPr>
            <p:cNvPr id="52286" name="Text Box 10"/>
            <p:cNvSpPr txBox="1">
              <a:spLocks noChangeArrowheads="1"/>
            </p:cNvSpPr>
            <p:nvPr/>
          </p:nvSpPr>
          <p:spPr bwMode="auto">
            <a:xfrm>
              <a:off x="7867650" y="6303963"/>
              <a:ext cx="12319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Czas przelotu [ms]</a:t>
              </a:r>
            </a:p>
          </p:txBody>
        </p:sp>
        <p:grpSp>
          <p:nvGrpSpPr>
            <p:cNvPr id="52287" name="Group 155"/>
            <p:cNvGrpSpPr>
              <a:grpSpLocks/>
            </p:cNvGrpSpPr>
            <p:nvPr/>
          </p:nvGrpSpPr>
          <p:grpSpPr bwMode="auto">
            <a:xfrm>
              <a:off x="5435600" y="4365625"/>
              <a:ext cx="3743325" cy="2166938"/>
              <a:chOff x="3424" y="2750"/>
              <a:chExt cx="2358" cy="1365"/>
            </a:xfrm>
          </p:grpSpPr>
          <p:grpSp>
            <p:nvGrpSpPr>
              <p:cNvPr id="52288" name="Group 94"/>
              <p:cNvGrpSpPr>
                <a:grpSpLocks/>
              </p:cNvGrpSpPr>
              <p:nvPr/>
            </p:nvGrpSpPr>
            <p:grpSpPr bwMode="auto">
              <a:xfrm>
                <a:off x="3424" y="2750"/>
                <a:ext cx="2358" cy="1365"/>
                <a:chOff x="3521" y="2671"/>
                <a:chExt cx="2279" cy="1588"/>
              </a:xfrm>
            </p:grpSpPr>
            <p:sp>
              <p:nvSpPr>
                <p:cNvPr id="52290" name="AutoShape 33"/>
                <p:cNvSpPr>
                  <a:spLocks noChangeArrowheads="1" noTextEdit="1"/>
                </p:cNvSpPr>
                <p:nvPr/>
              </p:nvSpPr>
              <p:spPr bwMode="auto">
                <a:xfrm>
                  <a:off x="3521" y="2671"/>
                  <a:ext cx="2279"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p>
              </p:txBody>
            </p:sp>
            <p:sp>
              <p:nvSpPr>
                <p:cNvPr id="52291" name="Rectangle 35"/>
                <p:cNvSpPr>
                  <a:spLocks noChangeArrowheads="1"/>
                </p:cNvSpPr>
                <p:nvPr/>
              </p:nvSpPr>
              <p:spPr bwMode="auto">
                <a:xfrm>
                  <a:off x="4047" y="4003"/>
                  <a:ext cx="43"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5</a:t>
                  </a:r>
                </a:p>
              </p:txBody>
            </p:sp>
            <p:sp>
              <p:nvSpPr>
                <p:cNvPr id="52292" name="Rectangle 36"/>
                <p:cNvSpPr>
                  <a:spLocks noChangeArrowheads="1"/>
                </p:cNvSpPr>
                <p:nvPr/>
              </p:nvSpPr>
              <p:spPr bwMode="auto">
                <a:xfrm>
                  <a:off x="4303" y="4003"/>
                  <a:ext cx="42"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7</a:t>
                  </a:r>
                  <a:endParaRPr lang="pl-PL" altLang="pl-PL" sz="1000">
                    <a:latin typeface="Arial" charset="0"/>
                  </a:endParaRPr>
                </a:p>
              </p:txBody>
            </p:sp>
            <p:sp>
              <p:nvSpPr>
                <p:cNvPr id="52293" name="Rectangle 37"/>
                <p:cNvSpPr>
                  <a:spLocks noChangeArrowheads="1"/>
                </p:cNvSpPr>
                <p:nvPr/>
              </p:nvSpPr>
              <p:spPr bwMode="auto">
                <a:xfrm>
                  <a:off x="4561" y="4003"/>
                  <a:ext cx="42"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9</a:t>
                  </a:r>
                  <a:endParaRPr lang="pl-PL" altLang="pl-PL" sz="1000">
                    <a:latin typeface="Arial" charset="0"/>
                  </a:endParaRPr>
                </a:p>
              </p:txBody>
            </p:sp>
            <p:sp>
              <p:nvSpPr>
                <p:cNvPr id="52294" name="Rectangle 38"/>
                <p:cNvSpPr>
                  <a:spLocks noChangeArrowheads="1"/>
                </p:cNvSpPr>
                <p:nvPr/>
              </p:nvSpPr>
              <p:spPr bwMode="auto">
                <a:xfrm>
                  <a:off x="4798" y="4003"/>
                  <a:ext cx="85"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12</a:t>
                  </a:r>
                  <a:endParaRPr lang="pl-PL" altLang="pl-PL" sz="1000">
                    <a:latin typeface="Arial" charset="0"/>
                  </a:endParaRPr>
                </a:p>
              </p:txBody>
            </p:sp>
            <p:sp>
              <p:nvSpPr>
                <p:cNvPr id="52295" name="Rectangle 39"/>
                <p:cNvSpPr>
                  <a:spLocks noChangeArrowheads="1"/>
                </p:cNvSpPr>
                <p:nvPr/>
              </p:nvSpPr>
              <p:spPr bwMode="auto">
                <a:xfrm>
                  <a:off x="5056" y="4003"/>
                  <a:ext cx="85"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15</a:t>
                  </a:r>
                  <a:endParaRPr lang="pl-PL" altLang="pl-PL" sz="1000">
                    <a:latin typeface="Arial" charset="0"/>
                  </a:endParaRPr>
                </a:p>
              </p:txBody>
            </p:sp>
            <p:sp>
              <p:nvSpPr>
                <p:cNvPr id="52296" name="Rectangle 40"/>
                <p:cNvSpPr>
                  <a:spLocks noChangeArrowheads="1"/>
                </p:cNvSpPr>
                <p:nvPr/>
              </p:nvSpPr>
              <p:spPr bwMode="auto">
                <a:xfrm>
                  <a:off x="5312" y="4003"/>
                  <a:ext cx="85"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18</a:t>
                  </a:r>
                  <a:endParaRPr lang="pl-PL" altLang="pl-PL" sz="1000">
                    <a:latin typeface="Arial" charset="0"/>
                  </a:endParaRPr>
                </a:p>
              </p:txBody>
            </p:sp>
            <p:sp>
              <p:nvSpPr>
                <p:cNvPr id="52297" name="Rectangle 41"/>
                <p:cNvSpPr>
                  <a:spLocks noChangeArrowheads="1"/>
                </p:cNvSpPr>
                <p:nvPr/>
              </p:nvSpPr>
              <p:spPr bwMode="auto">
                <a:xfrm>
                  <a:off x="5569" y="4003"/>
                  <a:ext cx="85"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21</a:t>
                  </a:r>
                  <a:endParaRPr lang="pl-PL" altLang="pl-PL" sz="1000">
                    <a:latin typeface="Arial" charset="0"/>
                  </a:endParaRPr>
                </a:p>
              </p:txBody>
            </p:sp>
            <p:grpSp>
              <p:nvGrpSpPr>
                <p:cNvPr id="52298" name="Group 92"/>
                <p:cNvGrpSpPr>
                  <a:grpSpLocks/>
                </p:cNvGrpSpPr>
                <p:nvPr/>
              </p:nvGrpSpPr>
              <p:grpSpPr bwMode="auto">
                <a:xfrm>
                  <a:off x="3654" y="2780"/>
                  <a:ext cx="1974" cy="1237"/>
                  <a:chOff x="3654" y="2780"/>
                  <a:chExt cx="1974" cy="1237"/>
                </a:xfrm>
              </p:grpSpPr>
              <p:sp>
                <p:nvSpPr>
                  <p:cNvPr id="52300" name="Rectangle 42"/>
                  <p:cNvSpPr>
                    <a:spLocks noChangeArrowheads="1"/>
                  </p:cNvSpPr>
                  <p:nvPr/>
                </p:nvSpPr>
                <p:spPr bwMode="auto">
                  <a:xfrm>
                    <a:off x="3828" y="3905"/>
                    <a:ext cx="43"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0</a:t>
                    </a:r>
                    <a:endParaRPr lang="pl-PL" altLang="pl-PL" sz="1000">
                      <a:latin typeface="Arial" charset="0"/>
                    </a:endParaRPr>
                  </a:p>
                </p:txBody>
              </p:sp>
              <p:sp>
                <p:nvSpPr>
                  <p:cNvPr id="52301" name="Rectangle 46"/>
                  <p:cNvSpPr>
                    <a:spLocks noChangeArrowheads="1"/>
                  </p:cNvSpPr>
                  <p:nvPr/>
                </p:nvSpPr>
                <p:spPr bwMode="auto">
                  <a:xfrm>
                    <a:off x="3809" y="3405"/>
                    <a:ext cx="85"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50</a:t>
                    </a:r>
                    <a:endParaRPr lang="pl-PL" altLang="pl-PL" sz="1000">
                      <a:latin typeface="Arial" charset="0"/>
                    </a:endParaRPr>
                  </a:p>
                </p:txBody>
              </p:sp>
              <p:sp>
                <p:nvSpPr>
                  <p:cNvPr id="52302" name="Rectangle 51"/>
                  <p:cNvSpPr>
                    <a:spLocks noChangeArrowheads="1"/>
                  </p:cNvSpPr>
                  <p:nvPr/>
                </p:nvSpPr>
                <p:spPr bwMode="auto">
                  <a:xfrm>
                    <a:off x="3773" y="2780"/>
                    <a:ext cx="128" cy="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100</a:t>
                    </a:r>
                    <a:endParaRPr lang="pl-PL" altLang="pl-PL" sz="1000">
                      <a:latin typeface="Arial" charset="0"/>
                    </a:endParaRPr>
                  </a:p>
                </p:txBody>
              </p:sp>
              <p:sp>
                <p:nvSpPr>
                  <p:cNvPr id="52303" name="Line 52"/>
                  <p:cNvSpPr>
                    <a:spLocks noChangeShapeType="1"/>
                  </p:cNvSpPr>
                  <p:nvPr/>
                </p:nvSpPr>
                <p:spPr bwMode="auto">
                  <a:xfrm flipV="1">
                    <a:off x="3945" y="3966"/>
                    <a:ext cx="1" cy="11"/>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04" name="Line 53"/>
                  <p:cNvSpPr>
                    <a:spLocks noChangeShapeType="1"/>
                  </p:cNvSpPr>
                  <p:nvPr/>
                </p:nvSpPr>
                <p:spPr bwMode="auto">
                  <a:xfrm flipV="1">
                    <a:off x="4074" y="3966"/>
                    <a:ext cx="1" cy="23"/>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05" name="Line 54"/>
                  <p:cNvSpPr>
                    <a:spLocks noChangeShapeType="1"/>
                  </p:cNvSpPr>
                  <p:nvPr/>
                </p:nvSpPr>
                <p:spPr bwMode="auto">
                  <a:xfrm flipV="1">
                    <a:off x="4202" y="3966"/>
                    <a:ext cx="1" cy="11"/>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06" name="Line 55"/>
                  <p:cNvSpPr>
                    <a:spLocks noChangeShapeType="1"/>
                  </p:cNvSpPr>
                  <p:nvPr/>
                </p:nvSpPr>
                <p:spPr bwMode="auto">
                  <a:xfrm flipV="1">
                    <a:off x="4330" y="3966"/>
                    <a:ext cx="1" cy="23"/>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07" name="Line 56"/>
                  <p:cNvSpPr>
                    <a:spLocks noChangeShapeType="1"/>
                  </p:cNvSpPr>
                  <p:nvPr/>
                </p:nvSpPr>
                <p:spPr bwMode="auto">
                  <a:xfrm flipV="1">
                    <a:off x="4459" y="3966"/>
                    <a:ext cx="1" cy="11"/>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08" name="Line 57"/>
                  <p:cNvSpPr>
                    <a:spLocks noChangeShapeType="1"/>
                  </p:cNvSpPr>
                  <p:nvPr/>
                </p:nvSpPr>
                <p:spPr bwMode="auto">
                  <a:xfrm flipV="1">
                    <a:off x="4588" y="3966"/>
                    <a:ext cx="1" cy="23"/>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09" name="Line 58"/>
                  <p:cNvSpPr>
                    <a:spLocks noChangeShapeType="1"/>
                  </p:cNvSpPr>
                  <p:nvPr/>
                </p:nvSpPr>
                <p:spPr bwMode="auto">
                  <a:xfrm flipV="1">
                    <a:off x="4716" y="3966"/>
                    <a:ext cx="1" cy="11"/>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10" name="Line 59"/>
                  <p:cNvSpPr>
                    <a:spLocks noChangeShapeType="1"/>
                  </p:cNvSpPr>
                  <p:nvPr/>
                </p:nvSpPr>
                <p:spPr bwMode="auto">
                  <a:xfrm flipV="1">
                    <a:off x="4844" y="3966"/>
                    <a:ext cx="1" cy="23"/>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11" name="Line 60"/>
                  <p:cNvSpPr>
                    <a:spLocks noChangeShapeType="1"/>
                  </p:cNvSpPr>
                  <p:nvPr/>
                </p:nvSpPr>
                <p:spPr bwMode="auto">
                  <a:xfrm flipV="1">
                    <a:off x="4973" y="3966"/>
                    <a:ext cx="1" cy="11"/>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12" name="Line 61"/>
                  <p:cNvSpPr>
                    <a:spLocks noChangeShapeType="1"/>
                  </p:cNvSpPr>
                  <p:nvPr/>
                </p:nvSpPr>
                <p:spPr bwMode="auto">
                  <a:xfrm flipV="1">
                    <a:off x="5101" y="3966"/>
                    <a:ext cx="1" cy="23"/>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13" name="Line 62"/>
                  <p:cNvSpPr>
                    <a:spLocks noChangeShapeType="1"/>
                  </p:cNvSpPr>
                  <p:nvPr/>
                </p:nvSpPr>
                <p:spPr bwMode="auto">
                  <a:xfrm flipV="1">
                    <a:off x="5230" y="3966"/>
                    <a:ext cx="1" cy="11"/>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14" name="Line 63"/>
                  <p:cNvSpPr>
                    <a:spLocks noChangeShapeType="1"/>
                  </p:cNvSpPr>
                  <p:nvPr/>
                </p:nvSpPr>
                <p:spPr bwMode="auto">
                  <a:xfrm flipV="1">
                    <a:off x="5358" y="3966"/>
                    <a:ext cx="1" cy="23"/>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15" name="Line 64"/>
                  <p:cNvSpPr>
                    <a:spLocks noChangeShapeType="1"/>
                  </p:cNvSpPr>
                  <p:nvPr/>
                </p:nvSpPr>
                <p:spPr bwMode="auto">
                  <a:xfrm flipV="1">
                    <a:off x="5486" y="3966"/>
                    <a:ext cx="1" cy="11"/>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16" name="Line 65"/>
                  <p:cNvSpPr>
                    <a:spLocks noChangeShapeType="1"/>
                  </p:cNvSpPr>
                  <p:nvPr/>
                </p:nvSpPr>
                <p:spPr bwMode="auto">
                  <a:xfrm flipV="1">
                    <a:off x="5615" y="3966"/>
                    <a:ext cx="1" cy="23"/>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17" name="Line 66"/>
                  <p:cNvSpPr>
                    <a:spLocks noChangeShapeType="1"/>
                  </p:cNvSpPr>
                  <p:nvPr/>
                </p:nvSpPr>
                <p:spPr bwMode="auto">
                  <a:xfrm>
                    <a:off x="3945" y="3966"/>
                    <a:ext cx="1670"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18" name="Line 67"/>
                  <p:cNvSpPr>
                    <a:spLocks noChangeShapeType="1"/>
                  </p:cNvSpPr>
                  <p:nvPr/>
                </p:nvSpPr>
                <p:spPr bwMode="auto">
                  <a:xfrm>
                    <a:off x="3921" y="3956"/>
                    <a:ext cx="24"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19" name="Line 68"/>
                  <p:cNvSpPr>
                    <a:spLocks noChangeShapeType="1"/>
                  </p:cNvSpPr>
                  <p:nvPr/>
                </p:nvSpPr>
                <p:spPr bwMode="auto">
                  <a:xfrm>
                    <a:off x="3933" y="3894"/>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20" name="Line 69"/>
                  <p:cNvSpPr>
                    <a:spLocks noChangeShapeType="1"/>
                  </p:cNvSpPr>
                  <p:nvPr/>
                </p:nvSpPr>
                <p:spPr bwMode="auto">
                  <a:xfrm>
                    <a:off x="3921" y="3831"/>
                    <a:ext cx="24"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21" name="Line 70"/>
                  <p:cNvSpPr>
                    <a:spLocks noChangeShapeType="1"/>
                  </p:cNvSpPr>
                  <p:nvPr/>
                </p:nvSpPr>
                <p:spPr bwMode="auto">
                  <a:xfrm>
                    <a:off x="3933" y="3769"/>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22" name="Line 71"/>
                  <p:cNvSpPr>
                    <a:spLocks noChangeShapeType="1"/>
                  </p:cNvSpPr>
                  <p:nvPr/>
                </p:nvSpPr>
                <p:spPr bwMode="auto">
                  <a:xfrm>
                    <a:off x="3921" y="3707"/>
                    <a:ext cx="24"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23" name="Line 72"/>
                  <p:cNvSpPr>
                    <a:spLocks noChangeShapeType="1"/>
                  </p:cNvSpPr>
                  <p:nvPr/>
                </p:nvSpPr>
                <p:spPr bwMode="auto">
                  <a:xfrm>
                    <a:off x="3933" y="3644"/>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24" name="Line 73"/>
                  <p:cNvSpPr>
                    <a:spLocks noChangeShapeType="1"/>
                  </p:cNvSpPr>
                  <p:nvPr/>
                </p:nvSpPr>
                <p:spPr bwMode="auto">
                  <a:xfrm>
                    <a:off x="3921" y="3581"/>
                    <a:ext cx="24"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25" name="Line 74"/>
                  <p:cNvSpPr>
                    <a:spLocks noChangeShapeType="1"/>
                  </p:cNvSpPr>
                  <p:nvPr/>
                </p:nvSpPr>
                <p:spPr bwMode="auto">
                  <a:xfrm>
                    <a:off x="3933" y="3519"/>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26" name="Line 75"/>
                  <p:cNvSpPr>
                    <a:spLocks noChangeShapeType="1"/>
                  </p:cNvSpPr>
                  <p:nvPr/>
                </p:nvSpPr>
                <p:spPr bwMode="auto">
                  <a:xfrm>
                    <a:off x="3921" y="3456"/>
                    <a:ext cx="24"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27" name="Line 76"/>
                  <p:cNvSpPr>
                    <a:spLocks noChangeShapeType="1"/>
                  </p:cNvSpPr>
                  <p:nvPr/>
                </p:nvSpPr>
                <p:spPr bwMode="auto">
                  <a:xfrm>
                    <a:off x="3933" y="3394"/>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28" name="Line 77"/>
                  <p:cNvSpPr>
                    <a:spLocks noChangeShapeType="1"/>
                  </p:cNvSpPr>
                  <p:nvPr/>
                </p:nvSpPr>
                <p:spPr bwMode="auto">
                  <a:xfrm>
                    <a:off x="3921" y="3331"/>
                    <a:ext cx="24"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29" name="Line 78"/>
                  <p:cNvSpPr>
                    <a:spLocks noChangeShapeType="1"/>
                  </p:cNvSpPr>
                  <p:nvPr/>
                </p:nvSpPr>
                <p:spPr bwMode="auto">
                  <a:xfrm>
                    <a:off x="3933" y="3269"/>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30" name="Line 79"/>
                  <p:cNvSpPr>
                    <a:spLocks noChangeShapeType="1"/>
                  </p:cNvSpPr>
                  <p:nvPr/>
                </p:nvSpPr>
                <p:spPr bwMode="auto">
                  <a:xfrm>
                    <a:off x="3921" y="3207"/>
                    <a:ext cx="24"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31" name="Line 80"/>
                  <p:cNvSpPr>
                    <a:spLocks noChangeShapeType="1"/>
                  </p:cNvSpPr>
                  <p:nvPr/>
                </p:nvSpPr>
                <p:spPr bwMode="auto">
                  <a:xfrm>
                    <a:off x="3933" y="3144"/>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32" name="Line 81"/>
                  <p:cNvSpPr>
                    <a:spLocks noChangeShapeType="1"/>
                  </p:cNvSpPr>
                  <p:nvPr/>
                </p:nvSpPr>
                <p:spPr bwMode="auto">
                  <a:xfrm>
                    <a:off x="3921" y="3081"/>
                    <a:ext cx="24"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33" name="Line 82"/>
                  <p:cNvSpPr>
                    <a:spLocks noChangeShapeType="1"/>
                  </p:cNvSpPr>
                  <p:nvPr/>
                </p:nvSpPr>
                <p:spPr bwMode="auto">
                  <a:xfrm>
                    <a:off x="3933" y="3019"/>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34" name="Line 83"/>
                  <p:cNvSpPr>
                    <a:spLocks noChangeShapeType="1"/>
                  </p:cNvSpPr>
                  <p:nvPr/>
                </p:nvSpPr>
                <p:spPr bwMode="auto">
                  <a:xfrm>
                    <a:off x="3921" y="2956"/>
                    <a:ext cx="24"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35" name="Line 84"/>
                  <p:cNvSpPr>
                    <a:spLocks noChangeShapeType="1"/>
                  </p:cNvSpPr>
                  <p:nvPr/>
                </p:nvSpPr>
                <p:spPr bwMode="auto">
                  <a:xfrm>
                    <a:off x="3933" y="2894"/>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36" name="Line 85"/>
                  <p:cNvSpPr>
                    <a:spLocks noChangeShapeType="1"/>
                  </p:cNvSpPr>
                  <p:nvPr/>
                </p:nvSpPr>
                <p:spPr bwMode="auto">
                  <a:xfrm>
                    <a:off x="3921" y="2831"/>
                    <a:ext cx="24"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37" name="Line 86"/>
                  <p:cNvSpPr>
                    <a:spLocks noChangeShapeType="1"/>
                  </p:cNvSpPr>
                  <p:nvPr/>
                </p:nvSpPr>
                <p:spPr bwMode="auto">
                  <a:xfrm flipV="1">
                    <a:off x="3945" y="2831"/>
                    <a:ext cx="1" cy="1135"/>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338" name="Freeform 87"/>
                  <p:cNvSpPr>
                    <a:spLocks/>
                  </p:cNvSpPr>
                  <p:nvPr/>
                </p:nvSpPr>
                <p:spPr bwMode="auto">
                  <a:xfrm>
                    <a:off x="3932" y="2848"/>
                    <a:ext cx="1696" cy="1108"/>
                  </a:xfrm>
                  <a:custGeom>
                    <a:avLst/>
                    <a:gdLst>
                      <a:gd name="T0" fmla="*/ 1 w 3392"/>
                      <a:gd name="T1" fmla="*/ 0 h 2217"/>
                      <a:gd name="T2" fmla="*/ 1 w 3392"/>
                      <a:gd name="T3" fmla="*/ 0 h 2217"/>
                      <a:gd name="T4" fmla="*/ 1 w 3392"/>
                      <a:gd name="T5" fmla="*/ 0 h 2217"/>
                      <a:gd name="T6" fmla="*/ 1 w 3392"/>
                      <a:gd name="T7" fmla="*/ 0 h 2217"/>
                      <a:gd name="T8" fmla="*/ 1 w 3392"/>
                      <a:gd name="T9" fmla="*/ 0 h 2217"/>
                      <a:gd name="T10" fmla="*/ 1 w 3392"/>
                      <a:gd name="T11" fmla="*/ 0 h 2217"/>
                      <a:gd name="T12" fmla="*/ 1 w 3392"/>
                      <a:gd name="T13" fmla="*/ 0 h 2217"/>
                      <a:gd name="T14" fmla="*/ 1 w 3392"/>
                      <a:gd name="T15" fmla="*/ 0 h 2217"/>
                      <a:gd name="T16" fmla="*/ 1 w 3392"/>
                      <a:gd name="T17" fmla="*/ 0 h 2217"/>
                      <a:gd name="T18" fmla="*/ 1 w 3392"/>
                      <a:gd name="T19" fmla="*/ 0 h 2217"/>
                      <a:gd name="T20" fmla="*/ 1 w 3392"/>
                      <a:gd name="T21" fmla="*/ 0 h 2217"/>
                      <a:gd name="T22" fmla="*/ 1 w 3392"/>
                      <a:gd name="T23" fmla="*/ 0 h 2217"/>
                      <a:gd name="T24" fmla="*/ 1 w 3392"/>
                      <a:gd name="T25" fmla="*/ 0 h 2217"/>
                      <a:gd name="T26" fmla="*/ 1 w 3392"/>
                      <a:gd name="T27" fmla="*/ 0 h 2217"/>
                      <a:gd name="T28" fmla="*/ 1 w 3392"/>
                      <a:gd name="T29" fmla="*/ 0 h 2217"/>
                      <a:gd name="T30" fmla="*/ 1 w 3392"/>
                      <a:gd name="T31" fmla="*/ 0 h 2217"/>
                      <a:gd name="T32" fmla="*/ 1 w 3392"/>
                      <a:gd name="T33" fmla="*/ 0 h 2217"/>
                      <a:gd name="T34" fmla="*/ 1 w 3392"/>
                      <a:gd name="T35" fmla="*/ 0 h 2217"/>
                      <a:gd name="T36" fmla="*/ 1 w 3392"/>
                      <a:gd name="T37" fmla="*/ 0 h 2217"/>
                      <a:gd name="T38" fmla="*/ 1 w 3392"/>
                      <a:gd name="T39" fmla="*/ 0 h 2217"/>
                      <a:gd name="T40" fmla="*/ 1 w 3392"/>
                      <a:gd name="T41" fmla="*/ 0 h 2217"/>
                      <a:gd name="T42" fmla="*/ 1 w 3392"/>
                      <a:gd name="T43" fmla="*/ 0 h 2217"/>
                      <a:gd name="T44" fmla="*/ 1 w 3392"/>
                      <a:gd name="T45" fmla="*/ 0 h 2217"/>
                      <a:gd name="T46" fmla="*/ 1 w 3392"/>
                      <a:gd name="T47" fmla="*/ 0 h 2217"/>
                      <a:gd name="T48" fmla="*/ 1 w 3392"/>
                      <a:gd name="T49" fmla="*/ 0 h 2217"/>
                      <a:gd name="T50" fmla="*/ 1 w 3392"/>
                      <a:gd name="T51" fmla="*/ 0 h 2217"/>
                      <a:gd name="T52" fmla="*/ 1 w 3392"/>
                      <a:gd name="T53" fmla="*/ 0 h 2217"/>
                      <a:gd name="T54" fmla="*/ 1 w 3392"/>
                      <a:gd name="T55" fmla="*/ 0 h 2217"/>
                      <a:gd name="T56" fmla="*/ 1 w 3392"/>
                      <a:gd name="T57" fmla="*/ 0 h 2217"/>
                      <a:gd name="T58" fmla="*/ 1 w 3392"/>
                      <a:gd name="T59" fmla="*/ 0 h 2217"/>
                      <a:gd name="T60" fmla="*/ 1 w 3392"/>
                      <a:gd name="T61" fmla="*/ 0 h 2217"/>
                      <a:gd name="T62" fmla="*/ 1 w 3392"/>
                      <a:gd name="T63" fmla="*/ 0 h 2217"/>
                      <a:gd name="T64" fmla="*/ 1 w 3392"/>
                      <a:gd name="T65" fmla="*/ 0 h 2217"/>
                      <a:gd name="T66" fmla="*/ 1 w 3392"/>
                      <a:gd name="T67" fmla="*/ 0 h 2217"/>
                      <a:gd name="T68" fmla="*/ 1 w 3392"/>
                      <a:gd name="T69" fmla="*/ 0 h 2217"/>
                      <a:gd name="T70" fmla="*/ 1 w 3392"/>
                      <a:gd name="T71" fmla="*/ 0 h 2217"/>
                      <a:gd name="T72" fmla="*/ 1 w 3392"/>
                      <a:gd name="T73" fmla="*/ 0 h 2217"/>
                      <a:gd name="T74" fmla="*/ 1 w 3392"/>
                      <a:gd name="T75" fmla="*/ 0 h 2217"/>
                      <a:gd name="T76" fmla="*/ 1 w 3392"/>
                      <a:gd name="T77" fmla="*/ 0 h 2217"/>
                      <a:gd name="T78" fmla="*/ 1 w 3392"/>
                      <a:gd name="T79" fmla="*/ 0 h 2217"/>
                      <a:gd name="T80" fmla="*/ 1 w 3392"/>
                      <a:gd name="T81" fmla="*/ 0 h 2217"/>
                      <a:gd name="T82" fmla="*/ 1 w 3392"/>
                      <a:gd name="T83" fmla="*/ 0 h 2217"/>
                      <a:gd name="T84" fmla="*/ 1 w 3392"/>
                      <a:gd name="T85" fmla="*/ 0 h 2217"/>
                      <a:gd name="T86" fmla="*/ 1 w 3392"/>
                      <a:gd name="T87" fmla="*/ 0 h 22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392"/>
                      <a:gd name="T133" fmla="*/ 0 h 2217"/>
                      <a:gd name="T134" fmla="*/ 3392 w 3392"/>
                      <a:gd name="T135" fmla="*/ 2217 h 22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392" h="2217">
                        <a:moveTo>
                          <a:pt x="0" y="2217"/>
                        </a:moveTo>
                        <a:lnTo>
                          <a:pt x="26" y="2217"/>
                        </a:lnTo>
                        <a:lnTo>
                          <a:pt x="52" y="2217"/>
                        </a:lnTo>
                        <a:lnTo>
                          <a:pt x="78" y="2217"/>
                        </a:lnTo>
                        <a:lnTo>
                          <a:pt x="103" y="2217"/>
                        </a:lnTo>
                        <a:lnTo>
                          <a:pt x="129" y="2217"/>
                        </a:lnTo>
                        <a:lnTo>
                          <a:pt x="155" y="2217"/>
                        </a:lnTo>
                        <a:lnTo>
                          <a:pt x="181" y="2217"/>
                        </a:lnTo>
                        <a:lnTo>
                          <a:pt x="206" y="2217"/>
                        </a:lnTo>
                        <a:lnTo>
                          <a:pt x="232" y="2116"/>
                        </a:lnTo>
                        <a:lnTo>
                          <a:pt x="258" y="2074"/>
                        </a:lnTo>
                        <a:lnTo>
                          <a:pt x="284" y="2027"/>
                        </a:lnTo>
                        <a:lnTo>
                          <a:pt x="310" y="1975"/>
                        </a:lnTo>
                        <a:lnTo>
                          <a:pt x="334" y="1874"/>
                        </a:lnTo>
                        <a:lnTo>
                          <a:pt x="360" y="1774"/>
                        </a:lnTo>
                        <a:lnTo>
                          <a:pt x="386" y="1690"/>
                        </a:lnTo>
                        <a:lnTo>
                          <a:pt x="412" y="1622"/>
                        </a:lnTo>
                        <a:lnTo>
                          <a:pt x="437" y="1553"/>
                        </a:lnTo>
                        <a:lnTo>
                          <a:pt x="463" y="1482"/>
                        </a:lnTo>
                        <a:lnTo>
                          <a:pt x="489" y="1431"/>
                        </a:lnTo>
                        <a:lnTo>
                          <a:pt x="515" y="1366"/>
                        </a:lnTo>
                        <a:lnTo>
                          <a:pt x="541" y="1323"/>
                        </a:lnTo>
                        <a:lnTo>
                          <a:pt x="565" y="1272"/>
                        </a:lnTo>
                        <a:lnTo>
                          <a:pt x="591" y="1217"/>
                        </a:lnTo>
                        <a:lnTo>
                          <a:pt x="617" y="1204"/>
                        </a:lnTo>
                        <a:lnTo>
                          <a:pt x="643" y="1196"/>
                        </a:lnTo>
                        <a:lnTo>
                          <a:pt x="668" y="1167"/>
                        </a:lnTo>
                        <a:lnTo>
                          <a:pt x="694" y="1174"/>
                        </a:lnTo>
                        <a:lnTo>
                          <a:pt x="720" y="1183"/>
                        </a:lnTo>
                        <a:lnTo>
                          <a:pt x="746" y="1184"/>
                        </a:lnTo>
                        <a:lnTo>
                          <a:pt x="772" y="1187"/>
                        </a:lnTo>
                        <a:lnTo>
                          <a:pt x="797" y="1235"/>
                        </a:lnTo>
                        <a:lnTo>
                          <a:pt x="823" y="1300"/>
                        </a:lnTo>
                        <a:lnTo>
                          <a:pt x="849" y="1345"/>
                        </a:lnTo>
                        <a:lnTo>
                          <a:pt x="875" y="1367"/>
                        </a:lnTo>
                        <a:lnTo>
                          <a:pt x="899" y="1355"/>
                        </a:lnTo>
                        <a:lnTo>
                          <a:pt x="925" y="1286"/>
                        </a:lnTo>
                        <a:lnTo>
                          <a:pt x="951" y="1238"/>
                        </a:lnTo>
                        <a:lnTo>
                          <a:pt x="977" y="1170"/>
                        </a:lnTo>
                        <a:lnTo>
                          <a:pt x="1003" y="1120"/>
                        </a:lnTo>
                        <a:lnTo>
                          <a:pt x="1028" y="1058"/>
                        </a:lnTo>
                        <a:lnTo>
                          <a:pt x="1054" y="1023"/>
                        </a:lnTo>
                        <a:lnTo>
                          <a:pt x="1080" y="949"/>
                        </a:lnTo>
                        <a:lnTo>
                          <a:pt x="1106" y="884"/>
                        </a:lnTo>
                        <a:lnTo>
                          <a:pt x="1130" y="831"/>
                        </a:lnTo>
                        <a:lnTo>
                          <a:pt x="1156" y="776"/>
                        </a:lnTo>
                        <a:lnTo>
                          <a:pt x="1182" y="747"/>
                        </a:lnTo>
                        <a:lnTo>
                          <a:pt x="1208" y="744"/>
                        </a:lnTo>
                        <a:lnTo>
                          <a:pt x="1234" y="743"/>
                        </a:lnTo>
                        <a:lnTo>
                          <a:pt x="1259" y="759"/>
                        </a:lnTo>
                        <a:lnTo>
                          <a:pt x="1285" y="792"/>
                        </a:lnTo>
                        <a:lnTo>
                          <a:pt x="1311" y="859"/>
                        </a:lnTo>
                        <a:lnTo>
                          <a:pt x="1337" y="906"/>
                        </a:lnTo>
                        <a:lnTo>
                          <a:pt x="1362" y="963"/>
                        </a:lnTo>
                        <a:lnTo>
                          <a:pt x="1388" y="1026"/>
                        </a:lnTo>
                        <a:lnTo>
                          <a:pt x="1414" y="1102"/>
                        </a:lnTo>
                        <a:lnTo>
                          <a:pt x="1440" y="1188"/>
                        </a:lnTo>
                        <a:lnTo>
                          <a:pt x="1466" y="1247"/>
                        </a:lnTo>
                        <a:lnTo>
                          <a:pt x="1490" y="1332"/>
                        </a:lnTo>
                        <a:lnTo>
                          <a:pt x="1516" y="1363"/>
                        </a:lnTo>
                        <a:lnTo>
                          <a:pt x="1542" y="1396"/>
                        </a:lnTo>
                        <a:lnTo>
                          <a:pt x="1568" y="1426"/>
                        </a:lnTo>
                        <a:lnTo>
                          <a:pt x="1593" y="1439"/>
                        </a:lnTo>
                        <a:lnTo>
                          <a:pt x="1619" y="1464"/>
                        </a:lnTo>
                        <a:lnTo>
                          <a:pt x="1645" y="1476"/>
                        </a:lnTo>
                        <a:lnTo>
                          <a:pt x="1671" y="1515"/>
                        </a:lnTo>
                        <a:lnTo>
                          <a:pt x="1697" y="1571"/>
                        </a:lnTo>
                        <a:lnTo>
                          <a:pt x="1721" y="1625"/>
                        </a:lnTo>
                        <a:lnTo>
                          <a:pt x="1747" y="1677"/>
                        </a:lnTo>
                        <a:lnTo>
                          <a:pt x="1773" y="1759"/>
                        </a:lnTo>
                        <a:lnTo>
                          <a:pt x="1800" y="1810"/>
                        </a:lnTo>
                        <a:lnTo>
                          <a:pt x="1824" y="1831"/>
                        </a:lnTo>
                        <a:lnTo>
                          <a:pt x="1850" y="1842"/>
                        </a:lnTo>
                        <a:lnTo>
                          <a:pt x="1876" y="1763"/>
                        </a:lnTo>
                        <a:lnTo>
                          <a:pt x="1902" y="1682"/>
                        </a:lnTo>
                        <a:lnTo>
                          <a:pt x="1927" y="1547"/>
                        </a:lnTo>
                        <a:lnTo>
                          <a:pt x="1953" y="1375"/>
                        </a:lnTo>
                        <a:lnTo>
                          <a:pt x="1979" y="1200"/>
                        </a:lnTo>
                        <a:lnTo>
                          <a:pt x="2005" y="1003"/>
                        </a:lnTo>
                        <a:lnTo>
                          <a:pt x="2031" y="807"/>
                        </a:lnTo>
                        <a:lnTo>
                          <a:pt x="2055" y="661"/>
                        </a:lnTo>
                        <a:lnTo>
                          <a:pt x="2081" y="572"/>
                        </a:lnTo>
                        <a:lnTo>
                          <a:pt x="2107" y="453"/>
                        </a:lnTo>
                        <a:lnTo>
                          <a:pt x="2133" y="332"/>
                        </a:lnTo>
                        <a:lnTo>
                          <a:pt x="2158" y="262"/>
                        </a:lnTo>
                        <a:lnTo>
                          <a:pt x="2184" y="190"/>
                        </a:lnTo>
                        <a:lnTo>
                          <a:pt x="2210" y="145"/>
                        </a:lnTo>
                        <a:lnTo>
                          <a:pt x="2236" y="93"/>
                        </a:lnTo>
                        <a:lnTo>
                          <a:pt x="2262" y="45"/>
                        </a:lnTo>
                        <a:lnTo>
                          <a:pt x="2287" y="37"/>
                        </a:lnTo>
                        <a:lnTo>
                          <a:pt x="2313" y="50"/>
                        </a:lnTo>
                        <a:lnTo>
                          <a:pt x="2339" y="43"/>
                        </a:lnTo>
                        <a:lnTo>
                          <a:pt x="2365" y="26"/>
                        </a:lnTo>
                        <a:lnTo>
                          <a:pt x="2389" y="4"/>
                        </a:lnTo>
                        <a:lnTo>
                          <a:pt x="2415" y="6"/>
                        </a:lnTo>
                        <a:lnTo>
                          <a:pt x="2441" y="0"/>
                        </a:lnTo>
                        <a:lnTo>
                          <a:pt x="2467" y="8"/>
                        </a:lnTo>
                        <a:lnTo>
                          <a:pt x="2493" y="27"/>
                        </a:lnTo>
                        <a:lnTo>
                          <a:pt x="2518" y="43"/>
                        </a:lnTo>
                        <a:lnTo>
                          <a:pt x="2544" y="54"/>
                        </a:lnTo>
                        <a:lnTo>
                          <a:pt x="2570" y="59"/>
                        </a:lnTo>
                        <a:lnTo>
                          <a:pt x="2596" y="117"/>
                        </a:lnTo>
                        <a:lnTo>
                          <a:pt x="2620" y="147"/>
                        </a:lnTo>
                        <a:lnTo>
                          <a:pt x="2646" y="198"/>
                        </a:lnTo>
                        <a:lnTo>
                          <a:pt x="2672" y="273"/>
                        </a:lnTo>
                        <a:lnTo>
                          <a:pt x="2698" y="380"/>
                        </a:lnTo>
                        <a:lnTo>
                          <a:pt x="2724" y="453"/>
                        </a:lnTo>
                        <a:lnTo>
                          <a:pt x="2749" y="590"/>
                        </a:lnTo>
                        <a:lnTo>
                          <a:pt x="2775" y="748"/>
                        </a:lnTo>
                        <a:lnTo>
                          <a:pt x="2801" y="924"/>
                        </a:lnTo>
                        <a:lnTo>
                          <a:pt x="2827" y="1078"/>
                        </a:lnTo>
                        <a:lnTo>
                          <a:pt x="2852" y="1241"/>
                        </a:lnTo>
                        <a:lnTo>
                          <a:pt x="2878" y="1371"/>
                        </a:lnTo>
                        <a:lnTo>
                          <a:pt x="2904" y="1531"/>
                        </a:lnTo>
                        <a:lnTo>
                          <a:pt x="2930" y="1657"/>
                        </a:lnTo>
                        <a:lnTo>
                          <a:pt x="2956" y="1760"/>
                        </a:lnTo>
                        <a:lnTo>
                          <a:pt x="2980" y="1849"/>
                        </a:lnTo>
                        <a:lnTo>
                          <a:pt x="3006" y="1937"/>
                        </a:lnTo>
                        <a:lnTo>
                          <a:pt x="3032" y="1995"/>
                        </a:lnTo>
                        <a:lnTo>
                          <a:pt x="3058" y="2046"/>
                        </a:lnTo>
                        <a:lnTo>
                          <a:pt x="3083" y="2089"/>
                        </a:lnTo>
                        <a:lnTo>
                          <a:pt x="3109" y="2117"/>
                        </a:lnTo>
                        <a:lnTo>
                          <a:pt x="3135" y="2137"/>
                        </a:lnTo>
                        <a:lnTo>
                          <a:pt x="3161" y="2159"/>
                        </a:lnTo>
                        <a:lnTo>
                          <a:pt x="3187" y="2167"/>
                        </a:lnTo>
                        <a:lnTo>
                          <a:pt x="3211" y="2180"/>
                        </a:lnTo>
                        <a:lnTo>
                          <a:pt x="3237" y="2188"/>
                        </a:lnTo>
                        <a:lnTo>
                          <a:pt x="3263" y="2198"/>
                        </a:lnTo>
                        <a:lnTo>
                          <a:pt x="3289" y="2217"/>
                        </a:lnTo>
                        <a:lnTo>
                          <a:pt x="3314" y="2217"/>
                        </a:lnTo>
                        <a:lnTo>
                          <a:pt x="3340" y="2217"/>
                        </a:lnTo>
                        <a:lnTo>
                          <a:pt x="3366" y="2217"/>
                        </a:lnTo>
                        <a:lnTo>
                          <a:pt x="3392" y="2217"/>
                        </a:lnTo>
                      </a:path>
                    </a:pathLst>
                  </a:custGeom>
                  <a:noFill/>
                  <a:ln w="19050">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sp>
                <p:nvSpPr>
                  <p:cNvPr id="52339" name="Rectangle 88"/>
                  <p:cNvSpPr>
                    <a:spLocks noChangeArrowheads="1"/>
                  </p:cNvSpPr>
                  <p:nvPr/>
                </p:nvSpPr>
                <p:spPr bwMode="auto">
                  <a:xfrm rot="-5400000">
                    <a:off x="3670" y="3390"/>
                    <a:ext cx="13" cy="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500">
                        <a:solidFill>
                          <a:srgbClr val="000000"/>
                        </a:solidFill>
                        <a:latin typeface="Arial" charset="0"/>
                      </a:rPr>
                      <a:t> </a:t>
                    </a:r>
                    <a:endParaRPr lang="pl-PL" altLang="pl-PL" sz="1800">
                      <a:latin typeface="Arial" charset="0"/>
                    </a:endParaRPr>
                  </a:p>
                </p:txBody>
              </p:sp>
            </p:grpSp>
            <p:sp>
              <p:nvSpPr>
                <p:cNvPr id="52299" name="Rectangle 89"/>
                <p:cNvSpPr>
                  <a:spLocks noChangeArrowheads="1"/>
                </p:cNvSpPr>
                <p:nvPr/>
              </p:nvSpPr>
              <p:spPr bwMode="auto">
                <a:xfrm>
                  <a:off x="4775" y="4102"/>
                  <a:ext cx="10" cy="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500">
                      <a:solidFill>
                        <a:srgbClr val="000000"/>
                      </a:solidFill>
                      <a:latin typeface="Arial" charset="0"/>
                    </a:rPr>
                    <a:t> </a:t>
                  </a:r>
                  <a:endParaRPr lang="pl-PL" altLang="pl-PL" sz="1800">
                    <a:latin typeface="Arial" charset="0"/>
                  </a:endParaRPr>
                </a:p>
              </p:txBody>
            </p:sp>
          </p:grpSp>
          <p:sp>
            <p:nvSpPr>
              <p:cNvPr id="52289" name="Text Box 154"/>
              <p:cNvSpPr txBox="1">
                <a:spLocks noChangeArrowheads="1"/>
              </p:cNvSpPr>
              <p:nvPr/>
            </p:nvSpPr>
            <p:spPr bwMode="auto">
              <a:xfrm rot="-5400000">
                <a:off x="3640" y="3147"/>
                <a:ext cx="23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a:t>
                </a:r>
              </a:p>
            </p:txBody>
          </p:sp>
        </p:grpSp>
      </p:grpSp>
      <p:sp>
        <p:nvSpPr>
          <p:cNvPr id="52235" name="Rectangle 145"/>
          <p:cNvSpPr>
            <a:spLocks noChangeArrowheads="1"/>
          </p:cNvSpPr>
          <p:nvPr/>
        </p:nvSpPr>
        <p:spPr bwMode="auto">
          <a:xfrm>
            <a:off x="7920038" y="4503738"/>
            <a:ext cx="1905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500">
                <a:solidFill>
                  <a:srgbClr val="000000"/>
                </a:solidFill>
                <a:latin typeface="Arial" charset="0"/>
              </a:rPr>
              <a:t> </a:t>
            </a:r>
            <a:endParaRPr lang="pl-PL" altLang="pl-PL" sz="1800">
              <a:latin typeface="Arial" charset="0"/>
            </a:endParaRPr>
          </a:p>
        </p:txBody>
      </p:sp>
      <p:grpSp>
        <p:nvGrpSpPr>
          <p:cNvPr id="10" name="Group 141"/>
          <p:cNvGrpSpPr>
            <a:grpSpLocks/>
          </p:cNvGrpSpPr>
          <p:nvPr/>
        </p:nvGrpSpPr>
        <p:grpSpPr bwMode="auto">
          <a:xfrm>
            <a:off x="5651500" y="2413000"/>
            <a:ext cx="3395663" cy="2189163"/>
            <a:chOff x="3560" y="1520"/>
            <a:chExt cx="2139" cy="1379"/>
          </a:xfrm>
        </p:grpSpPr>
        <p:pic>
          <p:nvPicPr>
            <p:cNvPr id="52237"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3" y="1520"/>
              <a:ext cx="1753"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8" name="Rectangle 99"/>
            <p:cNvSpPr>
              <a:spLocks noChangeArrowheads="1"/>
            </p:cNvSpPr>
            <p:nvPr/>
          </p:nvSpPr>
          <p:spPr bwMode="auto">
            <a:xfrm>
              <a:off x="3970" y="2708"/>
              <a:ext cx="44"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5</a:t>
              </a:r>
            </a:p>
          </p:txBody>
        </p:sp>
        <p:sp>
          <p:nvSpPr>
            <p:cNvPr id="52239" name="Rectangle 100"/>
            <p:cNvSpPr>
              <a:spLocks noChangeArrowheads="1"/>
            </p:cNvSpPr>
            <p:nvPr/>
          </p:nvSpPr>
          <p:spPr bwMode="auto">
            <a:xfrm>
              <a:off x="4236" y="2708"/>
              <a:ext cx="45"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7</a:t>
              </a:r>
              <a:endParaRPr lang="pl-PL" altLang="pl-PL" sz="1000">
                <a:latin typeface="Arial" charset="0"/>
              </a:endParaRPr>
            </a:p>
          </p:txBody>
        </p:sp>
        <p:sp>
          <p:nvSpPr>
            <p:cNvPr id="52240" name="Rectangle 101"/>
            <p:cNvSpPr>
              <a:spLocks noChangeArrowheads="1"/>
            </p:cNvSpPr>
            <p:nvPr/>
          </p:nvSpPr>
          <p:spPr bwMode="auto">
            <a:xfrm>
              <a:off x="4505" y="2708"/>
              <a:ext cx="45"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9</a:t>
              </a:r>
              <a:endParaRPr lang="pl-PL" altLang="pl-PL" sz="1000">
                <a:latin typeface="Arial" charset="0"/>
              </a:endParaRPr>
            </a:p>
          </p:txBody>
        </p:sp>
        <p:sp>
          <p:nvSpPr>
            <p:cNvPr id="52241" name="Rectangle 102"/>
            <p:cNvSpPr>
              <a:spLocks noChangeArrowheads="1"/>
            </p:cNvSpPr>
            <p:nvPr/>
          </p:nvSpPr>
          <p:spPr bwMode="auto">
            <a:xfrm>
              <a:off x="4751" y="2708"/>
              <a:ext cx="88"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12</a:t>
              </a:r>
              <a:endParaRPr lang="pl-PL" altLang="pl-PL" sz="1000">
                <a:latin typeface="Arial" charset="0"/>
              </a:endParaRPr>
            </a:p>
          </p:txBody>
        </p:sp>
        <p:sp>
          <p:nvSpPr>
            <p:cNvPr id="52242" name="Rectangle 103"/>
            <p:cNvSpPr>
              <a:spLocks noChangeArrowheads="1"/>
            </p:cNvSpPr>
            <p:nvPr/>
          </p:nvSpPr>
          <p:spPr bwMode="auto">
            <a:xfrm>
              <a:off x="5020" y="2708"/>
              <a:ext cx="88"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15</a:t>
              </a:r>
              <a:endParaRPr lang="pl-PL" altLang="pl-PL" sz="1000">
                <a:latin typeface="Arial" charset="0"/>
              </a:endParaRPr>
            </a:p>
          </p:txBody>
        </p:sp>
        <p:sp>
          <p:nvSpPr>
            <p:cNvPr id="52243" name="Rectangle 104"/>
            <p:cNvSpPr>
              <a:spLocks noChangeArrowheads="1"/>
            </p:cNvSpPr>
            <p:nvPr/>
          </p:nvSpPr>
          <p:spPr bwMode="auto">
            <a:xfrm>
              <a:off x="5287" y="2708"/>
              <a:ext cx="88"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18</a:t>
              </a:r>
              <a:endParaRPr lang="pl-PL" altLang="pl-PL" sz="1000">
                <a:latin typeface="Arial" charset="0"/>
              </a:endParaRPr>
            </a:p>
          </p:txBody>
        </p:sp>
        <p:sp>
          <p:nvSpPr>
            <p:cNvPr id="52244" name="Rectangle 105"/>
            <p:cNvSpPr>
              <a:spLocks noChangeArrowheads="1"/>
            </p:cNvSpPr>
            <p:nvPr/>
          </p:nvSpPr>
          <p:spPr bwMode="auto">
            <a:xfrm>
              <a:off x="5554" y="2708"/>
              <a:ext cx="87"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21</a:t>
              </a:r>
              <a:endParaRPr lang="pl-PL" altLang="pl-PL" sz="1000">
                <a:latin typeface="Arial" charset="0"/>
              </a:endParaRPr>
            </a:p>
          </p:txBody>
        </p:sp>
        <p:sp>
          <p:nvSpPr>
            <p:cNvPr id="52245" name="Rectangle 106"/>
            <p:cNvSpPr>
              <a:spLocks noChangeArrowheads="1"/>
            </p:cNvSpPr>
            <p:nvPr/>
          </p:nvSpPr>
          <p:spPr bwMode="auto">
            <a:xfrm>
              <a:off x="3623" y="2617"/>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2164</a:t>
              </a:r>
              <a:endParaRPr lang="pl-PL" altLang="pl-PL" sz="1000">
                <a:latin typeface="Arial" charset="0"/>
              </a:endParaRPr>
            </a:p>
          </p:txBody>
        </p:sp>
        <p:sp>
          <p:nvSpPr>
            <p:cNvPr id="52246" name="Rectangle 107"/>
            <p:cNvSpPr>
              <a:spLocks noChangeArrowheads="1"/>
            </p:cNvSpPr>
            <p:nvPr/>
          </p:nvSpPr>
          <p:spPr bwMode="auto">
            <a:xfrm>
              <a:off x="3623" y="2149"/>
              <a:ext cx="176"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2165</a:t>
              </a:r>
              <a:endParaRPr lang="pl-PL" altLang="pl-PL" sz="1000">
                <a:latin typeface="Arial" charset="0"/>
              </a:endParaRPr>
            </a:p>
          </p:txBody>
        </p:sp>
        <p:sp>
          <p:nvSpPr>
            <p:cNvPr id="52247" name="Rectangle 108"/>
            <p:cNvSpPr>
              <a:spLocks noChangeArrowheads="1"/>
            </p:cNvSpPr>
            <p:nvPr/>
          </p:nvSpPr>
          <p:spPr bwMode="auto">
            <a:xfrm>
              <a:off x="3623" y="1692"/>
              <a:ext cx="203"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2168</a:t>
              </a:r>
              <a:endParaRPr lang="pl-PL" altLang="pl-PL" sz="1000">
                <a:latin typeface="Arial" charset="0"/>
              </a:endParaRPr>
            </a:p>
          </p:txBody>
        </p:sp>
        <p:sp>
          <p:nvSpPr>
            <p:cNvPr id="52248" name="Line 109"/>
            <p:cNvSpPr>
              <a:spLocks noChangeShapeType="1"/>
            </p:cNvSpPr>
            <p:nvPr/>
          </p:nvSpPr>
          <p:spPr bwMode="auto">
            <a:xfrm flipV="1">
              <a:off x="3863" y="2674"/>
              <a:ext cx="1" cy="10"/>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49" name="Line 110"/>
            <p:cNvSpPr>
              <a:spLocks noChangeShapeType="1"/>
            </p:cNvSpPr>
            <p:nvPr/>
          </p:nvSpPr>
          <p:spPr bwMode="auto">
            <a:xfrm flipV="1">
              <a:off x="3997" y="2674"/>
              <a:ext cx="1" cy="22"/>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50" name="Line 111"/>
            <p:cNvSpPr>
              <a:spLocks noChangeShapeType="1"/>
            </p:cNvSpPr>
            <p:nvPr/>
          </p:nvSpPr>
          <p:spPr bwMode="auto">
            <a:xfrm flipV="1">
              <a:off x="4131" y="2674"/>
              <a:ext cx="1" cy="10"/>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51" name="Line 112"/>
            <p:cNvSpPr>
              <a:spLocks noChangeShapeType="1"/>
            </p:cNvSpPr>
            <p:nvPr/>
          </p:nvSpPr>
          <p:spPr bwMode="auto">
            <a:xfrm flipV="1">
              <a:off x="4264" y="2674"/>
              <a:ext cx="1" cy="22"/>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52" name="Line 113"/>
            <p:cNvSpPr>
              <a:spLocks noChangeShapeType="1"/>
            </p:cNvSpPr>
            <p:nvPr/>
          </p:nvSpPr>
          <p:spPr bwMode="auto">
            <a:xfrm flipV="1">
              <a:off x="4398" y="2674"/>
              <a:ext cx="1" cy="10"/>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53" name="Line 114"/>
            <p:cNvSpPr>
              <a:spLocks noChangeShapeType="1"/>
            </p:cNvSpPr>
            <p:nvPr/>
          </p:nvSpPr>
          <p:spPr bwMode="auto">
            <a:xfrm flipV="1">
              <a:off x="4533" y="2674"/>
              <a:ext cx="0" cy="22"/>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54" name="Line 115"/>
            <p:cNvSpPr>
              <a:spLocks noChangeShapeType="1"/>
            </p:cNvSpPr>
            <p:nvPr/>
          </p:nvSpPr>
          <p:spPr bwMode="auto">
            <a:xfrm flipV="1">
              <a:off x="4666" y="2674"/>
              <a:ext cx="1" cy="10"/>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55" name="Line 116"/>
            <p:cNvSpPr>
              <a:spLocks noChangeShapeType="1"/>
            </p:cNvSpPr>
            <p:nvPr/>
          </p:nvSpPr>
          <p:spPr bwMode="auto">
            <a:xfrm flipV="1">
              <a:off x="4799" y="2674"/>
              <a:ext cx="1" cy="22"/>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56" name="Line 117"/>
            <p:cNvSpPr>
              <a:spLocks noChangeShapeType="1"/>
            </p:cNvSpPr>
            <p:nvPr/>
          </p:nvSpPr>
          <p:spPr bwMode="auto">
            <a:xfrm flipV="1">
              <a:off x="4934" y="2674"/>
              <a:ext cx="1" cy="10"/>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57" name="Line 118"/>
            <p:cNvSpPr>
              <a:spLocks noChangeShapeType="1"/>
            </p:cNvSpPr>
            <p:nvPr/>
          </p:nvSpPr>
          <p:spPr bwMode="auto">
            <a:xfrm flipV="1">
              <a:off x="5067" y="2674"/>
              <a:ext cx="1" cy="22"/>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58" name="Line 119"/>
            <p:cNvSpPr>
              <a:spLocks noChangeShapeType="1"/>
            </p:cNvSpPr>
            <p:nvPr/>
          </p:nvSpPr>
          <p:spPr bwMode="auto">
            <a:xfrm flipV="1">
              <a:off x="5202" y="2674"/>
              <a:ext cx="1" cy="10"/>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59" name="Line 120"/>
            <p:cNvSpPr>
              <a:spLocks noChangeShapeType="1"/>
            </p:cNvSpPr>
            <p:nvPr/>
          </p:nvSpPr>
          <p:spPr bwMode="auto">
            <a:xfrm flipV="1">
              <a:off x="5334" y="2674"/>
              <a:ext cx="1" cy="22"/>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60" name="Line 121"/>
            <p:cNvSpPr>
              <a:spLocks noChangeShapeType="1"/>
            </p:cNvSpPr>
            <p:nvPr/>
          </p:nvSpPr>
          <p:spPr bwMode="auto">
            <a:xfrm flipV="1">
              <a:off x="5467" y="2674"/>
              <a:ext cx="1" cy="10"/>
            </a:xfrm>
            <a:prstGeom prst="line">
              <a:avLst/>
            </a:prstGeom>
            <a:noFill/>
            <a:ln w="1270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61" name="Line 122"/>
            <p:cNvSpPr>
              <a:spLocks noChangeShapeType="1"/>
            </p:cNvSpPr>
            <p:nvPr/>
          </p:nvSpPr>
          <p:spPr bwMode="auto">
            <a:xfrm flipV="1">
              <a:off x="5602" y="2674"/>
              <a:ext cx="1" cy="22"/>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62" name="Line 123"/>
            <p:cNvSpPr>
              <a:spLocks noChangeShapeType="1"/>
            </p:cNvSpPr>
            <p:nvPr/>
          </p:nvSpPr>
          <p:spPr bwMode="auto">
            <a:xfrm>
              <a:off x="3863" y="2674"/>
              <a:ext cx="1739"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63" name="Line 124"/>
            <p:cNvSpPr>
              <a:spLocks noChangeShapeType="1"/>
            </p:cNvSpPr>
            <p:nvPr/>
          </p:nvSpPr>
          <p:spPr bwMode="auto">
            <a:xfrm>
              <a:off x="3838" y="2665"/>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64" name="Line 125"/>
            <p:cNvSpPr>
              <a:spLocks noChangeShapeType="1"/>
            </p:cNvSpPr>
            <p:nvPr/>
          </p:nvSpPr>
          <p:spPr bwMode="auto">
            <a:xfrm>
              <a:off x="3851" y="2607"/>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65" name="Line 126"/>
            <p:cNvSpPr>
              <a:spLocks noChangeShapeType="1"/>
            </p:cNvSpPr>
            <p:nvPr/>
          </p:nvSpPr>
          <p:spPr bwMode="auto">
            <a:xfrm>
              <a:off x="3838" y="2549"/>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66" name="Line 127"/>
            <p:cNvSpPr>
              <a:spLocks noChangeShapeType="1"/>
            </p:cNvSpPr>
            <p:nvPr/>
          </p:nvSpPr>
          <p:spPr bwMode="auto">
            <a:xfrm>
              <a:off x="3851" y="2491"/>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67" name="Line 128"/>
            <p:cNvSpPr>
              <a:spLocks noChangeShapeType="1"/>
            </p:cNvSpPr>
            <p:nvPr/>
          </p:nvSpPr>
          <p:spPr bwMode="auto">
            <a:xfrm>
              <a:off x="3838" y="2435"/>
              <a:ext cx="25" cy="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68" name="Line 129"/>
            <p:cNvSpPr>
              <a:spLocks noChangeShapeType="1"/>
            </p:cNvSpPr>
            <p:nvPr/>
          </p:nvSpPr>
          <p:spPr bwMode="auto">
            <a:xfrm>
              <a:off x="3851" y="2376"/>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69" name="Line 130"/>
            <p:cNvSpPr>
              <a:spLocks noChangeShapeType="1"/>
            </p:cNvSpPr>
            <p:nvPr/>
          </p:nvSpPr>
          <p:spPr bwMode="auto">
            <a:xfrm>
              <a:off x="3838" y="2317"/>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70" name="Line 131"/>
            <p:cNvSpPr>
              <a:spLocks noChangeShapeType="1"/>
            </p:cNvSpPr>
            <p:nvPr/>
          </p:nvSpPr>
          <p:spPr bwMode="auto">
            <a:xfrm>
              <a:off x="3851" y="2260"/>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71" name="Line 132"/>
            <p:cNvSpPr>
              <a:spLocks noChangeShapeType="1"/>
            </p:cNvSpPr>
            <p:nvPr/>
          </p:nvSpPr>
          <p:spPr bwMode="auto">
            <a:xfrm>
              <a:off x="3838" y="2202"/>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72" name="Line 133"/>
            <p:cNvSpPr>
              <a:spLocks noChangeShapeType="1"/>
            </p:cNvSpPr>
            <p:nvPr/>
          </p:nvSpPr>
          <p:spPr bwMode="auto">
            <a:xfrm>
              <a:off x="3851" y="2145"/>
              <a:ext cx="12" cy="0"/>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73" name="Line 134"/>
            <p:cNvSpPr>
              <a:spLocks noChangeShapeType="1"/>
            </p:cNvSpPr>
            <p:nvPr/>
          </p:nvSpPr>
          <p:spPr bwMode="auto">
            <a:xfrm>
              <a:off x="3838" y="2086"/>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74" name="Line 135"/>
            <p:cNvSpPr>
              <a:spLocks noChangeShapeType="1"/>
            </p:cNvSpPr>
            <p:nvPr/>
          </p:nvSpPr>
          <p:spPr bwMode="auto">
            <a:xfrm>
              <a:off x="3851" y="2028"/>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75" name="Line 136"/>
            <p:cNvSpPr>
              <a:spLocks noChangeShapeType="1"/>
            </p:cNvSpPr>
            <p:nvPr/>
          </p:nvSpPr>
          <p:spPr bwMode="auto">
            <a:xfrm>
              <a:off x="3838" y="1972"/>
              <a:ext cx="25" cy="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76" name="Line 137"/>
            <p:cNvSpPr>
              <a:spLocks noChangeShapeType="1"/>
            </p:cNvSpPr>
            <p:nvPr/>
          </p:nvSpPr>
          <p:spPr bwMode="auto">
            <a:xfrm>
              <a:off x="3851" y="1913"/>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77" name="Line 138"/>
            <p:cNvSpPr>
              <a:spLocks noChangeShapeType="1"/>
            </p:cNvSpPr>
            <p:nvPr/>
          </p:nvSpPr>
          <p:spPr bwMode="auto">
            <a:xfrm>
              <a:off x="3838" y="1855"/>
              <a:ext cx="25" cy="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78" name="Line 139"/>
            <p:cNvSpPr>
              <a:spLocks noChangeShapeType="1"/>
            </p:cNvSpPr>
            <p:nvPr/>
          </p:nvSpPr>
          <p:spPr bwMode="auto">
            <a:xfrm>
              <a:off x="3851" y="1797"/>
              <a:ext cx="12" cy="1"/>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79" name="Line 140"/>
            <p:cNvSpPr>
              <a:spLocks noChangeShapeType="1"/>
            </p:cNvSpPr>
            <p:nvPr/>
          </p:nvSpPr>
          <p:spPr bwMode="auto">
            <a:xfrm>
              <a:off x="3838" y="1739"/>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80" name="Line 141"/>
            <p:cNvSpPr>
              <a:spLocks noChangeShapeType="1"/>
            </p:cNvSpPr>
            <p:nvPr/>
          </p:nvSpPr>
          <p:spPr bwMode="auto">
            <a:xfrm>
              <a:off x="3851" y="1682"/>
              <a:ext cx="12" cy="0"/>
            </a:xfrm>
            <a:prstGeom prst="line">
              <a:avLst/>
            </a:prstGeom>
            <a:noFill/>
            <a:ln w="7938">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81" name="Line 142"/>
            <p:cNvSpPr>
              <a:spLocks noChangeShapeType="1"/>
            </p:cNvSpPr>
            <p:nvPr/>
          </p:nvSpPr>
          <p:spPr bwMode="auto">
            <a:xfrm>
              <a:off x="3838" y="1623"/>
              <a:ext cx="25" cy="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82" name="Line 143"/>
            <p:cNvSpPr>
              <a:spLocks noChangeShapeType="1"/>
            </p:cNvSpPr>
            <p:nvPr/>
          </p:nvSpPr>
          <p:spPr bwMode="auto">
            <a:xfrm flipV="1">
              <a:off x="3863" y="1623"/>
              <a:ext cx="1" cy="1051"/>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2283" name="Rectangle 144"/>
            <p:cNvSpPr>
              <a:spLocks noChangeArrowheads="1"/>
            </p:cNvSpPr>
            <p:nvPr/>
          </p:nvSpPr>
          <p:spPr bwMode="auto">
            <a:xfrm rot="-5400000">
              <a:off x="3579" y="2137"/>
              <a:ext cx="11" cy="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500">
                  <a:solidFill>
                    <a:srgbClr val="000000"/>
                  </a:solidFill>
                  <a:latin typeface="Arial" charset="0"/>
                </a:rPr>
                <a:t> </a:t>
              </a:r>
              <a:endParaRPr lang="pl-PL" altLang="pl-PL" sz="1800">
                <a:latin typeface="Arial" charset="0"/>
              </a:endParaRPr>
            </a:p>
          </p:txBody>
        </p:sp>
        <p:sp>
          <p:nvSpPr>
            <p:cNvPr id="52284" name="Text Box 152"/>
            <p:cNvSpPr txBox="1">
              <a:spLocks noChangeArrowheads="1"/>
            </p:cNvSpPr>
            <p:nvPr/>
          </p:nvSpPr>
          <p:spPr bwMode="auto">
            <a:xfrm rot="-5400000">
              <a:off x="3587" y="1929"/>
              <a:ext cx="24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i="1">
                  <a:solidFill>
                    <a:srgbClr val="FFFF00"/>
                  </a:solidFill>
                  <a:latin typeface="Arial" charset="0"/>
                </a:rPr>
                <a:t>m/z</a:t>
              </a:r>
            </a:p>
          </p:txBody>
        </p:sp>
        <p:sp>
          <p:nvSpPr>
            <p:cNvPr id="52285" name="Text Box 10"/>
            <p:cNvSpPr txBox="1">
              <a:spLocks noChangeArrowheads="1"/>
            </p:cNvSpPr>
            <p:nvPr/>
          </p:nvSpPr>
          <p:spPr bwMode="auto">
            <a:xfrm>
              <a:off x="4923" y="2745"/>
              <a:ext cx="77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FFFF00"/>
                  </a:solidFill>
                  <a:latin typeface="Arial" charset="0"/>
                </a:rPr>
                <a:t>Czas przelotu [ms]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3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34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343" grpId="0" animBg="1"/>
      <p:bldP spid="53344"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 Box 16"/>
          <p:cNvSpPr txBox="1">
            <a:spLocks noChangeArrowheads="1"/>
          </p:cNvSpPr>
          <p:nvPr/>
        </p:nvSpPr>
        <p:spPr bwMode="auto">
          <a:xfrm>
            <a:off x="642938" y="785813"/>
            <a:ext cx="8143875" cy="5816600"/>
          </a:xfrm>
          <a:prstGeom prst="rect">
            <a:avLst/>
          </a:prstGeom>
          <a:noFill/>
          <a:ln w="9525">
            <a:noFill/>
            <a:miter lim="800000"/>
            <a:headEnd/>
            <a:tailEnd/>
          </a:ln>
        </p:spPr>
        <p:txBody>
          <a:bodyPr>
            <a:spAutoFit/>
          </a:bodyPr>
          <a:lstStyle/>
          <a:p>
            <a:pPr marL="285750" indent="-285750">
              <a:buClr>
                <a:schemeClr val="tx1"/>
              </a:buClr>
              <a:buSzPts val="1600"/>
              <a:defRPr/>
            </a:pPr>
            <a:r>
              <a:rPr lang="pl-PL" b="1" dirty="0" err="1">
                <a:cs typeface="Arial" charset="0"/>
              </a:rPr>
              <a:t>Rationale</a:t>
            </a:r>
            <a:r>
              <a:rPr lang="pl-PL" b="1" dirty="0">
                <a:cs typeface="Arial" charset="0"/>
              </a:rPr>
              <a:t> for A</a:t>
            </a:r>
            <a:r>
              <a:rPr lang="pl-PL" b="1" dirty="0">
                <a:latin typeface="Symbol" pitchFamily="18" charset="2"/>
                <a:cs typeface="Arial" charset="0"/>
              </a:rPr>
              <a:t>b</a:t>
            </a:r>
            <a:r>
              <a:rPr lang="pl-PL" b="1" dirty="0">
                <a:cs typeface="Arial" charset="0"/>
              </a:rPr>
              <a:t> </a:t>
            </a:r>
            <a:r>
              <a:rPr lang="pl-PL" b="1" dirty="0" err="1">
                <a:cs typeface="Arial" charset="0"/>
              </a:rPr>
              <a:t>peptide</a:t>
            </a:r>
            <a:r>
              <a:rPr lang="pl-PL" b="1" dirty="0">
                <a:cs typeface="Arial" charset="0"/>
              </a:rPr>
              <a:t> as a </a:t>
            </a:r>
            <a:r>
              <a:rPr lang="pl-PL" b="1" dirty="0" err="1">
                <a:cs typeface="Arial" charset="0"/>
              </a:rPr>
              <a:t>causative</a:t>
            </a:r>
            <a:r>
              <a:rPr lang="pl-PL" b="1" dirty="0">
                <a:cs typeface="Arial" charset="0"/>
              </a:rPr>
              <a:t> agent </a:t>
            </a:r>
            <a:r>
              <a:rPr lang="pl-PL" b="1" dirty="0" err="1">
                <a:cs typeface="Arial" charset="0"/>
              </a:rPr>
              <a:t>in</a:t>
            </a:r>
            <a:r>
              <a:rPr lang="pl-PL" b="1" dirty="0">
                <a:cs typeface="Arial" charset="0"/>
              </a:rPr>
              <a:t> AD</a:t>
            </a:r>
            <a:r>
              <a:rPr lang="pl-PL" b="1" dirty="0"/>
              <a:t>:</a:t>
            </a:r>
          </a:p>
          <a:p>
            <a:pPr>
              <a:spcBef>
                <a:spcPts val="1200"/>
              </a:spcBef>
              <a:buFontTx/>
              <a:buChar char="-"/>
              <a:defRPr/>
            </a:pPr>
            <a:r>
              <a:rPr lang="pl-PL" sz="1400" dirty="0"/>
              <a:t> </a:t>
            </a:r>
            <a:r>
              <a:rPr lang="en-US" sz="1400" dirty="0"/>
              <a:t>Inherited mutations in </a:t>
            </a:r>
            <a:r>
              <a:rPr lang="en-US" sz="1400" dirty="0" err="1"/>
              <a:t>A</a:t>
            </a:r>
            <a:r>
              <a:rPr lang="en-US" sz="1400" dirty="0" err="1">
                <a:latin typeface="Symbol" pitchFamily="18" charset="2"/>
              </a:rPr>
              <a:t>b</a:t>
            </a:r>
            <a:r>
              <a:rPr lang="en-US" sz="1400" dirty="0"/>
              <a:t> itself</a:t>
            </a:r>
            <a:r>
              <a:rPr lang="pl-PL" sz="1400" dirty="0"/>
              <a:t>,</a:t>
            </a:r>
            <a:r>
              <a:rPr lang="en-US" sz="1400" dirty="0"/>
              <a:t> its flanking regions or processing proteases may lead</a:t>
            </a:r>
            <a:r>
              <a:rPr lang="pl-PL" sz="1400" dirty="0"/>
              <a:t/>
            </a:r>
            <a:br>
              <a:rPr lang="pl-PL" sz="1400" dirty="0"/>
            </a:br>
            <a:r>
              <a:rPr lang="en-US" sz="1400" dirty="0"/>
              <a:t>to early onset or more aggressive forms of AD. </a:t>
            </a:r>
            <a:endParaRPr lang="pl-PL" sz="1400" dirty="0"/>
          </a:p>
          <a:p>
            <a:pPr>
              <a:spcBef>
                <a:spcPts val="1200"/>
              </a:spcBef>
              <a:defRPr/>
            </a:pPr>
            <a:r>
              <a:rPr lang="pl-PL" sz="1400" dirty="0"/>
              <a:t>- </a:t>
            </a:r>
            <a:r>
              <a:rPr lang="en-US" sz="1400" dirty="0"/>
              <a:t>Down syndrome patients suffer from early onset AD due to increased number of the copies of chromosome 21, which harbors </a:t>
            </a:r>
            <a:r>
              <a:rPr lang="en-US" sz="1400" dirty="0" err="1"/>
              <a:t>A</a:t>
            </a:r>
            <a:r>
              <a:rPr lang="en-US" sz="1400" dirty="0" err="1">
                <a:latin typeface="Symbol" pitchFamily="18" charset="2"/>
              </a:rPr>
              <a:t>b</a:t>
            </a:r>
            <a:r>
              <a:rPr lang="en-US" sz="1400" dirty="0"/>
              <a:t> coding sequence. </a:t>
            </a:r>
            <a:endParaRPr lang="pl-PL" sz="1400" dirty="0"/>
          </a:p>
          <a:p>
            <a:pPr>
              <a:spcBef>
                <a:spcPts val="1200"/>
              </a:spcBef>
              <a:buFontTx/>
              <a:buChar char="-"/>
              <a:defRPr/>
            </a:pPr>
            <a:r>
              <a:rPr lang="pl-PL" sz="1400" dirty="0"/>
              <a:t> </a:t>
            </a:r>
            <a:r>
              <a:rPr lang="en-US" sz="1400" dirty="0"/>
              <a:t>Synthetic peptide has been shown to be toxic for </a:t>
            </a:r>
            <a:r>
              <a:rPr lang="en-US" sz="1400" dirty="0" err="1"/>
              <a:t>hippocampal</a:t>
            </a:r>
            <a:r>
              <a:rPr lang="en-US" sz="1400" dirty="0"/>
              <a:t> and cortical neurons. </a:t>
            </a:r>
            <a:endParaRPr lang="pl-PL" sz="1400" dirty="0"/>
          </a:p>
          <a:p>
            <a:pPr>
              <a:spcBef>
                <a:spcPts val="1200"/>
              </a:spcBef>
              <a:buFontTx/>
              <a:buChar char="-"/>
              <a:defRPr/>
            </a:pPr>
            <a:r>
              <a:rPr lang="pl-PL" sz="1400" dirty="0"/>
              <a:t> </a:t>
            </a:r>
            <a:r>
              <a:rPr lang="en-US" sz="1400" dirty="0"/>
              <a:t>Some AD symptoms can be induced in </a:t>
            </a:r>
            <a:r>
              <a:rPr lang="en-US" sz="1400" dirty="0" err="1"/>
              <a:t>Tg</a:t>
            </a:r>
            <a:r>
              <a:rPr lang="en-US" sz="1400" dirty="0"/>
              <a:t> mice expressing human</a:t>
            </a:r>
            <a:r>
              <a:rPr lang="pl-PL" sz="1400" dirty="0"/>
              <a:t> Amyloid </a:t>
            </a:r>
            <a:r>
              <a:rPr lang="en-US" sz="1400" dirty="0"/>
              <a:t>P</a:t>
            </a:r>
            <a:r>
              <a:rPr lang="pl-PL" sz="1400" dirty="0" err="1"/>
              <a:t>recursor</a:t>
            </a:r>
            <a:r>
              <a:rPr lang="pl-PL" sz="1400" dirty="0"/>
              <a:t> </a:t>
            </a:r>
            <a:r>
              <a:rPr lang="en-US" sz="1400" dirty="0"/>
              <a:t>P</a:t>
            </a:r>
            <a:r>
              <a:rPr lang="pl-PL" sz="1400" dirty="0" err="1"/>
              <a:t>rotein</a:t>
            </a:r>
            <a:r>
              <a:rPr lang="pl-PL" sz="1400" dirty="0"/>
              <a:t> (APP).</a:t>
            </a:r>
          </a:p>
          <a:p>
            <a:pPr marL="285750" indent="-285750">
              <a:buClr>
                <a:schemeClr val="tx1"/>
              </a:buClr>
              <a:buSzPts val="1600"/>
              <a:defRPr/>
            </a:pPr>
            <a:endParaRPr lang="pl-PL" b="1" dirty="0"/>
          </a:p>
          <a:p>
            <a:pPr marL="285750" indent="-285750">
              <a:buClr>
                <a:schemeClr val="tx1"/>
              </a:buClr>
              <a:buSzPts val="1600"/>
              <a:defRPr/>
            </a:pPr>
            <a:r>
              <a:rPr lang="pl-PL" b="1" dirty="0"/>
              <a:t>1992 - amyloid </a:t>
            </a:r>
            <a:r>
              <a:rPr lang="pl-PL" b="1" dirty="0" err="1"/>
              <a:t>cascade</a:t>
            </a:r>
            <a:r>
              <a:rPr lang="pl-PL" b="1" dirty="0"/>
              <a:t> </a:t>
            </a:r>
            <a:r>
              <a:rPr lang="pl-PL" b="1" dirty="0" err="1"/>
              <a:t>hypothesis</a:t>
            </a:r>
            <a:r>
              <a:rPr lang="en-US" b="1" dirty="0"/>
              <a:t> </a:t>
            </a:r>
            <a:r>
              <a:rPr lang="pl-PL" b="1" dirty="0"/>
              <a:t> (Hardy and Higgins, 1992)  </a:t>
            </a:r>
            <a:r>
              <a:rPr lang="pl-PL" b="1" dirty="0" err="1"/>
              <a:t>claimed</a:t>
            </a:r>
            <a:r>
              <a:rPr lang="pl-PL" b="1" dirty="0"/>
              <a:t> </a:t>
            </a:r>
            <a:r>
              <a:rPr lang="pl-PL" b="1" dirty="0" err="1"/>
              <a:t>neurotoxicity</a:t>
            </a:r>
            <a:r>
              <a:rPr lang="pl-PL" b="1" dirty="0"/>
              <a:t> of A</a:t>
            </a:r>
            <a:r>
              <a:rPr lang="pl-PL" b="1" dirty="0">
                <a:latin typeface="Symbol" pitchFamily="18" charset="2"/>
              </a:rPr>
              <a:t>b</a:t>
            </a:r>
            <a:r>
              <a:rPr lang="pl-PL" b="1" dirty="0"/>
              <a:t> </a:t>
            </a:r>
            <a:r>
              <a:rPr lang="pl-PL" b="1" dirty="0" err="1"/>
              <a:t>fibrils</a:t>
            </a:r>
            <a:r>
              <a:rPr lang="pl-PL" b="1" dirty="0"/>
              <a:t> as </a:t>
            </a:r>
            <a:r>
              <a:rPr lang="pl-PL" b="1" dirty="0" err="1"/>
              <a:t>the</a:t>
            </a:r>
            <a:r>
              <a:rPr lang="pl-PL" b="1" dirty="0"/>
              <a:t> </a:t>
            </a:r>
            <a:r>
              <a:rPr lang="pl-PL" b="1" dirty="0" err="1"/>
              <a:t>main</a:t>
            </a:r>
            <a:r>
              <a:rPr lang="pl-PL" b="1" dirty="0"/>
              <a:t> </a:t>
            </a:r>
            <a:r>
              <a:rPr lang="pl-PL" b="1" dirty="0" err="1"/>
              <a:t>causative</a:t>
            </a:r>
            <a:r>
              <a:rPr lang="pl-PL" b="1" dirty="0"/>
              <a:t> </a:t>
            </a:r>
            <a:r>
              <a:rPr lang="pl-PL" b="1" dirty="0" err="1"/>
              <a:t>pathway</a:t>
            </a:r>
            <a:r>
              <a:rPr lang="pl-PL" b="1" dirty="0"/>
              <a:t> of </a:t>
            </a:r>
            <a:r>
              <a:rPr lang="pl-PL" b="1" dirty="0" err="1"/>
              <a:t>the</a:t>
            </a:r>
            <a:r>
              <a:rPr lang="pl-PL" b="1" dirty="0"/>
              <a:t> </a:t>
            </a:r>
            <a:r>
              <a:rPr lang="pl-PL" b="1" dirty="0" err="1"/>
              <a:t>disease</a:t>
            </a:r>
            <a:r>
              <a:rPr lang="pl-PL" b="1" dirty="0"/>
              <a:t>.</a:t>
            </a:r>
          </a:p>
          <a:p>
            <a:pPr marL="285750" indent="-285750">
              <a:buClr>
                <a:schemeClr val="tx1"/>
              </a:buClr>
              <a:buSzPts val="1600"/>
              <a:defRPr/>
            </a:pPr>
            <a:endParaRPr lang="pl-PL" b="1" dirty="0"/>
          </a:p>
          <a:p>
            <a:pPr marL="285750" indent="-285750">
              <a:buClr>
                <a:schemeClr val="tx1"/>
              </a:buClr>
              <a:buSzPts val="1600"/>
              <a:defRPr/>
            </a:pPr>
            <a:r>
              <a:rPr lang="pl-PL" b="1" dirty="0"/>
              <a:t>1997-1998 - AD </a:t>
            </a:r>
            <a:r>
              <a:rPr lang="pl-PL" b="1" dirty="0" err="1"/>
              <a:t>symptoms</a:t>
            </a:r>
            <a:r>
              <a:rPr lang="pl-PL" b="1" dirty="0"/>
              <a:t> </a:t>
            </a:r>
            <a:r>
              <a:rPr lang="pl-PL" b="1" dirty="0" err="1"/>
              <a:t>correlate</a:t>
            </a:r>
            <a:r>
              <a:rPr lang="pl-PL" b="1" dirty="0"/>
              <a:t> </a:t>
            </a:r>
            <a:r>
              <a:rPr lang="pl-PL" b="1" dirty="0" err="1"/>
              <a:t>better</a:t>
            </a:r>
            <a:r>
              <a:rPr lang="pl-PL" b="1" dirty="0"/>
              <a:t> </a:t>
            </a:r>
            <a:r>
              <a:rPr lang="pl-PL" b="1" dirty="0" err="1"/>
              <a:t>with</a:t>
            </a:r>
            <a:r>
              <a:rPr lang="pl-PL" b="1" dirty="0"/>
              <a:t> </a:t>
            </a:r>
            <a:r>
              <a:rPr lang="pl-PL" b="1" dirty="0" err="1"/>
              <a:t>soluble</a:t>
            </a:r>
            <a:r>
              <a:rPr lang="pl-PL" b="1" dirty="0"/>
              <a:t> </a:t>
            </a:r>
            <a:r>
              <a:rPr lang="pl-PL" b="1" dirty="0" err="1"/>
              <a:t>pool</a:t>
            </a:r>
            <a:r>
              <a:rPr lang="pl-PL" b="1" dirty="0"/>
              <a:t> of A</a:t>
            </a:r>
            <a:r>
              <a:rPr lang="pl-PL" b="1" dirty="0">
                <a:latin typeface="Symbol" pitchFamily="18" charset="2"/>
              </a:rPr>
              <a:t>b</a:t>
            </a:r>
            <a:r>
              <a:rPr lang="pl-PL" b="1" dirty="0"/>
              <a:t> </a:t>
            </a:r>
            <a:r>
              <a:rPr lang="pl-PL" b="1" dirty="0" err="1"/>
              <a:t>than</a:t>
            </a:r>
            <a:r>
              <a:rPr lang="pl-PL" b="1" dirty="0"/>
              <a:t> </a:t>
            </a:r>
            <a:r>
              <a:rPr lang="pl-PL" b="1" dirty="0" err="1"/>
              <a:t>insoluble</a:t>
            </a:r>
            <a:r>
              <a:rPr lang="pl-PL" b="1" dirty="0"/>
              <a:t> </a:t>
            </a:r>
            <a:r>
              <a:rPr lang="pl-PL" b="1" dirty="0" err="1"/>
              <a:t>aggregates</a:t>
            </a:r>
            <a:r>
              <a:rPr lang="pl-PL" b="1" dirty="0"/>
              <a:t> and </a:t>
            </a:r>
            <a:r>
              <a:rPr lang="pl-PL" b="1" dirty="0" err="1"/>
              <a:t>with</a:t>
            </a:r>
            <a:r>
              <a:rPr lang="pl-PL" b="1" dirty="0"/>
              <a:t> </a:t>
            </a:r>
            <a:r>
              <a:rPr lang="pl-PL" b="1" dirty="0" err="1"/>
              <a:t>synapse</a:t>
            </a:r>
            <a:r>
              <a:rPr lang="pl-PL" b="1" dirty="0"/>
              <a:t> </a:t>
            </a:r>
            <a:r>
              <a:rPr lang="pl-PL" b="1" dirty="0" err="1"/>
              <a:t>loss</a:t>
            </a:r>
            <a:r>
              <a:rPr lang="pl-PL" b="1" dirty="0"/>
              <a:t> </a:t>
            </a:r>
            <a:r>
              <a:rPr lang="pl-PL" b="1" dirty="0" err="1"/>
              <a:t>rather</a:t>
            </a:r>
            <a:r>
              <a:rPr lang="pl-PL" b="1" dirty="0"/>
              <a:t> </a:t>
            </a:r>
            <a:r>
              <a:rPr lang="pl-PL" b="1" dirty="0" err="1"/>
              <a:t>than</a:t>
            </a:r>
            <a:r>
              <a:rPr lang="pl-PL" b="1" dirty="0"/>
              <a:t> neuron </a:t>
            </a:r>
            <a:r>
              <a:rPr lang="pl-PL" b="1" dirty="0" err="1"/>
              <a:t>loss</a:t>
            </a:r>
            <a:endParaRPr lang="pl-PL" b="1" dirty="0"/>
          </a:p>
          <a:p>
            <a:pPr marL="285750" indent="-285750">
              <a:buClr>
                <a:schemeClr val="tx1"/>
              </a:buClr>
              <a:buSzPts val="1600"/>
              <a:defRPr/>
            </a:pPr>
            <a:endParaRPr lang="pl-PL" b="1" dirty="0"/>
          </a:p>
          <a:p>
            <a:pPr marL="285750" indent="-285750">
              <a:buClr>
                <a:schemeClr val="tx1"/>
              </a:buClr>
              <a:buSzPts val="1600"/>
              <a:defRPr/>
            </a:pPr>
            <a:r>
              <a:rPr lang="pl-PL" b="1" dirty="0" err="1"/>
              <a:t>Revised</a:t>
            </a:r>
            <a:r>
              <a:rPr lang="pl-PL" b="1" dirty="0"/>
              <a:t> amyloid </a:t>
            </a:r>
            <a:r>
              <a:rPr lang="pl-PL" b="1" dirty="0" err="1"/>
              <a:t>cascade</a:t>
            </a:r>
            <a:r>
              <a:rPr lang="pl-PL" b="1" dirty="0"/>
              <a:t> </a:t>
            </a:r>
            <a:r>
              <a:rPr lang="pl-PL" b="1" dirty="0" err="1"/>
              <a:t>hypothesis</a:t>
            </a:r>
            <a:r>
              <a:rPr lang="pl-PL" b="1" dirty="0"/>
              <a:t>  - A</a:t>
            </a:r>
            <a:r>
              <a:rPr lang="pl-PL" b="1" dirty="0">
                <a:latin typeface="Symbol" pitchFamily="18" charset="2"/>
              </a:rPr>
              <a:t>b</a:t>
            </a:r>
            <a:r>
              <a:rPr lang="pl-PL" b="1" dirty="0"/>
              <a:t> </a:t>
            </a:r>
            <a:r>
              <a:rPr lang="pl-PL" b="1" dirty="0" err="1"/>
              <a:t>oligomers</a:t>
            </a:r>
            <a:r>
              <a:rPr lang="pl-PL" b="1" dirty="0"/>
              <a:t> and </a:t>
            </a:r>
            <a:r>
              <a:rPr lang="pl-PL" b="1" dirty="0" err="1"/>
              <a:t>the</a:t>
            </a:r>
            <a:r>
              <a:rPr lang="pl-PL" b="1" dirty="0"/>
              <a:t> </a:t>
            </a:r>
            <a:r>
              <a:rPr lang="pl-PL" b="1" dirty="0" err="1"/>
              <a:t>mechanisms</a:t>
            </a:r>
            <a:r>
              <a:rPr lang="pl-PL" b="1" dirty="0"/>
              <a:t> of </a:t>
            </a:r>
            <a:r>
              <a:rPr lang="pl-PL" b="1" dirty="0" err="1"/>
              <a:t>their</a:t>
            </a:r>
            <a:r>
              <a:rPr lang="pl-PL" b="1" dirty="0"/>
              <a:t> </a:t>
            </a:r>
            <a:r>
              <a:rPr lang="pl-PL" b="1" dirty="0" err="1"/>
              <a:t>synaptotoxicity</a:t>
            </a:r>
            <a:endParaRPr lang="pl-PL" b="1" dirty="0"/>
          </a:p>
          <a:p>
            <a:pPr marL="285750" indent="-285750">
              <a:buClr>
                <a:schemeClr val="tx1"/>
              </a:buClr>
              <a:buSzPts val="1600"/>
              <a:defRPr/>
            </a:pPr>
            <a:endParaRPr lang="pl-PL" b="1" dirty="0"/>
          </a:p>
          <a:p>
            <a:pPr marL="285750" indent="-285750">
              <a:buClr>
                <a:schemeClr val="tx1"/>
              </a:buClr>
              <a:buSzPts val="1600"/>
              <a:defRPr/>
            </a:pPr>
            <a:endParaRPr lang="pl-PL" b="1" dirty="0"/>
          </a:p>
        </p:txBody>
      </p:sp>
    </p:spTree>
  </p:cSld>
  <p:clrMapOvr>
    <a:masterClrMapping/>
  </p:clrMapOvr>
  <p:timing>
    <p:tnLst>
      <p:par>
        <p:cTn id="1" dur="indefinite" restart="never" nodeType="tmRoot"/>
      </p:par>
    </p:tnLst>
    <p:bldLst>
      <p:bldP spid="9"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4274" name="Group 227"/>
          <p:cNvGrpSpPr>
            <a:grpSpLocks/>
          </p:cNvGrpSpPr>
          <p:nvPr/>
        </p:nvGrpSpPr>
        <p:grpSpPr bwMode="auto">
          <a:xfrm>
            <a:off x="500063" y="3214688"/>
            <a:ext cx="5407025" cy="3024187"/>
            <a:chOff x="1198" y="210"/>
            <a:chExt cx="3406" cy="1905"/>
          </a:xfrm>
        </p:grpSpPr>
        <p:grpSp>
          <p:nvGrpSpPr>
            <p:cNvPr id="54294" name="Group 303"/>
            <p:cNvGrpSpPr>
              <a:grpSpLocks/>
            </p:cNvGrpSpPr>
            <p:nvPr/>
          </p:nvGrpSpPr>
          <p:grpSpPr bwMode="auto">
            <a:xfrm>
              <a:off x="1198" y="210"/>
              <a:ext cx="3406" cy="1905"/>
              <a:chOff x="657" y="436"/>
              <a:chExt cx="3628" cy="2482"/>
            </a:xfrm>
          </p:grpSpPr>
          <p:grpSp>
            <p:nvGrpSpPr>
              <p:cNvPr id="54296" name="Group 304"/>
              <p:cNvGrpSpPr>
                <a:grpSpLocks/>
              </p:cNvGrpSpPr>
              <p:nvPr/>
            </p:nvGrpSpPr>
            <p:grpSpPr bwMode="auto">
              <a:xfrm>
                <a:off x="657" y="436"/>
                <a:ext cx="3403" cy="2482"/>
                <a:chOff x="657" y="436"/>
                <a:chExt cx="3403" cy="2482"/>
              </a:xfrm>
            </p:grpSpPr>
            <p:grpSp>
              <p:nvGrpSpPr>
                <p:cNvPr id="54302" name="Group 305"/>
                <p:cNvGrpSpPr>
                  <a:grpSpLocks/>
                </p:cNvGrpSpPr>
                <p:nvPr/>
              </p:nvGrpSpPr>
              <p:grpSpPr bwMode="auto">
                <a:xfrm>
                  <a:off x="657" y="436"/>
                  <a:ext cx="3403" cy="2482"/>
                  <a:chOff x="1837" y="436"/>
                  <a:chExt cx="3403" cy="2482"/>
                </a:xfrm>
              </p:grpSpPr>
              <p:grpSp>
                <p:nvGrpSpPr>
                  <p:cNvPr id="54307" name="Group 306"/>
                  <p:cNvGrpSpPr>
                    <a:grpSpLocks/>
                  </p:cNvGrpSpPr>
                  <p:nvPr/>
                </p:nvGrpSpPr>
                <p:grpSpPr bwMode="auto">
                  <a:xfrm>
                    <a:off x="1837" y="436"/>
                    <a:ext cx="3403" cy="2482"/>
                    <a:chOff x="1837" y="436"/>
                    <a:chExt cx="3403" cy="2482"/>
                  </a:xfrm>
                </p:grpSpPr>
                <p:grpSp>
                  <p:nvGrpSpPr>
                    <p:cNvPr id="54309" name="Group 307"/>
                    <p:cNvGrpSpPr>
                      <a:grpSpLocks noChangeAspect="1"/>
                    </p:cNvGrpSpPr>
                    <p:nvPr/>
                  </p:nvGrpSpPr>
                  <p:grpSpPr bwMode="auto">
                    <a:xfrm>
                      <a:off x="1837" y="436"/>
                      <a:ext cx="3403" cy="2482"/>
                      <a:chOff x="793" y="391"/>
                      <a:chExt cx="3403" cy="2482"/>
                    </a:xfrm>
                  </p:grpSpPr>
                  <p:sp>
                    <p:nvSpPr>
                      <p:cNvPr id="54311" name="AutoShape 308"/>
                      <p:cNvSpPr>
                        <a:spLocks noChangeAspect="1" noChangeArrowheads="1" noTextEdit="1"/>
                      </p:cNvSpPr>
                      <p:nvPr/>
                    </p:nvSpPr>
                    <p:spPr bwMode="auto">
                      <a:xfrm>
                        <a:off x="793" y="391"/>
                        <a:ext cx="3403" cy="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p>
                    </p:txBody>
                  </p:sp>
                  <p:sp>
                    <p:nvSpPr>
                      <p:cNvPr id="54312" name="Rectangle 309"/>
                      <p:cNvSpPr>
                        <a:spLocks noChangeArrowheads="1"/>
                      </p:cNvSpPr>
                      <p:nvPr/>
                    </p:nvSpPr>
                    <p:spPr bwMode="auto">
                      <a:xfrm>
                        <a:off x="1229" y="2566"/>
                        <a:ext cx="46"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0</a:t>
                        </a:r>
                        <a:endParaRPr lang="pl-PL" altLang="pl-PL" sz="1800">
                          <a:latin typeface="Arial" charset="0"/>
                        </a:endParaRPr>
                      </a:p>
                    </p:txBody>
                  </p:sp>
                  <p:sp>
                    <p:nvSpPr>
                      <p:cNvPr id="54313" name="Rectangle 310"/>
                      <p:cNvSpPr>
                        <a:spLocks noChangeArrowheads="1"/>
                      </p:cNvSpPr>
                      <p:nvPr/>
                    </p:nvSpPr>
                    <p:spPr bwMode="auto">
                      <a:xfrm>
                        <a:off x="1453" y="2566"/>
                        <a:ext cx="4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5</a:t>
                        </a:r>
                        <a:endParaRPr lang="pl-PL" altLang="pl-PL" sz="1800">
                          <a:latin typeface="Arial" charset="0"/>
                        </a:endParaRPr>
                      </a:p>
                    </p:txBody>
                  </p:sp>
                  <p:sp>
                    <p:nvSpPr>
                      <p:cNvPr id="54314" name="Rectangle 311"/>
                      <p:cNvSpPr>
                        <a:spLocks noChangeArrowheads="1"/>
                      </p:cNvSpPr>
                      <p:nvPr/>
                    </p:nvSpPr>
                    <p:spPr bwMode="auto">
                      <a:xfrm>
                        <a:off x="1655" y="2566"/>
                        <a:ext cx="93"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10</a:t>
                        </a:r>
                        <a:endParaRPr lang="pl-PL" altLang="pl-PL" sz="1800">
                          <a:latin typeface="Arial" charset="0"/>
                        </a:endParaRPr>
                      </a:p>
                    </p:txBody>
                  </p:sp>
                  <p:sp>
                    <p:nvSpPr>
                      <p:cNvPr id="54315" name="Rectangle 312"/>
                      <p:cNvSpPr>
                        <a:spLocks noChangeArrowheads="1"/>
                      </p:cNvSpPr>
                      <p:nvPr/>
                    </p:nvSpPr>
                    <p:spPr bwMode="auto">
                      <a:xfrm>
                        <a:off x="1880" y="2566"/>
                        <a:ext cx="94"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15</a:t>
                        </a:r>
                        <a:endParaRPr lang="pl-PL" altLang="pl-PL" sz="1800">
                          <a:latin typeface="Arial" charset="0"/>
                        </a:endParaRPr>
                      </a:p>
                    </p:txBody>
                  </p:sp>
                  <p:sp>
                    <p:nvSpPr>
                      <p:cNvPr id="54316" name="Rectangle 313"/>
                      <p:cNvSpPr>
                        <a:spLocks noChangeArrowheads="1"/>
                      </p:cNvSpPr>
                      <p:nvPr/>
                    </p:nvSpPr>
                    <p:spPr bwMode="auto">
                      <a:xfrm>
                        <a:off x="2103" y="2566"/>
                        <a:ext cx="94"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20</a:t>
                        </a:r>
                        <a:endParaRPr lang="pl-PL" altLang="pl-PL" sz="1800">
                          <a:latin typeface="Arial" charset="0"/>
                        </a:endParaRPr>
                      </a:p>
                    </p:txBody>
                  </p:sp>
                  <p:sp>
                    <p:nvSpPr>
                      <p:cNvPr id="54317" name="Rectangle 314"/>
                      <p:cNvSpPr>
                        <a:spLocks noChangeArrowheads="1"/>
                      </p:cNvSpPr>
                      <p:nvPr/>
                    </p:nvSpPr>
                    <p:spPr bwMode="auto">
                      <a:xfrm>
                        <a:off x="2328" y="2566"/>
                        <a:ext cx="94"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25</a:t>
                        </a:r>
                        <a:endParaRPr lang="pl-PL" altLang="pl-PL" sz="1800">
                          <a:latin typeface="Arial" charset="0"/>
                        </a:endParaRPr>
                      </a:p>
                    </p:txBody>
                  </p:sp>
                  <p:sp>
                    <p:nvSpPr>
                      <p:cNvPr id="54318" name="Rectangle 315"/>
                      <p:cNvSpPr>
                        <a:spLocks noChangeArrowheads="1"/>
                      </p:cNvSpPr>
                      <p:nvPr/>
                    </p:nvSpPr>
                    <p:spPr bwMode="auto">
                      <a:xfrm>
                        <a:off x="2553" y="2566"/>
                        <a:ext cx="93"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30</a:t>
                        </a:r>
                        <a:endParaRPr lang="pl-PL" altLang="pl-PL" sz="1800">
                          <a:latin typeface="Arial" charset="0"/>
                        </a:endParaRPr>
                      </a:p>
                    </p:txBody>
                  </p:sp>
                  <p:sp>
                    <p:nvSpPr>
                      <p:cNvPr id="54319" name="Rectangle 316"/>
                      <p:cNvSpPr>
                        <a:spLocks noChangeArrowheads="1"/>
                      </p:cNvSpPr>
                      <p:nvPr/>
                    </p:nvSpPr>
                    <p:spPr bwMode="auto">
                      <a:xfrm>
                        <a:off x="2775" y="2566"/>
                        <a:ext cx="94"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35</a:t>
                        </a:r>
                        <a:endParaRPr lang="pl-PL" altLang="pl-PL" sz="1800">
                          <a:latin typeface="Arial" charset="0"/>
                        </a:endParaRPr>
                      </a:p>
                    </p:txBody>
                  </p:sp>
                  <p:sp>
                    <p:nvSpPr>
                      <p:cNvPr id="54320" name="Rectangle 317"/>
                      <p:cNvSpPr>
                        <a:spLocks noChangeArrowheads="1"/>
                      </p:cNvSpPr>
                      <p:nvPr/>
                    </p:nvSpPr>
                    <p:spPr bwMode="auto">
                      <a:xfrm>
                        <a:off x="3000" y="2566"/>
                        <a:ext cx="94"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40</a:t>
                        </a:r>
                        <a:endParaRPr lang="pl-PL" altLang="pl-PL" sz="1800">
                          <a:latin typeface="Arial" charset="0"/>
                        </a:endParaRPr>
                      </a:p>
                    </p:txBody>
                  </p:sp>
                  <p:sp>
                    <p:nvSpPr>
                      <p:cNvPr id="54321" name="Rectangle 318"/>
                      <p:cNvSpPr>
                        <a:spLocks noChangeArrowheads="1"/>
                      </p:cNvSpPr>
                      <p:nvPr/>
                    </p:nvSpPr>
                    <p:spPr bwMode="auto">
                      <a:xfrm>
                        <a:off x="3225" y="2566"/>
                        <a:ext cx="93"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45</a:t>
                        </a:r>
                        <a:endParaRPr lang="pl-PL" altLang="pl-PL" sz="1800">
                          <a:latin typeface="Arial" charset="0"/>
                        </a:endParaRPr>
                      </a:p>
                    </p:txBody>
                  </p:sp>
                  <p:sp>
                    <p:nvSpPr>
                      <p:cNvPr id="54322" name="Rectangle 319"/>
                      <p:cNvSpPr>
                        <a:spLocks noChangeArrowheads="1"/>
                      </p:cNvSpPr>
                      <p:nvPr/>
                    </p:nvSpPr>
                    <p:spPr bwMode="auto">
                      <a:xfrm>
                        <a:off x="3449" y="2566"/>
                        <a:ext cx="94"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50</a:t>
                        </a:r>
                        <a:endParaRPr lang="pl-PL" altLang="pl-PL" sz="1800">
                          <a:latin typeface="Arial" charset="0"/>
                        </a:endParaRPr>
                      </a:p>
                    </p:txBody>
                  </p:sp>
                  <p:sp>
                    <p:nvSpPr>
                      <p:cNvPr id="54323" name="Rectangle 320"/>
                      <p:cNvSpPr>
                        <a:spLocks noChangeArrowheads="1"/>
                      </p:cNvSpPr>
                      <p:nvPr/>
                    </p:nvSpPr>
                    <p:spPr bwMode="auto">
                      <a:xfrm>
                        <a:off x="3673" y="2566"/>
                        <a:ext cx="94"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55</a:t>
                        </a:r>
                        <a:endParaRPr lang="pl-PL" altLang="pl-PL" sz="1800">
                          <a:latin typeface="Arial" charset="0"/>
                        </a:endParaRPr>
                      </a:p>
                    </p:txBody>
                  </p:sp>
                  <p:sp>
                    <p:nvSpPr>
                      <p:cNvPr id="54324" name="Rectangle 321"/>
                      <p:cNvSpPr>
                        <a:spLocks noChangeArrowheads="1"/>
                      </p:cNvSpPr>
                      <p:nvPr/>
                    </p:nvSpPr>
                    <p:spPr bwMode="auto">
                      <a:xfrm>
                        <a:off x="3898" y="2566"/>
                        <a:ext cx="94"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60</a:t>
                        </a:r>
                        <a:endParaRPr lang="pl-PL" altLang="pl-PL" sz="1800">
                          <a:latin typeface="Arial" charset="0"/>
                        </a:endParaRPr>
                      </a:p>
                    </p:txBody>
                  </p:sp>
                  <p:sp>
                    <p:nvSpPr>
                      <p:cNvPr id="54325" name="Rectangle 322"/>
                      <p:cNvSpPr>
                        <a:spLocks noChangeArrowheads="1"/>
                      </p:cNvSpPr>
                      <p:nvPr/>
                    </p:nvSpPr>
                    <p:spPr bwMode="auto">
                      <a:xfrm>
                        <a:off x="1140" y="2374"/>
                        <a:ext cx="4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0</a:t>
                        </a:r>
                        <a:endParaRPr lang="pl-PL" altLang="pl-PL" sz="1800">
                          <a:latin typeface="Arial" charset="0"/>
                        </a:endParaRPr>
                      </a:p>
                    </p:txBody>
                  </p:sp>
                  <p:sp>
                    <p:nvSpPr>
                      <p:cNvPr id="54326" name="Rectangle 323"/>
                      <p:cNvSpPr>
                        <a:spLocks noChangeArrowheads="1"/>
                      </p:cNvSpPr>
                      <p:nvPr/>
                    </p:nvSpPr>
                    <p:spPr bwMode="auto">
                      <a:xfrm>
                        <a:off x="1052" y="2195"/>
                        <a:ext cx="14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100</a:t>
                        </a:r>
                        <a:endParaRPr lang="pl-PL" altLang="pl-PL" sz="1800">
                          <a:latin typeface="Arial" charset="0"/>
                        </a:endParaRPr>
                      </a:p>
                    </p:txBody>
                  </p:sp>
                  <p:sp>
                    <p:nvSpPr>
                      <p:cNvPr id="54327" name="Rectangle 324"/>
                      <p:cNvSpPr>
                        <a:spLocks noChangeArrowheads="1"/>
                      </p:cNvSpPr>
                      <p:nvPr/>
                    </p:nvSpPr>
                    <p:spPr bwMode="auto">
                      <a:xfrm>
                        <a:off x="1052" y="2017"/>
                        <a:ext cx="140"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200</a:t>
                        </a:r>
                        <a:endParaRPr lang="pl-PL" altLang="pl-PL" sz="1800">
                          <a:latin typeface="Arial" charset="0"/>
                        </a:endParaRPr>
                      </a:p>
                    </p:txBody>
                  </p:sp>
                  <p:sp>
                    <p:nvSpPr>
                      <p:cNvPr id="54328" name="Rectangle 325"/>
                      <p:cNvSpPr>
                        <a:spLocks noChangeArrowheads="1"/>
                      </p:cNvSpPr>
                      <p:nvPr/>
                    </p:nvSpPr>
                    <p:spPr bwMode="auto">
                      <a:xfrm>
                        <a:off x="1052" y="1839"/>
                        <a:ext cx="140"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300</a:t>
                        </a:r>
                        <a:endParaRPr lang="pl-PL" altLang="pl-PL" sz="1800">
                          <a:latin typeface="Arial" charset="0"/>
                        </a:endParaRPr>
                      </a:p>
                    </p:txBody>
                  </p:sp>
                  <p:sp>
                    <p:nvSpPr>
                      <p:cNvPr id="54329" name="Rectangle 326"/>
                      <p:cNvSpPr>
                        <a:spLocks noChangeArrowheads="1"/>
                      </p:cNvSpPr>
                      <p:nvPr/>
                    </p:nvSpPr>
                    <p:spPr bwMode="auto">
                      <a:xfrm>
                        <a:off x="1052" y="1661"/>
                        <a:ext cx="140"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400</a:t>
                        </a:r>
                        <a:endParaRPr lang="pl-PL" altLang="pl-PL" sz="1800">
                          <a:latin typeface="Arial" charset="0"/>
                        </a:endParaRPr>
                      </a:p>
                    </p:txBody>
                  </p:sp>
                  <p:sp>
                    <p:nvSpPr>
                      <p:cNvPr id="54330" name="Rectangle 327"/>
                      <p:cNvSpPr>
                        <a:spLocks noChangeArrowheads="1"/>
                      </p:cNvSpPr>
                      <p:nvPr/>
                    </p:nvSpPr>
                    <p:spPr bwMode="auto">
                      <a:xfrm>
                        <a:off x="1052" y="1482"/>
                        <a:ext cx="140"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500</a:t>
                        </a:r>
                        <a:endParaRPr lang="pl-PL" altLang="pl-PL" sz="1800">
                          <a:latin typeface="Arial" charset="0"/>
                        </a:endParaRPr>
                      </a:p>
                    </p:txBody>
                  </p:sp>
                  <p:sp>
                    <p:nvSpPr>
                      <p:cNvPr id="54331" name="Rectangle 328"/>
                      <p:cNvSpPr>
                        <a:spLocks noChangeArrowheads="1"/>
                      </p:cNvSpPr>
                      <p:nvPr/>
                    </p:nvSpPr>
                    <p:spPr bwMode="auto">
                      <a:xfrm>
                        <a:off x="1052" y="1303"/>
                        <a:ext cx="140"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600</a:t>
                        </a:r>
                        <a:endParaRPr lang="pl-PL" altLang="pl-PL" sz="1800">
                          <a:latin typeface="Arial" charset="0"/>
                        </a:endParaRPr>
                      </a:p>
                    </p:txBody>
                  </p:sp>
                  <p:sp>
                    <p:nvSpPr>
                      <p:cNvPr id="54332" name="Rectangle 329"/>
                      <p:cNvSpPr>
                        <a:spLocks noChangeArrowheads="1"/>
                      </p:cNvSpPr>
                      <p:nvPr/>
                    </p:nvSpPr>
                    <p:spPr bwMode="auto">
                      <a:xfrm>
                        <a:off x="1052" y="1126"/>
                        <a:ext cx="140"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700</a:t>
                        </a:r>
                        <a:endParaRPr lang="pl-PL" altLang="pl-PL" sz="1800">
                          <a:latin typeface="Arial" charset="0"/>
                        </a:endParaRPr>
                      </a:p>
                    </p:txBody>
                  </p:sp>
                  <p:sp>
                    <p:nvSpPr>
                      <p:cNvPr id="54333" name="Rectangle 330"/>
                      <p:cNvSpPr>
                        <a:spLocks noChangeArrowheads="1"/>
                      </p:cNvSpPr>
                      <p:nvPr/>
                    </p:nvSpPr>
                    <p:spPr bwMode="auto">
                      <a:xfrm>
                        <a:off x="1052" y="947"/>
                        <a:ext cx="140"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800</a:t>
                        </a:r>
                        <a:endParaRPr lang="pl-PL" altLang="pl-PL" sz="1800">
                          <a:latin typeface="Arial" charset="0"/>
                        </a:endParaRPr>
                      </a:p>
                    </p:txBody>
                  </p:sp>
                  <p:sp>
                    <p:nvSpPr>
                      <p:cNvPr id="54334" name="Rectangle 331"/>
                      <p:cNvSpPr>
                        <a:spLocks noChangeArrowheads="1"/>
                      </p:cNvSpPr>
                      <p:nvPr/>
                    </p:nvSpPr>
                    <p:spPr bwMode="auto">
                      <a:xfrm>
                        <a:off x="1052" y="769"/>
                        <a:ext cx="140"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900</a:t>
                        </a:r>
                        <a:endParaRPr lang="pl-PL" altLang="pl-PL" sz="1800">
                          <a:latin typeface="Arial" charset="0"/>
                        </a:endParaRPr>
                      </a:p>
                    </p:txBody>
                  </p:sp>
                  <p:sp>
                    <p:nvSpPr>
                      <p:cNvPr id="54335" name="Rectangle 332"/>
                      <p:cNvSpPr>
                        <a:spLocks noChangeArrowheads="1"/>
                      </p:cNvSpPr>
                      <p:nvPr/>
                    </p:nvSpPr>
                    <p:spPr bwMode="auto">
                      <a:xfrm>
                        <a:off x="1007" y="590"/>
                        <a:ext cx="18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1000</a:t>
                        </a:r>
                        <a:endParaRPr lang="pl-PL" altLang="pl-PL" sz="1800">
                          <a:latin typeface="Arial" charset="0"/>
                        </a:endParaRPr>
                      </a:p>
                    </p:txBody>
                  </p:sp>
                  <p:sp>
                    <p:nvSpPr>
                      <p:cNvPr id="54336" name="Line 333"/>
                      <p:cNvSpPr>
                        <a:spLocks noChangeShapeType="1"/>
                      </p:cNvSpPr>
                      <p:nvPr/>
                    </p:nvSpPr>
                    <p:spPr bwMode="auto">
                      <a:xfrm flipV="1">
                        <a:off x="1251"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37" name="Line 334"/>
                      <p:cNvSpPr>
                        <a:spLocks noChangeShapeType="1"/>
                      </p:cNvSpPr>
                      <p:nvPr/>
                    </p:nvSpPr>
                    <p:spPr bwMode="auto">
                      <a:xfrm flipV="1">
                        <a:off x="1362"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38" name="Line 335"/>
                      <p:cNvSpPr>
                        <a:spLocks noChangeShapeType="1"/>
                      </p:cNvSpPr>
                      <p:nvPr/>
                    </p:nvSpPr>
                    <p:spPr bwMode="auto">
                      <a:xfrm flipV="1">
                        <a:off x="1475"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39" name="Line 336"/>
                      <p:cNvSpPr>
                        <a:spLocks noChangeShapeType="1"/>
                      </p:cNvSpPr>
                      <p:nvPr/>
                    </p:nvSpPr>
                    <p:spPr bwMode="auto">
                      <a:xfrm flipV="1">
                        <a:off x="1587"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40" name="Line 337"/>
                      <p:cNvSpPr>
                        <a:spLocks noChangeShapeType="1"/>
                      </p:cNvSpPr>
                      <p:nvPr/>
                    </p:nvSpPr>
                    <p:spPr bwMode="auto">
                      <a:xfrm flipV="1">
                        <a:off x="1699"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41" name="Line 338"/>
                      <p:cNvSpPr>
                        <a:spLocks noChangeShapeType="1"/>
                      </p:cNvSpPr>
                      <p:nvPr/>
                    </p:nvSpPr>
                    <p:spPr bwMode="auto">
                      <a:xfrm flipV="1">
                        <a:off x="1811"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42" name="Line 339"/>
                      <p:cNvSpPr>
                        <a:spLocks noChangeShapeType="1"/>
                      </p:cNvSpPr>
                      <p:nvPr/>
                    </p:nvSpPr>
                    <p:spPr bwMode="auto">
                      <a:xfrm flipV="1">
                        <a:off x="1924"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43" name="Line 340"/>
                      <p:cNvSpPr>
                        <a:spLocks noChangeShapeType="1"/>
                      </p:cNvSpPr>
                      <p:nvPr/>
                    </p:nvSpPr>
                    <p:spPr bwMode="auto">
                      <a:xfrm flipV="1">
                        <a:off x="2036"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44" name="Line 341"/>
                      <p:cNvSpPr>
                        <a:spLocks noChangeShapeType="1"/>
                      </p:cNvSpPr>
                      <p:nvPr/>
                    </p:nvSpPr>
                    <p:spPr bwMode="auto">
                      <a:xfrm flipV="1">
                        <a:off x="2147"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45" name="Line 342"/>
                      <p:cNvSpPr>
                        <a:spLocks noChangeShapeType="1"/>
                      </p:cNvSpPr>
                      <p:nvPr/>
                    </p:nvSpPr>
                    <p:spPr bwMode="auto">
                      <a:xfrm flipV="1">
                        <a:off x="2260"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46" name="Line 343"/>
                      <p:cNvSpPr>
                        <a:spLocks noChangeShapeType="1"/>
                      </p:cNvSpPr>
                      <p:nvPr/>
                    </p:nvSpPr>
                    <p:spPr bwMode="auto">
                      <a:xfrm flipV="1">
                        <a:off x="2372"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47" name="Line 344"/>
                      <p:cNvSpPr>
                        <a:spLocks noChangeShapeType="1"/>
                      </p:cNvSpPr>
                      <p:nvPr/>
                    </p:nvSpPr>
                    <p:spPr bwMode="auto">
                      <a:xfrm flipV="1">
                        <a:off x="2484"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48" name="Line 345"/>
                      <p:cNvSpPr>
                        <a:spLocks noChangeShapeType="1"/>
                      </p:cNvSpPr>
                      <p:nvPr/>
                    </p:nvSpPr>
                    <p:spPr bwMode="auto">
                      <a:xfrm flipV="1">
                        <a:off x="2597"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49" name="Line 346"/>
                      <p:cNvSpPr>
                        <a:spLocks noChangeShapeType="1"/>
                      </p:cNvSpPr>
                      <p:nvPr/>
                    </p:nvSpPr>
                    <p:spPr bwMode="auto">
                      <a:xfrm flipV="1">
                        <a:off x="2709"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50" name="Line 347"/>
                      <p:cNvSpPr>
                        <a:spLocks noChangeShapeType="1"/>
                      </p:cNvSpPr>
                      <p:nvPr/>
                    </p:nvSpPr>
                    <p:spPr bwMode="auto">
                      <a:xfrm flipV="1">
                        <a:off x="2821"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51" name="Line 348"/>
                      <p:cNvSpPr>
                        <a:spLocks noChangeShapeType="1"/>
                      </p:cNvSpPr>
                      <p:nvPr/>
                    </p:nvSpPr>
                    <p:spPr bwMode="auto">
                      <a:xfrm flipV="1">
                        <a:off x="2932"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52" name="Line 349"/>
                      <p:cNvSpPr>
                        <a:spLocks noChangeShapeType="1"/>
                      </p:cNvSpPr>
                      <p:nvPr/>
                    </p:nvSpPr>
                    <p:spPr bwMode="auto">
                      <a:xfrm flipV="1">
                        <a:off x="3045"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53" name="Line 350"/>
                      <p:cNvSpPr>
                        <a:spLocks noChangeShapeType="1"/>
                      </p:cNvSpPr>
                      <p:nvPr/>
                    </p:nvSpPr>
                    <p:spPr bwMode="auto">
                      <a:xfrm flipV="1">
                        <a:off x="3157"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54" name="Line 351"/>
                      <p:cNvSpPr>
                        <a:spLocks noChangeShapeType="1"/>
                      </p:cNvSpPr>
                      <p:nvPr/>
                    </p:nvSpPr>
                    <p:spPr bwMode="auto">
                      <a:xfrm flipV="1">
                        <a:off x="3269"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55" name="Line 352"/>
                      <p:cNvSpPr>
                        <a:spLocks noChangeShapeType="1"/>
                      </p:cNvSpPr>
                      <p:nvPr/>
                    </p:nvSpPr>
                    <p:spPr bwMode="auto">
                      <a:xfrm flipV="1">
                        <a:off x="3382"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56" name="Line 353"/>
                      <p:cNvSpPr>
                        <a:spLocks noChangeShapeType="1"/>
                      </p:cNvSpPr>
                      <p:nvPr/>
                    </p:nvSpPr>
                    <p:spPr bwMode="auto">
                      <a:xfrm flipV="1">
                        <a:off x="3494"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57" name="Line 354"/>
                      <p:cNvSpPr>
                        <a:spLocks noChangeShapeType="1"/>
                      </p:cNvSpPr>
                      <p:nvPr/>
                    </p:nvSpPr>
                    <p:spPr bwMode="auto">
                      <a:xfrm flipV="1">
                        <a:off x="3606"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58" name="Line 355"/>
                      <p:cNvSpPr>
                        <a:spLocks noChangeShapeType="1"/>
                      </p:cNvSpPr>
                      <p:nvPr/>
                    </p:nvSpPr>
                    <p:spPr bwMode="auto">
                      <a:xfrm flipV="1">
                        <a:off x="3717"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59" name="Line 356"/>
                      <p:cNvSpPr>
                        <a:spLocks noChangeShapeType="1"/>
                      </p:cNvSpPr>
                      <p:nvPr/>
                    </p:nvSpPr>
                    <p:spPr bwMode="auto">
                      <a:xfrm flipV="1">
                        <a:off x="3830" y="2511"/>
                        <a:ext cx="1" cy="1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60" name="Line 357"/>
                      <p:cNvSpPr>
                        <a:spLocks noChangeShapeType="1"/>
                      </p:cNvSpPr>
                      <p:nvPr/>
                    </p:nvSpPr>
                    <p:spPr bwMode="auto">
                      <a:xfrm flipV="1">
                        <a:off x="3942" y="2511"/>
                        <a:ext cx="1"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61" name="Line 358"/>
                      <p:cNvSpPr>
                        <a:spLocks noChangeShapeType="1"/>
                      </p:cNvSpPr>
                      <p:nvPr/>
                    </p:nvSpPr>
                    <p:spPr bwMode="auto">
                      <a:xfrm>
                        <a:off x="1251" y="2511"/>
                        <a:ext cx="2691"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62" name="Line 359"/>
                      <p:cNvSpPr>
                        <a:spLocks noChangeShapeType="1"/>
                      </p:cNvSpPr>
                      <p:nvPr/>
                    </p:nvSpPr>
                    <p:spPr bwMode="auto">
                      <a:xfrm>
                        <a:off x="1231" y="2511"/>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63" name="Line 360"/>
                      <p:cNvSpPr>
                        <a:spLocks noChangeShapeType="1"/>
                      </p:cNvSpPr>
                      <p:nvPr/>
                    </p:nvSpPr>
                    <p:spPr bwMode="auto">
                      <a:xfrm>
                        <a:off x="1211" y="2422"/>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64" name="Line 361"/>
                      <p:cNvSpPr>
                        <a:spLocks noChangeShapeType="1"/>
                      </p:cNvSpPr>
                      <p:nvPr/>
                    </p:nvSpPr>
                    <p:spPr bwMode="auto">
                      <a:xfrm>
                        <a:off x="1231" y="2332"/>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65" name="Line 362"/>
                      <p:cNvSpPr>
                        <a:spLocks noChangeShapeType="1"/>
                      </p:cNvSpPr>
                      <p:nvPr/>
                    </p:nvSpPr>
                    <p:spPr bwMode="auto">
                      <a:xfrm>
                        <a:off x="1211" y="2244"/>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66" name="Line 363"/>
                      <p:cNvSpPr>
                        <a:spLocks noChangeShapeType="1"/>
                      </p:cNvSpPr>
                      <p:nvPr/>
                    </p:nvSpPr>
                    <p:spPr bwMode="auto">
                      <a:xfrm>
                        <a:off x="1231" y="2154"/>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67" name="Line 364"/>
                      <p:cNvSpPr>
                        <a:spLocks noChangeShapeType="1"/>
                      </p:cNvSpPr>
                      <p:nvPr/>
                    </p:nvSpPr>
                    <p:spPr bwMode="auto">
                      <a:xfrm>
                        <a:off x="1211" y="2065"/>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68" name="Line 365"/>
                      <p:cNvSpPr>
                        <a:spLocks noChangeShapeType="1"/>
                      </p:cNvSpPr>
                      <p:nvPr/>
                    </p:nvSpPr>
                    <p:spPr bwMode="auto">
                      <a:xfrm>
                        <a:off x="1231" y="1975"/>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69" name="Line 366"/>
                      <p:cNvSpPr>
                        <a:spLocks noChangeShapeType="1"/>
                      </p:cNvSpPr>
                      <p:nvPr/>
                    </p:nvSpPr>
                    <p:spPr bwMode="auto">
                      <a:xfrm>
                        <a:off x="1211" y="1887"/>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70" name="Line 367"/>
                      <p:cNvSpPr>
                        <a:spLocks noChangeShapeType="1"/>
                      </p:cNvSpPr>
                      <p:nvPr/>
                    </p:nvSpPr>
                    <p:spPr bwMode="auto">
                      <a:xfrm>
                        <a:off x="1231" y="1797"/>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71" name="Line 368"/>
                      <p:cNvSpPr>
                        <a:spLocks noChangeShapeType="1"/>
                      </p:cNvSpPr>
                      <p:nvPr/>
                    </p:nvSpPr>
                    <p:spPr bwMode="auto">
                      <a:xfrm>
                        <a:off x="1211" y="1708"/>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72" name="Line 369"/>
                      <p:cNvSpPr>
                        <a:spLocks noChangeShapeType="1"/>
                      </p:cNvSpPr>
                      <p:nvPr/>
                    </p:nvSpPr>
                    <p:spPr bwMode="auto">
                      <a:xfrm>
                        <a:off x="1231" y="1619"/>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73" name="Line 370"/>
                      <p:cNvSpPr>
                        <a:spLocks noChangeShapeType="1"/>
                      </p:cNvSpPr>
                      <p:nvPr/>
                    </p:nvSpPr>
                    <p:spPr bwMode="auto">
                      <a:xfrm>
                        <a:off x="1211" y="1530"/>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74" name="Line 371"/>
                      <p:cNvSpPr>
                        <a:spLocks noChangeShapeType="1"/>
                      </p:cNvSpPr>
                      <p:nvPr/>
                    </p:nvSpPr>
                    <p:spPr bwMode="auto">
                      <a:xfrm>
                        <a:off x="1231" y="1440"/>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75" name="Line 372"/>
                      <p:cNvSpPr>
                        <a:spLocks noChangeShapeType="1"/>
                      </p:cNvSpPr>
                      <p:nvPr/>
                    </p:nvSpPr>
                    <p:spPr bwMode="auto">
                      <a:xfrm>
                        <a:off x="1211" y="1352"/>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76" name="Line 373"/>
                      <p:cNvSpPr>
                        <a:spLocks noChangeShapeType="1"/>
                      </p:cNvSpPr>
                      <p:nvPr/>
                    </p:nvSpPr>
                    <p:spPr bwMode="auto">
                      <a:xfrm>
                        <a:off x="1231" y="1262"/>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77" name="Line 374"/>
                      <p:cNvSpPr>
                        <a:spLocks noChangeShapeType="1"/>
                      </p:cNvSpPr>
                      <p:nvPr/>
                    </p:nvSpPr>
                    <p:spPr bwMode="auto">
                      <a:xfrm>
                        <a:off x="1211" y="1173"/>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78" name="Line 375"/>
                      <p:cNvSpPr>
                        <a:spLocks noChangeShapeType="1"/>
                      </p:cNvSpPr>
                      <p:nvPr/>
                    </p:nvSpPr>
                    <p:spPr bwMode="auto">
                      <a:xfrm>
                        <a:off x="1231" y="1084"/>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79" name="Line 376"/>
                      <p:cNvSpPr>
                        <a:spLocks noChangeShapeType="1"/>
                      </p:cNvSpPr>
                      <p:nvPr/>
                    </p:nvSpPr>
                    <p:spPr bwMode="auto">
                      <a:xfrm>
                        <a:off x="1211" y="995"/>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80" name="Line 377"/>
                      <p:cNvSpPr>
                        <a:spLocks noChangeShapeType="1"/>
                      </p:cNvSpPr>
                      <p:nvPr/>
                    </p:nvSpPr>
                    <p:spPr bwMode="auto">
                      <a:xfrm>
                        <a:off x="1231" y="905"/>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81" name="Line 378"/>
                      <p:cNvSpPr>
                        <a:spLocks noChangeShapeType="1"/>
                      </p:cNvSpPr>
                      <p:nvPr/>
                    </p:nvSpPr>
                    <p:spPr bwMode="auto">
                      <a:xfrm>
                        <a:off x="1211" y="816"/>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82" name="Line 379"/>
                      <p:cNvSpPr>
                        <a:spLocks noChangeShapeType="1"/>
                      </p:cNvSpPr>
                      <p:nvPr/>
                    </p:nvSpPr>
                    <p:spPr bwMode="auto">
                      <a:xfrm>
                        <a:off x="1231" y="727"/>
                        <a:ext cx="2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83" name="Line 380"/>
                      <p:cNvSpPr>
                        <a:spLocks noChangeShapeType="1"/>
                      </p:cNvSpPr>
                      <p:nvPr/>
                    </p:nvSpPr>
                    <p:spPr bwMode="auto">
                      <a:xfrm>
                        <a:off x="1211" y="638"/>
                        <a:ext cx="40"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84" name="Line 381"/>
                      <p:cNvSpPr>
                        <a:spLocks noChangeShapeType="1"/>
                      </p:cNvSpPr>
                      <p:nvPr/>
                    </p:nvSpPr>
                    <p:spPr bwMode="auto">
                      <a:xfrm flipV="1">
                        <a:off x="1251" y="638"/>
                        <a:ext cx="1" cy="187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85" name="Freeform 382"/>
                      <p:cNvSpPr>
                        <a:spLocks/>
                      </p:cNvSpPr>
                      <p:nvPr/>
                    </p:nvSpPr>
                    <p:spPr bwMode="auto">
                      <a:xfrm>
                        <a:off x="1251" y="638"/>
                        <a:ext cx="2691" cy="1784"/>
                      </a:xfrm>
                      <a:custGeom>
                        <a:avLst/>
                        <a:gdLst>
                          <a:gd name="T0" fmla="*/ 0 w 2691"/>
                          <a:gd name="T1" fmla="*/ 1784 h 1784"/>
                          <a:gd name="T2" fmla="*/ 448 w 2691"/>
                          <a:gd name="T3" fmla="*/ 1784 h 1784"/>
                          <a:gd name="T4" fmla="*/ 896 w 2691"/>
                          <a:gd name="T5" fmla="*/ 1784 h 1784"/>
                          <a:gd name="T6" fmla="*/ 1346 w 2691"/>
                          <a:gd name="T7" fmla="*/ 0 h 1784"/>
                          <a:gd name="T8" fmla="*/ 1794 w 2691"/>
                          <a:gd name="T9" fmla="*/ 1784 h 1784"/>
                          <a:gd name="T10" fmla="*/ 2243 w 2691"/>
                          <a:gd name="T11" fmla="*/ 1784 h 1784"/>
                          <a:gd name="T12" fmla="*/ 2691 w 2691"/>
                          <a:gd name="T13" fmla="*/ 1784 h 1784"/>
                          <a:gd name="T14" fmla="*/ 0 60000 65536"/>
                          <a:gd name="T15" fmla="*/ 0 60000 65536"/>
                          <a:gd name="T16" fmla="*/ 0 60000 65536"/>
                          <a:gd name="T17" fmla="*/ 0 60000 65536"/>
                          <a:gd name="T18" fmla="*/ 0 60000 65536"/>
                          <a:gd name="T19" fmla="*/ 0 60000 65536"/>
                          <a:gd name="T20" fmla="*/ 0 60000 65536"/>
                          <a:gd name="T21" fmla="*/ 0 w 2691"/>
                          <a:gd name="T22" fmla="*/ 0 h 1784"/>
                          <a:gd name="T23" fmla="*/ 2691 w 2691"/>
                          <a:gd name="T24" fmla="*/ 1784 h 17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91" h="1784">
                            <a:moveTo>
                              <a:pt x="0" y="1784"/>
                            </a:moveTo>
                            <a:lnTo>
                              <a:pt x="448" y="1784"/>
                            </a:lnTo>
                            <a:lnTo>
                              <a:pt x="896" y="1784"/>
                            </a:lnTo>
                            <a:lnTo>
                              <a:pt x="1346" y="0"/>
                            </a:lnTo>
                            <a:lnTo>
                              <a:pt x="1794" y="1784"/>
                            </a:lnTo>
                            <a:lnTo>
                              <a:pt x="2243" y="1784"/>
                            </a:lnTo>
                            <a:lnTo>
                              <a:pt x="2691" y="1784"/>
                            </a:lnTo>
                          </a:path>
                        </a:pathLst>
                      </a:custGeom>
                      <a:noFill/>
                      <a:ln w="47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pl-PL"/>
                      </a:p>
                    </p:txBody>
                  </p:sp>
                </p:grpSp>
                <p:sp>
                  <p:nvSpPr>
                    <p:cNvPr id="54310" name="Rectangle 383"/>
                    <p:cNvSpPr>
                      <a:spLocks noChangeArrowheads="1"/>
                    </p:cNvSpPr>
                    <p:nvPr/>
                  </p:nvSpPr>
                  <p:spPr bwMode="auto">
                    <a:xfrm>
                      <a:off x="2309" y="584"/>
                      <a:ext cx="2722" cy="19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endParaRPr>
                    </a:p>
                  </p:txBody>
                </p:sp>
              </p:grpSp>
              <p:pic>
                <p:nvPicPr>
                  <p:cNvPr id="54308" name="Picture 38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4" y="669"/>
                    <a:ext cx="2694" cy="1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303" name="Group 385"/>
                <p:cNvGrpSpPr>
                  <a:grpSpLocks/>
                </p:cNvGrpSpPr>
                <p:nvPr/>
              </p:nvGrpSpPr>
              <p:grpSpPr bwMode="auto">
                <a:xfrm>
                  <a:off x="2296" y="1782"/>
                  <a:ext cx="138" cy="629"/>
                  <a:chOff x="2296" y="1782"/>
                  <a:chExt cx="138" cy="629"/>
                </a:xfrm>
              </p:grpSpPr>
              <p:sp>
                <p:nvSpPr>
                  <p:cNvPr id="54304" name="Line 386"/>
                  <p:cNvSpPr>
                    <a:spLocks noChangeShapeType="1"/>
                  </p:cNvSpPr>
                  <p:nvPr/>
                </p:nvSpPr>
                <p:spPr bwMode="auto">
                  <a:xfrm flipV="1">
                    <a:off x="2296" y="1783"/>
                    <a:ext cx="18" cy="628"/>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05" name="Line 387"/>
                  <p:cNvSpPr>
                    <a:spLocks noChangeShapeType="1"/>
                  </p:cNvSpPr>
                  <p:nvPr/>
                </p:nvSpPr>
                <p:spPr bwMode="auto">
                  <a:xfrm>
                    <a:off x="2316" y="1782"/>
                    <a:ext cx="57"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306" name="Line 388"/>
                  <p:cNvSpPr>
                    <a:spLocks noChangeShapeType="1"/>
                  </p:cNvSpPr>
                  <p:nvPr/>
                </p:nvSpPr>
                <p:spPr bwMode="auto">
                  <a:xfrm>
                    <a:off x="2380" y="1782"/>
                    <a:ext cx="54" cy="629"/>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pl-PL"/>
                  </a:p>
                </p:txBody>
              </p:sp>
            </p:grpSp>
          </p:grpSp>
          <p:sp>
            <p:nvSpPr>
              <p:cNvPr id="54297" name="Text Box 389"/>
              <p:cNvSpPr txBox="1">
                <a:spLocks noChangeArrowheads="1"/>
              </p:cNvSpPr>
              <p:nvPr/>
            </p:nvSpPr>
            <p:spPr bwMode="auto">
              <a:xfrm>
                <a:off x="1927" y="618"/>
                <a:ext cx="337"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b="1">
                    <a:solidFill>
                      <a:srgbClr val="000000"/>
                    </a:solidFill>
                    <a:latin typeface="Arial" charset="0"/>
                  </a:rPr>
                  <a:t>BPTI</a:t>
                </a:r>
              </a:p>
            </p:txBody>
          </p:sp>
          <p:sp>
            <p:nvSpPr>
              <p:cNvPr id="54298" name="Text Box 390"/>
              <p:cNvSpPr txBox="1">
                <a:spLocks noChangeArrowheads="1"/>
              </p:cNvSpPr>
              <p:nvPr/>
            </p:nvSpPr>
            <p:spPr bwMode="auto">
              <a:xfrm>
                <a:off x="2372" y="1698"/>
                <a:ext cx="463"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solidFill>
                      <a:srgbClr val="000000"/>
                    </a:solidFill>
                    <a:latin typeface="Arial" charset="0"/>
                  </a:rPr>
                  <a:t>A</a:t>
                </a:r>
                <a:r>
                  <a:rPr lang="el-GR" altLang="pl-PL" sz="1200" b="1">
                    <a:solidFill>
                      <a:srgbClr val="000000"/>
                    </a:solidFill>
                    <a:latin typeface="Arial" charset="0"/>
                  </a:rPr>
                  <a:t>β</a:t>
                </a:r>
                <a:r>
                  <a:rPr lang="pl-PL" altLang="pl-PL" sz="1200" b="1">
                    <a:solidFill>
                      <a:srgbClr val="000000"/>
                    </a:solidFill>
                    <a:latin typeface="Arial" charset="0"/>
                  </a:rPr>
                  <a:t>1-40</a:t>
                </a:r>
              </a:p>
            </p:txBody>
          </p:sp>
          <p:sp>
            <p:nvSpPr>
              <p:cNvPr id="54299" name="Text Box 391"/>
              <p:cNvSpPr txBox="1">
                <a:spLocks noChangeArrowheads="1"/>
              </p:cNvSpPr>
              <p:nvPr/>
            </p:nvSpPr>
            <p:spPr bwMode="auto">
              <a:xfrm rot="-5400000">
                <a:off x="2083" y="1498"/>
                <a:ext cx="152"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el-GR" altLang="pl-PL" sz="1100" b="1">
                  <a:solidFill>
                    <a:srgbClr val="000000"/>
                  </a:solidFill>
                  <a:latin typeface="Arial" charset="0"/>
                  <a:cs typeface="Arial" charset="0"/>
                </a:endParaRPr>
              </a:p>
            </p:txBody>
          </p:sp>
          <p:sp>
            <p:nvSpPr>
              <p:cNvPr id="54300" name="Rectangle 392"/>
              <p:cNvSpPr>
                <a:spLocks noChangeArrowheads="1"/>
              </p:cNvSpPr>
              <p:nvPr/>
            </p:nvSpPr>
            <p:spPr bwMode="auto">
              <a:xfrm rot="-5400000">
                <a:off x="440" y="1371"/>
                <a:ext cx="731"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Absorbancja [V]</a:t>
                </a:r>
                <a:endParaRPr lang="pl-PL" altLang="pl-PL" sz="1000">
                  <a:latin typeface="Arial" charset="0"/>
                </a:endParaRPr>
              </a:p>
            </p:txBody>
          </p:sp>
          <p:sp>
            <p:nvSpPr>
              <p:cNvPr id="54301" name="Rectangle 393"/>
              <p:cNvSpPr>
                <a:spLocks noChangeArrowheads="1"/>
              </p:cNvSpPr>
              <p:nvPr/>
            </p:nvSpPr>
            <p:spPr bwMode="auto">
              <a:xfrm>
                <a:off x="3879" y="2613"/>
                <a:ext cx="406"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a:solidFill>
                      <a:srgbClr val="000000"/>
                    </a:solidFill>
                    <a:latin typeface="Arial" charset="0"/>
                  </a:rPr>
                  <a:t>czas [min.]</a:t>
                </a:r>
                <a:endParaRPr lang="pl-PL" altLang="pl-PL" sz="1000">
                  <a:latin typeface="Arial" charset="0"/>
                </a:endParaRPr>
              </a:p>
            </p:txBody>
          </p:sp>
        </p:grpSp>
        <p:sp>
          <p:nvSpPr>
            <p:cNvPr id="54295" name="Line 205"/>
            <p:cNvSpPr>
              <a:spLocks noChangeShapeType="1"/>
            </p:cNvSpPr>
            <p:nvPr/>
          </p:nvSpPr>
          <p:spPr bwMode="auto">
            <a:xfrm>
              <a:off x="2366" y="391"/>
              <a:ext cx="34" cy="1"/>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a:lstStyle/>
            <a:p>
              <a:endParaRPr lang="pl-PL"/>
            </a:p>
          </p:txBody>
        </p:sp>
      </p:grpSp>
      <p:sp>
        <p:nvSpPr>
          <p:cNvPr id="54275" name="pole tekstowe 119"/>
          <p:cNvSpPr txBox="1">
            <a:spLocks noChangeArrowheads="1"/>
          </p:cNvSpPr>
          <p:nvPr/>
        </p:nvSpPr>
        <p:spPr bwMode="auto">
          <a:xfrm>
            <a:off x="714375" y="1143000"/>
            <a:ext cx="24796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rPr>
              <a:t>A</a:t>
            </a:r>
            <a:r>
              <a:rPr lang="pl-PL" altLang="pl-PL" sz="1800" b="1">
                <a:latin typeface="Symbol" pitchFamily="18" charset="2"/>
              </a:rPr>
              <a:t>b</a:t>
            </a:r>
            <a:r>
              <a:rPr lang="pl-PL" altLang="pl-PL" sz="1800" b="1">
                <a:latin typeface="Arial" charset="0"/>
              </a:rPr>
              <a:t>1-40 was obtained</a:t>
            </a:r>
          </a:p>
          <a:p>
            <a:pPr eaLnBrk="1" hangingPunct="1">
              <a:spcBef>
                <a:spcPct val="0"/>
              </a:spcBef>
              <a:buClrTx/>
              <a:buSzTx/>
              <a:buFontTx/>
              <a:buNone/>
            </a:pPr>
            <a:r>
              <a:rPr lang="pl-PL" altLang="pl-PL" sz="1800" b="1">
                <a:latin typeface="Arial" charset="0"/>
              </a:rPr>
              <a:t>by overexpression </a:t>
            </a:r>
            <a:br>
              <a:rPr lang="pl-PL" altLang="pl-PL" sz="1800" b="1">
                <a:latin typeface="Arial" charset="0"/>
              </a:rPr>
            </a:br>
            <a:r>
              <a:rPr lang="pl-PL" altLang="pl-PL" sz="1800" b="1">
                <a:latin typeface="Arial" charset="0"/>
              </a:rPr>
              <a:t>in bacteria</a:t>
            </a:r>
          </a:p>
        </p:txBody>
      </p:sp>
      <p:grpSp>
        <p:nvGrpSpPr>
          <p:cNvPr id="54276" name="Group 38"/>
          <p:cNvGrpSpPr>
            <a:grpSpLocks/>
          </p:cNvGrpSpPr>
          <p:nvPr/>
        </p:nvGrpSpPr>
        <p:grpSpPr bwMode="auto">
          <a:xfrm>
            <a:off x="3402013" y="1214438"/>
            <a:ext cx="5741987" cy="2619375"/>
            <a:chOff x="2018" y="1916"/>
            <a:chExt cx="3617" cy="1650"/>
          </a:xfrm>
        </p:grpSpPr>
        <p:sp>
          <p:nvSpPr>
            <p:cNvPr id="54277" name="Line 31"/>
            <p:cNvSpPr>
              <a:spLocks noChangeShapeType="1"/>
            </p:cNvSpPr>
            <p:nvPr/>
          </p:nvSpPr>
          <p:spPr bwMode="auto">
            <a:xfrm flipH="1">
              <a:off x="2281" y="2061"/>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278" name="Text Box 32"/>
            <p:cNvSpPr txBox="1">
              <a:spLocks noChangeArrowheads="1"/>
            </p:cNvSpPr>
            <p:nvPr/>
          </p:nvSpPr>
          <p:spPr bwMode="auto">
            <a:xfrm>
              <a:off x="2018" y="1965"/>
              <a:ext cx="30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45.5</a:t>
              </a:r>
            </a:p>
          </p:txBody>
        </p:sp>
        <p:sp>
          <p:nvSpPr>
            <p:cNvPr id="54279" name="Text Box 35"/>
            <p:cNvSpPr txBox="1">
              <a:spLocks noChangeArrowheads="1"/>
            </p:cNvSpPr>
            <p:nvPr/>
          </p:nvSpPr>
          <p:spPr bwMode="auto">
            <a:xfrm>
              <a:off x="2018" y="2180"/>
              <a:ext cx="30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30.0</a:t>
              </a:r>
            </a:p>
          </p:txBody>
        </p:sp>
        <p:sp>
          <p:nvSpPr>
            <p:cNvPr id="54280" name="Text Box 38"/>
            <p:cNvSpPr txBox="1">
              <a:spLocks noChangeArrowheads="1"/>
            </p:cNvSpPr>
            <p:nvPr/>
          </p:nvSpPr>
          <p:spPr bwMode="auto">
            <a:xfrm>
              <a:off x="2018" y="2395"/>
              <a:ext cx="30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20.5</a:t>
              </a:r>
            </a:p>
          </p:txBody>
        </p:sp>
        <p:sp>
          <p:nvSpPr>
            <p:cNvPr id="54281" name="Text Box 41"/>
            <p:cNvSpPr txBox="1">
              <a:spLocks noChangeArrowheads="1"/>
            </p:cNvSpPr>
            <p:nvPr/>
          </p:nvSpPr>
          <p:spPr bwMode="auto">
            <a:xfrm>
              <a:off x="2018" y="2610"/>
              <a:ext cx="30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14.3</a:t>
              </a:r>
            </a:p>
          </p:txBody>
        </p:sp>
        <p:sp>
          <p:nvSpPr>
            <p:cNvPr id="54282" name="Text Box 44"/>
            <p:cNvSpPr txBox="1">
              <a:spLocks noChangeArrowheads="1"/>
            </p:cNvSpPr>
            <p:nvPr/>
          </p:nvSpPr>
          <p:spPr bwMode="auto">
            <a:xfrm>
              <a:off x="2018" y="2848"/>
              <a:ext cx="24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6.5</a:t>
              </a:r>
            </a:p>
          </p:txBody>
        </p:sp>
        <p:sp>
          <p:nvSpPr>
            <p:cNvPr id="54283" name="Text Box 47"/>
            <p:cNvSpPr txBox="1">
              <a:spLocks noChangeArrowheads="1"/>
            </p:cNvSpPr>
            <p:nvPr/>
          </p:nvSpPr>
          <p:spPr bwMode="auto">
            <a:xfrm>
              <a:off x="2018" y="3278"/>
              <a:ext cx="35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3.5</a:t>
              </a:r>
            </a:p>
            <a:p>
              <a:pPr eaLnBrk="1" hangingPunct="1">
                <a:spcBef>
                  <a:spcPct val="0"/>
                </a:spcBef>
                <a:buClrTx/>
                <a:buSzTx/>
                <a:buFontTx/>
                <a:buNone/>
              </a:pPr>
              <a:r>
                <a:rPr lang="pl-PL" altLang="pl-PL" sz="1200" b="1">
                  <a:latin typeface="Arial" charset="0"/>
                  <a:cs typeface="Arial" charset="0"/>
                </a:rPr>
                <a:t>(kDa)</a:t>
              </a:r>
            </a:p>
          </p:txBody>
        </p:sp>
        <p:grpSp>
          <p:nvGrpSpPr>
            <p:cNvPr id="54284" name="Group 37"/>
            <p:cNvGrpSpPr>
              <a:grpSpLocks/>
            </p:cNvGrpSpPr>
            <p:nvPr/>
          </p:nvGrpSpPr>
          <p:grpSpPr bwMode="auto">
            <a:xfrm>
              <a:off x="2485" y="1916"/>
              <a:ext cx="3150" cy="1561"/>
              <a:chOff x="2627" y="1916"/>
              <a:chExt cx="3150" cy="1561"/>
            </a:xfrm>
          </p:grpSpPr>
          <p:graphicFrame>
            <p:nvGraphicFramePr>
              <p:cNvPr id="54290" name="Object 29"/>
              <p:cNvGraphicFramePr>
                <a:graphicFrameLocks noChangeAspect="1"/>
              </p:cNvGraphicFramePr>
              <p:nvPr/>
            </p:nvGraphicFramePr>
            <p:xfrm>
              <a:off x="2627" y="1916"/>
              <a:ext cx="2450" cy="1561"/>
            </p:xfrm>
            <a:graphic>
              <a:graphicData uri="http://schemas.openxmlformats.org/presentationml/2006/ole">
                <mc:AlternateContent xmlns:mc="http://schemas.openxmlformats.org/markup-compatibility/2006">
                  <mc:Choice xmlns:v="urn:schemas-microsoft-com:vml" Requires="v">
                    <p:oleObj spid="_x0000_s54390" name="Fotografia Photo Editor" r:id="rId4" imgW="19438095" imgH="8659434" progId="">
                      <p:embed/>
                    </p:oleObj>
                  </mc:Choice>
                  <mc:Fallback>
                    <p:oleObj name="Fotografia Photo Editor" r:id="rId4" imgW="19438095" imgH="8659434" progId="">
                      <p:embed/>
                      <p:pic>
                        <p:nvPicPr>
                          <p:cNvPr id="0" name="Object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7" y="1916"/>
                            <a:ext cx="2450" cy="15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4291" name="Group 37"/>
              <p:cNvGrpSpPr>
                <a:grpSpLocks/>
              </p:cNvGrpSpPr>
              <p:nvPr/>
            </p:nvGrpSpPr>
            <p:grpSpPr bwMode="auto">
              <a:xfrm>
                <a:off x="5136" y="3135"/>
                <a:ext cx="641" cy="270"/>
                <a:chOff x="4643" y="2986"/>
                <a:chExt cx="641" cy="270"/>
              </a:xfrm>
            </p:grpSpPr>
            <p:sp>
              <p:nvSpPr>
                <p:cNvPr id="54292" name="Text Box 69"/>
                <p:cNvSpPr txBox="1">
                  <a:spLocks noChangeArrowheads="1"/>
                </p:cNvSpPr>
                <p:nvPr/>
              </p:nvSpPr>
              <p:spPr bwMode="auto">
                <a:xfrm>
                  <a:off x="4827" y="2986"/>
                  <a:ext cx="457"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b="1">
                      <a:latin typeface="Arial" charset="0"/>
                      <a:cs typeface="Arial" charset="0"/>
                    </a:rPr>
                    <a:t>peptide A</a:t>
                  </a:r>
                  <a:r>
                    <a:rPr lang="el-GR" altLang="pl-PL" sz="1100" b="1">
                      <a:latin typeface="Arial" charset="0"/>
                      <a:cs typeface="Arial" charset="0"/>
                    </a:rPr>
                    <a:t>β</a:t>
                  </a:r>
                  <a:r>
                    <a:rPr lang="pl-PL" altLang="pl-PL" sz="1100" b="1">
                      <a:latin typeface="Arial" charset="0"/>
                      <a:cs typeface="Arial" charset="0"/>
                    </a:rPr>
                    <a:t>1-40</a:t>
                  </a:r>
                </a:p>
              </p:txBody>
            </p:sp>
            <p:sp>
              <p:nvSpPr>
                <p:cNvPr id="54293" name="AutoShape 70"/>
                <p:cNvSpPr>
                  <a:spLocks noChangeArrowheads="1"/>
                </p:cNvSpPr>
                <p:nvPr/>
              </p:nvSpPr>
              <p:spPr bwMode="auto">
                <a:xfrm rot="5214961">
                  <a:off x="4686" y="3026"/>
                  <a:ext cx="119" cy="205"/>
                </a:xfrm>
                <a:prstGeom prst="flowChartMerge">
                  <a:avLst/>
                </a:prstGeom>
                <a:solidFill>
                  <a:srgbClr val="FF0000"/>
                </a:solidFill>
                <a:ln w="9525">
                  <a:solidFill>
                    <a:schemeClr val="tx1"/>
                  </a:solidFill>
                  <a:miter lim="800000"/>
                  <a:headEnd/>
                  <a:tailEnd/>
                </a:ln>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endParaRPr lang="pl-PL" altLang="pl-PL" sz="1800">
                    <a:latin typeface="Arial" charset="0"/>
                    <a:cs typeface="Arial" charset="0"/>
                  </a:endParaRPr>
                </a:p>
              </p:txBody>
            </p:sp>
          </p:grpSp>
        </p:grpSp>
        <p:sp>
          <p:nvSpPr>
            <p:cNvPr id="54285" name="Line 31"/>
            <p:cNvSpPr>
              <a:spLocks noChangeShapeType="1"/>
            </p:cNvSpPr>
            <p:nvPr/>
          </p:nvSpPr>
          <p:spPr bwMode="auto">
            <a:xfrm flipH="1">
              <a:off x="2281" y="2272"/>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286" name="Line 31"/>
            <p:cNvSpPr>
              <a:spLocks noChangeShapeType="1"/>
            </p:cNvSpPr>
            <p:nvPr/>
          </p:nvSpPr>
          <p:spPr bwMode="auto">
            <a:xfrm flipH="1">
              <a:off x="2281" y="2478"/>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287" name="Line 31"/>
            <p:cNvSpPr>
              <a:spLocks noChangeShapeType="1"/>
            </p:cNvSpPr>
            <p:nvPr/>
          </p:nvSpPr>
          <p:spPr bwMode="auto">
            <a:xfrm flipH="1">
              <a:off x="2281" y="2704"/>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288" name="Line 31"/>
            <p:cNvSpPr>
              <a:spLocks noChangeShapeType="1"/>
            </p:cNvSpPr>
            <p:nvPr/>
          </p:nvSpPr>
          <p:spPr bwMode="auto">
            <a:xfrm flipH="1">
              <a:off x="2281" y="2937"/>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sp>
          <p:nvSpPr>
            <p:cNvPr id="54289" name="Line 31"/>
            <p:cNvSpPr>
              <a:spLocks noChangeShapeType="1"/>
            </p:cNvSpPr>
            <p:nvPr/>
          </p:nvSpPr>
          <p:spPr bwMode="auto">
            <a:xfrm flipH="1">
              <a:off x="2281" y="3379"/>
              <a:ext cx="204"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pl-PL"/>
            </a:p>
          </p:txBody>
        </p:sp>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125"/>
          <p:cNvSpPr>
            <a:spLocks noChangeAspect="1" noChangeArrowheads="1"/>
          </p:cNvSpPr>
          <p:nvPr/>
        </p:nvSpPr>
        <p:spPr bwMode="auto">
          <a:xfrm>
            <a:off x="792163" y="958850"/>
            <a:ext cx="3422650" cy="2635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1800">
              <a:latin typeface="Arial" charset="0"/>
              <a:cs typeface="Arial" charset="0"/>
            </a:endParaRPr>
          </a:p>
        </p:txBody>
      </p:sp>
      <p:sp>
        <p:nvSpPr>
          <p:cNvPr id="55299" name="Text Box 53"/>
          <p:cNvSpPr txBox="1">
            <a:spLocks noChangeArrowheads="1"/>
          </p:cNvSpPr>
          <p:nvPr/>
        </p:nvSpPr>
        <p:spPr bwMode="auto">
          <a:xfrm>
            <a:off x="1000125" y="500063"/>
            <a:ext cx="5972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800" b="1">
                <a:latin typeface="Arial" charset="0"/>
              </a:rPr>
              <a:t>Higher order A</a:t>
            </a:r>
            <a:r>
              <a:rPr lang="el-GR" altLang="pl-PL" sz="1800" b="1">
                <a:latin typeface="Arial" charset="0"/>
              </a:rPr>
              <a:t>β</a:t>
            </a:r>
            <a:r>
              <a:rPr lang="pl-PL" altLang="pl-PL" sz="1800" b="1">
                <a:latin typeface="Arial" charset="0"/>
              </a:rPr>
              <a:t>1-40 oligomers can also be observed</a:t>
            </a:r>
            <a:endParaRPr lang="el-GR" altLang="pl-PL" sz="1800" b="1">
              <a:latin typeface="Arial" charset="0"/>
            </a:endParaRPr>
          </a:p>
        </p:txBody>
      </p:sp>
      <p:grpSp>
        <p:nvGrpSpPr>
          <p:cNvPr id="55300" name="Group 4"/>
          <p:cNvGrpSpPr>
            <a:grpSpLocks/>
          </p:cNvGrpSpPr>
          <p:nvPr/>
        </p:nvGrpSpPr>
        <p:grpSpPr bwMode="auto">
          <a:xfrm>
            <a:off x="792163" y="1214438"/>
            <a:ext cx="3494087" cy="2341562"/>
            <a:chOff x="499" y="379"/>
            <a:chExt cx="2386" cy="1905"/>
          </a:xfrm>
        </p:grpSpPr>
        <p:graphicFrame>
          <p:nvGraphicFramePr>
            <p:cNvPr id="55339" name="Object 113"/>
            <p:cNvGraphicFramePr>
              <a:graphicFrameLocks noChangeAspect="1"/>
            </p:cNvGraphicFramePr>
            <p:nvPr/>
          </p:nvGraphicFramePr>
          <p:xfrm>
            <a:off x="499" y="379"/>
            <a:ext cx="2352" cy="1900"/>
          </p:xfrm>
          <a:graphic>
            <a:graphicData uri="http://schemas.openxmlformats.org/presentationml/2006/ole">
              <mc:AlternateContent xmlns:mc="http://schemas.openxmlformats.org/markup-compatibility/2006">
                <mc:Choice xmlns:v="urn:schemas-microsoft-com:vml" Requires="v">
                  <p:oleObj spid="_x0000_s55368" name="Graph" r:id="rId3" imgW="3644798" imgH="2886456" progId="">
                    <p:embed/>
                  </p:oleObj>
                </mc:Choice>
                <mc:Fallback>
                  <p:oleObj name="Graph" r:id="rId3" imgW="3644798" imgH="2886456" progId="">
                    <p:embed/>
                    <p:pic>
                      <p:nvPicPr>
                        <p:cNvPr id="0" name="Object 113"/>
                        <p:cNvPicPr>
                          <a:picLocks noChangeAspect="1" noChangeArrowheads="1"/>
                        </p:cNvPicPr>
                        <p:nvPr/>
                      </p:nvPicPr>
                      <p:blipFill>
                        <a:blip r:embed="rId4">
                          <a:extLst>
                            <a:ext uri="{28A0092B-C50C-407E-A947-70E740481C1C}">
                              <a14:useLocalDpi xmlns:a14="http://schemas.microsoft.com/office/drawing/2010/main" val="0"/>
                            </a:ext>
                          </a:extLst>
                        </a:blip>
                        <a:srcRect l="12544" b="12535"/>
                        <a:stretch>
                          <a:fillRect/>
                        </a:stretch>
                      </p:blipFill>
                      <p:spPr bwMode="auto">
                        <a:xfrm>
                          <a:off x="499" y="379"/>
                          <a:ext cx="2352" cy="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340" name="Text Box 114"/>
            <p:cNvSpPr txBox="1">
              <a:spLocks noChangeArrowheads="1"/>
            </p:cNvSpPr>
            <p:nvPr/>
          </p:nvSpPr>
          <p:spPr bwMode="auto">
            <a:xfrm>
              <a:off x="499" y="1771"/>
              <a:ext cx="42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HEP</a:t>
              </a:r>
              <a:r>
                <a:rPr lang="en-US" altLang="pl-PL" sz="1200" b="1" baseline="30000">
                  <a:latin typeface="Arial" charset="0"/>
                  <a:cs typeface="Arial" charset="0"/>
                </a:rPr>
                <a:t>13+</a:t>
              </a:r>
              <a:endParaRPr lang="pl-PL" altLang="pl-PL" sz="1200" b="1" baseline="30000">
                <a:latin typeface="Arial" charset="0"/>
                <a:cs typeface="Arial" charset="0"/>
              </a:endParaRPr>
            </a:p>
          </p:txBody>
        </p:sp>
        <p:sp>
          <p:nvSpPr>
            <p:cNvPr id="55341" name="Text Box 115"/>
            <p:cNvSpPr txBox="1">
              <a:spLocks noChangeArrowheads="1"/>
            </p:cNvSpPr>
            <p:nvPr/>
          </p:nvSpPr>
          <p:spPr bwMode="auto">
            <a:xfrm>
              <a:off x="547" y="1579"/>
              <a:ext cx="42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HEX</a:t>
              </a:r>
              <a:r>
                <a:rPr lang="en-US" altLang="pl-PL" sz="1200" b="1" baseline="30000">
                  <a:latin typeface="Arial" charset="0"/>
                  <a:cs typeface="Arial" charset="0"/>
                </a:rPr>
                <a:t>11+</a:t>
              </a:r>
              <a:endParaRPr lang="pl-PL" altLang="pl-PL" sz="1200" b="1" baseline="30000">
                <a:latin typeface="Arial" charset="0"/>
                <a:cs typeface="Arial" charset="0"/>
              </a:endParaRPr>
            </a:p>
          </p:txBody>
        </p:sp>
        <p:sp>
          <p:nvSpPr>
            <p:cNvPr id="55342" name="Text Box 116"/>
            <p:cNvSpPr txBox="1">
              <a:spLocks noChangeArrowheads="1"/>
            </p:cNvSpPr>
            <p:nvPr/>
          </p:nvSpPr>
          <p:spPr bwMode="auto">
            <a:xfrm>
              <a:off x="643" y="763"/>
              <a:ext cx="38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PEN</a:t>
              </a:r>
              <a:r>
                <a:rPr lang="en-US" altLang="pl-PL" sz="1200" b="1" baseline="30000">
                  <a:latin typeface="Arial" charset="0"/>
                  <a:cs typeface="Arial" charset="0"/>
                </a:rPr>
                <a:t>9+</a:t>
              </a:r>
              <a:endParaRPr lang="pl-PL" altLang="pl-PL" sz="1200" b="1" baseline="30000">
                <a:latin typeface="Arial" charset="0"/>
                <a:cs typeface="Arial" charset="0"/>
              </a:endParaRPr>
            </a:p>
          </p:txBody>
        </p:sp>
        <p:sp>
          <p:nvSpPr>
            <p:cNvPr id="55343" name="Text Box 117"/>
            <p:cNvSpPr txBox="1">
              <a:spLocks noChangeArrowheads="1"/>
            </p:cNvSpPr>
            <p:nvPr/>
          </p:nvSpPr>
          <p:spPr bwMode="auto">
            <a:xfrm>
              <a:off x="1075" y="715"/>
              <a:ext cx="37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TET</a:t>
              </a:r>
              <a:r>
                <a:rPr lang="en-US" altLang="pl-PL" sz="1200" b="1" baseline="30000">
                  <a:latin typeface="Arial" charset="0"/>
                  <a:cs typeface="Arial" charset="0"/>
                </a:rPr>
                <a:t>7+</a:t>
              </a:r>
              <a:endParaRPr lang="pl-PL" altLang="pl-PL" sz="1200" b="1" baseline="30000">
                <a:latin typeface="Arial" charset="0"/>
                <a:cs typeface="Arial" charset="0"/>
              </a:endParaRPr>
            </a:p>
          </p:txBody>
        </p:sp>
        <p:sp>
          <p:nvSpPr>
            <p:cNvPr id="55344" name="Text Box 118"/>
            <p:cNvSpPr txBox="1">
              <a:spLocks noChangeArrowheads="1"/>
            </p:cNvSpPr>
            <p:nvPr/>
          </p:nvSpPr>
          <p:spPr bwMode="auto">
            <a:xfrm>
              <a:off x="1171" y="1742"/>
              <a:ext cx="42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HEP</a:t>
              </a:r>
              <a:r>
                <a:rPr lang="en-US" altLang="pl-PL" sz="1200" b="1" baseline="30000">
                  <a:latin typeface="Arial" charset="0"/>
                  <a:cs typeface="Arial" charset="0"/>
                </a:rPr>
                <a:t>12+</a:t>
              </a:r>
              <a:endParaRPr lang="pl-PL" altLang="pl-PL" sz="1200" b="1" baseline="30000">
                <a:latin typeface="Arial" charset="0"/>
                <a:cs typeface="Arial" charset="0"/>
              </a:endParaRPr>
            </a:p>
          </p:txBody>
        </p:sp>
        <p:sp>
          <p:nvSpPr>
            <p:cNvPr id="55345" name="Text Box 119"/>
            <p:cNvSpPr txBox="1">
              <a:spLocks noChangeArrowheads="1"/>
            </p:cNvSpPr>
            <p:nvPr/>
          </p:nvSpPr>
          <p:spPr bwMode="auto">
            <a:xfrm>
              <a:off x="1555" y="523"/>
              <a:ext cx="3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TRI</a:t>
              </a:r>
              <a:r>
                <a:rPr lang="en-US" altLang="pl-PL" sz="1200" b="1" baseline="30000">
                  <a:latin typeface="Arial" charset="0"/>
                  <a:cs typeface="Arial" charset="0"/>
                </a:rPr>
                <a:t>5+</a:t>
              </a:r>
              <a:endParaRPr lang="pl-PL" altLang="pl-PL" sz="1200" b="1" baseline="30000">
                <a:latin typeface="Arial" charset="0"/>
                <a:cs typeface="Arial" charset="0"/>
              </a:endParaRPr>
            </a:p>
          </p:txBody>
        </p:sp>
        <p:sp>
          <p:nvSpPr>
            <p:cNvPr id="55346" name="Text Box 120"/>
            <p:cNvSpPr txBox="1">
              <a:spLocks noChangeArrowheads="1"/>
            </p:cNvSpPr>
            <p:nvPr/>
          </p:nvSpPr>
          <p:spPr bwMode="auto">
            <a:xfrm>
              <a:off x="1555" y="1828"/>
              <a:ext cx="45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 </a:t>
              </a:r>
              <a:r>
                <a:rPr lang="en-US" altLang="pl-PL" sz="1200" b="1">
                  <a:latin typeface="Arial" charset="0"/>
                  <a:cs typeface="Arial" charset="0"/>
                </a:rPr>
                <a:t>OKT</a:t>
              </a:r>
              <a:r>
                <a:rPr lang="en-US" altLang="pl-PL" sz="1200" b="1" baseline="30000">
                  <a:latin typeface="Arial" charset="0"/>
                  <a:cs typeface="Arial" charset="0"/>
                </a:rPr>
                <a:t>13+</a:t>
              </a:r>
              <a:endParaRPr lang="pl-PL" altLang="pl-PL" sz="1200" b="1" baseline="30000">
                <a:latin typeface="Arial" charset="0"/>
                <a:cs typeface="Arial" charset="0"/>
              </a:endParaRPr>
            </a:p>
          </p:txBody>
        </p:sp>
        <p:sp>
          <p:nvSpPr>
            <p:cNvPr id="55347" name="Text Box 121"/>
            <p:cNvSpPr txBox="1">
              <a:spLocks noChangeArrowheads="1"/>
            </p:cNvSpPr>
            <p:nvPr/>
          </p:nvSpPr>
          <p:spPr bwMode="auto">
            <a:xfrm>
              <a:off x="1843" y="1291"/>
              <a:ext cx="38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PEN</a:t>
              </a:r>
              <a:r>
                <a:rPr lang="en-US" altLang="pl-PL" sz="1200" b="1" baseline="30000">
                  <a:latin typeface="Arial" charset="0"/>
                  <a:cs typeface="Arial" charset="0"/>
                </a:rPr>
                <a:t>8+</a:t>
              </a:r>
              <a:endParaRPr lang="pl-PL" altLang="pl-PL" sz="1200" b="1" baseline="30000">
                <a:latin typeface="Arial" charset="0"/>
                <a:cs typeface="Arial" charset="0"/>
              </a:endParaRPr>
            </a:p>
          </p:txBody>
        </p:sp>
        <p:sp>
          <p:nvSpPr>
            <p:cNvPr id="55348" name="Text Box 122"/>
            <p:cNvSpPr txBox="1">
              <a:spLocks noChangeArrowheads="1"/>
            </p:cNvSpPr>
            <p:nvPr/>
          </p:nvSpPr>
          <p:spPr bwMode="auto">
            <a:xfrm>
              <a:off x="1987" y="1531"/>
              <a:ext cx="42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HEP</a:t>
              </a:r>
              <a:r>
                <a:rPr lang="en-US" altLang="pl-PL" sz="1200" b="1" baseline="30000">
                  <a:latin typeface="Arial" charset="0"/>
                  <a:cs typeface="Arial" charset="0"/>
                </a:rPr>
                <a:t>11+</a:t>
              </a:r>
              <a:endParaRPr lang="pl-PL" altLang="pl-PL" sz="1200" b="1" baseline="30000">
                <a:latin typeface="Arial" charset="0"/>
                <a:cs typeface="Arial" charset="0"/>
              </a:endParaRPr>
            </a:p>
          </p:txBody>
        </p:sp>
        <p:sp>
          <p:nvSpPr>
            <p:cNvPr id="55349" name="Text Box 123"/>
            <p:cNvSpPr txBox="1">
              <a:spLocks noChangeArrowheads="1"/>
            </p:cNvSpPr>
            <p:nvPr/>
          </p:nvSpPr>
          <p:spPr bwMode="auto">
            <a:xfrm>
              <a:off x="2371" y="811"/>
              <a:ext cx="36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DIM</a:t>
              </a:r>
              <a:r>
                <a:rPr lang="en-US" altLang="pl-PL" sz="1200" b="1" baseline="30000">
                  <a:latin typeface="Arial" charset="0"/>
                  <a:cs typeface="Arial" charset="0"/>
                </a:rPr>
                <a:t>3+</a:t>
              </a:r>
              <a:endParaRPr lang="pl-PL" altLang="pl-PL" sz="1200" b="1" baseline="30000">
                <a:latin typeface="Arial" charset="0"/>
                <a:cs typeface="Arial" charset="0"/>
              </a:endParaRPr>
            </a:p>
          </p:txBody>
        </p:sp>
        <p:sp>
          <p:nvSpPr>
            <p:cNvPr id="55350" name="Text Box 124"/>
            <p:cNvSpPr txBox="1">
              <a:spLocks noChangeArrowheads="1"/>
            </p:cNvSpPr>
            <p:nvPr/>
          </p:nvSpPr>
          <p:spPr bwMode="auto">
            <a:xfrm>
              <a:off x="2083" y="1828"/>
              <a:ext cx="43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NON</a:t>
              </a:r>
              <a:r>
                <a:rPr lang="en-US" altLang="pl-PL" sz="1200" b="1" baseline="30000">
                  <a:latin typeface="Arial" charset="0"/>
                  <a:cs typeface="Arial" charset="0"/>
                </a:rPr>
                <a:t>14+</a:t>
              </a:r>
              <a:endParaRPr lang="pl-PL" altLang="pl-PL" sz="1200" b="1" baseline="30000">
                <a:latin typeface="Arial" charset="0"/>
                <a:cs typeface="Arial" charset="0"/>
              </a:endParaRPr>
            </a:p>
          </p:txBody>
        </p:sp>
        <p:sp>
          <p:nvSpPr>
            <p:cNvPr id="55351" name="Text Box 54"/>
            <p:cNvSpPr txBox="1">
              <a:spLocks noChangeArrowheads="1"/>
            </p:cNvSpPr>
            <p:nvPr/>
          </p:nvSpPr>
          <p:spPr bwMode="auto">
            <a:xfrm>
              <a:off x="2640" y="2130"/>
              <a:ext cx="24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i="1">
                  <a:latin typeface="Arial" charset="0"/>
                  <a:cs typeface="Arial" charset="0"/>
                </a:rPr>
                <a:t>m/z</a:t>
              </a:r>
            </a:p>
          </p:txBody>
        </p:sp>
      </p:grpSp>
      <p:grpSp>
        <p:nvGrpSpPr>
          <p:cNvPr id="55301" name="Group 18"/>
          <p:cNvGrpSpPr>
            <a:grpSpLocks/>
          </p:cNvGrpSpPr>
          <p:nvPr/>
        </p:nvGrpSpPr>
        <p:grpSpPr bwMode="auto">
          <a:xfrm>
            <a:off x="4800600" y="1000125"/>
            <a:ext cx="3700463" cy="2719388"/>
            <a:chOff x="3024" y="480"/>
            <a:chExt cx="2640" cy="1907"/>
          </a:xfrm>
        </p:grpSpPr>
        <p:graphicFrame>
          <p:nvGraphicFramePr>
            <p:cNvPr id="55325" name="Object 128"/>
            <p:cNvGraphicFramePr>
              <a:graphicFrameLocks noChangeAspect="1"/>
            </p:cNvGraphicFramePr>
            <p:nvPr/>
          </p:nvGraphicFramePr>
          <p:xfrm>
            <a:off x="3072" y="720"/>
            <a:ext cx="2409" cy="1667"/>
          </p:xfrm>
          <a:graphic>
            <a:graphicData uri="http://schemas.openxmlformats.org/presentationml/2006/ole">
              <mc:AlternateContent xmlns:mc="http://schemas.openxmlformats.org/markup-compatibility/2006">
                <mc:Choice xmlns:v="urn:schemas-microsoft-com:vml" Requires="v">
                  <p:oleObj spid="_x0000_s55369" name="Graph" r:id="rId5" imgW="3739286" imgH="2886456" progId="">
                    <p:embed/>
                  </p:oleObj>
                </mc:Choice>
                <mc:Fallback>
                  <p:oleObj name="Graph" r:id="rId5" imgW="3739286" imgH="2886456" progId="">
                    <p:embed/>
                    <p:pic>
                      <p:nvPicPr>
                        <p:cNvPr id="0" name="Object 128"/>
                        <p:cNvPicPr>
                          <a:picLocks noChangeAspect="1" noChangeArrowheads="1"/>
                        </p:cNvPicPr>
                        <p:nvPr/>
                      </p:nvPicPr>
                      <p:blipFill>
                        <a:blip r:embed="rId6">
                          <a:extLst>
                            <a:ext uri="{28A0092B-C50C-407E-A947-70E740481C1C}">
                              <a14:useLocalDpi xmlns:a14="http://schemas.microsoft.com/office/drawing/2010/main" val="0"/>
                            </a:ext>
                          </a:extLst>
                        </a:blip>
                        <a:srcRect l="12057" t="16425" r="4091" b="8357"/>
                        <a:stretch>
                          <a:fillRect/>
                        </a:stretch>
                      </p:blipFill>
                      <p:spPr bwMode="auto">
                        <a:xfrm>
                          <a:off x="3072" y="720"/>
                          <a:ext cx="2409" cy="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326" name="Rectangle 129"/>
            <p:cNvSpPr>
              <a:spLocks noChangeArrowheads="1"/>
            </p:cNvSpPr>
            <p:nvPr/>
          </p:nvSpPr>
          <p:spPr bwMode="auto">
            <a:xfrm>
              <a:off x="4368" y="1488"/>
              <a:ext cx="38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HEP</a:t>
              </a:r>
              <a:r>
                <a:rPr lang="en-US" altLang="pl-PL" sz="1200" b="1" baseline="30000">
                  <a:latin typeface="Arial" charset="0"/>
                  <a:cs typeface="Arial" charset="0"/>
                </a:rPr>
                <a:t>9+</a:t>
              </a:r>
              <a:endParaRPr lang="pl-PL" altLang="pl-PL" sz="1200" b="1" baseline="30000">
                <a:latin typeface="Arial" charset="0"/>
                <a:cs typeface="Arial" charset="0"/>
              </a:endParaRPr>
            </a:p>
          </p:txBody>
        </p:sp>
        <p:sp>
          <p:nvSpPr>
            <p:cNvPr id="55327" name="Rectangle 130"/>
            <p:cNvSpPr>
              <a:spLocks noChangeArrowheads="1"/>
            </p:cNvSpPr>
            <p:nvPr/>
          </p:nvSpPr>
          <p:spPr bwMode="auto">
            <a:xfrm>
              <a:off x="4704" y="1248"/>
              <a:ext cx="37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TET</a:t>
              </a:r>
              <a:r>
                <a:rPr lang="en-US" altLang="pl-PL" sz="1200" b="1" baseline="30000">
                  <a:latin typeface="Arial" charset="0"/>
                  <a:cs typeface="Arial" charset="0"/>
                </a:rPr>
                <a:t>5+</a:t>
              </a:r>
              <a:endParaRPr lang="pl-PL" altLang="pl-PL" sz="1200" b="1" baseline="30000">
                <a:latin typeface="Arial" charset="0"/>
                <a:cs typeface="Arial" charset="0"/>
              </a:endParaRPr>
            </a:p>
          </p:txBody>
        </p:sp>
        <p:sp>
          <p:nvSpPr>
            <p:cNvPr id="55328" name="Rectangle 131"/>
            <p:cNvSpPr>
              <a:spLocks noChangeArrowheads="1"/>
            </p:cNvSpPr>
            <p:nvPr/>
          </p:nvSpPr>
          <p:spPr bwMode="auto">
            <a:xfrm>
              <a:off x="3024" y="1392"/>
              <a:ext cx="43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NON</a:t>
              </a:r>
              <a:r>
                <a:rPr lang="en-US" altLang="pl-PL" sz="1200" b="1" baseline="30000">
                  <a:latin typeface="Arial" charset="0"/>
                  <a:cs typeface="Arial" charset="0"/>
                </a:rPr>
                <a:t>13+</a:t>
              </a:r>
              <a:endParaRPr lang="pl-PL" altLang="pl-PL" sz="1200" b="1" baseline="30000">
                <a:latin typeface="Arial" charset="0"/>
                <a:cs typeface="Arial" charset="0"/>
              </a:endParaRPr>
            </a:p>
          </p:txBody>
        </p:sp>
        <p:sp>
          <p:nvSpPr>
            <p:cNvPr id="55329" name="Rectangle 132"/>
            <p:cNvSpPr>
              <a:spLocks noChangeArrowheads="1"/>
            </p:cNvSpPr>
            <p:nvPr/>
          </p:nvSpPr>
          <p:spPr bwMode="auto">
            <a:xfrm>
              <a:off x="3168" y="960"/>
              <a:ext cx="42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HEP</a:t>
              </a:r>
              <a:r>
                <a:rPr lang="en-US" altLang="pl-PL" sz="1200" b="1" baseline="30000">
                  <a:latin typeface="Arial" charset="0"/>
                  <a:cs typeface="Arial" charset="0"/>
                </a:rPr>
                <a:t>10+</a:t>
              </a:r>
              <a:endParaRPr lang="pl-PL" altLang="pl-PL" sz="1200" b="1" baseline="30000">
                <a:latin typeface="Arial" charset="0"/>
                <a:cs typeface="Arial" charset="0"/>
              </a:endParaRPr>
            </a:p>
          </p:txBody>
        </p:sp>
        <p:sp>
          <p:nvSpPr>
            <p:cNvPr id="55330" name="Rectangle 133"/>
            <p:cNvSpPr>
              <a:spLocks noChangeArrowheads="1"/>
            </p:cNvSpPr>
            <p:nvPr/>
          </p:nvSpPr>
          <p:spPr bwMode="auto">
            <a:xfrm>
              <a:off x="3408" y="576"/>
              <a:ext cx="38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PEN</a:t>
              </a:r>
              <a:r>
                <a:rPr lang="en-US" altLang="pl-PL" sz="1200" b="1" baseline="30000">
                  <a:latin typeface="Arial" charset="0"/>
                  <a:cs typeface="Arial" charset="0"/>
                </a:rPr>
                <a:t>7+</a:t>
              </a:r>
              <a:endParaRPr lang="pl-PL" altLang="pl-PL" sz="1200" b="1" baseline="30000">
                <a:latin typeface="Arial" charset="0"/>
                <a:cs typeface="Arial" charset="0"/>
              </a:endParaRPr>
            </a:p>
          </p:txBody>
        </p:sp>
        <p:sp>
          <p:nvSpPr>
            <p:cNvPr id="55331" name="Rectangle 134"/>
            <p:cNvSpPr>
              <a:spLocks noChangeArrowheads="1"/>
            </p:cNvSpPr>
            <p:nvPr/>
          </p:nvSpPr>
          <p:spPr bwMode="auto">
            <a:xfrm>
              <a:off x="3600" y="1344"/>
              <a:ext cx="42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OKT</a:t>
              </a:r>
              <a:r>
                <a:rPr lang="en-US" altLang="pl-PL" sz="1200" b="1" baseline="30000">
                  <a:latin typeface="Arial" charset="0"/>
                  <a:cs typeface="Arial" charset="0"/>
                </a:rPr>
                <a:t>11+</a:t>
              </a:r>
              <a:endParaRPr lang="pl-PL" altLang="pl-PL" sz="1200" b="1" baseline="30000">
                <a:latin typeface="Arial" charset="0"/>
                <a:cs typeface="Arial" charset="0"/>
              </a:endParaRPr>
            </a:p>
          </p:txBody>
        </p:sp>
        <p:sp>
          <p:nvSpPr>
            <p:cNvPr id="55332" name="Rectangle 135"/>
            <p:cNvSpPr>
              <a:spLocks noChangeArrowheads="1"/>
            </p:cNvSpPr>
            <p:nvPr/>
          </p:nvSpPr>
          <p:spPr bwMode="auto">
            <a:xfrm>
              <a:off x="3744" y="1747"/>
              <a:ext cx="43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UDK</a:t>
              </a:r>
              <a:r>
                <a:rPr lang="en-US" altLang="pl-PL" sz="1200" b="1" baseline="30000">
                  <a:latin typeface="Arial" charset="0"/>
                  <a:cs typeface="Arial" charset="0"/>
                </a:rPr>
                <a:t>15+</a:t>
              </a:r>
              <a:endParaRPr lang="pl-PL" altLang="pl-PL" sz="1200" b="1" baseline="30000">
                <a:latin typeface="Arial" charset="0"/>
                <a:cs typeface="Arial" charset="0"/>
              </a:endParaRPr>
            </a:p>
          </p:txBody>
        </p:sp>
        <p:sp>
          <p:nvSpPr>
            <p:cNvPr id="55333" name="Rectangle 136"/>
            <p:cNvSpPr>
              <a:spLocks noChangeArrowheads="1"/>
            </p:cNvSpPr>
            <p:nvPr/>
          </p:nvSpPr>
          <p:spPr bwMode="auto">
            <a:xfrm>
              <a:off x="3984" y="624"/>
              <a:ext cx="34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TRI</a:t>
              </a:r>
              <a:r>
                <a:rPr lang="en-US" altLang="pl-PL" sz="1200" b="1" baseline="30000">
                  <a:latin typeface="Arial" charset="0"/>
                  <a:cs typeface="Arial" charset="0"/>
                </a:rPr>
                <a:t>4+</a:t>
              </a:r>
              <a:endParaRPr lang="pl-PL" altLang="pl-PL" sz="1200" b="1" baseline="30000">
                <a:latin typeface="Arial" charset="0"/>
                <a:cs typeface="Arial" charset="0"/>
              </a:endParaRPr>
            </a:p>
          </p:txBody>
        </p:sp>
        <p:sp>
          <p:nvSpPr>
            <p:cNvPr id="55334" name="Rectangle 137"/>
            <p:cNvSpPr>
              <a:spLocks noChangeArrowheads="1"/>
            </p:cNvSpPr>
            <p:nvPr/>
          </p:nvSpPr>
          <p:spPr bwMode="auto">
            <a:xfrm>
              <a:off x="4128" y="1680"/>
              <a:ext cx="42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DEK</a:t>
              </a:r>
              <a:r>
                <a:rPr lang="en-US" altLang="pl-PL" sz="1200" b="1" baseline="30000">
                  <a:latin typeface="Arial" charset="0"/>
                  <a:cs typeface="Arial" charset="0"/>
                </a:rPr>
                <a:t>13+</a:t>
              </a:r>
              <a:endParaRPr lang="pl-PL" altLang="pl-PL" sz="1200" b="1" baseline="30000">
                <a:latin typeface="Arial" charset="0"/>
                <a:cs typeface="Arial" charset="0"/>
              </a:endParaRPr>
            </a:p>
          </p:txBody>
        </p:sp>
        <p:sp>
          <p:nvSpPr>
            <p:cNvPr id="55335" name="Rectangle 138"/>
            <p:cNvSpPr>
              <a:spLocks noChangeArrowheads="1"/>
            </p:cNvSpPr>
            <p:nvPr/>
          </p:nvSpPr>
          <p:spPr bwMode="auto">
            <a:xfrm>
              <a:off x="4512" y="1747"/>
              <a:ext cx="43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UDK</a:t>
              </a:r>
              <a:r>
                <a:rPr lang="en-US" altLang="pl-PL" sz="1200" b="1" baseline="30000">
                  <a:latin typeface="Arial" charset="0"/>
                  <a:cs typeface="Arial" charset="0"/>
                </a:rPr>
                <a:t>11+</a:t>
              </a:r>
              <a:endParaRPr lang="pl-PL" altLang="pl-PL" sz="1200" b="1" baseline="30000">
                <a:latin typeface="Arial" charset="0"/>
                <a:cs typeface="Arial" charset="0"/>
              </a:endParaRPr>
            </a:p>
          </p:txBody>
        </p:sp>
        <p:sp>
          <p:nvSpPr>
            <p:cNvPr id="55336" name="Rectangle 139"/>
            <p:cNvSpPr>
              <a:spLocks noChangeArrowheads="1"/>
            </p:cNvSpPr>
            <p:nvPr/>
          </p:nvSpPr>
          <p:spPr bwMode="auto">
            <a:xfrm>
              <a:off x="4944" y="1747"/>
              <a:ext cx="43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NON</a:t>
              </a:r>
              <a:r>
                <a:rPr lang="en-US" altLang="pl-PL" sz="1200" b="1" baseline="30000">
                  <a:latin typeface="Arial" charset="0"/>
                  <a:cs typeface="Arial" charset="0"/>
                </a:rPr>
                <a:t>11+</a:t>
              </a:r>
              <a:endParaRPr lang="pl-PL" altLang="pl-PL" sz="1200" b="1" baseline="30000">
                <a:latin typeface="Arial" charset="0"/>
                <a:cs typeface="Arial" charset="0"/>
              </a:endParaRPr>
            </a:p>
          </p:txBody>
        </p:sp>
        <p:sp>
          <p:nvSpPr>
            <p:cNvPr id="55337" name="Rectangle 140"/>
            <p:cNvSpPr>
              <a:spLocks noChangeAspect="1" noChangeArrowheads="1"/>
            </p:cNvSpPr>
            <p:nvPr/>
          </p:nvSpPr>
          <p:spPr bwMode="auto">
            <a:xfrm>
              <a:off x="3072" y="480"/>
              <a:ext cx="2592" cy="183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1800">
                <a:latin typeface="Arial" charset="0"/>
                <a:cs typeface="Arial" charset="0"/>
              </a:endParaRPr>
            </a:p>
          </p:txBody>
        </p:sp>
        <p:sp>
          <p:nvSpPr>
            <p:cNvPr id="55338" name="Text Box 54"/>
            <p:cNvSpPr txBox="1">
              <a:spLocks noChangeArrowheads="1"/>
            </p:cNvSpPr>
            <p:nvPr/>
          </p:nvSpPr>
          <p:spPr bwMode="auto">
            <a:xfrm>
              <a:off x="5376" y="2142"/>
              <a:ext cx="267"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000" i="1">
                  <a:latin typeface="Arial" charset="0"/>
                  <a:cs typeface="Arial" charset="0"/>
                </a:rPr>
                <a:t> m/z</a:t>
              </a:r>
            </a:p>
          </p:txBody>
        </p:sp>
      </p:grpSp>
      <p:grpSp>
        <p:nvGrpSpPr>
          <p:cNvPr id="55302" name="Group 33"/>
          <p:cNvGrpSpPr>
            <a:grpSpLocks/>
          </p:cNvGrpSpPr>
          <p:nvPr/>
        </p:nvGrpSpPr>
        <p:grpSpPr bwMode="auto">
          <a:xfrm>
            <a:off x="914400" y="3816350"/>
            <a:ext cx="7467600" cy="2636838"/>
            <a:chOff x="576" y="2448"/>
            <a:chExt cx="4704" cy="1661"/>
          </a:xfrm>
        </p:grpSpPr>
        <p:graphicFrame>
          <p:nvGraphicFramePr>
            <p:cNvPr id="55303" name="Object 155"/>
            <p:cNvGraphicFramePr>
              <a:graphicFrameLocks/>
            </p:cNvGraphicFramePr>
            <p:nvPr/>
          </p:nvGraphicFramePr>
          <p:xfrm>
            <a:off x="628" y="2475"/>
            <a:ext cx="4532" cy="1557"/>
          </p:xfrm>
          <a:graphic>
            <a:graphicData uri="http://schemas.openxmlformats.org/presentationml/2006/ole">
              <mc:AlternateContent xmlns:mc="http://schemas.openxmlformats.org/markup-compatibility/2006">
                <mc:Choice xmlns:v="urn:schemas-microsoft-com:vml" Requires="v">
                  <p:oleObj spid="_x0000_s55370" name="Graph" r:id="rId7" imgW="3416198" imgH="2818790" progId="">
                    <p:embed/>
                  </p:oleObj>
                </mc:Choice>
                <mc:Fallback>
                  <p:oleObj name="Graph" r:id="rId7" imgW="3416198" imgH="2818790" progId="">
                    <p:embed/>
                    <p:pic>
                      <p:nvPicPr>
                        <p:cNvPr id="0" name="Object 155"/>
                        <p:cNvPicPr>
                          <a:picLocks noChangeArrowheads="1"/>
                        </p:cNvPicPr>
                        <p:nvPr/>
                      </p:nvPicPr>
                      <p:blipFill>
                        <a:blip r:embed="rId8">
                          <a:extLst>
                            <a:ext uri="{28A0092B-C50C-407E-A947-70E740481C1C}">
                              <a14:useLocalDpi xmlns:a14="http://schemas.microsoft.com/office/drawing/2010/main" val="0"/>
                            </a:ext>
                          </a:extLst>
                        </a:blip>
                        <a:srcRect l="6323" t="6387" r="5270" b="13860"/>
                        <a:stretch>
                          <a:fillRect/>
                        </a:stretch>
                      </p:blipFill>
                      <p:spPr bwMode="auto">
                        <a:xfrm>
                          <a:off x="628" y="2475"/>
                          <a:ext cx="4532" cy="1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4" name="Object 156"/>
            <p:cNvGraphicFramePr>
              <a:graphicFrameLocks/>
            </p:cNvGraphicFramePr>
            <p:nvPr/>
          </p:nvGraphicFramePr>
          <p:xfrm>
            <a:off x="3800" y="2621"/>
            <a:ext cx="1081" cy="893"/>
          </p:xfrm>
          <a:graphic>
            <a:graphicData uri="http://schemas.openxmlformats.org/presentationml/2006/ole">
              <mc:AlternateContent xmlns:mc="http://schemas.openxmlformats.org/markup-compatibility/2006">
                <mc:Choice xmlns:v="urn:schemas-microsoft-com:vml" Requires="v">
                  <p:oleObj spid="_x0000_s55371" name="Graph" r:id="rId9" imgW="3568598" imgH="2746858" progId="">
                    <p:embed/>
                  </p:oleObj>
                </mc:Choice>
                <mc:Fallback>
                  <p:oleObj name="Graph" r:id="rId9" imgW="3568598" imgH="2746858" progId="">
                    <p:embed/>
                    <p:pic>
                      <p:nvPicPr>
                        <p:cNvPr id="0" name="Object 156"/>
                        <p:cNvPicPr>
                          <a:picLocks noChangeArrowheads="1"/>
                        </p:cNvPicPr>
                        <p:nvPr/>
                      </p:nvPicPr>
                      <p:blipFill>
                        <a:blip r:embed="rId10">
                          <a:extLst>
                            <a:ext uri="{28A0092B-C50C-407E-A947-70E740481C1C}">
                              <a14:useLocalDpi xmlns:a14="http://schemas.microsoft.com/office/drawing/2010/main" val="0"/>
                            </a:ext>
                          </a:extLst>
                        </a:blip>
                        <a:srcRect l="6128" t="11899" r="6128" b="7933"/>
                        <a:stretch>
                          <a:fillRect/>
                        </a:stretch>
                      </p:blipFill>
                      <p:spPr bwMode="auto">
                        <a:xfrm>
                          <a:off x="3800" y="2621"/>
                          <a:ext cx="1081" cy="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5305" name="Rectangle 157"/>
            <p:cNvSpPr>
              <a:spLocks noChangeAspect="1" noChangeArrowheads="1"/>
            </p:cNvSpPr>
            <p:nvPr/>
          </p:nvSpPr>
          <p:spPr bwMode="auto">
            <a:xfrm>
              <a:off x="576" y="2448"/>
              <a:ext cx="4704" cy="166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algn="ctr" eaLnBrk="1" hangingPunct="1">
                <a:spcBef>
                  <a:spcPct val="0"/>
                </a:spcBef>
                <a:buClrTx/>
                <a:buSzTx/>
                <a:buFontTx/>
                <a:buNone/>
              </a:pPr>
              <a:endParaRPr lang="en-US" altLang="pl-PL" sz="1800">
                <a:latin typeface="Arial" charset="0"/>
                <a:cs typeface="Arial" charset="0"/>
              </a:endParaRPr>
            </a:p>
          </p:txBody>
        </p:sp>
        <p:sp>
          <p:nvSpPr>
            <p:cNvPr id="55306" name="Rectangle 158"/>
            <p:cNvSpPr>
              <a:spLocks noChangeArrowheads="1"/>
            </p:cNvSpPr>
            <p:nvPr/>
          </p:nvSpPr>
          <p:spPr bwMode="auto">
            <a:xfrm>
              <a:off x="3895" y="2477"/>
              <a:ext cx="42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TDC</a:t>
              </a:r>
              <a:r>
                <a:rPr lang="en-US" altLang="pl-PL" sz="1200" b="1" baseline="30000">
                  <a:latin typeface="Arial" charset="0"/>
                  <a:cs typeface="Arial" charset="0"/>
                </a:rPr>
                <a:t>1</a:t>
              </a:r>
              <a:r>
                <a:rPr lang="pl-PL" altLang="pl-PL" sz="1200" b="1" baseline="30000">
                  <a:latin typeface="Arial" charset="0"/>
                  <a:cs typeface="Arial" charset="0"/>
                </a:rPr>
                <a:t>4</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07" name="Rectangle 159"/>
            <p:cNvSpPr>
              <a:spLocks noChangeArrowheads="1"/>
            </p:cNvSpPr>
            <p:nvPr/>
          </p:nvSpPr>
          <p:spPr bwMode="auto">
            <a:xfrm>
              <a:off x="4039" y="2622"/>
              <a:ext cx="48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TEDC</a:t>
              </a:r>
              <a:r>
                <a:rPr lang="en-US" altLang="pl-PL" sz="1200" b="1" baseline="30000">
                  <a:latin typeface="Arial" charset="0"/>
                  <a:cs typeface="Arial" charset="0"/>
                </a:rPr>
                <a:t>1</a:t>
              </a:r>
              <a:r>
                <a:rPr lang="pl-PL" altLang="pl-PL" sz="1200" b="1" baseline="30000">
                  <a:latin typeface="Arial" charset="0"/>
                  <a:cs typeface="Arial" charset="0"/>
                </a:rPr>
                <a:t>5</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08" name="Rectangle 160"/>
            <p:cNvSpPr>
              <a:spLocks noChangeArrowheads="1"/>
            </p:cNvSpPr>
            <p:nvPr/>
          </p:nvSpPr>
          <p:spPr bwMode="auto">
            <a:xfrm>
              <a:off x="4274" y="2715"/>
              <a:ext cx="42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PDC</a:t>
              </a:r>
              <a:r>
                <a:rPr lang="en-US" altLang="pl-PL" sz="1200" b="1" baseline="30000">
                  <a:latin typeface="Arial" charset="0"/>
                  <a:cs typeface="Arial" charset="0"/>
                </a:rPr>
                <a:t>1</a:t>
              </a:r>
              <a:r>
                <a:rPr lang="pl-PL" altLang="pl-PL" sz="1200" b="1" baseline="30000">
                  <a:latin typeface="Arial" charset="0"/>
                  <a:cs typeface="Arial" charset="0"/>
                </a:rPr>
                <a:t>6</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09" name="Rectangle 161"/>
            <p:cNvSpPr>
              <a:spLocks noChangeArrowheads="1"/>
            </p:cNvSpPr>
            <p:nvPr/>
          </p:nvSpPr>
          <p:spPr bwMode="auto">
            <a:xfrm>
              <a:off x="4446" y="2794"/>
              <a:ext cx="49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HXDC</a:t>
              </a:r>
              <a:r>
                <a:rPr lang="en-US" altLang="pl-PL" sz="1200" b="1" baseline="30000">
                  <a:latin typeface="Arial" charset="0"/>
                  <a:cs typeface="Arial" charset="0"/>
                </a:rPr>
                <a:t>1</a:t>
              </a:r>
              <a:r>
                <a:rPr lang="pl-PL" altLang="pl-PL" sz="1200" b="1" baseline="30000">
                  <a:latin typeface="Arial" charset="0"/>
                  <a:cs typeface="Arial" charset="0"/>
                </a:rPr>
                <a:t>7</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10" name="Rectangle 162"/>
            <p:cNvSpPr>
              <a:spLocks noChangeArrowheads="1"/>
            </p:cNvSpPr>
            <p:nvPr/>
          </p:nvSpPr>
          <p:spPr bwMode="auto">
            <a:xfrm>
              <a:off x="4704" y="2880"/>
              <a:ext cx="49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HPDC</a:t>
              </a:r>
              <a:r>
                <a:rPr lang="en-US" altLang="pl-PL" sz="1200" b="1" baseline="30000">
                  <a:latin typeface="Arial" charset="0"/>
                  <a:cs typeface="Arial" charset="0"/>
                </a:rPr>
                <a:t>1</a:t>
              </a:r>
              <a:r>
                <a:rPr lang="pl-PL" altLang="pl-PL" sz="1200" b="1" baseline="30000">
                  <a:latin typeface="Arial" charset="0"/>
                  <a:cs typeface="Arial" charset="0"/>
                </a:rPr>
                <a:t>8</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11" name="Rectangle 163"/>
            <p:cNvSpPr>
              <a:spLocks noChangeArrowheads="1"/>
            </p:cNvSpPr>
            <p:nvPr/>
          </p:nvSpPr>
          <p:spPr bwMode="auto">
            <a:xfrm>
              <a:off x="900" y="2463"/>
              <a:ext cx="38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PEN</a:t>
              </a:r>
              <a:r>
                <a:rPr lang="en-US" altLang="pl-PL" sz="1200" b="1" baseline="30000">
                  <a:latin typeface="Arial" charset="0"/>
                  <a:cs typeface="Arial" charset="0"/>
                </a:rPr>
                <a:t>6+</a:t>
              </a:r>
              <a:endParaRPr lang="pl-PL" altLang="pl-PL" sz="1200" b="1" baseline="30000">
                <a:latin typeface="Arial" charset="0"/>
                <a:cs typeface="Arial" charset="0"/>
              </a:endParaRPr>
            </a:p>
          </p:txBody>
        </p:sp>
        <p:sp>
          <p:nvSpPr>
            <p:cNvPr id="55312" name="Rectangle 164"/>
            <p:cNvSpPr>
              <a:spLocks noChangeArrowheads="1"/>
            </p:cNvSpPr>
            <p:nvPr/>
          </p:nvSpPr>
          <p:spPr bwMode="auto">
            <a:xfrm>
              <a:off x="1752" y="2888"/>
              <a:ext cx="38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HEX</a:t>
              </a:r>
              <a:r>
                <a:rPr lang="en-US" altLang="pl-PL" sz="1200" b="1" baseline="30000">
                  <a:latin typeface="Arial" charset="0"/>
                  <a:cs typeface="Arial" charset="0"/>
                </a:rPr>
                <a:t>7+</a:t>
              </a:r>
              <a:endParaRPr lang="pl-PL" altLang="pl-PL" sz="1200" b="1" baseline="30000">
                <a:latin typeface="Arial" charset="0"/>
                <a:cs typeface="Arial" charset="0"/>
              </a:endParaRPr>
            </a:p>
          </p:txBody>
        </p:sp>
        <p:sp>
          <p:nvSpPr>
            <p:cNvPr id="55313" name="Rectangle 165"/>
            <p:cNvSpPr>
              <a:spLocks noChangeArrowheads="1"/>
            </p:cNvSpPr>
            <p:nvPr/>
          </p:nvSpPr>
          <p:spPr bwMode="auto">
            <a:xfrm>
              <a:off x="2832" y="3312"/>
              <a:ext cx="41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O</a:t>
              </a:r>
              <a:r>
                <a:rPr lang="pl-PL" altLang="pl-PL" sz="1200" b="1">
                  <a:latin typeface="Arial" charset="0"/>
                  <a:cs typeface="Arial" charset="0"/>
                </a:rPr>
                <a:t>C</a:t>
              </a:r>
              <a:r>
                <a:rPr lang="en-US" altLang="pl-PL" sz="1200" b="1">
                  <a:latin typeface="Arial" charset="0"/>
                  <a:cs typeface="Arial" charset="0"/>
                </a:rPr>
                <a:t>T</a:t>
              </a:r>
              <a:r>
                <a:rPr lang="en-US" altLang="pl-PL" sz="1200" b="1" baseline="30000">
                  <a:latin typeface="Arial" charset="0"/>
                  <a:cs typeface="Arial" charset="0"/>
                </a:rPr>
                <a:t>9+</a:t>
              </a:r>
              <a:endParaRPr lang="pl-PL" altLang="pl-PL" sz="1200" b="1" baseline="30000">
                <a:latin typeface="Arial" charset="0"/>
                <a:cs typeface="Arial" charset="0"/>
              </a:endParaRPr>
            </a:p>
          </p:txBody>
        </p:sp>
        <p:sp>
          <p:nvSpPr>
            <p:cNvPr id="55314" name="Rectangle 166"/>
            <p:cNvSpPr>
              <a:spLocks noChangeArrowheads="1"/>
            </p:cNvSpPr>
            <p:nvPr/>
          </p:nvSpPr>
          <p:spPr bwMode="auto">
            <a:xfrm>
              <a:off x="3100" y="3430"/>
              <a:ext cx="43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1200" b="1">
                  <a:latin typeface="Arial" charset="0"/>
                  <a:cs typeface="Arial" charset="0"/>
                </a:rPr>
                <a:t>NON</a:t>
              </a:r>
              <a:r>
                <a:rPr lang="en-US" altLang="pl-PL" sz="1200" b="1" baseline="30000">
                  <a:latin typeface="Arial" charset="0"/>
                  <a:cs typeface="Arial" charset="0"/>
                </a:rPr>
                <a:t>10+</a:t>
              </a:r>
              <a:endParaRPr lang="pl-PL" altLang="pl-PL" sz="1200" b="1" baseline="30000">
                <a:latin typeface="Arial" charset="0"/>
                <a:cs typeface="Arial" charset="0"/>
              </a:endParaRPr>
            </a:p>
          </p:txBody>
        </p:sp>
        <p:sp>
          <p:nvSpPr>
            <p:cNvPr id="55315" name="Rectangle 167"/>
            <p:cNvSpPr>
              <a:spLocks noChangeArrowheads="1"/>
            </p:cNvSpPr>
            <p:nvPr/>
          </p:nvSpPr>
          <p:spPr bwMode="auto">
            <a:xfrm>
              <a:off x="2364" y="3215"/>
              <a:ext cx="403"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HEP8</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16" name="Rectangle 168"/>
            <p:cNvSpPr>
              <a:spLocks noChangeArrowheads="1"/>
            </p:cNvSpPr>
            <p:nvPr/>
          </p:nvSpPr>
          <p:spPr bwMode="auto">
            <a:xfrm>
              <a:off x="3385" y="3513"/>
              <a:ext cx="42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DEC</a:t>
              </a:r>
              <a:r>
                <a:rPr lang="en-US" altLang="pl-PL" sz="1200" b="1" baseline="30000">
                  <a:latin typeface="Arial" charset="0"/>
                  <a:cs typeface="Arial" charset="0"/>
                </a:rPr>
                <a:t>1</a:t>
              </a:r>
              <a:r>
                <a:rPr lang="pl-PL" altLang="pl-PL" sz="1200" b="1" baseline="30000">
                  <a:latin typeface="Arial" charset="0"/>
                  <a:cs typeface="Arial" charset="0"/>
                </a:rPr>
                <a:t>1</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17" name="Rectangle 169"/>
            <p:cNvSpPr>
              <a:spLocks noChangeArrowheads="1"/>
            </p:cNvSpPr>
            <p:nvPr/>
          </p:nvSpPr>
          <p:spPr bwMode="auto">
            <a:xfrm>
              <a:off x="3629" y="3570"/>
              <a:ext cx="43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U</a:t>
              </a:r>
              <a:r>
                <a:rPr lang="en-US" altLang="pl-PL" sz="1200" b="1">
                  <a:latin typeface="Arial" charset="0"/>
                  <a:cs typeface="Arial" charset="0"/>
                </a:rPr>
                <a:t>D</a:t>
              </a:r>
              <a:r>
                <a:rPr lang="pl-PL" altLang="pl-PL" sz="1200" b="1">
                  <a:latin typeface="Arial" charset="0"/>
                  <a:cs typeface="Arial" charset="0"/>
                </a:rPr>
                <a:t>C</a:t>
              </a:r>
              <a:r>
                <a:rPr lang="en-US" altLang="pl-PL" sz="1200" b="1" baseline="30000">
                  <a:latin typeface="Arial" charset="0"/>
                  <a:cs typeface="Arial" charset="0"/>
                </a:rPr>
                <a:t>1</a:t>
              </a:r>
              <a:r>
                <a:rPr lang="pl-PL" altLang="pl-PL" sz="1200" b="1" baseline="30000">
                  <a:latin typeface="Arial" charset="0"/>
                  <a:cs typeface="Arial" charset="0"/>
                </a:rPr>
                <a:t>2</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18" name="Rectangle 170"/>
            <p:cNvSpPr>
              <a:spLocks noChangeArrowheads="1"/>
            </p:cNvSpPr>
            <p:nvPr/>
          </p:nvSpPr>
          <p:spPr bwMode="auto">
            <a:xfrm>
              <a:off x="3904" y="3613"/>
              <a:ext cx="43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D</a:t>
              </a:r>
              <a:r>
                <a:rPr lang="en-US" altLang="pl-PL" sz="1200" b="1">
                  <a:latin typeface="Arial" charset="0"/>
                  <a:cs typeface="Arial" charset="0"/>
                </a:rPr>
                <a:t>D</a:t>
              </a:r>
              <a:r>
                <a:rPr lang="pl-PL" altLang="pl-PL" sz="1200" b="1">
                  <a:latin typeface="Arial" charset="0"/>
                  <a:cs typeface="Arial" charset="0"/>
                </a:rPr>
                <a:t>C</a:t>
              </a:r>
              <a:r>
                <a:rPr lang="en-US" altLang="pl-PL" sz="1200" b="1" baseline="30000">
                  <a:latin typeface="Arial" charset="0"/>
                  <a:cs typeface="Arial" charset="0"/>
                </a:rPr>
                <a:t>1</a:t>
              </a:r>
              <a:r>
                <a:rPr lang="pl-PL" altLang="pl-PL" sz="1200" b="1" baseline="30000">
                  <a:latin typeface="Arial" charset="0"/>
                  <a:cs typeface="Arial" charset="0"/>
                </a:rPr>
                <a:t>3</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19" name="Rectangle 171"/>
            <p:cNvSpPr>
              <a:spLocks noChangeArrowheads="1"/>
            </p:cNvSpPr>
            <p:nvPr/>
          </p:nvSpPr>
          <p:spPr bwMode="auto">
            <a:xfrm>
              <a:off x="4195" y="3657"/>
              <a:ext cx="42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TDC</a:t>
              </a:r>
              <a:r>
                <a:rPr lang="en-US" altLang="pl-PL" sz="1200" b="1" baseline="30000">
                  <a:latin typeface="Arial" charset="0"/>
                  <a:cs typeface="Arial" charset="0"/>
                </a:rPr>
                <a:t>1</a:t>
              </a:r>
              <a:r>
                <a:rPr lang="pl-PL" altLang="pl-PL" sz="1200" b="1" baseline="30000">
                  <a:latin typeface="Arial" charset="0"/>
                  <a:cs typeface="Arial" charset="0"/>
                </a:rPr>
                <a:t>4</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20" name="Rectangle 172"/>
            <p:cNvSpPr>
              <a:spLocks noChangeArrowheads="1"/>
            </p:cNvSpPr>
            <p:nvPr/>
          </p:nvSpPr>
          <p:spPr bwMode="auto">
            <a:xfrm>
              <a:off x="1210" y="3458"/>
              <a:ext cx="49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HX</a:t>
              </a:r>
              <a:r>
                <a:rPr lang="en-US" altLang="pl-PL" sz="1200" b="1">
                  <a:latin typeface="Arial" charset="0"/>
                  <a:cs typeface="Arial" charset="0"/>
                </a:rPr>
                <a:t>D</a:t>
              </a:r>
              <a:r>
                <a:rPr lang="pl-PL" altLang="pl-PL" sz="1200" b="1">
                  <a:latin typeface="Arial" charset="0"/>
                  <a:cs typeface="Arial" charset="0"/>
                </a:rPr>
                <a:t>C</a:t>
              </a:r>
              <a:r>
                <a:rPr lang="en-US" altLang="pl-PL" sz="1200" b="1" baseline="30000">
                  <a:latin typeface="Arial" charset="0"/>
                  <a:cs typeface="Arial" charset="0"/>
                </a:rPr>
                <a:t>1</a:t>
              </a:r>
              <a:r>
                <a:rPr lang="pl-PL" altLang="pl-PL" sz="1200" b="1" baseline="30000">
                  <a:latin typeface="Arial" charset="0"/>
                  <a:cs typeface="Arial" charset="0"/>
                </a:rPr>
                <a:t>9</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21" name="Rectangle 173"/>
            <p:cNvSpPr>
              <a:spLocks noChangeArrowheads="1"/>
            </p:cNvSpPr>
            <p:nvPr/>
          </p:nvSpPr>
          <p:spPr bwMode="auto">
            <a:xfrm>
              <a:off x="1942" y="3558"/>
              <a:ext cx="42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T</a:t>
              </a:r>
              <a:r>
                <a:rPr lang="en-US" altLang="pl-PL" sz="1200" b="1">
                  <a:latin typeface="Arial" charset="0"/>
                  <a:cs typeface="Arial" charset="0"/>
                </a:rPr>
                <a:t>D</a:t>
              </a:r>
              <a:r>
                <a:rPr lang="pl-PL" altLang="pl-PL" sz="1200" b="1">
                  <a:latin typeface="Arial" charset="0"/>
                  <a:cs typeface="Arial" charset="0"/>
                </a:rPr>
                <a:t>C</a:t>
              </a:r>
              <a:r>
                <a:rPr lang="en-US" altLang="pl-PL" sz="1200" b="1" baseline="30000">
                  <a:latin typeface="Arial" charset="0"/>
                  <a:cs typeface="Arial" charset="0"/>
                </a:rPr>
                <a:t>1</a:t>
              </a:r>
              <a:r>
                <a:rPr lang="pl-PL" altLang="pl-PL" sz="1200" b="1" baseline="30000">
                  <a:latin typeface="Arial" charset="0"/>
                  <a:cs typeface="Arial" charset="0"/>
                </a:rPr>
                <a:t>5</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22" name="Rectangle 174"/>
            <p:cNvSpPr>
              <a:spLocks noChangeArrowheads="1"/>
            </p:cNvSpPr>
            <p:nvPr/>
          </p:nvSpPr>
          <p:spPr bwMode="auto">
            <a:xfrm>
              <a:off x="2478" y="3611"/>
              <a:ext cx="42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P</a:t>
              </a:r>
              <a:r>
                <a:rPr lang="en-US" altLang="pl-PL" sz="1200" b="1">
                  <a:latin typeface="Arial" charset="0"/>
                  <a:cs typeface="Arial" charset="0"/>
                </a:rPr>
                <a:t>D</a:t>
              </a:r>
              <a:r>
                <a:rPr lang="pl-PL" altLang="pl-PL" sz="1200" b="1">
                  <a:latin typeface="Arial" charset="0"/>
                  <a:cs typeface="Arial" charset="0"/>
                </a:rPr>
                <a:t>C</a:t>
              </a:r>
              <a:r>
                <a:rPr lang="en-US" altLang="pl-PL" sz="1200" b="1" baseline="30000">
                  <a:latin typeface="Arial" charset="0"/>
                  <a:cs typeface="Arial" charset="0"/>
                </a:rPr>
                <a:t>1</a:t>
              </a:r>
              <a:r>
                <a:rPr lang="pl-PL" altLang="pl-PL" sz="1200" b="1" baseline="30000">
                  <a:latin typeface="Arial" charset="0"/>
                  <a:cs typeface="Arial" charset="0"/>
                </a:rPr>
                <a:t>7</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23" name="Rectangle 175"/>
            <p:cNvSpPr>
              <a:spLocks noChangeArrowheads="1"/>
            </p:cNvSpPr>
            <p:nvPr/>
          </p:nvSpPr>
          <p:spPr bwMode="auto">
            <a:xfrm>
              <a:off x="2832" y="3600"/>
              <a:ext cx="49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200" b="1">
                  <a:latin typeface="Arial" charset="0"/>
                  <a:cs typeface="Arial" charset="0"/>
                </a:rPr>
                <a:t>HPDC</a:t>
              </a:r>
              <a:r>
                <a:rPr lang="en-US" altLang="pl-PL" sz="1200" b="1" baseline="30000">
                  <a:latin typeface="Arial" charset="0"/>
                  <a:cs typeface="Arial" charset="0"/>
                </a:rPr>
                <a:t>1</a:t>
              </a:r>
              <a:r>
                <a:rPr lang="pl-PL" altLang="pl-PL" sz="1200" b="1" baseline="30000">
                  <a:latin typeface="Arial" charset="0"/>
                  <a:cs typeface="Arial" charset="0"/>
                </a:rPr>
                <a:t>9</a:t>
              </a:r>
              <a:r>
                <a:rPr lang="en-US" altLang="pl-PL" sz="1200" b="1" baseline="30000">
                  <a:latin typeface="Arial" charset="0"/>
                  <a:cs typeface="Arial" charset="0"/>
                </a:rPr>
                <a:t>+</a:t>
              </a:r>
              <a:endParaRPr lang="pl-PL" altLang="pl-PL" sz="1200" b="1" baseline="30000">
                <a:latin typeface="Arial" charset="0"/>
                <a:cs typeface="Arial" charset="0"/>
              </a:endParaRPr>
            </a:p>
          </p:txBody>
        </p:sp>
        <p:sp>
          <p:nvSpPr>
            <p:cNvPr id="55324" name="Text Box 54"/>
            <p:cNvSpPr txBox="1">
              <a:spLocks noChangeArrowheads="1"/>
            </p:cNvSpPr>
            <p:nvPr/>
          </p:nvSpPr>
          <p:spPr bwMode="auto">
            <a:xfrm>
              <a:off x="624" y="3974"/>
              <a:ext cx="4608" cy="11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pl-PL" altLang="pl-PL" sz="1100">
                  <a:latin typeface="Arial" charset="0"/>
                  <a:cs typeface="Arial" charset="0"/>
                </a:rPr>
                <a:t>   </a:t>
              </a:r>
              <a:r>
                <a:rPr lang="pl-PL" altLang="pl-PL" sz="1200">
                  <a:latin typeface="Arial" charset="0"/>
                  <a:cs typeface="Arial" charset="0"/>
                </a:rPr>
                <a:t>3600                       3700                      3800                       3900                      4000                      4100  </a:t>
              </a:r>
              <a:r>
                <a:rPr lang="pl-PL" altLang="pl-PL" sz="1200" i="1">
                  <a:latin typeface="Arial" charset="0"/>
                  <a:cs typeface="Arial" charset="0"/>
                </a:rPr>
                <a:t>m/z</a:t>
              </a:r>
            </a:p>
          </p:txBody>
        </p:sp>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0" y="342900"/>
            <a:ext cx="10331450" cy="5632450"/>
          </a:xfrm>
          <a:prstGeom prst="rect">
            <a:avLst/>
          </a:prstGeom>
        </p:spPr>
        <p:txBody>
          <a:bodyPr>
            <a:spAutoFit/>
          </a:bodyPr>
          <a:lstStyle/>
          <a:p>
            <a:pPr>
              <a:defRPr/>
            </a:pPr>
            <a:r>
              <a:rPr lang="en-US" b="1" dirty="0">
                <a:cs typeface="Arial" charset="0"/>
              </a:rPr>
              <a:t>Selected p</a:t>
            </a:r>
            <a:r>
              <a:rPr lang="pl-PL" b="1" dirty="0">
                <a:cs typeface="Arial" charset="0"/>
              </a:rPr>
              <a:t>r</a:t>
            </a:r>
            <a:r>
              <a:rPr lang="en-US" b="1" dirty="0" err="1">
                <a:cs typeface="Arial" charset="0"/>
              </a:rPr>
              <a:t>otein</a:t>
            </a:r>
            <a:r>
              <a:rPr lang="en-US" b="1" dirty="0">
                <a:cs typeface="Arial" charset="0"/>
              </a:rPr>
              <a:t> structure on-going</a:t>
            </a:r>
            <a:r>
              <a:rPr lang="pl-PL" b="1" dirty="0">
                <a:cs typeface="Arial" charset="0"/>
              </a:rPr>
              <a:t> </a:t>
            </a:r>
            <a:r>
              <a:rPr lang="pl-PL" b="1" dirty="0" err="1">
                <a:cs typeface="Arial" charset="0"/>
              </a:rPr>
              <a:t>projects</a:t>
            </a:r>
            <a:r>
              <a:rPr lang="pl-PL" b="1" dirty="0">
                <a:cs typeface="Arial" charset="0"/>
              </a:rPr>
              <a:t> </a:t>
            </a:r>
            <a:r>
              <a:rPr lang="en-US" b="1" dirty="0">
                <a:cs typeface="Arial" charset="0"/>
              </a:rPr>
              <a:t> </a:t>
            </a:r>
          </a:p>
          <a:p>
            <a:pPr>
              <a:defRPr/>
            </a:pPr>
            <a:endParaRPr lang="pl-PL" sz="1200" b="1" dirty="0">
              <a:cs typeface="Arial" charset="0"/>
            </a:endParaRPr>
          </a:p>
          <a:p>
            <a:pPr>
              <a:defRPr/>
            </a:pPr>
            <a:r>
              <a:rPr lang="pl-PL" sz="1400" dirty="0">
                <a:cs typeface="Arial" charset="0"/>
              </a:rPr>
              <a:t>1</a:t>
            </a:r>
            <a:r>
              <a:rPr lang="en-US" sz="1400" dirty="0">
                <a:cs typeface="Arial" charset="0"/>
              </a:rPr>
              <a:t>. Difficult protein targets/natively unfolded proteins</a:t>
            </a:r>
            <a:r>
              <a:rPr lang="pl-PL" sz="1400" dirty="0">
                <a:cs typeface="Arial" charset="0"/>
              </a:rPr>
              <a:t>/</a:t>
            </a:r>
            <a:r>
              <a:rPr lang="pl-PL" sz="1400" dirty="0" err="1">
                <a:cs typeface="Arial" charset="0"/>
              </a:rPr>
              <a:t>oligomerising</a:t>
            </a:r>
            <a:r>
              <a:rPr lang="pl-PL" sz="1400" dirty="0">
                <a:cs typeface="Arial" charset="0"/>
              </a:rPr>
              <a:t> </a:t>
            </a:r>
            <a:r>
              <a:rPr lang="pl-PL" sz="1400" dirty="0" err="1">
                <a:cs typeface="Arial" charset="0"/>
              </a:rPr>
              <a:t>proteins</a:t>
            </a:r>
            <a:endParaRPr lang="pl-PL" sz="1400" dirty="0">
              <a:cs typeface="Arial" charset="0"/>
            </a:endParaRPr>
          </a:p>
          <a:p>
            <a:pPr marL="285750" indent="-285750">
              <a:buFontTx/>
              <a:buChar char="-"/>
              <a:defRPr/>
            </a:pPr>
            <a:r>
              <a:rPr lang="en-US" sz="1400" dirty="0">
                <a:cs typeface="Arial" charset="0"/>
              </a:rPr>
              <a:t>Intermediate filament proteins </a:t>
            </a:r>
            <a:r>
              <a:rPr lang="pl-PL" sz="1400" dirty="0">
                <a:cs typeface="Arial" charset="0"/>
              </a:rPr>
              <a:t>-</a:t>
            </a:r>
            <a:r>
              <a:rPr lang="en-US" sz="1400" dirty="0">
                <a:cs typeface="Arial" charset="0"/>
              </a:rPr>
              <a:t> </a:t>
            </a:r>
            <a:r>
              <a:rPr lang="en-US" sz="1400" b="1" dirty="0">
                <a:cs typeface="Arial" charset="0"/>
              </a:rPr>
              <a:t>H. Herrmann, German Cancer Research Center, Heidelberg, Germany</a:t>
            </a:r>
          </a:p>
          <a:p>
            <a:pPr>
              <a:defRPr/>
            </a:pPr>
            <a:endParaRPr lang="en-US" sz="1400" dirty="0">
              <a:cs typeface="Arial" charset="0"/>
            </a:endParaRPr>
          </a:p>
          <a:p>
            <a:pPr>
              <a:defRPr/>
            </a:pPr>
            <a:endParaRPr lang="en-US" sz="1400" dirty="0">
              <a:cs typeface="Arial" charset="0"/>
            </a:endParaRPr>
          </a:p>
          <a:p>
            <a:pPr>
              <a:defRPr/>
            </a:pPr>
            <a:r>
              <a:rPr lang="pl-PL" sz="1400" dirty="0">
                <a:cs typeface="Arial" charset="0"/>
              </a:rPr>
              <a:t>2</a:t>
            </a:r>
            <a:r>
              <a:rPr lang="en-US" sz="1400" dirty="0">
                <a:cs typeface="Arial" charset="0"/>
              </a:rPr>
              <a:t>. Mapping interaction regions with protein partners:</a:t>
            </a:r>
            <a:endParaRPr lang="pl-PL" sz="1400" dirty="0">
              <a:cs typeface="Arial" charset="0"/>
            </a:endParaRPr>
          </a:p>
          <a:p>
            <a:pPr indent="-457200">
              <a:defRPr/>
            </a:pPr>
            <a:r>
              <a:rPr lang="en-US" sz="1400" dirty="0">
                <a:cs typeface="Arial" charset="0"/>
              </a:rPr>
              <a:t>- Kinetochore complexes: COMA (</a:t>
            </a:r>
            <a:r>
              <a:rPr lang="en-US" sz="1400" i="1" dirty="0">
                <a:cs typeface="Arial" charset="0"/>
              </a:rPr>
              <a:t>K. </a:t>
            </a:r>
            <a:r>
              <a:rPr lang="en-US" sz="1400" i="1" dirty="0" err="1">
                <a:cs typeface="Arial" charset="0"/>
              </a:rPr>
              <a:t>lactis</a:t>
            </a:r>
            <a:r>
              <a:rPr lang="en-US" sz="1400" dirty="0">
                <a:cs typeface="Arial" charset="0"/>
              </a:rPr>
              <a:t>) -  </a:t>
            </a:r>
            <a:r>
              <a:rPr lang="en-US" sz="1400" b="1" dirty="0">
                <a:cs typeface="Arial" charset="0"/>
              </a:rPr>
              <a:t>S. Harrison group - Harvard Medical School, Boston, USA</a:t>
            </a:r>
            <a:endParaRPr lang="pl-PL" sz="1400" b="1" dirty="0">
              <a:cs typeface="Arial" charset="0"/>
            </a:endParaRPr>
          </a:p>
          <a:p>
            <a:pPr indent="-457200">
              <a:defRPr/>
            </a:pPr>
            <a:r>
              <a:rPr lang="pl-PL" sz="1400" dirty="0">
                <a:cs typeface="Arial" charset="0"/>
              </a:rPr>
              <a:t>	&amp; </a:t>
            </a:r>
            <a:r>
              <a:rPr lang="en-US" sz="1400" dirty="0">
                <a:cs typeface="Arial" charset="0"/>
              </a:rPr>
              <a:t> Mis12-CenpC (</a:t>
            </a:r>
            <a:r>
              <a:rPr lang="en-US" sz="1400" i="1" dirty="0">
                <a:cs typeface="Arial" charset="0"/>
              </a:rPr>
              <a:t>D. melanogaster</a:t>
            </a:r>
            <a:r>
              <a:rPr lang="en-US" sz="1400" dirty="0">
                <a:cs typeface="Arial" charset="0"/>
              </a:rPr>
              <a:t>)</a:t>
            </a:r>
            <a:r>
              <a:rPr lang="pl-PL" sz="1400" dirty="0">
                <a:cs typeface="Arial" charset="0"/>
              </a:rPr>
              <a:t> </a:t>
            </a:r>
            <a:r>
              <a:rPr lang="en-US" sz="1400" b="1" dirty="0">
                <a:cs typeface="Arial" charset="0"/>
              </a:rPr>
              <a:t>D. Glover</a:t>
            </a:r>
            <a:r>
              <a:rPr lang="pl-PL" sz="1400" b="1" dirty="0">
                <a:cs typeface="Arial" charset="0"/>
              </a:rPr>
              <a:t> </a:t>
            </a:r>
            <a:r>
              <a:rPr lang="en-US" sz="1400" b="1" dirty="0">
                <a:cs typeface="Arial" charset="0"/>
              </a:rPr>
              <a:t>group -  Cambridge University, UK</a:t>
            </a:r>
            <a:endParaRPr lang="pl-PL" sz="1400" dirty="0">
              <a:cs typeface="Arial" charset="0"/>
            </a:endParaRPr>
          </a:p>
          <a:p>
            <a:pPr>
              <a:defRPr/>
            </a:pPr>
            <a:r>
              <a:rPr lang="pl-PL" sz="1400" dirty="0">
                <a:cs typeface="Arial" charset="0"/>
              </a:rPr>
              <a:t>- </a:t>
            </a:r>
            <a:r>
              <a:rPr lang="en-US" sz="1400" dirty="0" err="1">
                <a:cs typeface="Arial" charset="0"/>
              </a:rPr>
              <a:t>miRNA</a:t>
            </a:r>
            <a:r>
              <a:rPr lang="en-US" sz="1400" dirty="0">
                <a:cs typeface="Arial" charset="0"/>
              </a:rPr>
              <a:t>-mediated gene silencing complex proteins CNOT1</a:t>
            </a:r>
            <a:r>
              <a:rPr lang="pl-PL" sz="1400" dirty="0">
                <a:cs typeface="Arial" charset="0"/>
              </a:rPr>
              <a:t>, GW182</a:t>
            </a:r>
            <a:r>
              <a:rPr lang="en-US" sz="1400" dirty="0">
                <a:cs typeface="Arial" charset="0"/>
              </a:rPr>
              <a:t> –</a:t>
            </a:r>
            <a:r>
              <a:rPr lang="pl-PL" sz="1400" dirty="0">
                <a:cs typeface="Arial" charset="0"/>
              </a:rPr>
              <a:t> </a:t>
            </a:r>
            <a:r>
              <a:rPr lang="en-US" sz="1400" dirty="0">
                <a:cs typeface="Arial" charset="0"/>
              </a:rPr>
              <a:t/>
            </a:r>
            <a:br>
              <a:rPr lang="en-US" sz="1400" dirty="0">
                <a:cs typeface="Arial" charset="0"/>
              </a:rPr>
            </a:br>
            <a:r>
              <a:rPr lang="en-US" sz="1400" dirty="0">
                <a:cs typeface="Arial" charset="0"/>
              </a:rPr>
              <a:t>	</a:t>
            </a:r>
            <a:r>
              <a:rPr lang="en-US" sz="1400" b="1" dirty="0">
                <a:cs typeface="Arial" charset="0"/>
              </a:rPr>
              <a:t>A. </a:t>
            </a:r>
            <a:r>
              <a:rPr lang="en-US" sz="1400" b="1" dirty="0" err="1">
                <a:cs typeface="Arial" charset="0"/>
              </a:rPr>
              <a:t>Niedźwiecka</a:t>
            </a:r>
            <a:r>
              <a:rPr lang="en-US" sz="1400" b="1" dirty="0">
                <a:cs typeface="Arial" charset="0"/>
              </a:rPr>
              <a:t>, Physics Institute, P</a:t>
            </a:r>
            <a:r>
              <a:rPr lang="pl-PL" sz="1400" b="1" dirty="0">
                <a:cs typeface="Arial" charset="0"/>
              </a:rPr>
              <a:t>AS,</a:t>
            </a:r>
            <a:r>
              <a:rPr lang="pl-PL" sz="1400" dirty="0">
                <a:cs typeface="Arial" charset="0"/>
              </a:rPr>
              <a:t> </a:t>
            </a:r>
            <a:r>
              <a:rPr lang="en-US" sz="1400" b="1" dirty="0">
                <a:cs typeface="Arial" charset="0"/>
              </a:rPr>
              <a:t>Warsaw</a:t>
            </a:r>
            <a:r>
              <a:rPr lang="en-US" sz="1400" dirty="0">
                <a:cs typeface="Arial" charset="0"/>
              </a:rPr>
              <a:t>,</a:t>
            </a:r>
            <a:r>
              <a:rPr lang="pl-PL" sz="1400" dirty="0">
                <a:cs typeface="Arial" charset="0"/>
              </a:rPr>
              <a:t> </a:t>
            </a:r>
            <a:r>
              <a:rPr lang="pl-PL" sz="1400" b="1" dirty="0">
                <a:cs typeface="Arial" charset="0"/>
              </a:rPr>
              <a:t>N. </a:t>
            </a:r>
            <a:r>
              <a:rPr lang="pl-PL" sz="1400" b="1" dirty="0" err="1">
                <a:cs typeface="Arial" charset="0"/>
              </a:rPr>
              <a:t>Sonenberg</a:t>
            </a:r>
            <a:r>
              <a:rPr lang="pl-PL" sz="1400" b="1" dirty="0">
                <a:cs typeface="Arial" charset="0"/>
              </a:rPr>
              <a:t> </a:t>
            </a:r>
            <a:r>
              <a:rPr lang="pl-PL" sz="1400" b="1" dirty="0" err="1">
                <a:cs typeface="Arial" charset="0"/>
              </a:rPr>
              <a:t>McGill</a:t>
            </a:r>
            <a:r>
              <a:rPr lang="pl-PL" sz="1400" b="1" dirty="0">
                <a:cs typeface="Arial" charset="0"/>
              </a:rPr>
              <a:t> </a:t>
            </a:r>
            <a:r>
              <a:rPr lang="pl-PL" sz="1400" b="1" dirty="0" err="1">
                <a:cs typeface="Arial" charset="0"/>
              </a:rPr>
              <a:t>Univ</a:t>
            </a:r>
            <a:r>
              <a:rPr lang="pl-PL" sz="1400" b="1" dirty="0">
                <a:cs typeface="Arial" charset="0"/>
              </a:rPr>
              <a:t>. Montreal, Canada </a:t>
            </a:r>
            <a:r>
              <a:rPr lang="en-US" sz="1400" b="1" dirty="0">
                <a:cs typeface="Arial" charset="0"/>
              </a:rPr>
              <a:t> </a:t>
            </a:r>
            <a:endParaRPr lang="pl-PL" sz="1400" b="1" dirty="0">
              <a:cs typeface="Arial" charset="0"/>
            </a:endParaRPr>
          </a:p>
          <a:p>
            <a:pPr>
              <a:defRPr/>
            </a:pPr>
            <a:r>
              <a:rPr lang="en-US" sz="1400" dirty="0">
                <a:cs typeface="Arial" charset="0"/>
              </a:rPr>
              <a:t>- CFTR NBD1 domain interaction with </a:t>
            </a:r>
            <a:r>
              <a:rPr lang="en-US" sz="1400" dirty="0" err="1">
                <a:cs typeface="Arial" charset="0"/>
              </a:rPr>
              <a:t>crotoxin</a:t>
            </a:r>
            <a:r>
              <a:rPr lang="en-US" sz="1400" dirty="0">
                <a:cs typeface="Arial" charset="0"/>
              </a:rPr>
              <a:t> and keratin 8  – </a:t>
            </a:r>
            <a:r>
              <a:rPr lang="en-US" sz="1400" b="1" dirty="0">
                <a:cs typeface="Arial" charset="0"/>
              </a:rPr>
              <a:t>A. Edelman, </a:t>
            </a:r>
            <a:r>
              <a:rPr lang="en-US" sz="1400" b="1" dirty="0" err="1">
                <a:cs typeface="Arial" charset="0"/>
              </a:rPr>
              <a:t>Institut</a:t>
            </a:r>
            <a:r>
              <a:rPr lang="en-US" sz="1400" b="1" dirty="0">
                <a:cs typeface="Arial" charset="0"/>
              </a:rPr>
              <a:t> Necker, Paris</a:t>
            </a:r>
            <a:endParaRPr lang="pl-PL" sz="1400" b="1" dirty="0">
              <a:cs typeface="Arial" charset="0"/>
            </a:endParaRPr>
          </a:p>
          <a:p>
            <a:pPr indent="-457200">
              <a:defRPr/>
            </a:pPr>
            <a:r>
              <a:rPr lang="en-US" sz="1400" dirty="0">
                <a:cs typeface="Arial" charset="0"/>
              </a:rPr>
              <a:t>- FLASH-Lsm11-Histone pre-mRNA Cleavage Complex – </a:t>
            </a:r>
            <a:br>
              <a:rPr lang="en-US" sz="1400" dirty="0">
                <a:cs typeface="Arial" charset="0"/>
              </a:rPr>
            </a:br>
            <a:r>
              <a:rPr lang="en-US" sz="1400" dirty="0">
                <a:cs typeface="Arial" charset="0"/>
              </a:rPr>
              <a:t>				</a:t>
            </a:r>
            <a:r>
              <a:rPr lang="en-US" sz="1400" b="1" dirty="0">
                <a:cs typeface="Arial" charset="0"/>
              </a:rPr>
              <a:t>Z. </a:t>
            </a:r>
            <a:r>
              <a:rPr lang="en-US" sz="1400" b="1" dirty="0" err="1">
                <a:cs typeface="Arial" charset="0"/>
              </a:rPr>
              <a:t>Domiński</a:t>
            </a:r>
            <a:r>
              <a:rPr lang="en-US" sz="1400" b="1" dirty="0">
                <a:cs typeface="Arial" charset="0"/>
              </a:rPr>
              <a:t>, University of North Carolina at Chapel Hill, USA</a:t>
            </a:r>
            <a:endParaRPr lang="pl-PL" sz="1400" b="1" dirty="0">
              <a:cs typeface="Arial" charset="0"/>
            </a:endParaRPr>
          </a:p>
          <a:p>
            <a:pPr indent="-457200">
              <a:defRPr/>
            </a:pPr>
            <a:r>
              <a:rPr lang="en-US" sz="1400" dirty="0">
                <a:cs typeface="Arial" charset="0"/>
              </a:rPr>
              <a:t>  </a:t>
            </a:r>
          </a:p>
          <a:p>
            <a:pPr>
              <a:defRPr/>
            </a:pPr>
            <a:r>
              <a:rPr lang="en-US" sz="1400" dirty="0">
                <a:cs typeface="Arial" charset="0"/>
              </a:rPr>
              <a:t>3. Protein-DNA assemblies</a:t>
            </a:r>
            <a:r>
              <a:rPr lang="pl-PL" sz="1400" dirty="0">
                <a:cs typeface="Arial" charset="0"/>
              </a:rPr>
              <a:t>:</a:t>
            </a:r>
          </a:p>
          <a:p>
            <a:pPr>
              <a:defRPr/>
            </a:pPr>
            <a:r>
              <a:rPr lang="en-US" sz="1400" dirty="0">
                <a:cs typeface="Arial" charset="0"/>
              </a:rPr>
              <a:t> - Structural cross-talk between two DNA-binding domains in  </a:t>
            </a:r>
            <a:r>
              <a:rPr lang="en-US" sz="1400" dirty="0" err="1">
                <a:cs typeface="Arial" charset="0"/>
              </a:rPr>
              <a:t>R.DpnI</a:t>
            </a:r>
            <a:r>
              <a:rPr lang="en-US" sz="1400" dirty="0">
                <a:cs typeface="Arial" charset="0"/>
              </a:rPr>
              <a:t> restriction endonuclease, </a:t>
            </a:r>
            <a:br>
              <a:rPr lang="en-US" sz="1400" dirty="0">
                <a:cs typeface="Arial" charset="0"/>
              </a:rPr>
            </a:br>
            <a:r>
              <a:rPr lang="en-US" sz="1400" dirty="0">
                <a:cs typeface="Arial" charset="0"/>
              </a:rPr>
              <a:t>			</a:t>
            </a:r>
            <a:r>
              <a:rPr lang="en-US" sz="1400" b="1" dirty="0">
                <a:cs typeface="Arial" charset="0"/>
              </a:rPr>
              <a:t>M. Bochtler, IIMCB, Warsaw</a:t>
            </a:r>
            <a:endParaRPr lang="pl-PL" sz="1400" b="1" dirty="0">
              <a:cs typeface="Arial" charset="0"/>
            </a:endParaRPr>
          </a:p>
          <a:p>
            <a:pPr>
              <a:defRPr/>
            </a:pPr>
            <a:r>
              <a:rPr lang="en-US" sz="1400" dirty="0">
                <a:cs typeface="Arial" charset="0"/>
              </a:rPr>
              <a:t> </a:t>
            </a:r>
          </a:p>
          <a:p>
            <a:pPr>
              <a:defRPr/>
            </a:pPr>
            <a:r>
              <a:rPr lang="pl-PL" sz="1400" dirty="0">
                <a:cs typeface="Arial" charset="0"/>
              </a:rPr>
              <a:t>4</a:t>
            </a:r>
            <a:r>
              <a:rPr lang="en-US" sz="1400" dirty="0">
                <a:cs typeface="Arial" charset="0"/>
              </a:rPr>
              <a:t>. Protein-lipid assemblies</a:t>
            </a:r>
            <a:endParaRPr lang="pl-PL" sz="1400" dirty="0">
              <a:cs typeface="Arial" charset="0"/>
            </a:endParaRPr>
          </a:p>
          <a:p>
            <a:pPr>
              <a:defRPr/>
            </a:pPr>
            <a:r>
              <a:rPr lang="en-US" sz="1400" dirty="0">
                <a:cs typeface="Arial" charset="0"/>
              </a:rPr>
              <a:t>- </a:t>
            </a:r>
            <a:r>
              <a:rPr lang="en-US" sz="1400" dirty="0" err="1">
                <a:cs typeface="Arial" charset="0"/>
              </a:rPr>
              <a:t>Abeta</a:t>
            </a:r>
            <a:r>
              <a:rPr lang="en-US" sz="1400" dirty="0">
                <a:cs typeface="Arial" charset="0"/>
              </a:rPr>
              <a:t> – Alzheimer’s disease peptide transmembrane channels</a:t>
            </a:r>
            <a:endParaRPr lang="pl-PL" sz="1400" dirty="0">
              <a:cs typeface="Arial" charset="0"/>
            </a:endParaRPr>
          </a:p>
          <a:p>
            <a:pPr>
              <a:defRPr/>
            </a:pPr>
            <a:r>
              <a:rPr lang="en-US" sz="1400" dirty="0">
                <a:cs typeface="Arial" charset="0"/>
              </a:rPr>
              <a:t>- </a:t>
            </a:r>
            <a:r>
              <a:rPr lang="en-US" sz="1400" dirty="0" err="1">
                <a:cs typeface="Arial" charset="0"/>
              </a:rPr>
              <a:t>Perfringolysin</a:t>
            </a:r>
            <a:r>
              <a:rPr lang="en-US" sz="1400" dirty="0">
                <a:cs typeface="Arial" charset="0"/>
              </a:rPr>
              <a:t> and its mutants  - </a:t>
            </a:r>
            <a:r>
              <a:rPr lang="en-US" sz="1400" b="1" dirty="0" err="1">
                <a:cs typeface="Arial" charset="0"/>
              </a:rPr>
              <a:t>A.Sobota</a:t>
            </a:r>
            <a:r>
              <a:rPr lang="en-US" sz="1400" b="1" dirty="0">
                <a:cs typeface="Arial" charset="0"/>
              </a:rPr>
              <a:t>, </a:t>
            </a:r>
            <a:r>
              <a:rPr lang="en-US" sz="1400" b="1" dirty="0" err="1">
                <a:cs typeface="Arial" charset="0"/>
              </a:rPr>
              <a:t>Nencki</a:t>
            </a:r>
            <a:r>
              <a:rPr lang="en-US" sz="1400" b="1" dirty="0">
                <a:cs typeface="Arial" charset="0"/>
              </a:rPr>
              <a:t> Institute, Warsaw</a:t>
            </a:r>
            <a:endParaRPr lang="pl-PL" sz="1400" b="1" dirty="0">
              <a:cs typeface="Arial" charset="0"/>
            </a:endParaRPr>
          </a:p>
          <a:p>
            <a:pPr>
              <a:defRPr/>
            </a:pPr>
            <a:r>
              <a:rPr lang="en-US" sz="1200" dirty="0">
                <a:cs typeface="Arial" charset="0"/>
              </a:rPr>
              <a:t> </a:t>
            </a:r>
            <a:endParaRPr lang="pl-PL" sz="1200" dirty="0">
              <a:cs typeface="Arial" charset="0"/>
            </a:endParaRPr>
          </a:p>
          <a:p>
            <a:pPr>
              <a:defRPr/>
            </a:pPr>
            <a:endParaRPr lang="en-US" sz="1200" dirty="0">
              <a:cs typeface="Arial" charset="0"/>
            </a:endParaRPr>
          </a:p>
          <a:p>
            <a:pPr>
              <a:defRPr/>
            </a:pPr>
            <a:endParaRPr lang="en-US" sz="1200" dirty="0">
              <a:cs typeface="Arial" charset="0"/>
            </a:endParaRPr>
          </a:p>
        </p:txBody>
      </p:sp>
      <p:pic>
        <p:nvPicPr>
          <p:cNvPr id="6149" name="Picture 7"/>
          <p:cNvPicPr>
            <a:picLocks noChangeAspect="1" noChangeArrowheads="1"/>
          </p:cNvPicPr>
          <p:nvPr/>
        </p:nvPicPr>
        <p:blipFill>
          <a:blip r:embed="rId2">
            <a:extLst>
              <a:ext uri="{28A0092B-C50C-407E-A947-70E740481C1C}">
                <a14:useLocalDpi xmlns:a14="http://schemas.microsoft.com/office/drawing/2010/main" val="0"/>
              </a:ext>
            </a:extLst>
          </a:blip>
          <a:srcRect l="2216" t="7875" r="76375" b="83266"/>
          <a:stretch>
            <a:fillRect/>
          </a:stretch>
        </p:blipFill>
        <p:spPr bwMode="auto">
          <a:xfrm>
            <a:off x="6945898" y="1393033"/>
            <a:ext cx="1668462" cy="51752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2" descr="http://annualgiving.com/wp-content/uploads/2014/02/Harvard-Medical-Schoo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9061" y="1269207"/>
            <a:ext cx="793040" cy="641351"/>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2" descr="https://www.dkfz.de/global/img/dkfz_logo50_en.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1902" y="620688"/>
            <a:ext cx="1905000" cy="417513"/>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8" descr="http://www.institutnecker.fr/templates/jsn_epic_free/images/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02350" y="3035300"/>
            <a:ext cx="966788"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Obraz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43148" y="4077072"/>
            <a:ext cx="631825" cy="681038"/>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Picture 12" descr="Instytut Biologii Do&amp;sacute;wiadczalnej im. Marcelego Nenckie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40460" y="5150554"/>
            <a:ext cx="1393825" cy="39052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glow rad="38100">
              <a:schemeClr val="accent1">
                <a:alpha val="40000"/>
              </a:schemeClr>
            </a:glow>
            <a:softEdge rad="38100"/>
          </a:effectLst>
        </p:spPr>
      </p:pic>
      <p:pic>
        <p:nvPicPr>
          <p:cNvPr id="12" name="Obraz 20" descr="but-logo_fnp.gif"/>
          <p:cNvPicPr>
            <a:picLocks noChangeAspect="1"/>
          </p:cNvPicPr>
          <p:nvPr/>
        </p:nvPicPr>
        <p:blipFill>
          <a:blip r:embed="rId8">
            <a:extLst>
              <a:ext uri="{28A0092B-C50C-407E-A947-70E740481C1C}">
                <a14:useLocalDpi xmlns:a14="http://schemas.microsoft.com/office/drawing/2010/main" val="0"/>
              </a:ext>
            </a:extLst>
          </a:blip>
          <a:srcRect r="71223"/>
          <a:stretch>
            <a:fillRect/>
          </a:stretch>
        </p:blipFill>
        <p:spPr bwMode="auto">
          <a:xfrm>
            <a:off x="6945898" y="5116069"/>
            <a:ext cx="1293766" cy="850020"/>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0" name="Picture 5" descr="X:\Promocja projektow\POIG_uniwerslane_kolor.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3838" y="5951538"/>
            <a:ext cx="88201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1" name="Picture 2" descr="C:\Users\Maciej Zajaczkowski\Desktop\Logo Nanofun\Logo Nanofun\logo_NanoFun_RGB\logo_NanoFun_RGB.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84688" y="6038850"/>
            <a:ext cx="100488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mph" presetSubtype="0" fill="hold" nodeType="clickEffect">
                                  <p:stCondLst>
                                    <p:cond delay="0"/>
                                  </p:stCondLst>
                                  <p:childTnLst>
                                    <p:animClr clrSpc="rgb" dir="cw">
                                      <p:cBhvr override="childStyle">
                                        <p:cTn id="6" dur="500" fill="hold"/>
                                        <p:tgtEl>
                                          <p:spTgt spid="4">
                                            <p:txEl>
                                              <p:pRg st="2" end="2"/>
                                            </p:txEl>
                                          </p:spTgt>
                                        </p:tgtEl>
                                        <p:attrNameLst>
                                          <p:attrName>style.color</p:attrName>
                                        </p:attrNameLst>
                                      </p:cBhvr>
                                      <p:to>
                                        <a:srgbClr val="F1311D"/>
                                      </p:to>
                                    </p:animClr>
                                    <p:animClr clrSpc="rgb" dir="cw">
                                      <p:cBhvr>
                                        <p:cTn id="7" dur="500" fill="hold"/>
                                        <p:tgtEl>
                                          <p:spTgt spid="4">
                                            <p:txEl>
                                              <p:pRg st="2" end="2"/>
                                            </p:txEl>
                                          </p:spTgt>
                                        </p:tgtEl>
                                        <p:attrNameLst>
                                          <p:attrName>fillcolor</p:attrName>
                                        </p:attrNameLst>
                                      </p:cBhvr>
                                      <p:to>
                                        <a:srgbClr val="F1311D"/>
                                      </p:to>
                                    </p:animClr>
                                    <p:set>
                                      <p:cBhvr>
                                        <p:cTn id="8" dur="500" fill="hold"/>
                                        <p:tgtEl>
                                          <p:spTgt spid="4">
                                            <p:txEl>
                                              <p:pRg st="2" end="2"/>
                                            </p:txEl>
                                          </p:spTgt>
                                        </p:tgtEl>
                                        <p:attrNameLst>
                                          <p:attrName>fill.type</p:attrName>
                                        </p:attrNameLst>
                                      </p:cBhvr>
                                      <p:to>
                                        <p:strVal val="solid"/>
                                      </p:to>
                                    </p:set>
                                    <p:set>
                                      <p:cBhvr>
                                        <p:cTn id="9" dur="500" fill="hold"/>
                                        <p:tgtEl>
                                          <p:spTgt spid="4">
                                            <p:txEl>
                                              <p:pRg st="2" end="2"/>
                                            </p:txEl>
                                          </p:spTgt>
                                        </p:tgtEl>
                                        <p:attrNameLst>
                                          <p:attrName>fill.on</p:attrName>
                                        </p:attrNameLst>
                                      </p:cBhvr>
                                      <p:to>
                                        <p:strVal val="tru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9" presetClass="emph" presetSubtype="0" fill="hold" nodeType="clickEffect">
                                  <p:stCondLst>
                                    <p:cond delay="0"/>
                                  </p:stCondLst>
                                  <p:childTnLst>
                                    <p:animClr clrSpc="rgb" dir="cw">
                                      <p:cBhvr override="childStyle">
                                        <p:cTn id="13" dur="500" fill="hold"/>
                                        <p:tgtEl>
                                          <p:spTgt spid="4">
                                            <p:txEl>
                                              <p:pRg st="6" end="6"/>
                                            </p:txEl>
                                          </p:spTgt>
                                        </p:tgtEl>
                                        <p:attrNameLst>
                                          <p:attrName>style.color</p:attrName>
                                        </p:attrNameLst>
                                      </p:cBhvr>
                                      <p:to>
                                        <a:srgbClr val="F1311D"/>
                                      </p:to>
                                    </p:animClr>
                                    <p:animClr clrSpc="rgb" dir="cw">
                                      <p:cBhvr>
                                        <p:cTn id="14" dur="500" fill="hold"/>
                                        <p:tgtEl>
                                          <p:spTgt spid="4">
                                            <p:txEl>
                                              <p:pRg st="6" end="6"/>
                                            </p:txEl>
                                          </p:spTgt>
                                        </p:tgtEl>
                                        <p:attrNameLst>
                                          <p:attrName>fillcolor</p:attrName>
                                        </p:attrNameLst>
                                      </p:cBhvr>
                                      <p:to>
                                        <a:srgbClr val="F1311D"/>
                                      </p:to>
                                    </p:animClr>
                                    <p:set>
                                      <p:cBhvr>
                                        <p:cTn id="15" dur="500" fill="hold"/>
                                        <p:tgtEl>
                                          <p:spTgt spid="4">
                                            <p:txEl>
                                              <p:pRg st="6" end="6"/>
                                            </p:txEl>
                                          </p:spTgt>
                                        </p:tgtEl>
                                        <p:attrNameLst>
                                          <p:attrName>fill.type</p:attrName>
                                        </p:attrNameLst>
                                      </p:cBhvr>
                                      <p:to>
                                        <p:strVal val="solid"/>
                                      </p:to>
                                    </p:set>
                                    <p:set>
                                      <p:cBhvr>
                                        <p:cTn id="16" dur="500" fill="hold"/>
                                        <p:tgtEl>
                                          <p:spTgt spid="4">
                                            <p:txEl>
                                              <p:pRg st="6" end="6"/>
                                            </p:txEl>
                                          </p:spTgt>
                                        </p:tgtEl>
                                        <p:attrNameLst>
                                          <p:attrName>fill.on</p:attrName>
                                        </p:attrNameLst>
                                      </p:cBhvr>
                                      <p:to>
                                        <p:strVal val="tru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9" presetClass="emph" presetSubtype="0" fill="hold" nodeType="clickEffect">
                                  <p:stCondLst>
                                    <p:cond delay="0"/>
                                  </p:stCondLst>
                                  <p:childTnLst>
                                    <p:animClr clrSpc="rgb" dir="cw">
                                      <p:cBhvr override="childStyle">
                                        <p:cTn id="20" dur="500" fill="hold"/>
                                        <p:tgtEl>
                                          <p:spTgt spid="4">
                                            <p:txEl>
                                              <p:pRg st="13" end="13"/>
                                            </p:txEl>
                                          </p:spTgt>
                                        </p:tgtEl>
                                        <p:attrNameLst>
                                          <p:attrName>style.color</p:attrName>
                                        </p:attrNameLst>
                                      </p:cBhvr>
                                      <p:to>
                                        <a:srgbClr val="F1311D"/>
                                      </p:to>
                                    </p:animClr>
                                    <p:animClr clrSpc="rgb" dir="cw">
                                      <p:cBhvr>
                                        <p:cTn id="21" dur="500" fill="hold"/>
                                        <p:tgtEl>
                                          <p:spTgt spid="4">
                                            <p:txEl>
                                              <p:pRg st="13" end="13"/>
                                            </p:txEl>
                                          </p:spTgt>
                                        </p:tgtEl>
                                        <p:attrNameLst>
                                          <p:attrName>fillcolor</p:attrName>
                                        </p:attrNameLst>
                                      </p:cBhvr>
                                      <p:to>
                                        <a:srgbClr val="F1311D"/>
                                      </p:to>
                                    </p:animClr>
                                    <p:set>
                                      <p:cBhvr>
                                        <p:cTn id="22" dur="500" fill="hold"/>
                                        <p:tgtEl>
                                          <p:spTgt spid="4">
                                            <p:txEl>
                                              <p:pRg st="13" end="13"/>
                                            </p:txEl>
                                          </p:spTgt>
                                        </p:tgtEl>
                                        <p:attrNameLst>
                                          <p:attrName>fill.type</p:attrName>
                                        </p:attrNameLst>
                                      </p:cBhvr>
                                      <p:to>
                                        <p:strVal val="solid"/>
                                      </p:to>
                                    </p:set>
                                    <p:set>
                                      <p:cBhvr>
                                        <p:cTn id="23" dur="500" fill="hold"/>
                                        <p:tgtEl>
                                          <p:spTgt spid="4">
                                            <p:txEl>
                                              <p:pRg st="13" end="13"/>
                                            </p:txEl>
                                          </p:spTgt>
                                        </p:tgtEl>
                                        <p:attrNameLst>
                                          <p:attrName>fill.on</p:attrName>
                                        </p:attrNameLst>
                                      </p:cBhvr>
                                      <p:to>
                                        <p:strVal val="tru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9" presetClass="emph" presetSubtype="0" fill="hold" nodeType="clickEffect">
                                  <p:stCondLst>
                                    <p:cond delay="0"/>
                                  </p:stCondLst>
                                  <p:childTnLst>
                                    <p:animClr clrSpc="rgb" dir="cw">
                                      <p:cBhvr override="childStyle">
                                        <p:cTn id="27" dur="500" fill="hold"/>
                                        <p:tgtEl>
                                          <p:spTgt spid="4">
                                            <p:txEl>
                                              <p:pRg st="16" end="16"/>
                                            </p:txEl>
                                          </p:spTgt>
                                        </p:tgtEl>
                                        <p:attrNameLst>
                                          <p:attrName>style.color</p:attrName>
                                        </p:attrNameLst>
                                      </p:cBhvr>
                                      <p:to>
                                        <a:srgbClr val="F1311D"/>
                                      </p:to>
                                    </p:animClr>
                                    <p:animClr clrSpc="rgb" dir="cw">
                                      <p:cBhvr>
                                        <p:cTn id="28" dur="500" fill="hold"/>
                                        <p:tgtEl>
                                          <p:spTgt spid="4">
                                            <p:txEl>
                                              <p:pRg st="16" end="16"/>
                                            </p:txEl>
                                          </p:spTgt>
                                        </p:tgtEl>
                                        <p:attrNameLst>
                                          <p:attrName>fillcolor</p:attrName>
                                        </p:attrNameLst>
                                      </p:cBhvr>
                                      <p:to>
                                        <a:srgbClr val="F1311D"/>
                                      </p:to>
                                    </p:animClr>
                                    <p:set>
                                      <p:cBhvr>
                                        <p:cTn id="29" dur="500" fill="hold"/>
                                        <p:tgtEl>
                                          <p:spTgt spid="4">
                                            <p:txEl>
                                              <p:pRg st="16" end="16"/>
                                            </p:txEl>
                                          </p:spTgt>
                                        </p:tgtEl>
                                        <p:attrNameLst>
                                          <p:attrName>fill.type</p:attrName>
                                        </p:attrNameLst>
                                      </p:cBhvr>
                                      <p:to>
                                        <p:strVal val="solid"/>
                                      </p:to>
                                    </p:set>
                                    <p:set>
                                      <p:cBhvr>
                                        <p:cTn id="30" dur="500" fill="hold"/>
                                        <p:tgtEl>
                                          <p:spTgt spid="4">
                                            <p:txEl>
                                              <p:pRg st="16" end="16"/>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pole tekstowe 3"/>
          <p:cNvSpPr txBox="1">
            <a:spLocks noChangeArrowheads="1"/>
          </p:cNvSpPr>
          <p:nvPr/>
        </p:nvSpPr>
        <p:spPr bwMode="auto">
          <a:xfrm>
            <a:off x="625475" y="1052513"/>
            <a:ext cx="63198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250"/>
              </a:spcBef>
              <a:buClr>
                <a:schemeClr val="accent1"/>
              </a:buClr>
              <a:buSzPct val="80000"/>
              <a:buFont typeface="Wingdings 2" pitchFamily="18" charset="2"/>
              <a:buChar char=""/>
              <a:defRPr sz="2800">
                <a:solidFill>
                  <a:schemeClr val="tx1"/>
                </a:solidFill>
                <a:latin typeface="Verdana" pitchFamily="34" charset="0"/>
              </a:defRPr>
            </a:lvl1pPr>
            <a:lvl2pPr marL="742950" indent="-285750" eaLnBrk="0" hangingPunct="0">
              <a:spcBef>
                <a:spcPts val="250"/>
              </a:spcBef>
              <a:buClr>
                <a:schemeClr val="accent1"/>
              </a:buClr>
              <a:buSzPct val="100000"/>
              <a:buFont typeface="Verdana" pitchFamily="34" charset="0"/>
              <a:buChar char="◦"/>
              <a:defRPr sz="2400">
                <a:solidFill>
                  <a:schemeClr val="tx1"/>
                </a:solidFill>
                <a:latin typeface="Verdana" pitchFamily="34" charset="0"/>
              </a:defRPr>
            </a:lvl2pPr>
            <a:lvl3pPr marL="1143000" indent="-228600" eaLnBrk="0" hangingPunct="0">
              <a:spcBef>
                <a:spcPts val="250"/>
              </a:spcBef>
              <a:buClr>
                <a:srgbClr val="ED3742"/>
              </a:buClr>
              <a:buSzPct val="100000"/>
              <a:buFont typeface="Wingdings 2" pitchFamily="18" charset="2"/>
              <a:buChar char=""/>
              <a:defRPr sz="2200">
                <a:solidFill>
                  <a:schemeClr val="tx1"/>
                </a:solidFill>
                <a:latin typeface="Verdana" pitchFamily="34" charset="0"/>
              </a:defRPr>
            </a:lvl3pPr>
            <a:lvl4pPr marL="1600200" indent="-228600" eaLnBrk="0" hangingPunct="0">
              <a:spcBef>
                <a:spcPts val="225"/>
              </a:spcBef>
              <a:buClr>
                <a:srgbClr val="ED3742"/>
              </a:buClr>
              <a:buSzPct val="112000"/>
              <a:buFont typeface="Verdana" pitchFamily="34" charset="0"/>
              <a:buChar char="◦"/>
              <a:defRPr sz="1900">
                <a:solidFill>
                  <a:schemeClr val="tx1"/>
                </a:solidFill>
                <a:latin typeface="Verdana" pitchFamily="34" charset="0"/>
              </a:defRPr>
            </a:lvl4pPr>
            <a:lvl5pPr marL="2057400" indent="-228600" eaLnBrk="0" hangingPunct="0">
              <a:spcBef>
                <a:spcPts val="250"/>
              </a:spcBef>
              <a:buClr>
                <a:srgbClr val="4A85BF"/>
              </a:buClr>
              <a:buSzPct val="100000"/>
              <a:buFont typeface="Wingdings 2" pitchFamily="18" charset="2"/>
              <a:buChar char=""/>
              <a:defRPr sz="2000">
                <a:solidFill>
                  <a:schemeClr val="tx1"/>
                </a:solidFill>
                <a:latin typeface="Verdana" pitchFamily="34" charset="0"/>
              </a:defRPr>
            </a:lvl5pPr>
            <a:lvl6pPr marL="25146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6pPr>
            <a:lvl7pPr marL="29718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7pPr>
            <a:lvl8pPr marL="34290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8pPr>
            <a:lvl9pPr marL="3886200" indent="-228600" eaLnBrk="0" fontAlgn="base" hangingPunct="0">
              <a:spcBef>
                <a:spcPts val="250"/>
              </a:spcBef>
              <a:spcAft>
                <a:spcPct val="0"/>
              </a:spcAft>
              <a:buClr>
                <a:srgbClr val="4A85BF"/>
              </a:buClr>
              <a:buSzPct val="100000"/>
              <a:buFont typeface="Wingdings 2" pitchFamily="18" charset="2"/>
              <a:buChar char=""/>
              <a:defRPr sz="2000">
                <a:solidFill>
                  <a:schemeClr val="tx1"/>
                </a:solidFill>
                <a:latin typeface="Verdana" pitchFamily="34" charset="0"/>
              </a:defRPr>
            </a:lvl9pPr>
          </a:lstStyle>
          <a:p>
            <a:pPr eaLnBrk="1" hangingPunct="1">
              <a:spcBef>
                <a:spcPct val="0"/>
              </a:spcBef>
              <a:buClrTx/>
              <a:buSzTx/>
              <a:buFontTx/>
              <a:buNone/>
            </a:pPr>
            <a:r>
              <a:rPr lang="en-US" altLang="pl-PL" sz="2400" b="1">
                <a:latin typeface="Arial" charset="0"/>
              </a:rPr>
              <a:t>Mass Spectrometry Laboratory, </a:t>
            </a:r>
            <a:br>
              <a:rPr lang="en-US" altLang="pl-PL" sz="2400" b="1">
                <a:latin typeface="Arial" charset="0"/>
              </a:rPr>
            </a:br>
            <a:r>
              <a:rPr lang="en-US" altLang="pl-PL" sz="2400" b="1">
                <a:latin typeface="Arial" charset="0"/>
              </a:rPr>
              <a:t>Institute of Biochemistry and Biophysics, </a:t>
            </a:r>
            <a:br>
              <a:rPr lang="en-US" altLang="pl-PL" sz="2400" b="1">
                <a:latin typeface="Arial" charset="0"/>
              </a:rPr>
            </a:br>
            <a:r>
              <a:rPr lang="en-US" altLang="pl-PL" sz="2400" b="1">
                <a:latin typeface="Arial" charset="0"/>
              </a:rPr>
              <a:t>Pol. Acad. Sci., Warsaw, Poland</a:t>
            </a:r>
            <a:endParaRPr lang="pl-PL" altLang="pl-PL" sz="2400" b="1">
              <a:latin typeface="Arial" charset="0"/>
            </a:endParaRPr>
          </a:p>
        </p:txBody>
      </p:sp>
      <p:pic>
        <p:nvPicPr>
          <p:cNvPr id="5" name="Picture 5"/>
          <p:cNvPicPr>
            <a:picLocks noChangeAspect="1" noChangeArrowheads="1"/>
          </p:cNvPicPr>
          <p:nvPr/>
        </p:nvPicPr>
        <p:blipFill>
          <a:blip r:embed="rId2" cstate="print"/>
          <a:srcRect t="11812" r="54227" b="73422"/>
          <a:stretch>
            <a:fillRect/>
          </a:stretch>
        </p:blipFill>
        <p:spPr bwMode="auto">
          <a:xfrm>
            <a:off x="5580112" y="187649"/>
            <a:ext cx="2881313" cy="696913"/>
          </a:xfrm>
          <a:prstGeom prst="rect">
            <a:avLst/>
          </a:prstGeom>
          <a:noFill/>
          <a:ln w="9525">
            <a:noFill/>
            <a:miter lim="800000"/>
            <a:headEnd/>
            <a:tailEnd/>
          </a:ln>
          <a:effectLst>
            <a:glow rad="177800">
              <a:schemeClr val="accent1">
                <a:alpha val="40000"/>
              </a:schemeClr>
            </a:glow>
            <a:softEdge rad="25400"/>
          </a:effectLst>
        </p:spPr>
      </p:pic>
      <p:pic>
        <p:nvPicPr>
          <p:cNvPr id="6" name="Picture 8"/>
          <p:cNvPicPr>
            <a:picLocks noChangeAspect="1" noChangeArrowheads="1"/>
          </p:cNvPicPr>
          <p:nvPr/>
        </p:nvPicPr>
        <p:blipFill>
          <a:blip r:embed="rId3" cstate="print"/>
          <a:srcRect t="7875" r="78590" b="81297"/>
          <a:stretch>
            <a:fillRect/>
          </a:stretch>
        </p:blipFill>
        <p:spPr bwMode="auto">
          <a:xfrm>
            <a:off x="611560" y="188640"/>
            <a:ext cx="2087563" cy="792162"/>
          </a:xfrm>
          <a:prstGeom prst="rect">
            <a:avLst/>
          </a:prstGeom>
          <a:noFill/>
          <a:ln w="9525">
            <a:noFill/>
            <a:miter lim="800000"/>
            <a:headEnd/>
            <a:tailEnd/>
          </a:ln>
          <a:effectLst>
            <a:glow rad="228600">
              <a:schemeClr val="accent1">
                <a:alpha val="40000"/>
              </a:schemeClr>
            </a:glow>
            <a:softEdge rad="38100"/>
          </a:effectLst>
        </p:spPr>
      </p:pic>
      <p:pic>
        <p:nvPicPr>
          <p:cNvPr id="8" name="Obraz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75240" y="2504220"/>
            <a:ext cx="6347103" cy="4228171"/>
          </a:xfrm>
          <a:prstGeom prst="rect">
            <a:avLst/>
          </a:prstGeom>
          <a:effectLst>
            <a:glow rad="241300">
              <a:schemeClr val="accent1">
                <a:satMod val="175000"/>
                <a:alpha val="40000"/>
              </a:schemeClr>
            </a:glow>
            <a:softEdge rad="215900"/>
          </a:effectLst>
        </p:spPr>
      </p:pic>
      <p:pic>
        <p:nvPicPr>
          <p:cNvPr id="7" name="Picture 8" descr="M:\USERS\dadlez\CEPT zdjęcia\_BCP478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504" y="2504220"/>
            <a:ext cx="6375401" cy="4254500"/>
          </a:xfrm>
          <a:prstGeom prst="rect">
            <a:avLst/>
          </a:prstGeom>
          <a:noFill/>
          <a:ln>
            <a:noFill/>
          </a:ln>
          <a:effectLst>
            <a:glow rad="266700">
              <a:schemeClr val="accent1">
                <a:alpha val="40000"/>
              </a:schemeClr>
            </a:glow>
            <a:softEdge rad="292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SYNAPT HDMS Water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4645" y="1916832"/>
            <a:ext cx="3681336" cy="4713620"/>
          </a:xfrm>
          <a:prstGeom prst="rect">
            <a:avLst/>
          </a:prstGeom>
          <a:noFill/>
          <a:effectLst>
            <a:glow rad="254000">
              <a:schemeClr val="accent1">
                <a:satMod val="175000"/>
                <a:alpha val="40000"/>
              </a:schemeClr>
            </a:glow>
            <a:softEdge rad="254000"/>
          </a:effectLst>
          <a:extLst>
            <a:ext uri="{909E8E84-426E-40DD-AFC4-6F175D3DCCD1}">
              <a14:hiddenFill xmlns:a14="http://schemas.microsoft.com/office/drawing/2010/main">
                <a:solidFill>
                  <a:srgbClr val="FFFFFF"/>
                </a:solidFill>
              </a14:hiddenFill>
            </a:ext>
          </a:extLst>
        </p:spPr>
      </p:pic>
      <p:pic>
        <p:nvPicPr>
          <p:cNvPr id="10" name="Obraz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925" y="2504220"/>
            <a:ext cx="5381731" cy="4036298"/>
          </a:xfrm>
          <a:prstGeom prst="rect">
            <a:avLst/>
          </a:prstGeom>
          <a:effectLst>
            <a:glow rad="228600">
              <a:schemeClr val="accent1">
                <a:satMod val="175000"/>
                <a:alpha val="40000"/>
              </a:schemeClr>
            </a:glow>
            <a:softEdge rad="254000"/>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par>
                          <p:cTn id="8" fill="hold" nodeType="afterGroup">
                            <p:stCondLst>
                              <p:cond delay="3000"/>
                            </p:stCondLst>
                            <p:childTnLst>
                              <p:par>
                                <p:cTn id="9" presetID="10" presetClass="entr" presetSubtype="0" fill="hold" nodeType="after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par>
                          <p:cTn id="12" fill="hold" nodeType="afterGroup">
                            <p:stCondLst>
                              <p:cond delay="6000"/>
                            </p:stCondLst>
                            <p:childTnLst>
                              <p:par>
                                <p:cTn id="13" presetID="10" presetClass="entr" presetSubtype="0" fill="hold" nodeType="after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kt">
  <a:themeElements>
    <a:clrScheme name="Aspek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k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k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16154</TotalTime>
  <Words>1764</Words>
  <Application>Microsoft Office PowerPoint</Application>
  <PresentationFormat>Pokaz na ekranie (4:3)</PresentationFormat>
  <Paragraphs>709</Paragraphs>
  <Slides>44</Slides>
  <Notes>5</Notes>
  <HiddenSlides>4</HiddenSlides>
  <MMClips>0</MMClips>
  <ScaleCrop>false</ScaleCrop>
  <HeadingPairs>
    <vt:vector size="6" baseType="variant">
      <vt:variant>
        <vt:lpstr>Motyw</vt:lpstr>
      </vt:variant>
      <vt:variant>
        <vt:i4>1</vt:i4>
      </vt:variant>
      <vt:variant>
        <vt:lpstr>Osadzone serwery OLE</vt:lpstr>
      </vt:variant>
      <vt:variant>
        <vt:i4>2</vt:i4>
      </vt:variant>
      <vt:variant>
        <vt:lpstr>Tytuły slajdów</vt:lpstr>
      </vt:variant>
      <vt:variant>
        <vt:i4>44</vt:i4>
      </vt:variant>
    </vt:vector>
  </HeadingPairs>
  <TitlesOfParts>
    <vt:vector size="47" baseType="lpstr">
      <vt:lpstr>Aspekt</vt:lpstr>
      <vt:lpstr>Graph</vt:lpstr>
      <vt:lpstr>Fotografia Photo Editor</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Drift time to collisional cross-section (W) conversion</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ibb pan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marcin</dc:creator>
  <cp:lastModifiedBy>Michał Dadlez</cp:lastModifiedBy>
  <cp:revision>639</cp:revision>
  <dcterms:created xsi:type="dcterms:W3CDTF">2008-01-24T11:30:44Z</dcterms:created>
  <dcterms:modified xsi:type="dcterms:W3CDTF">2015-07-14T12:15:47Z</dcterms:modified>
</cp:coreProperties>
</file>