
<file path=[Content_Types].xml><?xml version="1.0" encoding="utf-8"?>
<Types xmlns="http://schemas.openxmlformats.org/package/2006/content-types">
  <Override PartName="/ppt/diagrams/layout2.xml" ContentType="application/vnd.openxmlformats-officedocument.drawingml.diagramLayout+xml"/>
  <Override PartName="/ppt/tags/tag5.xml" ContentType="application/vnd.openxmlformats-officedocument.presentationml.tags+xml"/>
  <Override PartName="/ppt/slides/slide14.xml" ContentType="application/vnd.openxmlformats-officedocument.presentationml.slide+xml"/>
  <Override PartName="/ppt/notesSlides/notesSlide24.xml" ContentType="application/vnd.openxmlformats-officedocument.presentationml.notesSlide+xml"/>
  <Override PartName="/ppt/notesSlides/notesSlide16.xml" ContentType="application/vnd.openxmlformats-officedocument.presentationml.notesSlide+xml"/>
  <Override PartName="/ppt/diagrams/drawing1.xml" ContentType="application/vnd.ms-office.drawingml.diagramDrawing+xml"/>
  <Default Extension="rels" ContentType="application/vnd.openxmlformats-package.relationships+xml"/>
  <Override PartName="/ppt/diagrams/quickStyle5.xml" ContentType="application/vnd.openxmlformats-officedocument.drawingml.diagramStyle+xml"/>
  <Override PartName="/ppt/diagrams/colors1.xml" ContentType="application/vnd.openxmlformats-officedocument.drawingml.diagramColors+xml"/>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tags/tag4.xml" ContentType="application/vnd.openxmlformats-officedocument.presentationml.tags+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diagrams/layout1.xml" ContentType="application/vnd.openxmlformats-officedocument.drawingml.diagramLayout+xml"/>
  <Override PartName="/ppt/diagrams/data4.xml" ContentType="application/vnd.openxmlformats-officedocument.drawingml.diagramData+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diagrams/quickStyle4.xml" ContentType="application/vnd.openxmlformats-officedocument.drawingml.diagramStyle+xml"/>
  <Override PartName="/ppt/notesSlides/notesSlide7.xml" ContentType="application/vnd.openxmlformats-officedocument.presentationml.notesSlide+xml"/>
  <Override PartName="/ppt/slides/slide27.xml" ContentType="application/vnd.openxmlformats-officedocument.presentationml.slide+xml"/>
  <Override PartName="/ppt/slides/slide20.xml" ContentType="application/vnd.openxmlformats-officedocument.presentationml.slide+xml"/>
  <Default Extension="emf" ContentType="image/x-emf"/>
  <Override PartName="/ppt/tags/tag3.xml" ContentType="application/vnd.openxmlformats-officedocument.presentationml.tags+xml"/>
  <Override PartName="/ppt/slides/slide4.xml" ContentType="application/vnd.openxmlformats-officedocument.presentationml.slide+xml"/>
  <Override PartName="/ppt/slides/slide19.xml" ContentType="application/vnd.openxmlformats-officedocument.presentationml.slide+xml"/>
  <Override PartName="/ppt/diagrams/data3.xml" ContentType="application/vnd.openxmlformats-officedocument.drawingml.diagramData+xml"/>
  <Default Extension="png" ContentType="image/png"/>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22.xml" ContentType="application/vnd.openxmlformats-officedocument.presentationml.notes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diagrams/quickStyle3.xml" ContentType="application/vnd.openxmlformats-officedocument.drawingml.diagramStyle+xml"/>
  <Override PartName="/ppt/slides/slide26.xml" ContentType="application/vnd.openxmlformats-officedocument.presentationml.slide+xml"/>
  <Override PartName="/ppt/notesSlides/notesSlide21.xml" ContentType="application/vnd.openxmlformats-officedocument.presentationml.notesSlide+xml"/>
  <Override PartName="/ppt/tags/tag2.xml" ContentType="application/vnd.openxmlformats-officedocument.presentationml.tags+xml"/>
  <Override PartName="/ppt/slides/slide3.xml" ContentType="application/vnd.openxmlformats-officedocument.presentationml.slide+xml"/>
  <Override PartName="/ppt/slides/slide18.xml" ContentType="application/vnd.openxmlformats-officedocument.presentationml.slide+xml"/>
  <Override PartName="/ppt/diagrams/data2.xml" ContentType="application/vnd.openxmlformats-officedocument.drawingml.diagramData+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diagrams/colors5.xml" ContentType="application/vnd.openxmlformats-officedocument.drawingml.diagramColors+xml"/>
  <Override PartName="/ppt/notesSlides/notesSlide5.xml" ContentType="application/vnd.openxmlformats-officedocument.presentationml.notesSlide+xml"/>
  <Override PartName="/ppt/diagrams/quickStyle2.xml" ContentType="application/vnd.openxmlformats-officedocument.drawingml.diagramStyle+xml"/>
  <Override PartName="/ppt/slides/slide25.xml" ContentType="application/vnd.openxmlformats-officedocument.presentationml.slide+xml"/>
  <Override PartName="/ppt/charts/chart2.xml" ContentType="application/vnd.openxmlformats-officedocument.drawingml.chart+xml"/>
  <Override PartName="/ppt/slides/slide9.xml" ContentType="application/vnd.openxmlformats-officedocument.presentationml.slide+xml"/>
  <Override PartName="/ppt/diagrams/drawing4.xml" ContentType="application/vnd.ms-office.drawingml.diagramDrawing+xml"/>
  <Override PartName="/ppt/slideLayouts/slideLayout9.xml" ContentType="application/vnd.openxmlformats-officedocument.presentationml.slideLayout+xml"/>
  <Override PartName="/ppt/notesSlides/notesSlide20.xml" ContentType="application/vnd.openxmlformats-officedocument.presentationml.notesSlide+xml"/>
  <Override PartName="/ppt/tags/tag1.xml" ContentType="application/vnd.openxmlformats-officedocument.presentationml.tags+xml"/>
  <Override PartName="/ppt/slides/slide2.xml" ContentType="application/vnd.openxmlformats-officedocument.presentationml.slide+xml"/>
  <Override PartName="/ppt/slideLayouts/slideLayout2.xml" ContentType="application/vnd.openxmlformats-officedocument.presentationml.slideLayout+xml"/>
  <Override PartName="/ppt/slides/slide17.xml" ContentType="application/vnd.openxmlformats-officedocument.presentationml.slide+xml"/>
  <Override PartName="/ppt/diagrams/data1.xml" ContentType="application/vnd.openxmlformats-officedocument.drawingml.diagramData+xml"/>
  <Override PartName="/ppt/diagrams/layout5.xml" ContentType="application/vnd.openxmlformats-officedocument.drawingml.diagramLayout+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ppt/diagrams/colors4.xml" ContentType="application/vnd.openxmlformats-officedocument.drawingml.diagramColors+xml"/>
  <Override PartName="/docProps/app.xml" ContentType="application/vnd.openxmlformats-officedocument.extended-properties+xml"/>
  <Override PartName="/ppt/notesSlides/notesSlide4.xml" ContentType="application/vnd.openxmlformats-officedocument.presentationml.notesSlide+xml"/>
  <Override PartName="/ppt/diagrams/quickStyle1.xml" ContentType="application/vnd.openxmlformats-officedocument.drawingml.diagramStyle+xml"/>
  <Override PartName="/ppt/slides/slide24.xml" ContentType="application/vnd.openxmlformats-officedocument.presentationml.slide+xml"/>
  <Override PartName="/ppt/notesSlides/notesSlide10.xml" ContentType="application/vnd.openxmlformats-officedocument.presentationml.notesSlide+xml"/>
  <Override PartName="/ppt/charts/chart1.xml" ContentType="application/vnd.openxmlformats-officedocument.drawingml.chart+xml"/>
  <Override PartName="/ppt/slides/slide8.xml" ContentType="application/vnd.openxmlformats-officedocument.presentationml.slide+xml"/>
  <Override PartName="/ppt/diagrams/drawing3.xml" ContentType="application/vnd.ms-office.drawingml.diagramDrawing+xml"/>
  <Override PartName="/ppt/slideLayouts/slideLayout8.xml" ContentType="application/vnd.openxmlformats-officedocument.presentationml.slideLayout+xml"/>
  <Override PartName="/ppt/slides/slide1.xml" ContentType="application/vnd.openxmlformats-officedocument.presentationml.slide+xml"/>
  <Override PartName="/ppt/diagrams/layout4.xml" ContentType="application/vnd.openxmlformats-officedocument.drawingml.diagramLayout+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diagrams/colors3.xml" ContentType="application/vnd.openxmlformats-officedocument.drawingml.diagramColors+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slides/slide7.xml" ContentType="application/vnd.openxmlformats-officedocument.presentationml.slide+xml"/>
  <Override PartName="/ppt/diagrams/drawing2.xml" ContentType="application/vnd.ms-office.drawingml.diagramDrawing+xml"/>
  <Override PartName="/ppt/slideLayouts/slideLayout7.xml" ContentType="application/vnd.openxmlformats-officedocument.presentationml.slideLayout+xml"/>
  <Override PartName="/ppt/diagrams/layout3.xml" ContentType="application/vnd.openxmlformats-officedocument.drawingml.diagramLayout+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diagrams/colors2.xml" ContentType="application/vnd.openxmlformats-officedocument.drawingml.diagramColors+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Default Extension="gif" ContentType="image/gif"/>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Default Extension="bin" ContentType="application/vnd.openxmlformats-officedocument.presentationml.printerSettings"/>
  <Override PartName="/ppt/diagrams/data5.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notesMasterIdLst>
    <p:notesMasterId r:id="rId32"/>
  </p:notesMasterIdLst>
  <p:sldIdLst>
    <p:sldId id="283" r:id="rId2"/>
    <p:sldId id="284" r:id="rId3"/>
    <p:sldId id="261" r:id="rId4"/>
    <p:sldId id="264" r:id="rId5"/>
    <p:sldId id="290" r:id="rId6"/>
    <p:sldId id="289" r:id="rId7"/>
    <p:sldId id="265" r:id="rId8"/>
    <p:sldId id="286" r:id="rId9"/>
    <p:sldId id="266" r:id="rId10"/>
    <p:sldId id="285" r:id="rId11"/>
    <p:sldId id="267" r:id="rId12"/>
    <p:sldId id="269" r:id="rId13"/>
    <p:sldId id="272" r:id="rId14"/>
    <p:sldId id="297" r:id="rId15"/>
    <p:sldId id="271" r:id="rId16"/>
    <p:sldId id="268" r:id="rId17"/>
    <p:sldId id="274" r:id="rId18"/>
    <p:sldId id="291" r:id="rId19"/>
    <p:sldId id="292" r:id="rId20"/>
    <p:sldId id="293" r:id="rId21"/>
    <p:sldId id="294" r:id="rId22"/>
    <p:sldId id="295" r:id="rId23"/>
    <p:sldId id="296" r:id="rId24"/>
    <p:sldId id="277" r:id="rId25"/>
    <p:sldId id="278" r:id="rId26"/>
    <p:sldId id="280" r:id="rId27"/>
    <p:sldId id="279" r:id="rId28"/>
    <p:sldId id="281" r:id="rId29"/>
    <p:sldId id="287" r:id="rId30"/>
    <p:sldId id="28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Comments="0">
  <p:normalViewPr showOutlineIcons="0">
    <p:restoredLeft sz="15620"/>
    <p:restoredTop sz="75043" autoAdjust="0"/>
  </p:normalViewPr>
  <p:slideViewPr>
    <p:cSldViewPr>
      <p:cViewPr>
        <p:scale>
          <a:sx n="75" d="100"/>
          <a:sy n="75" d="100"/>
        </p:scale>
        <p:origin x="-392" y="-88"/>
      </p:cViewPr>
      <p:guideLst>
        <p:guide orient="horz" pos="2160"/>
        <p:guide pos="2880"/>
      </p:guideLst>
    </p:cSldViewPr>
  </p:slideViewPr>
  <p:notesTextViewPr>
    <p:cViewPr>
      <p:scale>
        <a:sx n="1" d="1"/>
        <a:sy n="1" d="1"/>
      </p:scale>
      <p:origin x="0" y="0"/>
    </p:cViewPr>
  </p:notesTextViewPr>
  <p:notesViewPr>
    <p:cSldViewPr snapToObjects="1">
      <p:cViewPr varScale="1">
        <p:scale>
          <a:sx n="75" d="100"/>
          <a:sy n="75" d="100"/>
        </p:scale>
        <p:origin x="-2896" y="-1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Fatma\Desktop\fatma%20last\fatooma\phd\results\thesis%20PHD\excel\kinetics%20of%20B4%20highlighted%20and%20corrected.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Fatma\Desktop\fatma%20last\fatooma\phd\results\thesis%20PHD\excel\kinetics%20of%20B4%20highlighted%20and%20corrected.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
  <c:chart>
    <c:plotArea>
      <c:layout>
        <c:manualLayout>
          <c:layoutTarget val="inner"/>
          <c:xMode val="edge"/>
          <c:yMode val="edge"/>
          <c:x val="0.0470833333333333"/>
          <c:y val="0.0201364877443302"/>
          <c:w val="0.748209512005444"/>
          <c:h val="0.814045290872176"/>
        </c:manualLayout>
      </c:layout>
      <c:scatterChart>
        <c:scatterStyle val="smoothMarker"/>
        <c:ser>
          <c:idx val="0"/>
          <c:order val="0"/>
          <c:tx>
            <c:strRef>
              <c:f>Sheet2!$B$1</c:f>
              <c:strCache>
                <c:ptCount val="1"/>
                <c:pt idx="0">
                  <c:v>Shake flask</c:v>
                </c:pt>
              </c:strCache>
            </c:strRef>
          </c:tx>
          <c:xVal>
            <c:numRef>
              <c:f>Sheet2!$A$2:$A$12</c:f>
              <c:numCache>
                <c:formatCode>General</c:formatCode>
                <c:ptCount val="11"/>
                <c:pt idx="0">
                  <c:v>0.0</c:v>
                </c:pt>
                <c:pt idx="1">
                  <c:v>4.0</c:v>
                </c:pt>
                <c:pt idx="2">
                  <c:v>8.0</c:v>
                </c:pt>
                <c:pt idx="3">
                  <c:v>12.0</c:v>
                </c:pt>
                <c:pt idx="4">
                  <c:v>16.0</c:v>
                </c:pt>
                <c:pt idx="5">
                  <c:v>24.0</c:v>
                </c:pt>
                <c:pt idx="6">
                  <c:v>28.0</c:v>
                </c:pt>
                <c:pt idx="7">
                  <c:v>32.0</c:v>
                </c:pt>
                <c:pt idx="8">
                  <c:v>36.0</c:v>
                </c:pt>
                <c:pt idx="9">
                  <c:v>40.0</c:v>
                </c:pt>
                <c:pt idx="10">
                  <c:v>54.0</c:v>
                </c:pt>
              </c:numCache>
            </c:numRef>
          </c:xVal>
          <c:yVal>
            <c:numRef>
              <c:f>Sheet2!$B$2:$B$12</c:f>
              <c:numCache>
                <c:formatCode>General</c:formatCode>
                <c:ptCount val="11"/>
                <c:pt idx="0">
                  <c:v>0.0</c:v>
                </c:pt>
                <c:pt idx="1">
                  <c:v>0.1</c:v>
                </c:pt>
                <c:pt idx="2">
                  <c:v>0.34</c:v>
                </c:pt>
                <c:pt idx="3">
                  <c:v>0.87</c:v>
                </c:pt>
                <c:pt idx="4">
                  <c:v>0.77</c:v>
                </c:pt>
                <c:pt idx="5">
                  <c:v>0.66</c:v>
                </c:pt>
                <c:pt idx="6">
                  <c:v>0.22</c:v>
                </c:pt>
                <c:pt idx="7">
                  <c:v>0.21</c:v>
                </c:pt>
                <c:pt idx="8">
                  <c:v>0.35</c:v>
                </c:pt>
                <c:pt idx="9">
                  <c:v>0.62</c:v>
                </c:pt>
                <c:pt idx="10">
                  <c:v>0.49</c:v>
                </c:pt>
              </c:numCache>
            </c:numRef>
          </c:yVal>
          <c:smooth val="1"/>
        </c:ser>
        <c:ser>
          <c:idx val="1"/>
          <c:order val="1"/>
          <c:tx>
            <c:strRef>
              <c:f>Sheet2!$C$1</c:f>
              <c:strCache>
                <c:ptCount val="1"/>
                <c:pt idx="0">
                  <c:v>Bioreactor</c:v>
                </c:pt>
              </c:strCache>
            </c:strRef>
          </c:tx>
          <c:xVal>
            <c:numRef>
              <c:f>Sheet2!$A$2:$A$12</c:f>
              <c:numCache>
                <c:formatCode>General</c:formatCode>
                <c:ptCount val="11"/>
                <c:pt idx="0">
                  <c:v>0.0</c:v>
                </c:pt>
                <c:pt idx="1">
                  <c:v>4.0</c:v>
                </c:pt>
                <c:pt idx="2">
                  <c:v>8.0</c:v>
                </c:pt>
                <c:pt idx="3">
                  <c:v>12.0</c:v>
                </c:pt>
                <c:pt idx="4">
                  <c:v>16.0</c:v>
                </c:pt>
                <c:pt idx="5">
                  <c:v>24.0</c:v>
                </c:pt>
                <c:pt idx="6">
                  <c:v>28.0</c:v>
                </c:pt>
                <c:pt idx="7">
                  <c:v>32.0</c:v>
                </c:pt>
                <c:pt idx="8">
                  <c:v>36.0</c:v>
                </c:pt>
                <c:pt idx="9">
                  <c:v>40.0</c:v>
                </c:pt>
                <c:pt idx="10">
                  <c:v>54.0</c:v>
                </c:pt>
              </c:numCache>
            </c:numRef>
          </c:xVal>
          <c:yVal>
            <c:numRef>
              <c:f>Sheet2!$C$2:$C$12</c:f>
              <c:numCache>
                <c:formatCode>General</c:formatCode>
                <c:ptCount val="11"/>
                <c:pt idx="0">
                  <c:v>0.0</c:v>
                </c:pt>
                <c:pt idx="1">
                  <c:v>0.1</c:v>
                </c:pt>
                <c:pt idx="2">
                  <c:v>0.65</c:v>
                </c:pt>
                <c:pt idx="3">
                  <c:v>0.87</c:v>
                </c:pt>
                <c:pt idx="4">
                  <c:v>0.97</c:v>
                </c:pt>
                <c:pt idx="5">
                  <c:v>0.93</c:v>
                </c:pt>
                <c:pt idx="6">
                  <c:v>0.62</c:v>
                </c:pt>
                <c:pt idx="7">
                  <c:v>0.75</c:v>
                </c:pt>
                <c:pt idx="8">
                  <c:v>0.91</c:v>
                </c:pt>
                <c:pt idx="9">
                  <c:v>0.87</c:v>
                </c:pt>
                <c:pt idx="10">
                  <c:v>1.09</c:v>
                </c:pt>
              </c:numCache>
            </c:numRef>
          </c:yVal>
          <c:smooth val="1"/>
        </c:ser>
        <c:axId val="509271096"/>
        <c:axId val="509242936"/>
      </c:scatterChart>
      <c:valAx>
        <c:axId val="509271096"/>
        <c:scaling>
          <c:orientation val="minMax"/>
        </c:scaling>
        <c:axPos val="b"/>
        <c:title>
          <c:tx>
            <c:rich>
              <a:bodyPr/>
              <a:lstStyle/>
              <a:p>
                <a:pPr>
                  <a:defRPr/>
                </a:pPr>
                <a:r>
                  <a:rPr lang="en-US"/>
                  <a:t>Time interval (h)</a:t>
                </a:r>
              </a:p>
            </c:rich>
          </c:tx>
          <c:layout/>
        </c:title>
        <c:numFmt formatCode="General" sourceLinked="1"/>
        <c:majorTickMark val="none"/>
        <c:tickLblPos val="nextTo"/>
        <c:txPr>
          <a:bodyPr rot="0" vert="horz"/>
          <a:lstStyle/>
          <a:p>
            <a:pPr>
              <a:defRPr sz="1200" b="0" i="0" u="none" strike="noStrike" baseline="0">
                <a:solidFill>
                  <a:srgbClr val="000000"/>
                </a:solidFill>
                <a:latin typeface="Times New Roman"/>
                <a:ea typeface="Times New Roman"/>
                <a:cs typeface="Times New Roman"/>
              </a:defRPr>
            </a:pPr>
            <a:endParaRPr lang="en-US"/>
          </a:p>
        </c:txPr>
        <c:crossAx val="509242936"/>
        <c:crosses val="autoZero"/>
        <c:crossBetween val="midCat"/>
      </c:valAx>
      <c:valAx>
        <c:axId val="509242936"/>
        <c:scaling>
          <c:orientation val="minMax"/>
        </c:scaling>
        <c:axPos val="l"/>
        <c:majorGridlines/>
        <c:title>
          <c:tx>
            <c:rich>
              <a:bodyPr/>
              <a:lstStyle/>
              <a:p>
                <a:pPr>
                  <a:defRPr/>
                </a:pPr>
                <a:r>
                  <a:rPr lang="en-US"/>
                  <a:t>OD at 600 nm</a:t>
                </a:r>
              </a:p>
            </c:rich>
          </c:tx>
          <c:layout>
            <c:manualLayout>
              <c:xMode val="edge"/>
              <c:yMode val="edge"/>
              <c:x val="0.0"/>
              <c:y val="0.241579265091864"/>
            </c:manualLayout>
          </c:layout>
        </c:title>
        <c:numFmt formatCode="General" sourceLinked="1"/>
        <c:majorTickMark val="none"/>
        <c:tickLblPos val="nextTo"/>
        <c:crossAx val="509271096"/>
        <c:crosses val="autoZero"/>
        <c:crossBetween val="midCat"/>
      </c:valAx>
    </c:plotArea>
    <c:legend>
      <c:legendPos val="r"/>
      <c:layout>
        <c:manualLayout>
          <c:xMode val="edge"/>
          <c:yMode val="edge"/>
          <c:x val="0.743055807514041"/>
          <c:y val="0.40189148491262"/>
          <c:w val="0.238888969892365"/>
          <c:h val="0.182033201989834"/>
        </c:manualLayout>
      </c:layout>
    </c:legend>
    <c:plotVisOnly val="1"/>
    <c:dispBlanksAs val="gap"/>
  </c:chart>
  <c:txPr>
    <a:bodyPr/>
    <a:lstStyle/>
    <a:p>
      <a:pPr>
        <a:defRPr sz="1200">
          <a:latin typeface="Times New Roman" pitchFamily="18" charset="0"/>
          <a:cs typeface="Times New Roman" pitchFamily="18" charset="0"/>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style val="2"/>
  <c:chart>
    <c:plotArea>
      <c:layout/>
      <c:scatterChart>
        <c:scatterStyle val="smoothMarker"/>
        <c:ser>
          <c:idx val="0"/>
          <c:order val="0"/>
          <c:tx>
            <c:strRef>
              <c:f>Sheet2!$B$14</c:f>
              <c:strCache>
                <c:ptCount val="1"/>
                <c:pt idx="0">
                  <c:v>Shake flask</c:v>
                </c:pt>
              </c:strCache>
            </c:strRef>
          </c:tx>
          <c:xVal>
            <c:numRef>
              <c:f>Sheet2!$A$15:$A$24</c:f>
              <c:numCache>
                <c:formatCode>General</c:formatCode>
                <c:ptCount val="10"/>
                <c:pt idx="0">
                  <c:v>0.0</c:v>
                </c:pt>
                <c:pt idx="1">
                  <c:v>4.0</c:v>
                </c:pt>
                <c:pt idx="2">
                  <c:v>8.0</c:v>
                </c:pt>
                <c:pt idx="3">
                  <c:v>12.0</c:v>
                </c:pt>
                <c:pt idx="4">
                  <c:v>16.0</c:v>
                </c:pt>
                <c:pt idx="5">
                  <c:v>24.0</c:v>
                </c:pt>
                <c:pt idx="6">
                  <c:v>28.0</c:v>
                </c:pt>
                <c:pt idx="7">
                  <c:v>32.0</c:v>
                </c:pt>
                <c:pt idx="8">
                  <c:v>36.0</c:v>
                </c:pt>
                <c:pt idx="9">
                  <c:v>40.0</c:v>
                </c:pt>
              </c:numCache>
            </c:numRef>
          </c:xVal>
          <c:yVal>
            <c:numRef>
              <c:f>Sheet2!$B$15:$B$24</c:f>
              <c:numCache>
                <c:formatCode>General</c:formatCode>
                <c:ptCount val="10"/>
                <c:pt idx="0">
                  <c:v>65.0</c:v>
                </c:pt>
                <c:pt idx="1">
                  <c:v>65.0</c:v>
                </c:pt>
                <c:pt idx="2">
                  <c:v>35.6</c:v>
                </c:pt>
                <c:pt idx="3">
                  <c:v>18.0</c:v>
                </c:pt>
                <c:pt idx="4">
                  <c:v>11.8</c:v>
                </c:pt>
                <c:pt idx="5">
                  <c:v>12.0</c:v>
                </c:pt>
                <c:pt idx="6">
                  <c:v>11.4</c:v>
                </c:pt>
                <c:pt idx="7">
                  <c:v>11.3</c:v>
                </c:pt>
                <c:pt idx="8">
                  <c:v>11.6</c:v>
                </c:pt>
                <c:pt idx="9">
                  <c:v>11.5</c:v>
                </c:pt>
              </c:numCache>
            </c:numRef>
          </c:yVal>
          <c:smooth val="1"/>
        </c:ser>
        <c:ser>
          <c:idx val="1"/>
          <c:order val="1"/>
          <c:tx>
            <c:strRef>
              <c:f>Sheet2!$C$14</c:f>
              <c:strCache>
                <c:ptCount val="1"/>
                <c:pt idx="0">
                  <c:v>Bioreactor</c:v>
                </c:pt>
              </c:strCache>
            </c:strRef>
          </c:tx>
          <c:xVal>
            <c:numRef>
              <c:f>Sheet2!$A$15:$A$24</c:f>
              <c:numCache>
                <c:formatCode>General</c:formatCode>
                <c:ptCount val="10"/>
                <c:pt idx="0">
                  <c:v>0.0</c:v>
                </c:pt>
                <c:pt idx="1">
                  <c:v>4.0</c:v>
                </c:pt>
                <c:pt idx="2">
                  <c:v>8.0</c:v>
                </c:pt>
                <c:pt idx="3">
                  <c:v>12.0</c:v>
                </c:pt>
                <c:pt idx="4">
                  <c:v>16.0</c:v>
                </c:pt>
                <c:pt idx="5">
                  <c:v>24.0</c:v>
                </c:pt>
                <c:pt idx="6">
                  <c:v>28.0</c:v>
                </c:pt>
                <c:pt idx="7">
                  <c:v>32.0</c:v>
                </c:pt>
                <c:pt idx="8">
                  <c:v>36.0</c:v>
                </c:pt>
                <c:pt idx="9">
                  <c:v>40.0</c:v>
                </c:pt>
              </c:numCache>
            </c:numRef>
          </c:xVal>
          <c:yVal>
            <c:numRef>
              <c:f>Sheet2!$C$15:$C$24</c:f>
              <c:numCache>
                <c:formatCode>General</c:formatCode>
                <c:ptCount val="10"/>
                <c:pt idx="0">
                  <c:v>47.9</c:v>
                </c:pt>
                <c:pt idx="1">
                  <c:v>43.5</c:v>
                </c:pt>
                <c:pt idx="2">
                  <c:v>42.0</c:v>
                </c:pt>
                <c:pt idx="3">
                  <c:v>41.9</c:v>
                </c:pt>
                <c:pt idx="4">
                  <c:v>36.0</c:v>
                </c:pt>
                <c:pt idx="5">
                  <c:v>32.0</c:v>
                </c:pt>
                <c:pt idx="6">
                  <c:v>14.0</c:v>
                </c:pt>
                <c:pt idx="7">
                  <c:v>14.0</c:v>
                </c:pt>
                <c:pt idx="8">
                  <c:v>14.6</c:v>
                </c:pt>
                <c:pt idx="9">
                  <c:v>14.0</c:v>
                </c:pt>
              </c:numCache>
            </c:numRef>
          </c:yVal>
          <c:smooth val="1"/>
        </c:ser>
        <c:axId val="509184504"/>
        <c:axId val="509181048"/>
      </c:scatterChart>
      <c:valAx>
        <c:axId val="509184504"/>
        <c:scaling>
          <c:orientation val="minMax"/>
        </c:scaling>
        <c:axPos val="b"/>
        <c:title>
          <c:tx>
            <c:rich>
              <a:bodyPr/>
              <a:lstStyle/>
              <a:p>
                <a:pPr>
                  <a:defRPr/>
                </a:pPr>
                <a:r>
                  <a:rPr lang="en-US"/>
                  <a:t>Time interval (h)</a:t>
                </a:r>
              </a:p>
            </c:rich>
          </c:tx>
          <c:layout/>
        </c:title>
        <c:numFmt formatCode="General" sourceLinked="1"/>
        <c:majorTickMark val="none"/>
        <c:tickLblPos val="nextTo"/>
        <c:txPr>
          <a:bodyPr rot="0" vert="horz"/>
          <a:lstStyle/>
          <a:p>
            <a:pPr>
              <a:defRPr sz="1200" b="0" i="0" u="none" strike="noStrike" baseline="0">
                <a:solidFill>
                  <a:srgbClr val="000000"/>
                </a:solidFill>
                <a:latin typeface="Times New Roman"/>
                <a:ea typeface="Times New Roman"/>
                <a:cs typeface="Times New Roman"/>
              </a:defRPr>
            </a:pPr>
            <a:endParaRPr lang="en-US"/>
          </a:p>
        </c:txPr>
        <c:crossAx val="509181048"/>
        <c:crosses val="autoZero"/>
        <c:crossBetween val="midCat"/>
      </c:valAx>
      <c:valAx>
        <c:axId val="509181048"/>
        <c:scaling>
          <c:orientation val="minMax"/>
        </c:scaling>
        <c:axPos val="l"/>
        <c:majorGridlines/>
        <c:title>
          <c:tx>
            <c:rich>
              <a:bodyPr/>
              <a:lstStyle/>
              <a:p>
                <a:pPr>
                  <a:defRPr/>
                </a:pPr>
                <a:r>
                  <a:rPr lang="en-US"/>
                  <a:t>ST (mN/m)</a:t>
                </a:r>
              </a:p>
            </c:rich>
          </c:tx>
          <c:layout/>
        </c:title>
        <c:numFmt formatCode="General" sourceLinked="1"/>
        <c:majorTickMark val="none"/>
        <c:tickLblPos val="nextTo"/>
        <c:crossAx val="509184504"/>
        <c:crosses val="autoZero"/>
        <c:crossBetween val="midCat"/>
      </c:valAx>
    </c:plotArea>
    <c:legend>
      <c:legendPos val="r"/>
      <c:layout>
        <c:manualLayout>
          <c:xMode val="edge"/>
          <c:yMode val="edge"/>
          <c:x val="0.743055807514041"/>
          <c:y val="0.40189148491262"/>
          <c:w val="0.238888969892365"/>
          <c:h val="0.182033201989834"/>
        </c:manualLayout>
      </c:layout>
    </c:legend>
    <c:plotVisOnly val="1"/>
    <c:dispBlanksAs val="gap"/>
  </c:chart>
  <c:txPr>
    <a:bodyPr/>
    <a:lstStyle/>
    <a:p>
      <a:pPr>
        <a:defRPr sz="1200">
          <a:latin typeface="Times New Roman" pitchFamily="18" charset="0"/>
          <a:cs typeface="Times New Roman" pitchFamily="18" charset="0"/>
        </a:defRPr>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CABBBC-3CEC-4149-ABBD-F8405B6B82A0}" type="doc">
      <dgm:prSet loTypeId="urn:microsoft.com/office/officeart/2008/layout/HalfCircleOrganizationChart" loCatId="hierarchy" qsTypeId="urn:microsoft.com/office/officeart/2005/8/quickstyle/3d3" qsCatId="3D" csTypeId="urn:microsoft.com/office/officeart/2005/8/colors/accent1_1" csCatId="accent1" phldr="1"/>
      <dgm:spPr/>
      <dgm:t>
        <a:bodyPr/>
        <a:lstStyle/>
        <a:p>
          <a:endParaRPr lang="en-US"/>
        </a:p>
      </dgm:t>
    </dgm:pt>
    <dgm:pt modelId="{F3A51E32-7CA2-48FA-8C15-2EEE8E639BFA}">
      <dgm:prSet phldrT="[Text]" custT="1"/>
      <dgm:spPr/>
      <dgm:t>
        <a:bodyPr/>
        <a:lstStyle/>
        <a:p>
          <a:r>
            <a:rPr lang="en-US" sz="3600" b="1" dirty="0" smtClean="0">
              <a:latin typeface="Cambria" panose="02040503050406030204" pitchFamily="18" charset="0"/>
            </a:rPr>
            <a:t>Surface Active Agent</a:t>
          </a:r>
          <a:endParaRPr lang="en-US" sz="3600" b="1" dirty="0">
            <a:latin typeface="Cambria" panose="02040503050406030204" pitchFamily="18" charset="0"/>
          </a:endParaRPr>
        </a:p>
      </dgm:t>
    </dgm:pt>
    <dgm:pt modelId="{7D23BA47-2AC2-4AE2-ABC9-2A662194D8E1}" type="parTrans" cxnId="{96500D70-2050-44C9-A668-B12F593BD51F}">
      <dgm:prSet/>
      <dgm:spPr/>
      <dgm:t>
        <a:bodyPr/>
        <a:lstStyle/>
        <a:p>
          <a:endParaRPr lang="en-US" b="1">
            <a:latin typeface="Cambria" panose="02040503050406030204" pitchFamily="18" charset="0"/>
          </a:endParaRPr>
        </a:p>
      </dgm:t>
    </dgm:pt>
    <dgm:pt modelId="{1C7F5FBC-8D83-4A89-8013-7759D8D2FF46}" type="sibTrans" cxnId="{96500D70-2050-44C9-A668-B12F593BD51F}">
      <dgm:prSet/>
      <dgm:spPr/>
      <dgm:t>
        <a:bodyPr/>
        <a:lstStyle/>
        <a:p>
          <a:endParaRPr lang="en-US" b="1">
            <a:latin typeface="Cambria" panose="02040503050406030204" pitchFamily="18" charset="0"/>
          </a:endParaRPr>
        </a:p>
      </dgm:t>
    </dgm:pt>
    <dgm:pt modelId="{758DFF76-8267-4EC9-8BAF-5325724DA9AC}">
      <dgm:prSet phldrT="[Text]" custT="1"/>
      <dgm:spPr/>
      <dgm:t>
        <a:bodyPr/>
        <a:lstStyle/>
        <a:p>
          <a:r>
            <a:rPr lang="en-US" sz="2800" b="1" dirty="0" smtClean="0">
              <a:latin typeface="Cambria" panose="02040503050406030204" pitchFamily="18" charset="0"/>
            </a:rPr>
            <a:t>Natural</a:t>
          </a:r>
          <a:endParaRPr lang="en-US" sz="2800" b="1" dirty="0">
            <a:latin typeface="Cambria" panose="02040503050406030204" pitchFamily="18" charset="0"/>
          </a:endParaRPr>
        </a:p>
      </dgm:t>
    </dgm:pt>
    <dgm:pt modelId="{560C8A6D-28B9-417A-A1F4-632884F5AADA}" type="parTrans" cxnId="{6815360F-A3D5-4794-A103-C5BD04758AFE}">
      <dgm:prSet/>
      <dgm:spPr/>
      <dgm:t>
        <a:bodyPr/>
        <a:lstStyle/>
        <a:p>
          <a:endParaRPr lang="en-US" b="1">
            <a:latin typeface="Cambria" panose="02040503050406030204" pitchFamily="18" charset="0"/>
          </a:endParaRPr>
        </a:p>
      </dgm:t>
    </dgm:pt>
    <dgm:pt modelId="{A00DB0BE-C2D6-464E-B718-BDE788284901}" type="sibTrans" cxnId="{6815360F-A3D5-4794-A103-C5BD04758AFE}">
      <dgm:prSet/>
      <dgm:spPr/>
      <dgm:t>
        <a:bodyPr/>
        <a:lstStyle/>
        <a:p>
          <a:endParaRPr lang="en-US" b="1">
            <a:latin typeface="Cambria" panose="02040503050406030204" pitchFamily="18" charset="0"/>
          </a:endParaRPr>
        </a:p>
      </dgm:t>
    </dgm:pt>
    <dgm:pt modelId="{15CA0639-7B67-40B4-9989-99EC5D93F7DE}">
      <dgm:prSet phldrT="[Text]" custT="1"/>
      <dgm:spPr/>
      <dgm:t>
        <a:bodyPr/>
        <a:lstStyle/>
        <a:p>
          <a:r>
            <a:rPr lang="en-US" sz="2000" b="1" dirty="0" smtClean="0">
              <a:latin typeface="Cambria" panose="02040503050406030204" pitchFamily="18" charset="0"/>
            </a:rPr>
            <a:t>Plant</a:t>
          </a:r>
          <a:endParaRPr lang="en-US" sz="2000" b="0" dirty="0">
            <a:latin typeface="Cambria" panose="02040503050406030204" pitchFamily="18" charset="0"/>
          </a:endParaRPr>
        </a:p>
      </dgm:t>
    </dgm:pt>
    <dgm:pt modelId="{23E8C102-B221-47B2-8813-BE8DEB35CB92}" type="parTrans" cxnId="{0C757235-1D3A-421D-8DF8-F8D83408B872}">
      <dgm:prSet/>
      <dgm:spPr/>
      <dgm:t>
        <a:bodyPr/>
        <a:lstStyle/>
        <a:p>
          <a:endParaRPr lang="en-US" b="1">
            <a:latin typeface="Cambria" panose="02040503050406030204" pitchFamily="18" charset="0"/>
          </a:endParaRPr>
        </a:p>
      </dgm:t>
    </dgm:pt>
    <dgm:pt modelId="{2652CAC0-C1FA-4FAE-89FC-836A43EF38DF}" type="sibTrans" cxnId="{0C757235-1D3A-421D-8DF8-F8D83408B872}">
      <dgm:prSet/>
      <dgm:spPr/>
      <dgm:t>
        <a:bodyPr/>
        <a:lstStyle/>
        <a:p>
          <a:endParaRPr lang="en-US" b="1">
            <a:latin typeface="Cambria" panose="02040503050406030204" pitchFamily="18" charset="0"/>
          </a:endParaRPr>
        </a:p>
      </dgm:t>
    </dgm:pt>
    <dgm:pt modelId="{89E9F85E-4429-4165-83DC-F92CEC77EC21}">
      <dgm:prSet phldrT="[Text]"/>
      <dgm:spPr/>
      <dgm:t>
        <a:bodyPr/>
        <a:lstStyle/>
        <a:p>
          <a:r>
            <a:rPr lang="en-US" b="1" dirty="0" smtClean="0">
              <a:latin typeface="Cambria" panose="02040503050406030204" pitchFamily="18" charset="0"/>
            </a:rPr>
            <a:t>Chemical</a:t>
          </a:r>
          <a:endParaRPr lang="en-US" b="1" dirty="0">
            <a:latin typeface="Cambria" panose="02040503050406030204" pitchFamily="18" charset="0"/>
          </a:endParaRPr>
        </a:p>
      </dgm:t>
    </dgm:pt>
    <dgm:pt modelId="{3C64627F-0502-423F-AAC2-CD9E016AA055}" type="parTrans" cxnId="{AF8E48EF-45C8-422B-BDD6-22D55EAD68EF}">
      <dgm:prSet/>
      <dgm:spPr/>
      <dgm:t>
        <a:bodyPr/>
        <a:lstStyle/>
        <a:p>
          <a:endParaRPr lang="en-US" b="1">
            <a:latin typeface="Cambria" panose="02040503050406030204" pitchFamily="18" charset="0"/>
          </a:endParaRPr>
        </a:p>
      </dgm:t>
    </dgm:pt>
    <dgm:pt modelId="{61D61224-449F-4A92-93CC-793BBDDF1302}" type="sibTrans" cxnId="{AF8E48EF-45C8-422B-BDD6-22D55EAD68EF}">
      <dgm:prSet/>
      <dgm:spPr/>
      <dgm:t>
        <a:bodyPr/>
        <a:lstStyle/>
        <a:p>
          <a:endParaRPr lang="en-US" b="1">
            <a:latin typeface="Cambria" panose="02040503050406030204" pitchFamily="18" charset="0"/>
          </a:endParaRPr>
        </a:p>
      </dgm:t>
    </dgm:pt>
    <dgm:pt modelId="{6C8DA460-9062-43F1-AF6F-3176C9BDA99B}">
      <dgm:prSet phldrT="[Text]" custT="1"/>
      <dgm:spPr/>
      <dgm:t>
        <a:bodyPr/>
        <a:lstStyle/>
        <a:p>
          <a:pPr algn="ctr"/>
          <a:r>
            <a:rPr lang="en-US" sz="2000" b="1" dirty="0" smtClean="0">
              <a:latin typeface="Cambria" panose="02040503050406030204" pitchFamily="18" charset="0"/>
            </a:rPr>
            <a:t>Animal</a:t>
          </a:r>
          <a:endParaRPr lang="en-US" sz="2000" b="0" dirty="0" smtClean="0">
            <a:latin typeface="Cambria" panose="02040503050406030204" pitchFamily="18" charset="0"/>
          </a:endParaRPr>
        </a:p>
        <a:p>
          <a:pPr algn="ctr"/>
          <a:endParaRPr lang="en-US" sz="2000" b="0" dirty="0">
            <a:latin typeface="Cambria" panose="02040503050406030204" pitchFamily="18" charset="0"/>
          </a:endParaRPr>
        </a:p>
      </dgm:t>
    </dgm:pt>
    <dgm:pt modelId="{CBBA4E4E-32B9-479F-8671-2C15243C266E}" type="sibTrans" cxnId="{E4F938E3-8C9A-4973-A106-1827700E2733}">
      <dgm:prSet/>
      <dgm:spPr/>
      <dgm:t>
        <a:bodyPr/>
        <a:lstStyle/>
        <a:p>
          <a:endParaRPr lang="en-US" b="1">
            <a:latin typeface="Cambria" panose="02040503050406030204" pitchFamily="18" charset="0"/>
          </a:endParaRPr>
        </a:p>
      </dgm:t>
    </dgm:pt>
    <dgm:pt modelId="{EB305CDD-081C-4CC4-BFC5-96272ED5A19E}" type="parTrans" cxnId="{E4F938E3-8C9A-4973-A106-1827700E2733}">
      <dgm:prSet/>
      <dgm:spPr/>
      <dgm:t>
        <a:bodyPr/>
        <a:lstStyle/>
        <a:p>
          <a:endParaRPr lang="en-US" b="1">
            <a:latin typeface="Cambria" panose="02040503050406030204" pitchFamily="18" charset="0"/>
          </a:endParaRPr>
        </a:p>
      </dgm:t>
    </dgm:pt>
    <dgm:pt modelId="{A7C356E6-DAC8-864E-AD26-72AA496BDC18}">
      <dgm:prSet custT="1"/>
      <dgm:spPr/>
      <dgm:t>
        <a:bodyPr/>
        <a:lstStyle/>
        <a:p>
          <a:r>
            <a:rPr lang="en-US" sz="2400" b="1" dirty="0" smtClean="0">
              <a:latin typeface="Cambria" panose="02040503050406030204" pitchFamily="18" charset="0"/>
            </a:rPr>
            <a:t>Biosurfactants</a:t>
          </a:r>
        </a:p>
      </dgm:t>
    </dgm:pt>
    <dgm:pt modelId="{E9DEC54E-1D6B-1B4D-98B4-73C9AE8AF319}" type="parTrans" cxnId="{3B438C9D-FF75-474B-AFD2-1BDB93FF3CAF}">
      <dgm:prSet/>
      <dgm:spPr/>
      <dgm:t>
        <a:bodyPr/>
        <a:lstStyle/>
        <a:p>
          <a:endParaRPr lang="en-US"/>
        </a:p>
      </dgm:t>
    </dgm:pt>
    <dgm:pt modelId="{3DE87230-D54C-384B-A5B0-1707D462D1EF}" type="sibTrans" cxnId="{3B438C9D-FF75-474B-AFD2-1BDB93FF3CAF}">
      <dgm:prSet/>
      <dgm:spPr/>
      <dgm:t>
        <a:bodyPr/>
        <a:lstStyle/>
        <a:p>
          <a:endParaRPr lang="en-US"/>
        </a:p>
      </dgm:t>
    </dgm:pt>
    <dgm:pt modelId="{FEBFD248-4B70-4719-B7EE-E0F8C0BF8683}" type="pres">
      <dgm:prSet presAssocID="{03CABBBC-3CEC-4149-ABBD-F8405B6B82A0}" presName="Name0" presStyleCnt="0">
        <dgm:presLayoutVars>
          <dgm:orgChart val="1"/>
          <dgm:chPref val="1"/>
          <dgm:dir/>
          <dgm:animOne val="branch"/>
          <dgm:animLvl val="lvl"/>
          <dgm:resizeHandles/>
        </dgm:presLayoutVars>
      </dgm:prSet>
      <dgm:spPr/>
      <dgm:t>
        <a:bodyPr/>
        <a:lstStyle/>
        <a:p>
          <a:endParaRPr lang="en-US"/>
        </a:p>
      </dgm:t>
    </dgm:pt>
    <dgm:pt modelId="{DA5CB3CB-78B6-4114-8196-826A640DE2FF}" type="pres">
      <dgm:prSet presAssocID="{F3A51E32-7CA2-48FA-8C15-2EEE8E639BFA}" presName="hierRoot1" presStyleCnt="0">
        <dgm:presLayoutVars>
          <dgm:hierBranch val="init"/>
        </dgm:presLayoutVars>
      </dgm:prSet>
      <dgm:spPr/>
    </dgm:pt>
    <dgm:pt modelId="{48790F0D-7D8A-4DC1-AC4A-19AB7853484F}" type="pres">
      <dgm:prSet presAssocID="{F3A51E32-7CA2-48FA-8C15-2EEE8E639BFA}" presName="rootComposite1" presStyleCnt="0"/>
      <dgm:spPr/>
    </dgm:pt>
    <dgm:pt modelId="{42FCB68F-5712-45F4-B9EB-7759088C8A6F}" type="pres">
      <dgm:prSet presAssocID="{F3A51E32-7CA2-48FA-8C15-2EEE8E639BFA}" presName="rootText1" presStyleLbl="alignAcc1" presStyleIdx="0" presStyleCnt="0" custScaleX="345446" custLinFactNeighborY="-50226">
        <dgm:presLayoutVars>
          <dgm:chPref val="3"/>
        </dgm:presLayoutVars>
      </dgm:prSet>
      <dgm:spPr/>
      <dgm:t>
        <a:bodyPr/>
        <a:lstStyle/>
        <a:p>
          <a:endParaRPr lang="en-US"/>
        </a:p>
      </dgm:t>
    </dgm:pt>
    <dgm:pt modelId="{4B07A382-0F55-4C3F-9279-FB62F8E40EE0}" type="pres">
      <dgm:prSet presAssocID="{F3A51E32-7CA2-48FA-8C15-2EEE8E639BFA}" presName="topArc1" presStyleLbl="parChTrans1D1" presStyleIdx="0" presStyleCnt="12"/>
      <dgm:spPr/>
    </dgm:pt>
    <dgm:pt modelId="{05CC65A4-6107-4C22-8A4E-BBE0279F8C23}" type="pres">
      <dgm:prSet presAssocID="{F3A51E32-7CA2-48FA-8C15-2EEE8E639BFA}" presName="bottomArc1" presStyleLbl="parChTrans1D1" presStyleIdx="1" presStyleCnt="12"/>
      <dgm:spPr/>
    </dgm:pt>
    <dgm:pt modelId="{580092F4-687A-4581-BA2D-793D520D6FFC}" type="pres">
      <dgm:prSet presAssocID="{F3A51E32-7CA2-48FA-8C15-2EEE8E639BFA}" presName="topConnNode1" presStyleLbl="node1" presStyleIdx="0" presStyleCnt="0"/>
      <dgm:spPr/>
      <dgm:t>
        <a:bodyPr/>
        <a:lstStyle/>
        <a:p>
          <a:endParaRPr lang="en-US"/>
        </a:p>
      </dgm:t>
    </dgm:pt>
    <dgm:pt modelId="{FBBD6808-A787-4164-B4FD-AF366E39D3BD}" type="pres">
      <dgm:prSet presAssocID="{F3A51E32-7CA2-48FA-8C15-2EEE8E639BFA}" presName="hierChild2" presStyleCnt="0"/>
      <dgm:spPr/>
    </dgm:pt>
    <dgm:pt modelId="{C39D5015-8D05-4D9E-BBDF-5EDA37C67433}" type="pres">
      <dgm:prSet presAssocID="{560C8A6D-28B9-417A-A1F4-632884F5AADA}" presName="Name28" presStyleLbl="parChTrans1D2" presStyleIdx="0" presStyleCnt="2"/>
      <dgm:spPr/>
      <dgm:t>
        <a:bodyPr/>
        <a:lstStyle/>
        <a:p>
          <a:endParaRPr lang="en-US"/>
        </a:p>
      </dgm:t>
    </dgm:pt>
    <dgm:pt modelId="{A557D810-8E54-49A8-8BB9-B9A24A0B102C}" type="pres">
      <dgm:prSet presAssocID="{758DFF76-8267-4EC9-8BAF-5325724DA9AC}" presName="hierRoot2" presStyleCnt="0">
        <dgm:presLayoutVars>
          <dgm:hierBranch val="init"/>
        </dgm:presLayoutVars>
      </dgm:prSet>
      <dgm:spPr/>
    </dgm:pt>
    <dgm:pt modelId="{C2739898-2C76-4141-8005-74629AD74F37}" type="pres">
      <dgm:prSet presAssocID="{758DFF76-8267-4EC9-8BAF-5325724DA9AC}" presName="rootComposite2" presStyleCnt="0"/>
      <dgm:spPr/>
    </dgm:pt>
    <dgm:pt modelId="{8255576D-7E83-4FD7-A463-1D3D61EAB209}" type="pres">
      <dgm:prSet presAssocID="{758DFF76-8267-4EC9-8BAF-5325724DA9AC}" presName="rootText2" presStyleLbl="alignAcc1" presStyleIdx="0" presStyleCnt="0" custScaleX="224446">
        <dgm:presLayoutVars>
          <dgm:chPref val="3"/>
        </dgm:presLayoutVars>
      </dgm:prSet>
      <dgm:spPr/>
      <dgm:t>
        <a:bodyPr/>
        <a:lstStyle/>
        <a:p>
          <a:endParaRPr lang="en-US"/>
        </a:p>
      </dgm:t>
    </dgm:pt>
    <dgm:pt modelId="{D849C087-703B-4C6A-9CC1-81A540548D61}" type="pres">
      <dgm:prSet presAssocID="{758DFF76-8267-4EC9-8BAF-5325724DA9AC}" presName="topArc2" presStyleLbl="parChTrans1D1" presStyleIdx="2" presStyleCnt="12"/>
      <dgm:spPr/>
    </dgm:pt>
    <dgm:pt modelId="{83669527-BB5A-4495-8DA7-1C67C2054CC2}" type="pres">
      <dgm:prSet presAssocID="{758DFF76-8267-4EC9-8BAF-5325724DA9AC}" presName="bottomArc2" presStyleLbl="parChTrans1D1" presStyleIdx="3" presStyleCnt="12"/>
      <dgm:spPr/>
    </dgm:pt>
    <dgm:pt modelId="{782C076A-2337-423B-8E51-71C26CEAF187}" type="pres">
      <dgm:prSet presAssocID="{758DFF76-8267-4EC9-8BAF-5325724DA9AC}" presName="topConnNode2" presStyleLbl="node2" presStyleIdx="0" presStyleCnt="0"/>
      <dgm:spPr/>
      <dgm:t>
        <a:bodyPr/>
        <a:lstStyle/>
        <a:p>
          <a:endParaRPr lang="en-US"/>
        </a:p>
      </dgm:t>
    </dgm:pt>
    <dgm:pt modelId="{549B8139-5F92-4299-9E33-2CA7893CEAA4}" type="pres">
      <dgm:prSet presAssocID="{758DFF76-8267-4EC9-8BAF-5325724DA9AC}" presName="hierChild4" presStyleCnt="0"/>
      <dgm:spPr/>
    </dgm:pt>
    <dgm:pt modelId="{9004E911-1B1E-43DD-9E05-AB7CF0C8D81C}" type="pres">
      <dgm:prSet presAssocID="{EB305CDD-081C-4CC4-BFC5-96272ED5A19E}" presName="Name28" presStyleLbl="parChTrans1D3" presStyleIdx="0" presStyleCnt="3"/>
      <dgm:spPr/>
      <dgm:t>
        <a:bodyPr/>
        <a:lstStyle/>
        <a:p>
          <a:endParaRPr lang="en-US"/>
        </a:p>
      </dgm:t>
    </dgm:pt>
    <dgm:pt modelId="{67E69F2A-5F46-4FF6-A28B-5546581668D0}" type="pres">
      <dgm:prSet presAssocID="{6C8DA460-9062-43F1-AF6F-3176C9BDA99B}" presName="hierRoot2" presStyleCnt="0">
        <dgm:presLayoutVars>
          <dgm:hierBranch val="init"/>
        </dgm:presLayoutVars>
      </dgm:prSet>
      <dgm:spPr/>
    </dgm:pt>
    <dgm:pt modelId="{A2E3D8CE-97F4-4394-85F5-EEC59684699C}" type="pres">
      <dgm:prSet presAssocID="{6C8DA460-9062-43F1-AF6F-3176C9BDA99B}" presName="rootComposite2" presStyleCnt="0"/>
      <dgm:spPr/>
    </dgm:pt>
    <dgm:pt modelId="{E91819E7-E33F-4A1A-AB4B-38B566F7772C}" type="pres">
      <dgm:prSet presAssocID="{6C8DA460-9062-43F1-AF6F-3176C9BDA99B}" presName="rootText2" presStyleLbl="alignAcc1" presStyleIdx="0" presStyleCnt="0" custScaleX="375946">
        <dgm:presLayoutVars>
          <dgm:chPref val="3"/>
        </dgm:presLayoutVars>
      </dgm:prSet>
      <dgm:spPr/>
      <dgm:t>
        <a:bodyPr/>
        <a:lstStyle/>
        <a:p>
          <a:endParaRPr lang="en-US"/>
        </a:p>
      </dgm:t>
    </dgm:pt>
    <dgm:pt modelId="{6F9040CF-FEF4-4779-A787-B72B4FDC96C0}" type="pres">
      <dgm:prSet presAssocID="{6C8DA460-9062-43F1-AF6F-3176C9BDA99B}" presName="topArc2" presStyleLbl="parChTrans1D1" presStyleIdx="4" presStyleCnt="12"/>
      <dgm:spPr/>
    </dgm:pt>
    <dgm:pt modelId="{80D1EA82-1E6E-408D-9110-D13FBA819A36}" type="pres">
      <dgm:prSet presAssocID="{6C8DA460-9062-43F1-AF6F-3176C9BDA99B}" presName="bottomArc2" presStyleLbl="parChTrans1D1" presStyleIdx="5" presStyleCnt="12"/>
      <dgm:spPr/>
    </dgm:pt>
    <dgm:pt modelId="{C04CBD35-7A56-4E2A-AE37-1A3029519049}" type="pres">
      <dgm:prSet presAssocID="{6C8DA460-9062-43F1-AF6F-3176C9BDA99B}" presName="topConnNode2" presStyleLbl="node3" presStyleIdx="0" presStyleCnt="0"/>
      <dgm:spPr/>
      <dgm:t>
        <a:bodyPr/>
        <a:lstStyle/>
        <a:p>
          <a:endParaRPr lang="en-US"/>
        </a:p>
      </dgm:t>
    </dgm:pt>
    <dgm:pt modelId="{61CF2302-4AE2-4524-9F1C-02F8712C2689}" type="pres">
      <dgm:prSet presAssocID="{6C8DA460-9062-43F1-AF6F-3176C9BDA99B}" presName="hierChild4" presStyleCnt="0"/>
      <dgm:spPr/>
    </dgm:pt>
    <dgm:pt modelId="{5B2EA221-EC85-498D-AC8E-E7F5CF3D8371}" type="pres">
      <dgm:prSet presAssocID="{6C8DA460-9062-43F1-AF6F-3176C9BDA99B}" presName="hierChild5" presStyleCnt="0"/>
      <dgm:spPr/>
    </dgm:pt>
    <dgm:pt modelId="{3498B5E0-7437-4711-948C-1FE21D75FE5C}" type="pres">
      <dgm:prSet presAssocID="{23E8C102-B221-47B2-8813-BE8DEB35CB92}" presName="Name28" presStyleLbl="parChTrans1D3" presStyleIdx="1" presStyleCnt="3"/>
      <dgm:spPr/>
      <dgm:t>
        <a:bodyPr/>
        <a:lstStyle/>
        <a:p>
          <a:endParaRPr lang="en-US"/>
        </a:p>
      </dgm:t>
    </dgm:pt>
    <dgm:pt modelId="{5BDB226F-EF4A-48C5-AE34-F4727D3A2372}" type="pres">
      <dgm:prSet presAssocID="{15CA0639-7B67-40B4-9989-99EC5D93F7DE}" presName="hierRoot2" presStyleCnt="0">
        <dgm:presLayoutVars>
          <dgm:hierBranch val="init"/>
        </dgm:presLayoutVars>
      </dgm:prSet>
      <dgm:spPr/>
    </dgm:pt>
    <dgm:pt modelId="{94B36FED-F5D5-46C9-95ED-53B704ADF91E}" type="pres">
      <dgm:prSet presAssocID="{15CA0639-7B67-40B4-9989-99EC5D93F7DE}" presName="rootComposite2" presStyleCnt="0"/>
      <dgm:spPr/>
    </dgm:pt>
    <dgm:pt modelId="{3872C8C1-918B-43BF-8A94-A29F476C5675}" type="pres">
      <dgm:prSet presAssocID="{15CA0639-7B67-40B4-9989-99EC5D93F7DE}" presName="rootText2" presStyleLbl="alignAcc1" presStyleIdx="0" presStyleCnt="0" custScaleX="323091">
        <dgm:presLayoutVars>
          <dgm:chPref val="3"/>
        </dgm:presLayoutVars>
      </dgm:prSet>
      <dgm:spPr/>
      <dgm:t>
        <a:bodyPr/>
        <a:lstStyle/>
        <a:p>
          <a:endParaRPr lang="en-US"/>
        </a:p>
      </dgm:t>
    </dgm:pt>
    <dgm:pt modelId="{DF34D593-E0D8-4602-A60D-645C155BEE85}" type="pres">
      <dgm:prSet presAssocID="{15CA0639-7B67-40B4-9989-99EC5D93F7DE}" presName="topArc2" presStyleLbl="parChTrans1D1" presStyleIdx="6" presStyleCnt="12"/>
      <dgm:spPr/>
    </dgm:pt>
    <dgm:pt modelId="{BC8BD2B7-5A08-4BC0-9B8F-0D2E63A421C0}" type="pres">
      <dgm:prSet presAssocID="{15CA0639-7B67-40B4-9989-99EC5D93F7DE}" presName="bottomArc2" presStyleLbl="parChTrans1D1" presStyleIdx="7" presStyleCnt="12"/>
      <dgm:spPr/>
    </dgm:pt>
    <dgm:pt modelId="{05FABB9C-3B0E-4FBC-93F9-BB151EEABF46}" type="pres">
      <dgm:prSet presAssocID="{15CA0639-7B67-40B4-9989-99EC5D93F7DE}" presName="topConnNode2" presStyleLbl="node3" presStyleIdx="0" presStyleCnt="0"/>
      <dgm:spPr/>
      <dgm:t>
        <a:bodyPr/>
        <a:lstStyle/>
        <a:p>
          <a:endParaRPr lang="en-US"/>
        </a:p>
      </dgm:t>
    </dgm:pt>
    <dgm:pt modelId="{3384CCFC-BDAA-4F4F-9EAE-A91BA2DA520D}" type="pres">
      <dgm:prSet presAssocID="{15CA0639-7B67-40B4-9989-99EC5D93F7DE}" presName="hierChild4" presStyleCnt="0"/>
      <dgm:spPr/>
    </dgm:pt>
    <dgm:pt modelId="{2B51C20F-CDDF-40A5-BC00-A858D69E30D7}" type="pres">
      <dgm:prSet presAssocID="{15CA0639-7B67-40B4-9989-99EC5D93F7DE}" presName="hierChild5" presStyleCnt="0"/>
      <dgm:spPr/>
    </dgm:pt>
    <dgm:pt modelId="{16A59CD7-2D47-D844-8897-8127DD846CFD}" type="pres">
      <dgm:prSet presAssocID="{E9DEC54E-1D6B-1B4D-98B4-73C9AE8AF319}" presName="Name28" presStyleLbl="parChTrans1D3" presStyleIdx="2" presStyleCnt="3"/>
      <dgm:spPr/>
    </dgm:pt>
    <dgm:pt modelId="{4B9CAC8D-E8CA-7249-A33E-B6203AC6DE04}" type="pres">
      <dgm:prSet presAssocID="{A7C356E6-DAC8-864E-AD26-72AA496BDC18}" presName="hierRoot2" presStyleCnt="0">
        <dgm:presLayoutVars>
          <dgm:hierBranch val="init"/>
        </dgm:presLayoutVars>
      </dgm:prSet>
      <dgm:spPr/>
    </dgm:pt>
    <dgm:pt modelId="{7C9E90F0-66A2-FB45-AA56-196232FD6B36}" type="pres">
      <dgm:prSet presAssocID="{A7C356E6-DAC8-864E-AD26-72AA496BDC18}" presName="rootComposite2" presStyleCnt="0"/>
      <dgm:spPr/>
    </dgm:pt>
    <dgm:pt modelId="{807CC01A-C259-3E4C-A1FD-5A14F105A102}" type="pres">
      <dgm:prSet presAssocID="{A7C356E6-DAC8-864E-AD26-72AA496BDC18}" presName="rootText2" presStyleLbl="alignAcc1" presStyleIdx="0" presStyleCnt="0" custScaleX="284466" custScaleY="120403">
        <dgm:presLayoutVars>
          <dgm:chPref val="3"/>
        </dgm:presLayoutVars>
      </dgm:prSet>
      <dgm:spPr/>
    </dgm:pt>
    <dgm:pt modelId="{B8E04442-1A29-DC4A-B776-4F80F3AB998E}" type="pres">
      <dgm:prSet presAssocID="{A7C356E6-DAC8-864E-AD26-72AA496BDC18}" presName="topArc2" presStyleLbl="parChTrans1D1" presStyleIdx="8" presStyleCnt="12"/>
      <dgm:spPr/>
    </dgm:pt>
    <dgm:pt modelId="{7B051BAB-F423-EA48-AD1F-B70F9FFA9640}" type="pres">
      <dgm:prSet presAssocID="{A7C356E6-DAC8-864E-AD26-72AA496BDC18}" presName="bottomArc2" presStyleLbl="parChTrans1D1" presStyleIdx="9" presStyleCnt="12"/>
      <dgm:spPr/>
    </dgm:pt>
    <dgm:pt modelId="{74043A46-4E86-544B-B066-88B8764F40D5}" type="pres">
      <dgm:prSet presAssocID="{A7C356E6-DAC8-864E-AD26-72AA496BDC18}" presName="topConnNode2" presStyleLbl="node3" presStyleIdx="0" presStyleCnt="0"/>
      <dgm:spPr/>
    </dgm:pt>
    <dgm:pt modelId="{735C9CDE-6A12-5B4D-B278-70B1BEB1A936}" type="pres">
      <dgm:prSet presAssocID="{A7C356E6-DAC8-864E-AD26-72AA496BDC18}" presName="hierChild4" presStyleCnt="0"/>
      <dgm:spPr/>
    </dgm:pt>
    <dgm:pt modelId="{6796DEAC-90F9-DA48-9703-5E18A41D4620}" type="pres">
      <dgm:prSet presAssocID="{A7C356E6-DAC8-864E-AD26-72AA496BDC18}" presName="hierChild5" presStyleCnt="0"/>
      <dgm:spPr/>
    </dgm:pt>
    <dgm:pt modelId="{91A13AA4-B229-47F0-A42F-BCEBCAD2D0CB}" type="pres">
      <dgm:prSet presAssocID="{758DFF76-8267-4EC9-8BAF-5325724DA9AC}" presName="hierChild5" presStyleCnt="0"/>
      <dgm:spPr/>
    </dgm:pt>
    <dgm:pt modelId="{52905E3F-DA06-467F-9B16-8BB2C935448F}" type="pres">
      <dgm:prSet presAssocID="{3C64627F-0502-423F-AAC2-CD9E016AA055}" presName="Name28" presStyleLbl="parChTrans1D2" presStyleIdx="1" presStyleCnt="2"/>
      <dgm:spPr/>
      <dgm:t>
        <a:bodyPr/>
        <a:lstStyle/>
        <a:p>
          <a:endParaRPr lang="en-US"/>
        </a:p>
      </dgm:t>
    </dgm:pt>
    <dgm:pt modelId="{377F79B9-0FF0-4318-99FD-4FD1A3019DE8}" type="pres">
      <dgm:prSet presAssocID="{89E9F85E-4429-4165-83DC-F92CEC77EC21}" presName="hierRoot2" presStyleCnt="0">
        <dgm:presLayoutVars>
          <dgm:hierBranch val="init"/>
        </dgm:presLayoutVars>
      </dgm:prSet>
      <dgm:spPr/>
    </dgm:pt>
    <dgm:pt modelId="{6EDC7537-73C2-4568-9778-B932ECA35D13}" type="pres">
      <dgm:prSet presAssocID="{89E9F85E-4429-4165-83DC-F92CEC77EC21}" presName="rootComposite2" presStyleCnt="0"/>
      <dgm:spPr/>
    </dgm:pt>
    <dgm:pt modelId="{6F7CBDAE-6579-453B-9FC6-7A1D513F0C60}" type="pres">
      <dgm:prSet presAssocID="{89E9F85E-4429-4165-83DC-F92CEC77EC21}" presName="rootText2" presStyleLbl="alignAcc1" presStyleIdx="0" presStyleCnt="0">
        <dgm:presLayoutVars>
          <dgm:chPref val="3"/>
        </dgm:presLayoutVars>
      </dgm:prSet>
      <dgm:spPr/>
      <dgm:t>
        <a:bodyPr/>
        <a:lstStyle/>
        <a:p>
          <a:endParaRPr lang="en-US"/>
        </a:p>
      </dgm:t>
    </dgm:pt>
    <dgm:pt modelId="{9E2D8503-61D1-4B00-A676-9014EBA02F61}" type="pres">
      <dgm:prSet presAssocID="{89E9F85E-4429-4165-83DC-F92CEC77EC21}" presName="topArc2" presStyleLbl="parChTrans1D1" presStyleIdx="10" presStyleCnt="12"/>
      <dgm:spPr/>
    </dgm:pt>
    <dgm:pt modelId="{D8339145-352A-49F5-A89C-F040B97FA619}" type="pres">
      <dgm:prSet presAssocID="{89E9F85E-4429-4165-83DC-F92CEC77EC21}" presName="bottomArc2" presStyleLbl="parChTrans1D1" presStyleIdx="11" presStyleCnt="12"/>
      <dgm:spPr/>
    </dgm:pt>
    <dgm:pt modelId="{5B38768D-D3A7-4B36-B7A5-5494862B79AA}" type="pres">
      <dgm:prSet presAssocID="{89E9F85E-4429-4165-83DC-F92CEC77EC21}" presName="topConnNode2" presStyleLbl="node2" presStyleIdx="0" presStyleCnt="0"/>
      <dgm:spPr/>
      <dgm:t>
        <a:bodyPr/>
        <a:lstStyle/>
        <a:p>
          <a:endParaRPr lang="en-US"/>
        </a:p>
      </dgm:t>
    </dgm:pt>
    <dgm:pt modelId="{017EF834-7FC9-40EB-B19B-8426A5BA8B0F}" type="pres">
      <dgm:prSet presAssocID="{89E9F85E-4429-4165-83DC-F92CEC77EC21}" presName="hierChild4" presStyleCnt="0"/>
      <dgm:spPr/>
    </dgm:pt>
    <dgm:pt modelId="{6D510FDC-7D75-429D-9AD5-D6CC77C91908}" type="pres">
      <dgm:prSet presAssocID="{89E9F85E-4429-4165-83DC-F92CEC77EC21}" presName="hierChild5" presStyleCnt="0"/>
      <dgm:spPr/>
    </dgm:pt>
    <dgm:pt modelId="{CE9373EB-D164-4264-A0C1-DFB42728816D}" type="pres">
      <dgm:prSet presAssocID="{F3A51E32-7CA2-48FA-8C15-2EEE8E639BFA}" presName="hierChild3" presStyleCnt="0"/>
      <dgm:spPr/>
    </dgm:pt>
  </dgm:ptLst>
  <dgm:cxnLst>
    <dgm:cxn modelId="{0C757235-1D3A-421D-8DF8-F8D83408B872}" srcId="{758DFF76-8267-4EC9-8BAF-5325724DA9AC}" destId="{15CA0639-7B67-40B4-9989-99EC5D93F7DE}" srcOrd="1" destOrd="0" parTransId="{23E8C102-B221-47B2-8813-BE8DEB35CB92}" sibTransId="{2652CAC0-C1FA-4FAE-89FC-836A43EF38DF}"/>
    <dgm:cxn modelId="{96500D70-2050-44C9-A668-B12F593BD51F}" srcId="{03CABBBC-3CEC-4149-ABBD-F8405B6B82A0}" destId="{F3A51E32-7CA2-48FA-8C15-2EEE8E639BFA}" srcOrd="0" destOrd="0" parTransId="{7D23BA47-2AC2-4AE2-ABC9-2A662194D8E1}" sibTransId="{1C7F5FBC-8D83-4A89-8013-7759D8D2FF46}"/>
    <dgm:cxn modelId="{3B438C9D-FF75-474B-AFD2-1BDB93FF3CAF}" srcId="{758DFF76-8267-4EC9-8BAF-5325724DA9AC}" destId="{A7C356E6-DAC8-864E-AD26-72AA496BDC18}" srcOrd="2" destOrd="0" parTransId="{E9DEC54E-1D6B-1B4D-98B4-73C9AE8AF319}" sibTransId="{3DE87230-D54C-384B-A5B0-1707D462D1EF}"/>
    <dgm:cxn modelId="{6C39B094-9090-4733-85F1-6C23FF43DE6D}" type="presOf" srcId="{89E9F85E-4429-4165-83DC-F92CEC77EC21}" destId="{5B38768D-D3A7-4B36-B7A5-5494862B79AA}" srcOrd="1" destOrd="0" presId="urn:microsoft.com/office/officeart/2008/layout/HalfCircleOrganizationChart"/>
    <dgm:cxn modelId="{7746B2FC-68A3-4AE7-9DA0-727EA28DD3C0}" type="presOf" srcId="{560C8A6D-28B9-417A-A1F4-632884F5AADA}" destId="{C39D5015-8D05-4D9E-BBDF-5EDA37C67433}" srcOrd="0" destOrd="0" presId="urn:microsoft.com/office/officeart/2008/layout/HalfCircleOrganizationChart"/>
    <dgm:cxn modelId="{23925652-E9BA-4101-9E86-CA590AECB8AF}" type="presOf" srcId="{F3A51E32-7CA2-48FA-8C15-2EEE8E639BFA}" destId="{580092F4-687A-4581-BA2D-793D520D6FFC}" srcOrd="1" destOrd="0" presId="urn:microsoft.com/office/officeart/2008/layout/HalfCircleOrganizationChart"/>
    <dgm:cxn modelId="{A0A0B3F6-3494-4368-8EC8-D91E6B64033A}" type="presOf" srcId="{758DFF76-8267-4EC9-8BAF-5325724DA9AC}" destId="{8255576D-7E83-4FD7-A463-1D3D61EAB209}" srcOrd="0" destOrd="0" presId="urn:microsoft.com/office/officeart/2008/layout/HalfCircleOrganizationChart"/>
    <dgm:cxn modelId="{6FF907F4-7FEC-3342-8F70-A89108AF5351}" type="presOf" srcId="{E9DEC54E-1D6B-1B4D-98B4-73C9AE8AF319}" destId="{16A59CD7-2D47-D844-8897-8127DD846CFD}" srcOrd="0" destOrd="0" presId="urn:microsoft.com/office/officeart/2008/layout/HalfCircleOrganizationChart"/>
    <dgm:cxn modelId="{E4F938E3-8C9A-4973-A106-1827700E2733}" srcId="{758DFF76-8267-4EC9-8BAF-5325724DA9AC}" destId="{6C8DA460-9062-43F1-AF6F-3176C9BDA99B}" srcOrd="0" destOrd="0" parTransId="{EB305CDD-081C-4CC4-BFC5-96272ED5A19E}" sibTransId="{CBBA4E4E-32B9-479F-8671-2C15243C266E}"/>
    <dgm:cxn modelId="{21C8A795-EB2A-45FC-BAB6-50E25E97D896}" type="presOf" srcId="{23E8C102-B221-47B2-8813-BE8DEB35CB92}" destId="{3498B5E0-7437-4711-948C-1FE21D75FE5C}" srcOrd="0" destOrd="0" presId="urn:microsoft.com/office/officeart/2008/layout/HalfCircleOrganizationChart"/>
    <dgm:cxn modelId="{47E8B08D-99B6-1743-A19E-5E2E99C9EE9A}" type="presOf" srcId="{A7C356E6-DAC8-864E-AD26-72AA496BDC18}" destId="{807CC01A-C259-3E4C-A1FD-5A14F105A102}" srcOrd="0" destOrd="0" presId="urn:microsoft.com/office/officeart/2008/layout/HalfCircleOrganizationChart"/>
    <dgm:cxn modelId="{397A9D27-EF3A-4878-B685-8DF7CD4B890A}" type="presOf" srcId="{3C64627F-0502-423F-AAC2-CD9E016AA055}" destId="{52905E3F-DA06-467F-9B16-8BB2C935448F}" srcOrd="0" destOrd="0" presId="urn:microsoft.com/office/officeart/2008/layout/HalfCircleOrganizationChart"/>
    <dgm:cxn modelId="{C5AE7F9F-9737-4167-B7D7-6AA3BD96888C}" type="presOf" srcId="{F3A51E32-7CA2-48FA-8C15-2EEE8E639BFA}" destId="{42FCB68F-5712-45F4-B9EB-7759088C8A6F}" srcOrd="0" destOrd="0" presId="urn:microsoft.com/office/officeart/2008/layout/HalfCircleOrganizationChart"/>
    <dgm:cxn modelId="{A263C022-C40C-434B-BC35-7B48AAB6B367}" type="presOf" srcId="{15CA0639-7B67-40B4-9989-99EC5D93F7DE}" destId="{05FABB9C-3B0E-4FBC-93F9-BB151EEABF46}" srcOrd="1" destOrd="0" presId="urn:microsoft.com/office/officeart/2008/layout/HalfCircleOrganizationChart"/>
    <dgm:cxn modelId="{BC4654D3-4A71-4DE6-8FE0-FF97CC0AE32F}" type="presOf" srcId="{15CA0639-7B67-40B4-9989-99EC5D93F7DE}" destId="{3872C8C1-918B-43BF-8A94-A29F476C5675}" srcOrd="0" destOrd="0" presId="urn:microsoft.com/office/officeart/2008/layout/HalfCircleOrganizationChart"/>
    <dgm:cxn modelId="{AF8E48EF-45C8-422B-BDD6-22D55EAD68EF}" srcId="{F3A51E32-7CA2-48FA-8C15-2EEE8E639BFA}" destId="{89E9F85E-4429-4165-83DC-F92CEC77EC21}" srcOrd="1" destOrd="0" parTransId="{3C64627F-0502-423F-AAC2-CD9E016AA055}" sibTransId="{61D61224-449F-4A92-93CC-793BBDDF1302}"/>
    <dgm:cxn modelId="{6815360F-A3D5-4794-A103-C5BD04758AFE}" srcId="{F3A51E32-7CA2-48FA-8C15-2EEE8E639BFA}" destId="{758DFF76-8267-4EC9-8BAF-5325724DA9AC}" srcOrd="0" destOrd="0" parTransId="{560C8A6D-28B9-417A-A1F4-632884F5AADA}" sibTransId="{A00DB0BE-C2D6-464E-B718-BDE788284901}"/>
    <dgm:cxn modelId="{6CABE864-08D8-4D45-A9D7-5F68343C7959}" type="presOf" srcId="{758DFF76-8267-4EC9-8BAF-5325724DA9AC}" destId="{782C076A-2337-423B-8E51-71C26CEAF187}" srcOrd="1" destOrd="0" presId="urn:microsoft.com/office/officeart/2008/layout/HalfCircleOrganizationChart"/>
    <dgm:cxn modelId="{FCE25A77-0720-4494-8E43-9F823603DE3E}" type="presOf" srcId="{EB305CDD-081C-4CC4-BFC5-96272ED5A19E}" destId="{9004E911-1B1E-43DD-9E05-AB7CF0C8D81C}" srcOrd="0" destOrd="0" presId="urn:microsoft.com/office/officeart/2008/layout/HalfCircleOrganizationChart"/>
    <dgm:cxn modelId="{F860AEED-063A-4028-A2A3-DAE5A9DC88AD}" type="presOf" srcId="{6C8DA460-9062-43F1-AF6F-3176C9BDA99B}" destId="{C04CBD35-7A56-4E2A-AE37-1A3029519049}" srcOrd="1" destOrd="0" presId="urn:microsoft.com/office/officeart/2008/layout/HalfCircleOrganizationChart"/>
    <dgm:cxn modelId="{2C0F4716-348C-491A-B80D-EDB3E9C14F63}" type="presOf" srcId="{6C8DA460-9062-43F1-AF6F-3176C9BDA99B}" destId="{E91819E7-E33F-4A1A-AB4B-38B566F7772C}" srcOrd="0" destOrd="0" presId="urn:microsoft.com/office/officeart/2008/layout/HalfCircleOrganizationChart"/>
    <dgm:cxn modelId="{4D794419-0B39-408C-B3D6-AB5D098D39CB}" type="presOf" srcId="{89E9F85E-4429-4165-83DC-F92CEC77EC21}" destId="{6F7CBDAE-6579-453B-9FC6-7A1D513F0C60}" srcOrd="0" destOrd="0" presId="urn:microsoft.com/office/officeart/2008/layout/HalfCircleOrganizationChart"/>
    <dgm:cxn modelId="{9DEDA881-9BA6-AE44-9631-89B4C61C95A9}" type="presOf" srcId="{A7C356E6-DAC8-864E-AD26-72AA496BDC18}" destId="{74043A46-4E86-544B-B066-88B8764F40D5}" srcOrd="1" destOrd="0" presId="urn:microsoft.com/office/officeart/2008/layout/HalfCircleOrganizationChart"/>
    <dgm:cxn modelId="{3E614F61-1675-4FB8-932A-2B5D8A9FF1BD}" type="presOf" srcId="{03CABBBC-3CEC-4149-ABBD-F8405B6B82A0}" destId="{FEBFD248-4B70-4719-B7EE-E0F8C0BF8683}" srcOrd="0" destOrd="0" presId="urn:microsoft.com/office/officeart/2008/layout/HalfCircleOrganizationChart"/>
    <dgm:cxn modelId="{12E80544-DB85-4F5C-9569-04FD1CC051C4}" type="presParOf" srcId="{FEBFD248-4B70-4719-B7EE-E0F8C0BF8683}" destId="{DA5CB3CB-78B6-4114-8196-826A640DE2FF}" srcOrd="0" destOrd="0" presId="urn:microsoft.com/office/officeart/2008/layout/HalfCircleOrganizationChart"/>
    <dgm:cxn modelId="{C26A67AC-D4FC-435C-90AA-3981AEEA8851}" type="presParOf" srcId="{DA5CB3CB-78B6-4114-8196-826A640DE2FF}" destId="{48790F0D-7D8A-4DC1-AC4A-19AB7853484F}" srcOrd="0" destOrd="0" presId="urn:microsoft.com/office/officeart/2008/layout/HalfCircleOrganizationChart"/>
    <dgm:cxn modelId="{D180888D-F188-4E34-BF35-FF30D470BC76}" type="presParOf" srcId="{48790F0D-7D8A-4DC1-AC4A-19AB7853484F}" destId="{42FCB68F-5712-45F4-B9EB-7759088C8A6F}" srcOrd="0" destOrd="0" presId="urn:microsoft.com/office/officeart/2008/layout/HalfCircleOrganizationChart"/>
    <dgm:cxn modelId="{F2559AE4-4AA8-4FDD-B249-B7D102649B27}" type="presParOf" srcId="{48790F0D-7D8A-4DC1-AC4A-19AB7853484F}" destId="{4B07A382-0F55-4C3F-9279-FB62F8E40EE0}" srcOrd="1" destOrd="0" presId="urn:microsoft.com/office/officeart/2008/layout/HalfCircleOrganizationChart"/>
    <dgm:cxn modelId="{E3703906-47F1-4911-A10B-63FCBF26D5CA}" type="presParOf" srcId="{48790F0D-7D8A-4DC1-AC4A-19AB7853484F}" destId="{05CC65A4-6107-4C22-8A4E-BBE0279F8C23}" srcOrd="2" destOrd="0" presId="urn:microsoft.com/office/officeart/2008/layout/HalfCircleOrganizationChart"/>
    <dgm:cxn modelId="{4F702531-0C63-493D-9D4E-3D723BF457EC}" type="presParOf" srcId="{48790F0D-7D8A-4DC1-AC4A-19AB7853484F}" destId="{580092F4-687A-4581-BA2D-793D520D6FFC}" srcOrd="3" destOrd="0" presId="urn:microsoft.com/office/officeart/2008/layout/HalfCircleOrganizationChart"/>
    <dgm:cxn modelId="{F6F48084-E63C-4701-A678-90200CAEB4F9}" type="presParOf" srcId="{DA5CB3CB-78B6-4114-8196-826A640DE2FF}" destId="{FBBD6808-A787-4164-B4FD-AF366E39D3BD}" srcOrd="1" destOrd="0" presId="urn:microsoft.com/office/officeart/2008/layout/HalfCircleOrganizationChart"/>
    <dgm:cxn modelId="{B496C4E7-FA68-4951-9D00-F3470E0D33DE}" type="presParOf" srcId="{FBBD6808-A787-4164-B4FD-AF366E39D3BD}" destId="{C39D5015-8D05-4D9E-BBDF-5EDA37C67433}" srcOrd="0" destOrd="0" presId="urn:microsoft.com/office/officeart/2008/layout/HalfCircleOrganizationChart"/>
    <dgm:cxn modelId="{1CD8A6D6-9E1E-4832-A087-B44C32E659E1}" type="presParOf" srcId="{FBBD6808-A787-4164-B4FD-AF366E39D3BD}" destId="{A557D810-8E54-49A8-8BB9-B9A24A0B102C}" srcOrd="1" destOrd="0" presId="urn:microsoft.com/office/officeart/2008/layout/HalfCircleOrganizationChart"/>
    <dgm:cxn modelId="{D36AC5B0-86A9-4B23-839B-8B4017BCCCF8}" type="presParOf" srcId="{A557D810-8E54-49A8-8BB9-B9A24A0B102C}" destId="{C2739898-2C76-4141-8005-74629AD74F37}" srcOrd="0" destOrd="0" presId="urn:microsoft.com/office/officeart/2008/layout/HalfCircleOrganizationChart"/>
    <dgm:cxn modelId="{2082BF70-F4A2-4A13-B2D5-20C3471CBD9D}" type="presParOf" srcId="{C2739898-2C76-4141-8005-74629AD74F37}" destId="{8255576D-7E83-4FD7-A463-1D3D61EAB209}" srcOrd="0" destOrd="0" presId="urn:microsoft.com/office/officeart/2008/layout/HalfCircleOrganizationChart"/>
    <dgm:cxn modelId="{7393D091-399D-4EAF-A89A-02E7A896AC24}" type="presParOf" srcId="{C2739898-2C76-4141-8005-74629AD74F37}" destId="{D849C087-703B-4C6A-9CC1-81A540548D61}" srcOrd="1" destOrd="0" presId="urn:microsoft.com/office/officeart/2008/layout/HalfCircleOrganizationChart"/>
    <dgm:cxn modelId="{B892EF87-DE2F-40DB-A324-A0B40E0FCBC8}" type="presParOf" srcId="{C2739898-2C76-4141-8005-74629AD74F37}" destId="{83669527-BB5A-4495-8DA7-1C67C2054CC2}" srcOrd="2" destOrd="0" presId="urn:microsoft.com/office/officeart/2008/layout/HalfCircleOrganizationChart"/>
    <dgm:cxn modelId="{2ACB60CE-AEA8-45C8-985D-D3DB0E7F7543}" type="presParOf" srcId="{C2739898-2C76-4141-8005-74629AD74F37}" destId="{782C076A-2337-423B-8E51-71C26CEAF187}" srcOrd="3" destOrd="0" presId="urn:microsoft.com/office/officeart/2008/layout/HalfCircleOrganizationChart"/>
    <dgm:cxn modelId="{79185757-B6DA-489C-9A26-AA07CB810114}" type="presParOf" srcId="{A557D810-8E54-49A8-8BB9-B9A24A0B102C}" destId="{549B8139-5F92-4299-9E33-2CA7893CEAA4}" srcOrd="1" destOrd="0" presId="urn:microsoft.com/office/officeart/2008/layout/HalfCircleOrganizationChart"/>
    <dgm:cxn modelId="{F7194F42-080A-4883-BDAD-34FF1ABAB9EE}" type="presParOf" srcId="{549B8139-5F92-4299-9E33-2CA7893CEAA4}" destId="{9004E911-1B1E-43DD-9E05-AB7CF0C8D81C}" srcOrd="0" destOrd="0" presId="urn:microsoft.com/office/officeart/2008/layout/HalfCircleOrganizationChart"/>
    <dgm:cxn modelId="{9566A757-4CE9-42C5-BC58-162811C5D986}" type="presParOf" srcId="{549B8139-5F92-4299-9E33-2CA7893CEAA4}" destId="{67E69F2A-5F46-4FF6-A28B-5546581668D0}" srcOrd="1" destOrd="0" presId="urn:microsoft.com/office/officeart/2008/layout/HalfCircleOrganizationChart"/>
    <dgm:cxn modelId="{1749C394-6C03-4239-8563-2E84723D35E6}" type="presParOf" srcId="{67E69F2A-5F46-4FF6-A28B-5546581668D0}" destId="{A2E3D8CE-97F4-4394-85F5-EEC59684699C}" srcOrd="0" destOrd="0" presId="urn:microsoft.com/office/officeart/2008/layout/HalfCircleOrganizationChart"/>
    <dgm:cxn modelId="{EC85F636-8617-455E-8503-4D5E1121EEDC}" type="presParOf" srcId="{A2E3D8CE-97F4-4394-85F5-EEC59684699C}" destId="{E91819E7-E33F-4A1A-AB4B-38B566F7772C}" srcOrd="0" destOrd="0" presId="urn:microsoft.com/office/officeart/2008/layout/HalfCircleOrganizationChart"/>
    <dgm:cxn modelId="{A700971E-64A9-45EC-A563-2B89AF5C3601}" type="presParOf" srcId="{A2E3D8CE-97F4-4394-85F5-EEC59684699C}" destId="{6F9040CF-FEF4-4779-A787-B72B4FDC96C0}" srcOrd="1" destOrd="0" presId="urn:microsoft.com/office/officeart/2008/layout/HalfCircleOrganizationChart"/>
    <dgm:cxn modelId="{9127B272-4485-48A0-99F8-451932D12F44}" type="presParOf" srcId="{A2E3D8CE-97F4-4394-85F5-EEC59684699C}" destId="{80D1EA82-1E6E-408D-9110-D13FBA819A36}" srcOrd="2" destOrd="0" presId="urn:microsoft.com/office/officeart/2008/layout/HalfCircleOrganizationChart"/>
    <dgm:cxn modelId="{61B71744-6486-4836-AC8E-EA1BE9AC910A}" type="presParOf" srcId="{A2E3D8CE-97F4-4394-85F5-EEC59684699C}" destId="{C04CBD35-7A56-4E2A-AE37-1A3029519049}" srcOrd="3" destOrd="0" presId="urn:microsoft.com/office/officeart/2008/layout/HalfCircleOrganizationChart"/>
    <dgm:cxn modelId="{E0E6BAE6-73F2-4ACF-99D2-58198C16E27E}" type="presParOf" srcId="{67E69F2A-5F46-4FF6-A28B-5546581668D0}" destId="{61CF2302-4AE2-4524-9F1C-02F8712C2689}" srcOrd="1" destOrd="0" presId="urn:microsoft.com/office/officeart/2008/layout/HalfCircleOrganizationChart"/>
    <dgm:cxn modelId="{921248D7-E91F-4FD6-B952-8B6CDD55E198}" type="presParOf" srcId="{67E69F2A-5F46-4FF6-A28B-5546581668D0}" destId="{5B2EA221-EC85-498D-AC8E-E7F5CF3D8371}" srcOrd="2" destOrd="0" presId="urn:microsoft.com/office/officeart/2008/layout/HalfCircleOrganizationChart"/>
    <dgm:cxn modelId="{7062BB5F-837A-4FD5-A8E7-2CB0335EE83A}" type="presParOf" srcId="{549B8139-5F92-4299-9E33-2CA7893CEAA4}" destId="{3498B5E0-7437-4711-948C-1FE21D75FE5C}" srcOrd="2" destOrd="0" presId="urn:microsoft.com/office/officeart/2008/layout/HalfCircleOrganizationChart"/>
    <dgm:cxn modelId="{85D494A4-C6A9-4212-8F54-EBAEF0F3CE13}" type="presParOf" srcId="{549B8139-5F92-4299-9E33-2CA7893CEAA4}" destId="{5BDB226F-EF4A-48C5-AE34-F4727D3A2372}" srcOrd="3" destOrd="0" presId="urn:microsoft.com/office/officeart/2008/layout/HalfCircleOrganizationChart"/>
    <dgm:cxn modelId="{7DD8F8B7-9599-4DD9-9577-03087B76FC57}" type="presParOf" srcId="{5BDB226F-EF4A-48C5-AE34-F4727D3A2372}" destId="{94B36FED-F5D5-46C9-95ED-53B704ADF91E}" srcOrd="0" destOrd="0" presId="urn:microsoft.com/office/officeart/2008/layout/HalfCircleOrganizationChart"/>
    <dgm:cxn modelId="{4BAFD3E0-7520-4D39-B060-A1B11EA43347}" type="presParOf" srcId="{94B36FED-F5D5-46C9-95ED-53B704ADF91E}" destId="{3872C8C1-918B-43BF-8A94-A29F476C5675}" srcOrd="0" destOrd="0" presId="urn:microsoft.com/office/officeart/2008/layout/HalfCircleOrganizationChart"/>
    <dgm:cxn modelId="{DEBE7CC5-36D8-48ED-8FB7-FD98FBB76DCD}" type="presParOf" srcId="{94B36FED-F5D5-46C9-95ED-53B704ADF91E}" destId="{DF34D593-E0D8-4602-A60D-645C155BEE85}" srcOrd="1" destOrd="0" presId="urn:microsoft.com/office/officeart/2008/layout/HalfCircleOrganizationChart"/>
    <dgm:cxn modelId="{2E573F1C-B405-474A-B41E-66142E53A016}" type="presParOf" srcId="{94B36FED-F5D5-46C9-95ED-53B704ADF91E}" destId="{BC8BD2B7-5A08-4BC0-9B8F-0D2E63A421C0}" srcOrd="2" destOrd="0" presId="urn:microsoft.com/office/officeart/2008/layout/HalfCircleOrganizationChart"/>
    <dgm:cxn modelId="{C10A5C87-5AA9-4F80-A251-A33CF26673B3}" type="presParOf" srcId="{94B36FED-F5D5-46C9-95ED-53B704ADF91E}" destId="{05FABB9C-3B0E-4FBC-93F9-BB151EEABF46}" srcOrd="3" destOrd="0" presId="urn:microsoft.com/office/officeart/2008/layout/HalfCircleOrganizationChart"/>
    <dgm:cxn modelId="{7B279B42-FC72-4B91-9395-1CFA23508AD4}" type="presParOf" srcId="{5BDB226F-EF4A-48C5-AE34-F4727D3A2372}" destId="{3384CCFC-BDAA-4F4F-9EAE-A91BA2DA520D}" srcOrd="1" destOrd="0" presId="urn:microsoft.com/office/officeart/2008/layout/HalfCircleOrganizationChart"/>
    <dgm:cxn modelId="{33E8B2FC-78E7-4FA5-ABDC-B85CE476F41A}" type="presParOf" srcId="{5BDB226F-EF4A-48C5-AE34-F4727D3A2372}" destId="{2B51C20F-CDDF-40A5-BC00-A858D69E30D7}" srcOrd="2" destOrd="0" presId="urn:microsoft.com/office/officeart/2008/layout/HalfCircleOrganizationChart"/>
    <dgm:cxn modelId="{EA5A09E6-33E2-5041-8DB8-77A448541672}" type="presParOf" srcId="{549B8139-5F92-4299-9E33-2CA7893CEAA4}" destId="{16A59CD7-2D47-D844-8897-8127DD846CFD}" srcOrd="4" destOrd="0" presId="urn:microsoft.com/office/officeart/2008/layout/HalfCircleOrganizationChart"/>
    <dgm:cxn modelId="{16E8A241-DFE0-7642-BB80-46E67DB29F7A}" type="presParOf" srcId="{549B8139-5F92-4299-9E33-2CA7893CEAA4}" destId="{4B9CAC8D-E8CA-7249-A33E-B6203AC6DE04}" srcOrd="5" destOrd="0" presId="urn:microsoft.com/office/officeart/2008/layout/HalfCircleOrganizationChart"/>
    <dgm:cxn modelId="{2CE60823-2418-E04D-BFC3-70B8BBF86C5F}" type="presParOf" srcId="{4B9CAC8D-E8CA-7249-A33E-B6203AC6DE04}" destId="{7C9E90F0-66A2-FB45-AA56-196232FD6B36}" srcOrd="0" destOrd="0" presId="urn:microsoft.com/office/officeart/2008/layout/HalfCircleOrganizationChart"/>
    <dgm:cxn modelId="{6AE3D8DD-7774-524A-9A9F-0367D2F8E868}" type="presParOf" srcId="{7C9E90F0-66A2-FB45-AA56-196232FD6B36}" destId="{807CC01A-C259-3E4C-A1FD-5A14F105A102}" srcOrd="0" destOrd="0" presId="urn:microsoft.com/office/officeart/2008/layout/HalfCircleOrganizationChart"/>
    <dgm:cxn modelId="{59A7C5FF-F172-2B4F-B90B-BB5EA1AF766D}" type="presParOf" srcId="{7C9E90F0-66A2-FB45-AA56-196232FD6B36}" destId="{B8E04442-1A29-DC4A-B776-4F80F3AB998E}" srcOrd="1" destOrd="0" presId="urn:microsoft.com/office/officeart/2008/layout/HalfCircleOrganizationChart"/>
    <dgm:cxn modelId="{B003B0A4-F155-6243-B7AF-52A5B6C64BB4}" type="presParOf" srcId="{7C9E90F0-66A2-FB45-AA56-196232FD6B36}" destId="{7B051BAB-F423-EA48-AD1F-B70F9FFA9640}" srcOrd="2" destOrd="0" presId="urn:microsoft.com/office/officeart/2008/layout/HalfCircleOrganizationChart"/>
    <dgm:cxn modelId="{DAD5BF25-A45C-B24C-B6EB-639088C302A6}" type="presParOf" srcId="{7C9E90F0-66A2-FB45-AA56-196232FD6B36}" destId="{74043A46-4E86-544B-B066-88B8764F40D5}" srcOrd="3" destOrd="0" presId="urn:microsoft.com/office/officeart/2008/layout/HalfCircleOrganizationChart"/>
    <dgm:cxn modelId="{AFEDBC94-FE9B-8547-AC60-5E2776D83155}" type="presParOf" srcId="{4B9CAC8D-E8CA-7249-A33E-B6203AC6DE04}" destId="{735C9CDE-6A12-5B4D-B278-70B1BEB1A936}" srcOrd="1" destOrd="0" presId="urn:microsoft.com/office/officeart/2008/layout/HalfCircleOrganizationChart"/>
    <dgm:cxn modelId="{4B1E28AB-2726-9D45-AAC5-B5E65916A005}" type="presParOf" srcId="{4B9CAC8D-E8CA-7249-A33E-B6203AC6DE04}" destId="{6796DEAC-90F9-DA48-9703-5E18A41D4620}" srcOrd="2" destOrd="0" presId="urn:microsoft.com/office/officeart/2008/layout/HalfCircleOrganizationChart"/>
    <dgm:cxn modelId="{B90A9548-EDF0-4ECD-BCF5-4398D9DF2C89}" type="presParOf" srcId="{A557D810-8E54-49A8-8BB9-B9A24A0B102C}" destId="{91A13AA4-B229-47F0-A42F-BCEBCAD2D0CB}" srcOrd="2" destOrd="0" presId="urn:microsoft.com/office/officeart/2008/layout/HalfCircleOrganizationChart"/>
    <dgm:cxn modelId="{C3DDA115-1ED4-4E5E-959D-2AE6EC88BB08}" type="presParOf" srcId="{FBBD6808-A787-4164-B4FD-AF366E39D3BD}" destId="{52905E3F-DA06-467F-9B16-8BB2C935448F}" srcOrd="2" destOrd="0" presId="urn:microsoft.com/office/officeart/2008/layout/HalfCircleOrganizationChart"/>
    <dgm:cxn modelId="{2E2355AB-5E9A-4742-9D4C-A78505229E14}" type="presParOf" srcId="{FBBD6808-A787-4164-B4FD-AF366E39D3BD}" destId="{377F79B9-0FF0-4318-99FD-4FD1A3019DE8}" srcOrd="3" destOrd="0" presId="urn:microsoft.com/office/officeart/2008/layout/HalfCircleOrganizationChart"/>
    <dgm:cxn modelId="{FF4CECDE-4684-4F8A-A90F-97E74DAF0CBB}" type="presParOf" srcId="{377F79B9-0FF0-4318-99FD-4FD1A3019DE8}" destId="{6EDC7537-73C2-4568-9778-B932ECA35D13}" srcOrd="0" destOrd="0" presId="urn:microsoft.com/office/officeart/2008/layout/HalfCircleOrganizationChart"/>
    <dgm:cxn modelId="{545F5B7A-0A21-471F-802C-B6E0509A36AB}" type="presParOf" srcId="{6EDC7537-73C2-4568-9778-B932ECA35D13}" destId="{6F7CBDAE-6579-453B-9FC6-7A1D513F0C60}" srcOrd="0" destOrd="0" presId="urn:microsoft.com/office/officeart/2008/layout/HalfCircleOrganizationChart"/>
    <dgm:cxn modelId="{A699B203-84AC-48A8-91A0-DC44F33C8DDF}" type="presParOf" srcId="{6EDC7537-73C2-4568-9778-B932ECA35D13}" destId="{9E2D8503-61D1-4B00-A676-9014EBA02F61}" srcOrd="1" destOrd="0" presId="urn:microsoft.com/office/officeart/2008/layout/HalfCircleOrganizationChart"/>
    <dgm:cxn modelId="{07F0B941-D806-42FA-AF46-A2717AB054CB}" type="presParOf" srcId="{6EDC7537-73C2-4568-9778-B932ECA35D13}" destId="{D8339145-352A-49F5-A89C-F040B97FA619}" srcOrd="2" destOrd="0" presId="urn:microsoft.com/office/officeart/2008/layout/HalfCircleOrganizationChart"/>
    <dgm:cxn modelId="{C691374C-8147-4150-9F6D-789CDB16DFAF}" type="presParOf" srcId="{6EDC7537-73C2-4568-9778-B932ECA35D13}" destId="{5B38768D-D3A7-4B36-B7A5-5494862B79AA}" srcOrd="3" destOrd="0" presId="urn:microsoft.com/office/officeart/2008/layout/HalfCircleOrganizationChart"/>
    <dgm:cxn modelId="{F7E4F8FF-E680-4C42-8365-11E410CE4F07}" type="presParOf" srcId="{377F79B9-0FF0-4318-99FD-4FD1A3019DE8}" destId="{017EF834-7FC9-40EB-B19B-8426A5BA8B0F}" srcOrd="1" destOrd="0" presId="urn:microsoft.com/office/officeart/2008/layout/HalfCircleOrganizationChart"/>
    <dgm:cxn modelId="{4294347E-FD06-46D4-A98C-F30B66E81BB7}" type="presParOf" srcId="{377F79B9-0FF0-4318-99FD-4FD1A3019DE8}" destId="{6D510FDC-7D75-429D-9AD5-D6CC77C91908}" srcOrd="2" destOrd="0" presId="urn:microsoft.com/office/officeart/2008/layout/HalfCircleOrganizationChart"/>
    <dgm:cxn modelId="{77D52AE2-4B4E-4834-B874-E026AD244C59}" type="presParOf" srcId="{DA5CB3CB-78B6-4114-8196-826A640DE2FF}" destId="{CE9373EB-D164-4264-A0C1-DFB42728816D}" srcOrd="2" destOrd="0" presId="urn:microsoft.com/office/officeart/2008/layout/HalfCircleOrganizationChart"/>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EB11CD-7DAE-46B3-BCA1-25599AC86753}"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F45CC292-4CC0-4DD7-A818-8664EC5A0734}">
      <dgm:prSet phldrT="[Text]" custT="1"/>
      <dgm:spPr/>
      <dgm:t>
        <a:bodyPr/>
        <a:lstStyle/>
        <a:p>
          <a:r>
            <a:rPr lang="en-US" sz="2800" b="1" dirty="0" err="1" smtClean="0">
              <a:latin typeface="Cambria" panose="02040503050406030204" pitchFamily="18" charset="0"/>
            </a:rPr>
            <a:t>Biosurfactants</a:t>
          </a:r>
          <a:endParaRPr lang="en-US" sz="2800" b="1" dirty="0">
            <a:latin typeface="Cambria" panose="02040503050406030204" pitchFamily="18" charset="0"/>
          </a:endParaRPr>
        </a:p>
      </dgm:t>
    </dgm:pt>
    <dgm:pt modelId="{2744E652-47BC-4779-BD30-41E72752AA8A}" type="parTrans" cxnId="{35D5D0C3-B8D7-4DD4-B78F-CA01FF3D8FF8}">
      <dgm:prSet/>
      <dgm:spPr/>
      <dgm:t>
        <a:bodyPr/>
        <a:lstStyle/>
        <a:p>
          <a:endParaRPr lang="en-US">
            <a:latin typeface="Cambria" panose="02040503050406030204" pitchFamily="18" charset="0"/>
          </a:endParaRPr>
        </a:p>
      </dgm:t>
    </dgm:pt>
    <dgm:pt modelId="{BEFBB60F-DC35-432D-988F-17057B2987CC}" type="sibTrans" cxnId="{35D5D0C3-B8D7-4DD4-B78F-CA01FF3D8FF8}">
      <dgm:prSet/>
      <dgm:spPr/>
      <dgm:t>
        <a:bodyPr/>
        <a:lstStyle/>
        <a:p>
          <a:endParaRPr lang="en-US">
            <a:latin typeface="Cambria" panose="02040503050406030204" pitchFamily="18" charset="0"/>
          </a:endParaRPr>
        </a:p>
      </dgm:t>
    </dgm:pt>
    <dgm:pt modelId="{20B83337-881E-447D-942B-56CB2F560BF9}">
      <dgm:prSet phldrT="[Text]" custT="1"/>
      <dgm:spPr/>
      <dgm:t>
        <a:bodyPr/>
        <a:lstStyle/>
        <a:p>
          <a:r>
            <a:rPr lang="en-US" sz="2000" dirty="0" smtClean="0">
              <a:latin typeface="Cambria" panose="02040503050406030204" pitchFamily="18" charset="0"/>
            </a:rPr>
            <a:t>Low Mass</a:t>
          </a:r>
          <a:endParaRPr lang="en-US" sz="2000" dirty="0">
            <a:latin typeface="Cambria" panose="02040503050406030204" pitchFamily="18" charset="0"/>
          </a:endParaRPr>
        </a:p>
      </dgm:t>
    </dgm:pt>
    <dgm:pt modelId="{B45BA919-7583-4D81-8F42-42C01988B123}" type="parTrans" cxnId="{E1847558-07A8-4A8D-A65D-5CD8741F9517}">
      <dgm:prSet/>
      <dgm:spPr/>
      <dgm:t>
        <a:bodyPr/>
        <a:lstStyle/>
        <a:p>
          <a:endParaRPr lang="en-US">
            <a:latin typeface="Cambria" panose="02040503050406030204" pitchFamily="18" charset="0"/>
          </a:endParaRPr>
        </a:p>
      </dgm:t>
    </dgm:pt>
    <dgm:pt modelId="{3B7823C7-4953-4BD3-8BD3-889B1CB0A374}" type="sibTrans" cxnId="{E1847558-07A8-4A8D-A65D-5CD8741F9517}">
      <dgm:prSet/>
      <dgm:spPr/>
      <dgm:t>
        <a:bodyPr/>
        <a:lstStyle/>
        <a:p>
          <a:endParaRPr lang="en-US">
            <a:latin typeface="Cambria" panose="02040503050406030204" pitchFamily="18" charset="0"/>
          </a:endParaRPr>
        </a:p>
      </dgm:t>
    </dgm:pt>
    <dgm:pt modelId="{0339122B-3D01-4B89-9222-DF2C302FC37E}">
      <dgm:prSet phldrT="[Text]"/>
      <dgm:spPr/>
      <dgm:t>
        <a:bodyPr/>
        <a:lstStyle/>
        <a:p>
          <a:r>
            <a:rPr lang="en-US" dirty="0" smtClean="0">
              <a:latin typeface="Cambria" panose="02040503050406030204" pitchFamily="18" charset="0"/>
            </a:rPr>
            <a:t>Glycolipids</a:t>
          </a:r>
        </a:p>
        <a:p>
          <a:r>
            <a:rPr lang="en-US" dirty="0" smtClean="0">
              <a:latin typeface="Cambria" panose="02040503050406030204" pitchFamily="18" charset="0"/>
            </a:rPr>
            <a:t>e.g. </a:t>
          </a:r>
          <a:r>
            <a:rPr lang="en-US" dirty="0" err="1" smtClean="0">
              <a:latin typeface="Cambria" panose="02040503050406030204" pitchFamily="18" charset="0"/>
            </a:rPr>
            <a:t>Rhamnolipids</a:t>
          </a:r>
          <a:endParaRPr lang="en-US" dirty="0">
            <a:latin typeface="Cambria" panose="02040503050406030204" pitchFamily="18" charset="0"/>
          </a:endParaRPr>
        </a:p>
      </dgm:t>
    </dgm:pt>
    <dgm:pt modelId="{8E7735A1-1029-46BD-AF7C-680540BF4B2D}" type="parTrans" cxnId="{866D02C7-A971-431B-9C8B-DA972C6D72FD}">
      <dgm:prSet/>
      <dgm:spPr/>
      <dgm:t>
        <a:bodyPr/>
        <a:lstStyle/>
        <a:p>
          <a:endParaRPr lang="en-US">
            <a:latin typeface="Cambria" panose="02040503050406030204" pitchFamily="18" charset="0"/>
          </a:endParaRPr>
        </a:p>
      </dgm:t>
    </dgm:pt>
    <dgm:pt modelId="{70E855C1-F51C-44A7-90EE-8E475EF0B3ED}" type="sibTrans" cxnId="{866D02C7-A971-431B-9C8B-DA972C6D72FD}">
      <dgm:prSet/>
      <dgm:spPr/>
      <dgm:t>
        <a:bodyPr/>
        <a:lstStyle/>
        <a:p>
          <a:endParaRPr lang="en-US">
            <a:latin typeface="Cambria" panose="02040503050406030204" pitchFamily="18" charset="0"/>
          </a:endParaRPr>
        </a:p>
      </dgm:t>
    </dgm:pt>
    <dgm:pt modelId="{18D33855-75B3-4FFB-9E77-85B91630904C}">
      <dgm:prSet phldrT="[Text]"/>
      <dgm:spPr/>
      <dgm:t>
        <a:bodyPr/>
        <a:lstStyle/>
        <a:p>
          <a:r>
            <a:rPr lang="en-US" dirty="0" err="1" smtClean="0">
              <a:latin typeface="Cambria" panose="02040503050406030204" pitchFamily="18" charset="0"/>
            </a:rPr>
            <a:t>Lipopeptides</a:t>
          </a:r>
          <a:endParaRPr lang="en-US" dirty="0" smtClean="0">
            <a:latin typeface="Cambria" panose="02040503050406030204" pitchFamily="18" charset="0"/>
          </a:endParaRPr>
        </a:p>
        <a:p>
          <a:r>
            <a:rPr lang="en-US" dirty="0" smtClean="0">
              <a:latin typeface="Cambria" panose="02040503050406030204" pitchFamily="18" charset="0"/>
            </a:rPr>
            <a:t>e.g. </a:t>
          </a:r>
          <a:r>
            <a:rPr lang="en-US" dirty="0" err="1" smtClean="0">
              <a:latin typeface="Cambria" panose="02040503050406030204" pitchFamily="18" charset="0"/>
            </a:rPr>
            <a:t>surfactin</a:t>
          </a:r>
          <a:endParaRPr lang="en-US" dirty="0">
            <a:latin typeface="Cambria" panose="02040503050406030204" pitchFamily="18" charset="0"/>
          </a:endParaRPr>
        </a:p>
      </dgm:t>
    </dgm:pt>
    <dgm:pt modelId="{15301B2B-9AE4-407F-BD52-16373196BE62}" type="parTrans" cxnId="{A6C10959-09E9-4817-B225-AC6A0F65F3A3}">
      <dgm:prSet/>
      <dgm:spPr/>
      <dgm:t>
        <a:bodyPr/>
        <a:lstStyle/>
        <a:p>
          <a:endParaRPr lang="en-US">
            <a:latin typeface="Cambria" panose="02040503050406030204" pitchFamily="18" charset="0"/>
          </a:endParaRPr>
        </a:p>
      </dgm:t>
    </dgm:pt>
    <dgm:pt modelId="{60A967D6-42F3-473A-84F0-9C63F7BAA80F}" type="sibTrans" cxnId="{A6C10959-09E9-4817-B225-AC6A0F65F3A3}">
      <dgm:prSet/>
      <dgm:spPr/>
      <dgm:t>
        <a:bodyPr/>
        <a:lstStyle/>
        <a:p>
          <a:endParaRPr lang="en-US">
            <a:latin typeface="Cambria" panose="02040503050406030204" pitchFamily="18" charset="0"/>
          </a:endParaRPr>
        </a:p>
      </dgm:t>
    </dgm:pt>
    <dgm:pt modelId="{64F2C12D-D52D-4A8C-9E37-266637CFBDAE}">
      <dgm:prSet phldrT="[Text]" custT="1"/>
      <dgm:spPr/>
      <dgm:t>
        <a:bodyPr/>
        <a:lstStyle/>
        <a:p>
          <a:r>
            <a:rPr lang="en-US" sz="2000" dirty="0" smtClean="0">
              <a:latin typeface="Cambria" panose="02040503050406030204" pitchFamily="18" charset="0"/>
            </a:rPr>
            <a:t>High Mass</a:t>
          </a:r>
          <a:endParaRPr lang="en-US" sz="2000" dirty="0">
            <a:latin typeface="Cambria" panose="02040503050406030204" pitchFamily="18" charset="0"/>
          </a:endParaRPr>
        </a:p>
      </dgm:t>
    </dgm:pt>
    <dgm:pt modelId="{C850BCE5-37EF-4F02-88FD-39233E611655}" type="parTrans" cxnId="{E6C68532-C503-4E57-88DA-CF8096CEB977}">
      <dgm:prSet/>
      <dgm:spPr/>
      <dgm:t>
        <a:bodyPr/>
        <a:lstStyle/>
        <a:p>
          <a:endParaRPr lang="en-US">
            <a:latin typeface="Cambria" panose="02040503050406030204" pitchFamily="18" charset="0"/>
          </a:endParaRPr>
        </a:p>
      </dgm:t>
    </dgm:pt>
    <dgm:pt modelId="{1F0468E3-5DC2-4103-8AF8-3F68C3C500AE}" type="sibTrans" cxnId="{E6C68532-C503-4E57-88DA-CF8096CEB977}">
      <dgm:prSet/>
      <dgm:spPr/>
      <dgm:t>
        <a:bodyPr/>
        <a:lstStyle/>
        <a:p>
          <a:endParaRPr lang="en-US">
            <a:latin typeface="Cambria" panose="02040503050406030204" pitchFamily="18" charset="0"/>
          </a:endParaRPr>
        </a:p>
      </dgm:t>
    </dgm:pt>
    <dgm:pt modelId="{AD92F5B7-487E-4CD0-9386-2D8E3826FCDD}">
      <dgm:prSet phldrT="[Text]"/>
      <dgm:spPr/>
      <dgm:t>
        <a:bodyPr/>
        <a:lstStyle/>
        <a:p>
          <a:r>
            <a:rPr lang="en-US" dirty="0" smtClean="0">
              <a:latin typeface="Cambria" panose="02040503050406030204" pitchFamily="18" charset="0"/>
            </a:rPr>
            <a:t>Polymeric </a:t>
          </a:r>
          <a:r>
            <a:rPr lang="en-US" dirty="0" err="1" smtClean="0">
              <a:latin typeface="Cambria" panose="02040503050406030204" pitchFamily="18" charset="0"/>
            </a:rPr>
            <a:t>biosurfactants</a:t>
          </a:r>
          <a:endParaRPr lang="en-US" dirty="0" smtClean="0">
            <a:latin typeface="Cambria" panose="02040503050406030204" pitchFamily="18" charset="0"/>
          </a:endParaRPr>
        </a:p>
        <a:p>
          <a:r>
            <a:rPr lang="en-US" dirty="0" smtClean="0">
              <a:latin typeface="Cambria" panose="02040503050406030204" pitchFamily="18" charset="0"/>
            </a:rPr>
            <a:t>e.g. </a:t>
          </a:r>
          <a:r>
            <a:rPr lang="en-US" dirty="0" err="1" smtClean="0">
              <a:latin typeface="Cambria" panose="02040503050406030204" pitchFamily="18" charset="0"/>
            </a:rPr>
            <a:t>emulsan</a:t>
          </a:r>
          <a:endParaRPr lang="en-US" dirty="0" smtClean="0">
            <a:latin typeface="Cambria" panose="02040503050406030204" pitchFamily="18" charset="0"/>
          </a:endParaRPr>
        </a:p>
      </dgm:t>
    </dgm:pt>
    <dgm:pt modelId="{96140A6C-3455-4E7B-9B90-5155CB442DAA}" type="parTrans" cxnId="{7CB18B73-5D9F-4CF0-B414-88B7C8FC7083}">
      <dgm:prSet/>
      <dgm:spPr/>
      <dgm:t>
        <a:bodyPr/>
        <a:lstStyle/>
        <a:p>
          <a:endParaRPr lang="en-US">
            <a:latin typeface="Cambria" panose="02040503050406030204" pitchFamily="18" charset="0"/>
          </a:endParaRPr>
        </a:p>
      </dgm:t>
    </dgm:pt>
    <dgm:pt modelId="{034D8D1F-7EDB-4F42-A177-B95244904C5E}" type="sibTrans" cxnId="{7CB18B73-5D9F-4CF0-B414-88B7C8FC7083}">
      <dgm:prSet/>
      <dgm:spPr/>
      <dgm:t>
        <a:bodyPr/>
        <a:lstStyle/>
        <a:p>
          <a:endParaRPr lang="en-US">
            <a:latin typeface="Cambria" panose="02040503050406030204" pitchFamily="18" charset="0"/>
          </a:endParaRPr>
        </a:p>
      </dgm:t>
    </dgm:pt>
    <dgm:pt modelId="{5B2DF81B-AD66-4B3E-9C6B-EBA75D6A48F8}">
      <dgm:prSet/>
      <dgm:spPr/>
      <dgm:t>
        <a:bodyPr/>
        <a:lstStyle/>
        <a:p>
          <a:r>
            <a:rPr lang="en-US" dirty="0" smtClean="0">
              <a:latin typeface="Cambria" panose="02040503050406030204" pitchFamily="18" charset="0"/>
            </a:rPr>
            <a:t>Fatty acids, phospholipids and neutral lipids</a:t>
          </a:r>
          <a:endParaRPr lang="en-US" dirty="0">
            <a:latin typeface="Cambria" panose="02040503050406030204" pitchFamily="18" charset="0"/>
          </a:endParaRPr>
        </a:p>
      </dgm:t>
    </dgm:pt>
    <dgm:pt modelId="{B6A47B86-B32B-4ADA-9C0A-266C84D8094A}" type="parTrans" cxnId="{6D4C7917-C34C-4774-85D0-53E5337E5E14}">
      <dgm:prSet/>
      <dgm:spPr/>
      <dgm:t>
        <a:bodyPr/>
        <a:lstStyle/>
        <a:p>
          <a:endParaRPr lang="en-US">
            <a:latin typeface="Cambria" panose="02040503050406030204" pitchFamily="18" charset="0"/>
          </a:endParaRPr>
        </a:p>
      </dgm:t>
    </dgm:pt>
    <dgm:pt modelId="{A14CEA4C-3370-4D01-8884-14155CB0E5F8}" type="sibTrans" cxnId="{6D4C7917-C34C-4774-85D0-53E5337E5E14}">
      <dgm:prSet/>
      <dgm:spPr/>
      <dgm:t>
        <a:bodyPr/>
        <a:lstStyle/>
        <a:p>
          <a:endParaRPr lang="en-US">
            <a:latin typeface="Cambria" panose="02040503050406030204" pitchFamily="18" charset="0"/>
          </a:endParaRPr>
        </a:p>
      </dgm:t>
    </dgm:pt>
    <dgm:pt modelId="{FA65B336-D919-4E6B-A825-C8D74F13F24C}">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smtClean="0">
              <a:latin typeface="Cambria" panose="02040503050406030204" pitchFamily="18" charset="0"/>
            </a:rPr>
            <a:t>Particulate </a:t>
          </a:r>
          <a:r>
            <a:rPr lang="en-US" dirty="0" err="1" smtClean="0">
              <a:latin typeface="Cambria" panose="02040503050406030204" pitchFamily="18" charset="0"/>
            </a:rPr>
            <a:t>biosurfactants</a:t>
          </a:r>
          <a:r>
            <a:rPr lang="en-US" dirty="0" smtClean="0">
              <a:latin typeface="Cambria" panose="02040503050406030204" pitchFamily="18" charset="0"/>
            </a:rPr>
            <a:t> e.g. whole  microbial cell </a:t>
          </a:r>
        </a:p>
        <a:p>
          <a:pPr defTabSz="311150">
            <a:lnSpc>
              <a:spcPct val="90000"/>
            </a:lnSpc>
            <a:spcBef>
              <a:spcPct val="0"/>
            </a:spcBef>
            <a:spcAft>
              <a:spcPct val="35000"/>
            </a:spcAft>
          </a:pPr>
          <a:endParaRPr lang="en-US" dirty="0">
            <a:latin typeface="Cambria" panose="02040503050406030204" pitchFamily="18" charset="0"/>
          </a:endParaRPr>
        </a:p>
      </dgm:t>
    </dgm:pt>
    <dgm:pt modelId="{DF8B76C3-3271-4D85-A84A-9EF017BD6081}" type="parTrans" cxnId="{D9D59530-5642-4B64-9914-A36A3E730D09}">
      <dgm:prSet/>
      <dgm:spPr/>
      <dgm:t>
        <a:bodyPr/>
        <a:lstStyle/>
        <a:p>
          <a:endParaRPr lang="en-US">
            <a:latin typeface="Cambria" panose="02040503050406030204" pitchFamily="18" charset="0"/>
          </a:endParaRPr>
        </a:p>
      </dgm:t>
    </dgm:pt>
    <dgm:pt modelId="{AFD881D5-11BB-4B68-9EAC-B8635E074B99}" type="sibTrans" cxnId="{D9D59530-5642-4B64-9914-A36A3E730D09}">
      <dgm:prSet/>
      <dgm:spPr/>
      <dgm:t>
        <a:bodyPr/>
        <a:lstStyle/>
        <a:p>
          <a:endParaRPr lang="en-US">
            <a:latin typeface="Cambria" panose="02040503050406030204" pitchFamily="18" charset="0"/>
          </a:endParaRPr>
        </a:p>
      </dgm:t>
    </dgm:pt>
    <dgm:pt modelId="{A8554F23-DDC9-4519-888F-2A445ABD4097}" type="pres">
      <dgm:prSet presAssocID="{0BEB11CD-7DAE-46B3-BCA1-25599AC86753}" presName="hierChild1" presStyleCnt="0">
        <dgm:presLayoutVars>
          <dgm:chPref val="1"/>
          <dgm:dir/>
          <dgm:animOne val="branch"/>
          <dgm:animLvl val="lvl"/>
          <dgm:resizeHandles/>
        </dgm:presLayoutVars>
      </dgm:prSet>
      <dgm:spPr/>
      <dgm:t>
        <a:bodyPr/>
        <a:lstStyle/>
        <a:p>
          <a:endParaRPr lang="en-US"/>
        </a:p>
      </dgm:t>
    </dgm:pt>
    <dgm:pt modelId="{B702BF97-02BB-4FF8-9100-11F8ECDF4422}" type="pres">
      <dgm:prSet presAssocID="{F45CC292-4CC0-4DD7-A818-8664EC5A0734}" presName="hierRoot1" presStyleCnt="0"/>
      <dgm:spPr/>
    </dgm:pt>
    <dgm:pt modelId="{359BDC06-0A84-48A9-B51D-D1F680BD2F7E}" type="pres">
      <dgm:prSet presAssocID="{F45CC292-4CC0-4DD7-A818-8664EC5A0734}" presName="composite" presStyleCnt="0"/>
      <dgm:spPr/>
    </dgm:pt>
    <dgm:pt modelId="{CDB79F9D-5124-486A-8863-BF4A26A84B50}" type="pres">
      <dgm:prSet presAssocID="{F45CC292-4CC0-4DD7-A818-8664EC5A0734}" presName="background" presStyleLbl="node0" presStyleIdx="0" presStyleCnt="1"/>
      <dgm:spPr/>
    </dgm:pt>
    <dgm:pt modelId="{5A218FEC-E1F3-4D10-B929-35CAF1DE27ED}" type="pres">
      <dgm:prSet presAssocID="{F45CC292-4CC0-4DD7-A818-8664EC5A0734}" presName="text" presStyleLbl="fgAcc0" presStyleIdx="0" presStyleCnt="1" custScaleX="348065" custLinFactNeighborX="-4676" custLinFactNeighborY="-1617">
        <dgm:presLayoutVars>
          <dgm:chPref val="3"/>
        </dgm:presLayoutVars>
      </dgm:prSet>
      <dgm:spPr/>
      <dgm:t>
        <a:bodyPr/>
        <a:lstStyle/>
        <a:p>
          <a:endParaRPr lang="en-US"/>
        </a:p>
      </dgm:t>
    </dgm:pt>
    <dgm:pt modelId="{F4863DCE-1A01-463A-843E-7AC702D14CC1}" type="pres">
      <dgm:prSet presAssocID="{F45CC292-4CC0-4DD7-A818-8664EC5A0734}" presName="hierChild2" presStyleCnt="0"/>
      <dgm:spPr/>
    </dgm:pt>
    <dgm:pt modelId="{79EFAAC0-1C8F-424F-B7E2-A50D896ACC4E}" type="pres">
      <dgm:prSet presAssocID="{B45BA919-7583-4D81-8F42-42C01988B123}" presName="Name10" presStyleLbl="parChTrans1D2" presStyleIdx="0" presStyleCnt="2"/>
      <dgm:spPr/>
      <dgm:t>
        <a:bodyPr/>
        <a:lstStyle/>
        <a:p>
          <a:endParaRPr lang="en-US"/>
        </a:p>
      </dgm:t>
    </dgm:pt>
    <dgm:pt modelId="{988F516E-F176-4A03-BB7A-152A416F9399}" type="pres">
      <dgm:prSet presAssocID="{20B83337-881E-447D-942B-56CB2F560BF9}" presName="hierRoot2" presStyleCnt="0"/>
      <dgm:spPr/>
    </dgm:pt>
    <dgm:pt modelId="{2E1AF624-32C4-4089-93C4-72CF09B30492}" type="pres">
      <dgm:prSet presAssocID="{20B83337-881E-447D-942B-56CB2F560BF9}" presName="composite2" presStyleCnt="0"/>
      <dgm:spPr/>
    </dgm:pt>
    <dgm:pt modelId="{353B98D5-E499-47E7-ABE8-BF3B3B9A9CA8}" type="pres">
      <dgm:prSet presAssocID="{20B83337-881E-447D-942B-56CB2F560BF9}" presName="background2" presStyleLbl="node2" presStyleIdx="0" presStyleCnt="2"/>
      <dgm:spPr/>
    </dgm:pt>
    <dgm:pt modelId="{EA5BD24B-F094-48D7-BF65-93E1B26B0048}" type="pres">
      <dgm:prSet presAssocID="{20B83337-881E-447D-942B-56CB2F560BF9}" presName="text2" presStyleLbl="fgAcc2" presStyleIdx="0" presStyleCnt="2" custScaleX="293375">
        <dgm:presLayoutVars>
          <dgm:chPref val="3"/>
        </dgm:presLayoutVars>
      </dgm:prSet>
      <dgm:spPr/>
      <dgm:t>
        <a:bodyPr/>
        <a:lstStyle/>
        <a:p>
          <a:endParaRPr lang="en-US"/>
        </a:p>
      </dgm:t>
    </dgm:pt>
    <dgm:pt modelId="{102C7C4E-2DF9-4329-A503-02D479CFFEEA}" type="pres">
      <dgm:prSet presAssocID="{20B83337-881E-447D-942B-56CB2F560BF9}" presName="hierChild3" presStyleCnt="0"/>
      <dgm:spPr/>
    </dgm:pt>
    <dgm:pt modelId="{39427F46-3EB6-47B7-A401-02A0D72AFE2F}" type="pres">
      <dgm:prSet presAssocID="{8E7735A1-1029-46BD-AF7C-680540BF4B2D}" presName="Name17" presStyleLbl="parChTrans1D3" presStyleIdx="0" presStyleCnt="5"/>
      <dgm:spPr/>
      <dgm:t>
        <a:bodyPr/>
        <a:lstStyle/>
        <a:p>
          <a:endParaRPr lang="en-US"/>
        </a:p>
      </dgm:t>
    </dgm:pt>
    <dgm:pt modelId="{AF0504E8-B2FA-4472-8EA3-6BE8B0925434}" type="pres">
      <dgm:prSet presAssocID="{0339122B-3D01-4B89-9222-DF2C302FC37E}" presName="hierRoot3" presStyleCnt="0"/>
      <dgm:spPr/>
    </dgm:pt>
    <dgm:pt modelId="{F5CB621B-4071-4714-861B-95E32F4A8A74}" type="pres">
      <dgm:prSet presAssocID="{0339122B-3D01-4B89-9222-DF2C302FC37E}" presName="composite3" presStyleCnt="0"/>
      <dgm:spPr/>
    </dgm:pt>
    <dgm:pt modelId="{FDE1A4C3-FBFD-4213-A831-1D8DEC92E8CE}" type="pres">
      <dgm:prSet presAssocID="{0339122B-3D01-4B89-9222-DF2C302FC37E}" presName="background3" presStyleLbl="node3" presStyleIdx="0" presStyleCnt="5"/>
      <dgm:spPr/>
    </dgm:pt>
    <dgm:pt modelId="{D2D321CB-1F72-45D1-AA07-474422E256F5}" type="pres">
      <dgm:prSet presAssocID="{0339122B-3D01-4B89-9222-DF2C302FC37E}" presName="text3" presStyleLbl="fgAcc3" presStyleIdx="0" presStyleCnt="5">
        <dgm:presLayoutVars>
          <dgm:chPref val="3"/>
        </dgm:presLayoutVars>
      </dgm:prSet>
      <dgm:spPr/>
      <dgm:t>
        <a:bodyPr/>
        <a:lstStyle/>
        <a:p>
          <a:endParaRPr lang="en-US"/>
        </a:p>
      </dgm:t>
    </dgm:pt>
    <dgm:pt modelId="{C513CC4A-FC8B-4688-9E51-2C630AE82F9C}" type="pres">
      <dgm:prSet presAssocID="{0339122B-3D01-4B89-9222-DF2C302FC37E}" presName="hierChild4" presStyleCnt="0"/>
      <dgm:spPr/>
    </dgm:pt>
    <dgm:pt modelId="{4FBFA4BC-A95C-4BC2-AD1A-9223D7D1EACA}" type="pres">
      <dgm:prSet presAssocID="{15301B2B-9AE4-407F-BD52-16373196BE62}" presName="Name17" presStyleLbl="parChTrans1D3" presStyleIdx="1" presStyleCnt="5"/>
      <dgm:spPr/>
      <dgm:t>
        <a:bodyPr/>
        <a:lstStyle/>
        <a:p>
          <a:endParaRPr lang="en-US"/>
        </a:p>
      </dgm:t>
    </dgm:pt>
    <dgm:pt modelId="{D7012D8E-2595-4DC0-950A-D80817033651}" type="pres">
      <dgm:prSet presAssocID="{18D33855-75B3-4FFB-9E77-85B91630904C}" presName="hierRoot3" presStyleCnt="0"/>
      <dgm:spPr/>
    </dgm:pt>
    <dgm:pt modelId="{F8685091-49E3-40B4-B140-FB150E364F98}" type="pres">
      <dgm:prSet presAssocID="{18D33855-75B3-4FFB-9E77-85B91630904C}" presName="composite3" presStyleCnt="0"/>
      <dgm:spPr/>
    </dgm:pt>
    <dgm:pt modelId="{514C36DA-6750-40CA-9A45-F47CA1AD9995}" type="pres">
      <dgm:prSet presAssocID="{18D33855-75B3-4FFB-9E77-85B91630904C}" presName="background3" presStyleLbl="node3" presStyleIdx="1" presStyleCnt="5"/>
      <dgm:spPr/>
    </dgm:pt>
    <dgm:pt modelId="{1DF54B21-713D-4113-A4F2-DFACA2978501}" type="pres">
      <dgm:prSet presAssocID="{18D33855-75B3-4FFB-9E77-85B91630904C}" presName="text3" presStyleLbl="fgAcc3" presStyleIdx="1" presStyleCnt="5">
        <dgm:presLayoutVars>
          <dgm:chPref val="3"/>
        </dgm:presLayoutVars>
      </dgm:prSet>
      <dgm:spPr/>
      <dgm:t>
        <a:bodyPr/>
        <a:lstStyle/>
        <a:p>
          <a:endParaRPr lang="en-US"/>
        </a:p>
      </dgm:t>
    </dgm:pt>
    <dgm:pt modelId="{640F79E1-4DAB-4DDA-BDD5-0A950A465C36}" type="pres">
      <dgm:prSet presAssocID="{18D33855-75B3-4FFB-9E77-85B91630904C}" presName="hierChild4" presStyleCnt="0"/>
      <dgm:spPr/>
    </dgm:pt>
    <dgm:pt modelId="{3FAD5665-1B44-41DF-92CF-C55DC5DFB52B}" type="pres">
      <dgm:prSet presAssocID="{B6A47B86-B32B-4ADA-9C0A-266C84D8094A}" presName="Name17" presStyleLbl="parChTrans1D3" presStyleIdx="2" presStyleCnt="5"/>
      <dgm:spPr/>
      <dgm:t>
        <a:bodyPr/>
        <a:lstStyle/>
        <a:p>
          <a:endParaRPr lang="en-US"/>
        </a:p>
      </dgm:t>
    </dgm:pt>
    <dgm:pt modelId="{FE517A06-FC16-4EDD-B964-4836DF551A3B}" type="pres">
      <dgm:prSet presAssocID="{5B2DF81B-AD66-4B3E-9C6B-EBA75D6A48F8}" presName="hierRoot3" presStyleCnt="0"/>
      <dgm:spPr/>
    </dgm:pt>
    <dgm:pt modelId="{ADE585F9-3CA3-4B4F-B3AE-D872A7EB64C8}" type="pres">
      <dgm:prSet presAssocID="{5B2DF81B-AD66-4B3E-9C6B-EBA75D6A48F8}" presName="composite3" presStyleCnt="0"/>
      <dgm:spPr/>
    </dgm:pt>
    <dgm:pt modelId="{3DD925A3-075A-4328-B2C1-22F966F8F8CA}" type="pres">
      <dgm:prSet presAssocID="{5B2DF81B-AD66-4B3E-9C6B-EBA75D6A48F8}" presName="background3" presStyleLbl="node3" presStyleIdx="2" presStyleCnt="5"/>
      <dgm:spPr/>
    </dgm:pt>
    <dgm:pt modelId="{76F6F82D-1F99-4693-8B81-A7324B5FD980}" type="pres">
      <dgm:prSet presAssocID="{5B2DF81B-AD66-4B3E-9C6B-EBA75D6A48F8}" presName="text3" presStyleLbl="fgAcc3" presStyleIdx="2" presStyleCnt="5">
        <dgm:presLayoutVars>
          <dgm:chPref val="3"/>
        </dgm:presLayoutVars>
      </dgm:prSet>
      <dgm:spPr/>
      <dgm:t>
        <a:bodyPr/>
        <a:lstStyle/>
        <a:p>
          <a:endParaRPr lang="en-US"/>
        </a:p>
      </dgm:t>
    </dgm:pt>
    <dgm:pt modelId="{790A4663-B5FE-49F1-B36D-D256AAC5DF8B}" type="pres">
      <dgm:prSet presAssocID="{5B2DF81B-AD66-4B3E-9C6B-EBA75D6A48F8}" presName="hierChild4" presStyleCnt="0"/>
      <dgm:spPr/>
    </dgm:pt>
    <dgm:pt modelId="{5500C4C3-919A-49DE-8C16-6DE86CD25D2B}" type="pres">
      <dgm:prSet presAssocID="{C850BCE5-37EF-4F02-88FD-39233E611655}" presName="Name10" presStyleLbl="parChTrans1D2" presStyleIdx="1" presStyleCnt="2"/>
      <dgm:spPr/>
      <dgm:t>
        <a:bodyPr/>
        <a:lstStyle/>
        <a:p>
          <a:endParaRPr lang="en-US"/>
        </a:p>
      </dgm:t>
    </dgm:pt>
    <dgm:pt modelId="{768F8A2F-23F6-43C1-AF53-6724D247731D}" type="pres">
      <dgm:prSet presAssocID="{64F2C12D-D52D-4A8C-9E37-266637CFBDAE}" presName="hierRoot2" presStyleCnt="0"/>
      <dgm:spPr/>
    </dgm:pt>
    <dgm:pt modelId="{2A461CE8-6F6F-40B7-8CAF-795689F02755}" type="pres">
      <dgm:prSet presAssocID="{64F2C12D-D52D-4A8C-9E37-266637CFBDAE}" presName="composite2" presStyleCnt="0"/>
      <dgm:spPr/>
    </dgm:pt>
    <dgm:pt modelId="{D63F5622-1D2A-46E6-8F78-22CE58DFE4DA}" type="pres">
      <dgm:prSet presAssocID="{64F2C12D-D52D-4A8C-9E37-266637CFBDAE}" presName="background2" presStyleLbl="node2" presStyleIdx="1" presStyleCnt="2"/>
      <dgm:spPr/>
    </dgm:pt>
    <dgm:pt modelId="{5F2CAC56-C2FD-4DAB-B34B-C48700A1B8AE}" type="pres">
      <dgm:prSet presAssocID="{64F2C12D-D52D-4A8C-9E37-266637CFBDAE}" presName="text2" presStyleLbl="fgAcc2" presStyleIdx="1" presStyleCnt="2" custScaleX="192612">
        <dgm:presLayoutVars>
          <dgm:chPref val="3"/>
        </dgm:presLayoutVars>
      </dgm:prSet>
      <dgm:spPr/>
      <dgm:t>
        <a:bodyPr/>
        <a:lstStyle/>
        <a:p>
          <a:endParaRPr lang="en-US"/>
        </a:p>
      </dgm:t>
    </dgm:pt>
    <dgm:pt modelId="{DCB06CF3-7410-4524-BD5B-D972D493AA17}" type="pres">
      <dgm:prSet presAssocID="{64F2C12D-D52D-4A8C-9E37-266637CFBDAE}" presName="hierChild3" presStyleCnt="0"/>
      <dgm:spPr/>
    </dgm:pt>
    <dgm:pt modelId="{2997BCE9-24C9-4ABF-9ACA-798319C9D437}" type="pres">
      <dgm:prSet presAssocID="{96140A6C-3455-4E7B-9B90-5155CB442DAA}" presName="Name17" presStyleLbl="parChTrans1D3" presStyleIdx="3" presStyleCnt="5"/>
      <dgm:spPr/>
      <dgm:t>
        <a:bodyPr/>
        <a:lstStyle/>
        <a:p>
          <a:endParaRPr lang="en-US"/>
        </a:p>
      </dgm:t>
    </dgm:pt>
    <dgm:pt modelId="{04E35BB5-5157-4DA4-99FE-041472D1A2B2}" type="pres">
      <dgm:prSet presAssocID="{AD92F5B7-487E-4CD0-9386-2D8E3826FCDD}" presName="hierRoot3" presStyleCnt="0"/>
      <dgm:spPr/>
    </dgm:pt>
    <dgm:pt modelId="{C495ABDB-E271-4F41-A0BE-6873F5A6DA9D}" type="pres">
      <dgm:prSet presAssocID="{AD92F5B7-487E-4CD0-9386-2D8E3826FCDD}" presName="composite3" presStyleCnt="0"/>
      <dgm:spPr/>
    </dgm:pt>
    <dgm:pt modelId="{15B0A128-A202-44B4-A105-E523A9C765A3}" type="pres">
      <dgm:prSet presAssocID="{AD92F5B7-487E-4CD0-9386-2D8E3826FCDD}" presName="background3" presStyleLbl="node3" presStyleIdx="3" presStyleCnt="5"/>
      <dgm:spPr/>
    </dgm:pt>
    <dgm:pt modelId="{72B414E2-BAB5-4700-BBC3-466B89783BA7}" type="pres">
      <dgm:prSet presAssocID="{AD92F5B7-487E-4CD0-9386-2D8E3826FCDD}" presName="text3" presStyleLbl="fgAcc3" presStyleIdx="3" presStyleCnt="5">
        <dgm:presLayoutVars>
          <dgm:chPref val="3"/>
        </dgm:presLayoutVars>
      </dgm:prSet>
      <dgm:spPr/>
      <dgm:t>
        <a:bodyPr/>
        <a:lstStyle/>
        <a:p>
          <a:endParaRPr lang="en-US"/>
        </a:p>
      </dgm:t>
    </dgm:pt>
    <dgm:pt modelId="{99B50AA7-9580-4CED-8ECB-63C031391420}" type="pres">
      <dgm:prSet presAssocID="{AD92F5B7-487E-4CD0-9386-2D8E3826FCDD}" presName="hierChild4" presStyleCnt="0"/>
      <dgm:spPr/>
    </dgm:pt>
    <dgm:pt modelId="{C9FF6D77-83AD-4CB8-AB88-EA20C260566B}" type="pres">
      <dgm:prSet presAssocID="{DF8B76C3-3271-4D85-A84A-9EF017BD6081}" presName="Name17" presStyleLbl="parChTrans1D3" presStyleIdx="4" presStyleCnt="5"/>
      <dgm:spPr/>
      <dgm:t>
        <a:bodyPr/>
        <a:lstStyle/>
        <a:p>
          <a:endParaRPr lang="en-US"/>
        </a:p>
      </dgm:t>
    </dgm:pt>
    <dgm:pt modelId="{CBFD7AF3-D3E5-489C-925E-FA23FB5FAA11}" type="pres">
      <dgm:prSet presAssocID="{FA65B336-D919-4E6B-A825-C8D74F13F24C}" presName="hierRoot3" presStyleCnt="0"/>
      <dgm:spPr/>
    </dgm:pt>
    <dgm:pt modelId="{1AB8A4B4-9FF3-45D1-A18B-0CA362B18F15}" type="pres">
      <dgm:prSet presAssocID="{FA65B336-D919-4E6B-A825-C8D74F13F24C}" presName="composite3" presStyleCnt="0"/>
      <dgm:spPr/>
    </dgm:pt>
    <dgm:pt modelId="{BE8069B6-B0AE-4099-B754-D79F71975BC8}" type="pres">
      <dgm:prSet presAssocID="{FA65B336-D919-4E6B-A825-C8D74F13F24C}" presName="background3" presStyleLbl="node3" presStyleIdx="4" presStyleCnt="5"/>
      <dgm:spPr/>
    </dgm:pt>
    <dgm:pt modelId="{45E80356-C2DB-4033-9C73-73FF6DEE0E73}" type="pres">
      <dgm:prSet presAssocID="{FA65B336-D919-4E6B-A825-C8D74F13F24C}" presName="text3" presStyleLbl="fgAcc3" presStyleIdx="4" presStyleCnt="5">
        <dgm:presLayoutVars>
          <dgm:chPref val="3"/>
        </dgm:presLayoutVars>
      </dgm:prSet>
      <dgm:spPr/>
      <dgm:t>
        <a:bodyPr/>
        <a:lstStyle/>
        <a:p>
          <a:endParaRPr lang="en-US"/>
        </a:p>
      </dgm:t>
    </dgm:pt>
    <dgm:pt modelId="{5779BB36-A004-43BE-A47D-68A6D0BDEF4F}" type="pres">
      <dgm:prSet presAssocID="{FA65B336-D919-4E6B-A825-C8D74F13F24C}" presName="hierChild4" presStyleCnt="0"/>
      <dgm:spPr/>
    </dgm:pt>
  </dgm:ptLst>
  <dgm:cxnLst>
    <dgm:cxn modelId="{C6E7839F-2050-DE49-B7FD-6EEA668B9AA3}" type="presOf" srcId="{96140A6C-3455-4E7B-9B90-5155CB442DAA}" destId="{2997BCE9-24C9-4ABF-9ACA-798319C9D437}" srcOrd="0" destOrd="0" presId="urn:microsoft.com/office/officeart/2005/8/layout/hierarchy1"/>
    <dgm:cxn modelId="{20D6C486-F91C-574A-B6BD-2574917BD35D}" type="presOf" srcId="{0339122B-3D01-4B89-9222-DF2C302FC37E}" destId="{D2D321CB-1F72-45D1-AA07-474422E256F5}" srcOrd="0" destOrd="0" presId="urn:microsoft.com/office/officeart/2005/8/layout/hierarchy1"/>
    <dgm:cxn modelId="{5446AAAD-8A9A-CE44-B7C9-65E1DF610776}" type="presOf" srcId="{B45BA919-7583-4D81-8F42-42C01988B123}" destId="{79EFAAC0-1C8F-424F-B7E2-A50D896ACC4E}" srcOrd="0" destOrd="0" presId="urn:microsoft.com/office/officeart/2005/8/layout/hierarchy1"/>
    <dgm:cxn modelId="{524D9953-D09E-2F49-9B9E-9403CE08BD9E}" type="presOf" srcId="{20B83337-881E-447D-942B-56CB2F560BF9}" destId="{EA5BD24B-F094-48D7-BF65-93E1B26B0048}" srcOrd="0" destOrd="0" presId="urn:microsoft.com/office/officeart/2005/8/layout/hierarchy1"/>
    <dgm:cxn modelId="{A5B6012A-E7F5-8E45-9898-6C1B3FF32C78}" type="presOf" srcId="{B6A47B86-B32B-4ADA-9C0A-266C84D8094A}" destId="{3FAD5665-1B44-41DF-92CF-C55DC5DFB52B}" srcOrd="0" destOrd="0" presId="urn:microsoft.com/office/officeart/2005/8/layout/hierarchy1"/>
    <dgm:cxn modelId="{B416289E-7230-084F-A893-CE00C26EC7CB}" type="presOf" srcId="{AD92F5B7-487E-4CD0-9386-2D8E3826FCDD}" destId="{72B414E2-BAB5-4700-BBC3-466B89783BA7}" srcOrd="0" destOrd="0" presId="urn:microsoft.com/office/officeart/2005/8/layout/hierarchy1"/>
    <dgm:cxn modelId="{D9D59530-5642-4B64-9914-A36A3E730D09}" srcId="{64F2C12D-D52D-4A8C-9E37-266637CFBDAE}" destId="{FA65B336-D919-4E6B-A825-C8D74F13F24C}" srcOrd="1" destOrd="0" parTransId="{DF8B76C3-3271-4D85-A84A-9EF017BD6081}" sibTransId="{AFD881D5-11BB-4B68-9EAC-B8635E074B99}"/>
    <dgm:cxn modelId="{866D02C7-A971-431B-9C8B-DA972C6D72FD}" srcId="{20B83337-881E-447D-942B-56CB2F560BF9}" destId="{0339122B-3D01-4B89-9222-DF2C302FC37E}" srcOrd="0" destOrd="0" parTransId="{8E7735A1-1029-46BD-AF7C-680540BF4B2D}" sibTransId="{70E855C1-F51C-44A7-90EE-8E475EF0B3ED}"/>
    <dgm:cxn modelId="{6D4C7917-C34C-4774-85D0-53E5337E5E14}" srcId="{20B83337-881E-447D-942B-56CB2F560BF9}" destId="{5B2DF81B-AD66-4B3E-9C6B-EBA75D6A48F8}" srcOrd="2" destOrd="0" parTransId="{B6A47B86-B32B-4ADA-9C0A-266C84D8094A}" sibTransId="{A14CEA4C-3370-4D01-8884-14155CB0E5F8}"/>
    <dgm:cxn modelId="{874D7740-0E4E-F149-94E5-328B2819C2E8}" type="presOf" srcId="{C850BCE5-37EF-4F02-88FD-39233E611655}" destId="{5500C4C3-919A-49DE-8C16-6DE86CD25D2B}" srcOrd="0" destOrd="0" presId="urn:microsoft.com/office/officeart/2005/8/layout/hierarchy1"/>
    <dgm:cxn modelId="{7AB1C71A-83F6-7C46-8630-D35B4F775305}" type="presOf" srcId="{18D33855-75B3-4FFB-9E77-85B91630904C}" destId="{1DF54B21-713D-4113-A4F2-DFACA2978501}" srcOrd="0" destOrd="0" presId="urn:microsoft.com/office/officeart/2005/8/layout/hierarchy1"/>
    <dgm:cxn modelId="{35D5D0C3-B8D7-4DD4-B78F-CA01FF3D8FF8}" srcId="{0BEB11CD-7DAE-46B3-BCA1-25599AC86753}" destId="{F45CC292-4CC0-4DD7-A818-8664EC5A0734}" srcOrd="0" destOrd="0" parTransId="{2744E652-47BC-4779-BD30-41E72752AA8A}" sibTransId="{BEFBB60F-DC35-432D-988F-17057B2987CC}"/>
    <dgm:cxn modelId="{4BE573D1-3230-6E4D-A94F-FE7DA742D0AE}" type="presOf" srcId="{5B2DF81B-AD66-4B3E-9C6B-EBA75D6A48F8}" destId="{76F6F82D-1F99-4693-8B81-A7324B5FD980}" srcOrd="0" destOrd="0" presId="urn:microsoft.com/office/officeart/2005/8/layout/hierarchy1"/>
    <dgm:cxn modelId="{C7591EE2-944B-104F-8333-6DE45A6E3D90}" type="presOf" srcId="{64F2C12D-D52D-4A8C-9E37-266637CFBDAE}" destId="{5F2CAC56-C2FD-4DAB-B34B-C48700A1B8AE}" srcOrd="0" destOrd="0" presId="urn:microsoft.com/office/officeart/2005/8/layout/hierarchy1"/>
    <dgm:cxn modelId="{FF5093DE-51CC-5F41-AAE6-F6615893BD67}" type="presOf" srcId="{F45CC292-4CC0-4DD7-A818-8664EC5A0734}" destId="{5A218FEC-E1F3-4D10-B929-35CAF1DE27ED}" srcOrd="0" destOrd="0" presId="urn:microsoft.com/office/officeart/2005/8/layout/hierarchy1"/>
    <dgm:cxn modelId="{379BAE5C-F152-F04B-AF1D-AD2374D6D4E8}" type="presOf" srcId="{FA65B336-D919-4E6B-A825-C8D74F13F24C}" destId="{45E80356-C2DB-4033-9C73-73FF6DEE0E73}" srcOrd="0" destOrd="0" presId="urn:microsoft.com/office/officeart/2005/8/layout/hierarchy1"/>
    <dgm:cxn modelId="{E1847558-07A8-4A8D-A65D-5CD8741F9517}" srcId="{F45CC292-4CC0-4DD7-A818-8664EC5A0734}" destId="{20B83337-881E-447D-942B-56CB2F560BF9}" srcOrd="0" destOrd="0" parTransId="{B45BA919-7583-4D81-8F42-42C01988B123}" sibTransId="{3B7823C7-4953-4BD3-8BD3-889B1CB0A374}"/>
    <dgm:cxn modelId="{E6C68532-C503-4E57-88DA-CF8096CEB977}" srcId="{F45CC292-4CC0-4DD7-A818-8664EC5A0734}" destId="{64F2C12D-D52D-4A8C-9E37-266637CFBDAE}" srcOrd="1" destOrd="0" parTransId="{C850BCE5-37EF-4F02-88FD-39233E611655}" sibTransId="{1F0468E3-5DC2-4103-8AF8-3F68C3C500AE}"/>
    <dgm:cxn modelId="{D1E330E1-BC2C-B547-A27E-34A64DF0C26C}" type="presOf" srcId="{0BEB11CD-7DAE-46B3-BCA1-25599AC86753}" destId="{A8554F23-DDC9-4519-888F-2A445ABD4097}" srcOrd="0" destOrd="0" presId="urn:microsoft.com/office/officeart/2005/8/layout/hierarchy1"/>
    <dgm:cxn modelId="{7CB18B73-5D9F-4CF0-B414-88B7C8FC7083}" srcId="{64F2C12D-D52D-4A8C-9E37-266637CFBDAE}" destId="{AD92F5B7-487E-4CD0-9386-2D8E3826FCDD}" srcOrd="0" destOrd="0" parTransId="{96140A6C-3455-4E7B-9B90-5155CB442DAA}" sibTransId="{034D8D1F-7EDB-4F42-A177-B95244904C5E}"/>
    <dgm:cxn modelId="{A6C10959-09E9-4817-B225-AC6A0F65F3A3}" srcId="{20B83337-881E-447D-942B-56CB2F560BF9}" destId="{18D33855-75B3-4FFB-9E77-85B91630904C}" srcOrd="1" destOrd="0" parTransId="{15301B2B-9AE4-407F-BD52-16373196BE62}" sibTransId="{60A967D6-42F3-473A-84F0-9C63F7BAA80F}"/>
    <dgm:cxn modelId="{E35CD033-C2F8-6442-A99B-49C048C32E2B}" type="presOf" srcId="{8E7735A1-1029-46BD-AF7C-680540BF4B2D}" destId="{39427F46-3EB6-47B7-A401-02A0D72AFE2F}" srcOrd="0" destOrd="0" presId="urn:microsoft.com/office/officeart/2005/8/layout/hierarchy1"/>
    <dgm:cxn modelId="{0AA170A0-662D-824B-98F3-09DA8F22A05E}" type="presOf" srcId="{DF8B76C3-3271-4D85-A84A-9EF017BD6081}" destId="{C9FF6D77-83AD-4CB8-AB88-EA20C260566B}" srcOrd="0" destOrd="0" presId="urn:microsoft.com/office/officeart/2005/8/layout/hierarchy1"/>
    <dgm:cxn modelId="{513EFAE3-D2BF-4346-9E8E-51478CAA5FDB}" type="presOf" srcId="{15301B2B-9AE4-407F-BD52-16373196BE62}" destId="{4FBFA4BC-A95C-4BC2-AD1A-9223D7D1EACA}" srcOrd="0" destOrd="0" presId="urn:microsoft.com/office/officeart/2005/8/layout/hierarchy1"/>
    <dgm:cxn modelId="{73F4ED7F-9254-A748-9C14-911DDBD6C91A}" type="presParOf" srcId="{A8554F23-DDC9-4519-888F-2A445ABD4097}" destId="{B702BF97-02BB-4FF8-9100-11F8ECDF4422}" srcOrd="0" destOrd="0" presId="urn:microsoft.com/office/officeart/2005/8/layout/hierarchy1"/>
    <dgm:cxn modelId="{44BE5C19-331E-6743-A546-AAB8CA0F0CB6}" type="presParOf" srcId="{B702BF97-02BB-4FF8-9100-11F8ECDF4422}" destId="{359BDC06-0A84-48A9-B51D-D1F680BD2F7E}" srcOrd="0" destOrd="0" presId="urn:microsoft.com/office/officeart/2005/8/layout/hierarchy1"/>
    <dgm:cxn modelId="{39F4F3B3-FA36-BF4A-BD76-550D1876286F}" type="presParOf" srcId="{359BDC06-0A84-48A9-B51D-D1F680BD2F7E}" destId="{CDB79F9D-5124-486A-8863-BF4A26A84B50}" srcOrd="0" destOrd="0" presId="urn:microsoft.com/office/officeart/2005/8/layout/hierarchy1"/>
    <dgm:cxn modelId="{3A091FF5-01B1-6747-BDD5-6495EF234E6C}" type="presParOf" srcId="{359BDC06-0A84-48A9-B51D-D1F680BD2F7E}" destId="{5A218FEC-E1F3-4D10-B929-35CAF1DE27ED}" srcOrd="1" destOrd="0" presId="urn:microsoft.com/office/officeart/2005/8/layout/hierarchy1"/>
    <dgm:cxn modelId="{72A4FF1A-2FB3-AD4A-B1CF-91F4C0BD32FA}" type="presParOf" srcId="{B702BF97-02BB-4FF8-9100-11F8ECDF4422}" destId="{F4863DCE-1A01-463A-843E-7AC702D14CC1}" srcOrd="1" destOrd="0" presId="urn:microsoft.com/office/officeart/2005/8/layout/hierarchy1"/>
    <dgm:cxn modelId="{A9F6EB88-BE4E-8C4D-9A83-58360492D7D9}" type="presParOf" srcId="{F4863DCE-1A01-463A-843E-7AC702D14CC1}" destId="{79EFAAC0-1C8F-424F-B7E2-A50D896ACC4E}" srcOrd="0" destOrd="0" presId="urn:microsoft.com/office/officeart/2005/8/layout/hierarchy1"/>
    <dgm:cxn modelId="{17E1486D-2E91-D24A-8498-2F6B69FB9DAE}" type="presParOf" srcId="{F4863DCE-1A01-463A-843E-7AC702D14CC1}" destId="{988F516E-F176-4A03-BB7A-152A416F9399}" srcOrd="1" destOrd="0" presId="urn:microsoft.com/office/officeart/2005/8/layout/hierarchy1"/>
    <dgm:cxn modelId="{5F68B61F-1DF1-2D48-A074-536EF7B9C97B}" type="presParOf" srcId="{988F516E-F176-4A03-BB7A-152A416F9399}" destId="{2E1AF624-32C4-4089-93C4-72CF09B30492}" srcOrd="0" destOrd="0" presId="urn:microsoft.com/office/officeart/2005/8/layout/hierarchy1"/>
    <dgm:cxn modelId="{4CD716D5-8A8B-A845-9199-94B26B171D9B}" type="presParOf" srcId="{2E1AF624-32C4-4089-93C4-72CF09B30492}" destId="{353B98D5-E499-47E7-ABE8-BF3B3B9A9CA8}" srcOrd="0" destOrd="0" presId="urn:microsoft.com/office/officeart/2005/8/layout/hierarchy1"/>
    <dgm:cxn modelId="{ACA56503-DB65-1742-ADEB-F47884FD7537}" type="presParOf" srcId="{2E1AF624-32C4-4089-93C4-72CF09B30492}" destId="{EA5BD24B-F094-48D7-BF65-93E1B26B0048}" srcOrd="1" destOrd="0" presId="urn:microsoft.com/office/officeart/2005/8/layout/hierarchy1"/>
    <dgm:cxn modelId="{EE2E2CDC-C298-4542-969B-B04BA0B60897}" type="presParOf" srcId="{988F516E-F176-4A03-BB7A-152A416F9399}" destId="{102C7C4E-2DF9-4329-A503-02D479CFFEEA}" srcOrd="1" destOrd="0" presId="urn:microsoft.com/office/officeart/2005/8/layout/hierarchy1"/>
    <dgm:cxn modelId="{7E231E8F-0576-CD42-9C8C-8AA5E61F7B2B}" type="presParOf" srcId="{102C7C4E-2DF9-4329-A503-02D479CFFEEA}" destId="{39427F46-3EB6-47B7-A401-02A0D72AFE2F}" srcOrd="0" destOrd="0" presId="urn:microsoft.com/office/officeart/2005/8/layout/hierarchy1"/>
    <dgm:cxn modelId="{E6C733BD-B85B-E047-8949-5A685F61B0F6}" type="presParOf" srcId="{102C7C4E-2DF9-4329-A503-02D479CFFEEA}" destId="{AF0504E8-B2FA-4472-8EA3-6BE8B0925434}" srcOrd="1" destOrd="0" presId="urn:microsoft.com/office/officeart/2005/8/layout/hierarchy1"/>
    <dgm:cxn modelId="{D8FF0D8A-E136-744E-ACC8-D91FB6B69568}" type="presParOf" srcId="{AF0504E8-B2FA-4472-8EA3-6BE8B0925434}" destId="{F5CB621B-4071-4714-861B-95E32F4A8A74}" srcOrd="0" destOrd="0" presId="urn:microsoft.com/office/officeart/2005/8/layout/hierarchy1"/>
    <dgm:cxn modelId="{E64540CF-3BB6-BA41-ACDD-E0FE74F5AB83}" type="presParOf" srcId="{F5CB621B-4071-4714-861B-95E32F4A8A74}" destId="{FDE1A4C3-FBFD-4213-A831-1D8DEC92E8CE}" srcOrd="0" destOrd="0" presId="urn:microsoft.com/office/officeart/2005/8/layout/hierarchy1"/>
    <dgm:cxn modelId="{5C70E87D-9EE6-8142-BDA4-8C89452DE28E}" type="presParOf" srcId="{F5CB621B-4071-4714-861B-95E32F4A8A74}" destId="{D2D321CB-1F72-45D1-AA07-474422E256F5}" srcOrd="1" destOrd="0" presId="urn:microsoft.com/office/officeart/2005/8/layout/hierarchy1"/>
    <dgm:cxn modelId="{D74D6173-81E1-B143-A995-CD9492777352}" type="presParOf" srcId="{AF0504E8-B2FA-4472-8EA3-6BE8B0925434}" destId="{C513CC4A-FC8B-4688-9E51-2C630AE82F9C}" srcOrd="1" destOrd="0" presId="urn:microsoft.com/office/officeart/2005/8/layout/hierarchy1"/>
    <dgm:cxn modelId="{90C958B2-9B14-1A4F-97B4-394EA171A7C3}" type="presParOf" srcId="{102C7C4E-2DF9-4329-A503-02D479CFFEEA}" destId="{4FBFA4BC-A95C-4BC2-AD1A-9223D7D1EACA}" srcOrd="2" destOrd="0" presId="urn:microsoft.com/office/officeart/2005/8/layout/hierarchy1"/>
    <dgm:cxn modelId="{4E7C6136-E291-BD4C-949A-F8286FF08E77}" type="presParOf" srcId="{102C7C4E-2DF9-4329-A503-02D479CFFEEA}" destId="{D7012D8E-2595-4DC0-950A-D80817033651}" srcOrd="3" destOrd="0" presId="urn:microsoft.com/office/officeart/2005/8/layout/hierarchy1"/>
    <dgm:cxn modelId="{EB4E28BC-E0F1-9046-A08B-AE5233982CD9}" type="presParOf" srcId="{D7012D8E-2595-4DC0-950A-D80817033651}" destId="{F8685091-49E3-40B4-B140-FB150E364F98}" srcOrd="0" destOrd="0" presId="urn:microsoft.com/office/officeart/2005/8/layout/hierarchy1"/>
    <dgm:cxn modelId="{33D084CE-1D75-B04C-8B8C-0389F7320947}" type="presParOf" srcId="{F8685091-49E3-40B4-B140-FB150E364F98}" destId="{514C36DA-6750-40CA-9A45-F47CA1AD9995}" srcOrd="0" destOrd="0" presId="urn:microsoft.com/office/officeart/2005/8/layout/hierarchy1"/>
    <dgm:cxn modelId="{FF76EE28-E9FC-1345-B1F2-959AAD0AD790}" type="presParOf" srcId="{F8685091-49E3-40B4-B140-FB150E364F98}" destId="{1DF54B21-713D-4113-A4F2-DFACA2978501}" srcOrd="1" destOrd="0" presId="urn:microsoft.com/office/officeart/2005/8/layout/hierarchy1"/>
    <dgm:cxn modelId="{01326D02-741E-5145-9BFC-0068D81F54B1}" type="presParOf" srcId="{D7012D8E-2595-4DC0-950A-D80817033651}" destId="{640F79E1-4DAB-4DDA-BDD5-0A950A465C36}" srcOrd="1" destOrd="0" presId="urn:microsoft.com/office/officeart/2005/8/layout/hierarchy1"/>
    <dgm:cxn modelId="{BDD58A5C-06CF-5B45-A4A6-065F34BF09E9}" type="presParOf" srcId="{102C7C4E-2DF9-4329-A503-02D479CFFEEA}" destId="{3FAD5665-1B44-41DF-92CF-C55DC5DFB52B}" srcOrd="4" destOrd="0" presId="urn:microsoft.com/office/officeart/2005/8/layout/hierarchy1"/>
    <dgm:cxn modelId="{41083010-C3EE-954E-B86E-4B883FB5FBDD}" type="presParOf" srcId="{102C7C4E-2DF9-4329-A503-02D479CFFEEA}" destId="{FE517A06-FC16-4EDD-B964-4836DF551A3B}" srcOrd="5" destOrd="0" presId="urn:microsoft.com/office/officeart/2005/8/layout/hierarchy1"/>
    <dgm:cxn modelId="{FEFA2E04-BAE1-F143-8299-0906F8B4FB19}" type="presParOf" srcId="{FE517A06-FC16-4EDD-B964-4836DF551A3B}" destId="{ADE585F9-3CA3-4B4F-B3AE-D872A7EB64C8}" srcOrd="0" destOrd="0" presId="urn:microsoft.com/office/officeart/2005/8/layout/hierarchy1"/>
    <dgm:cxn modelId="{6A2F7EEB-5A67-7E4F-A405-5AFBE6B69C16}" type="presParOf" srcId="{ADE585F9-3CA3-4B4F-B3AE-D872A7EB64C8}" destId="{3DD925A3-075A-4328-B2C1-22F966F8F8CA}" srcOrd="0" destOrd="0" presId="urn:microsoft.com/office/officeart/2005/8/layout/hierarchy1"/>
    <dgm:cxn modelId="{1C4003E7-ECA7-7A4D-AC9B-F87D0C47B01C}" type="presParOf" srcId="{ADE585F9-3CA3-4B4F-B3AE-D872A7EB64C8}" destId="{76F6F82D-1F99-4693-8B81-A7324B5FD980}" srcOrd="1" destOrd="0" presId="urn:microsoft.com/office/officeart/2005/8/layout/hierarchy1"/>
    <dgm:cxn modelId="{0F698770-519A-F04F-BB0D-3BCD959690F3}" type="presParOf" srcId="{FE517A06-FC16-4EDD-B964-4836DF551A3B}" destId="{790A4663-B5FE-49F1-B36D-D256AAC5DF8B}" srcOrd="1" destOrd="0" presId="urn:microsoft.com/office/officeart/2005/8/layout/hierarchy1"/>
    <dgm:cxn modelId="{91AFAEAC-0EDE-2E46-8660-7B761AC5374C}" type="presParOf" srcId="{F4863DCE-1A01-463A-843E-7AC702D14CC1}" destId="{5500C4C3-919A-49DE-8C16-6DE86CD25D2B}" srcOrd="2" destOrd="0" presId="urn:microsoft.com/office/officeart/2005/8/layout/hierarchy1"/>
    <dgm:cxn modelId="{9E661711-C85C-8143-A35D-5CAF8D0ABEEA}" type="presParOf" srcId="{F4863DCE-1A01-463A-843E-7AC702D14CC1}" destId="{768F8A2F-23F6-43C1-AF53-6724D247731D}" srcOrd="3" destOrd="0" presId="urn:microsoft.com/office/officeart/2005/8/layout/hierarchy1"/>
    <dgm:cxn modelId="{24FEC512-8436-7140-AF1F-046FE81CC39B}" type="presParOf" srcId="{768F8A2F-23F6-43C1-AF53-6724D247731D}" destId="{2A461CE8-6F6F-40B7-8CAF-795689F02755}" srcOrd="0" destOrd="0" presId="urn:microsoft.com/office/officeart/2005/8/layout/hierarchy1"/>
    <dgm:cxn modelId="{CB2918B2-BA6C-1246-BC72-B29FEFCBC6D1}" type="presParOf" srcId="{2A461CE8-6F6F-40B7-8CAF-795689F02755}" destId="{D63F5622-1D2A-46E6-8F78-22CE58DFE4DA}" srcOrd="0" destOrd="0" presId="urn:microsoft.com/office/officeart/2005/8/layout/hierarchy1"/>
    <dgm:cxn modelId="{C4C1249E-7B40-5343-BAC9-CCD1DA1294A4}" type="presParOf" srcId="{2A461CE8-6F6F-40B7-8CAF-795689F02755}" destId="{5F2CAC56-C2FD-4DAB-B34B-C48700A1B8AE}" srcOrd="1" destOrd="0" presId="urn:microsoft.com/office/officeart/2005/8/layout/hierarchy1"/>
    <dgm:cxn modelId="{4754CB50-D29B-7B45-9B99-745B05CFC97C}" type="presParOf" srcId="{768F8A2F-23F6-43C1-AF53-6724D247731D}" destId="{DCB06CF3-7410-4524-BD5B-D972D493AA17}" srcOrd="1" destOrd="0" presId="urn:microsoft.com/office/officeart/2005/8/layout/hierarchy1"/>
    <dgm:cxn modelId="{49618A9F-6BCF-284A-9C50-C115F2BC6BE6}" type="presParOf" srcId="{DCB06CF3-7410-4524-BD5B-D972D493AA17}" destId="{2997BCE9-24C9-4ABF-9ACA-798319C9D437}" srcOrd="0" destOrd="0" presId="urn:microsoft.com/office/officeart/2005/8/layout/hierarchy1"/>
    <dgm:cxn modelId="{B1AC0BD6-01DB-B548-9B0B-424DD867B3A8}" type="presParOf" srcId="{DCB06CF3-7410-4524-BD5B-D972D493AA17}" destId="{04E35BB5-5157-4DA4-99FE-041472D1A2B2}" srcOrd="1" destOrd="0" presId="urn:microsoft.com/office/officeart/2005/8/layout/hierarchy1"/>
    <dgm:cxn modelId="{3664DC12-B48D-9A4C-AF97-0F102A7F3253}" type="presParOf" srcId="{04E35BB5-5157-4DA4-99FE-041472D1A2B2}" destId="{C495ABDB-E271-4F41-A0BE-6873F5A6DA9D}" srcOrd="0" destOrd="0" presId="urn:microsoft.com/office/officeart/2005/8/layout/hierarchy1"/>
    <dgm:cxn modelId="{BCBB2863-40E1-6A40-9E0C-1A12B9C2F4DB}" type="presParOf" srcId="{C495ABDB-E271-4F41-A0BE-6873F5A6DA9D}" destId="{15B0A128-A202-44B4-A105-E523A9C765A3}" srcOrd="0" destOrd="0" presId="urn:microsoft.com/office/officeart/2005/8/layout/hierarchy1"/>
    <dgm:cxn modelId="{EDC7DADE-96AB-6849-A98E-AF32451FF9FB}" type="presParOf" srcId="{C495ABDB-E271-4F41-A0BE-6873F5A6DA9D}" destId="{72B414E2-BAB5-4700-BBC3-466B89783BA7}" srcOrd="1" destOrd="0" presId="urn:microsoft.com/office/officeart/2005/8/layout/hierarchy1"/>
    <dgm:cxn modelId="{CFFA2E2C-40C4-EC47-BD7F-7EBD36DA1A1F}" type="presParOf" srcId="{04E35BB5-5157-4DA4-99FE-041472D1A2B2}" destId="{99B50AA7-9580-4CED-8ECB-63C031391420}" srcOrd="1" destOrd="0" presId="urn:microsoft.com/office/officeart/2005/8/layout/hierarchy1"/>
    <dgm:cxn modelId="{306A4FA4-D669-0648-9D02-E710F0353F20}" type="presParOf" srcId="{DCB06CF3-7410-4524-BD5B-D972D493AA17}" destId="{C9FF6D77-83AD-4CB8-AB88-EA20C260566B}" srcOrd="2" destOrd="0" presId="urn:microsoft.com/office/officeart/2005/8/layout/hierarchy1"/>
    <dgm:cxn modelId="{ADA46387-605C-5A48-9603-E15F5D6DB060}" type="presParOf" srcId="{DCB06CF3-7410-4524-BD5B-D972D493AA17}" destId="{CBFD7AF3-D3E5-489C-925E-FA23FB5FAA11}" srcOrd="3" destOrd="0" presId="urn:microsoft.com/office/officeart/2005/8/layout/hierarchy1"/>
    <dgm:cxn modelId="{C7E3950C-7973-3947-AAB7-C726917E50B6}" type="presParOf" srcId="{CBFD7AF3-D3E5-489C-925E-FA23FB5FAA11}" destId="{1AB8A4B4-9FF3-45D1-A18B-0CA362B18F15}" srcOrd="0" destOrd="0" presId="urn:microsoft.com/office/officeart/2005/8/layout/hierarchy1"/>
    <dgm:cxn modelId="{089CC3AA-ECB4-8C47-B2BB-7C1F70D92E11}" type="presParOf" srcId="{1AB8A4B4-9FF3-45D1-A18B-0CA362B18F15}" destId="{BE8069B6-B0AE-4099-B754-D79F71975BC8}" srcOrd="0" destOrd="0" presId="urn:microsoft.com/office/officeart/2005/8/layout/hierarchy1"/>
    <dgm:cxn modelId="{31E824D4-076B-F24F-B6C0-E05876F04354}" type="presParOf" srcId="{1AB8A4B4-9FF3-45D1-A18B-0CA362B18F15}" destId="{45E80356-C2DB-4033-9C73-73FF6DEE0E73}" srcOrd="1" destOrd="0" presId="urn:microsoft.com/office/officeart/2005/8/layout/hierarchy1"/>
    <dgm:cxn modelId="{9972092F-EFAB-5C46-A2C1-3A9DC54FF87C}" type="presParOf" srcId="{CBFD7AF3-D3E5-489C-925E-FA23FB5FAA11}" destId="{5779BB36-A004-43BE-A47D-68A6D0BDEF4F}" srcOrd="1" destOrd="0" presId="urn:microsoft.com/office/officeart/2005/8/layout/hierarchy1"/>
  </dgm:cxnLst>
  <dgm:bg/>
  <dgm:whole/>
</dgm:dataModel>
</file>

<file path=ppt/diagrams/data3.xml><?xml version="1.0" encoding="utf-8"?>
<dgm:dataModel xmlns:dgm="http://schemas.openxmlformats.org/drawingml/2006/diagram" xmlns:a="http://schemas.openxmlformats.org/drawingml/2006/main">
  <dgm:ptLst>
    <dgm:pt modelId="{C84DFF86-BDC4-4648-91EB-DB78D60BD171}" type="doc">
      <dgm:prSet loTypeId="urn:microsoft.com/office/officeart/2005/8/layout/radial5" loCatId="cycle" qsTypeId="urn:microsoft.com/office/officeart/2005/8/quickstyle/simple3" qsCatId="simple" csTypeId="urn:microsoft.com/office/officeart/2005/8/colors/accent1_2" csCatId="accent1" phldr="1"/>
      <dgm:spPr/>
      <dgm:t>
        <a:bodyPr/>
        <a:lstStyle/>
        <a:p>
          <a:endParaRPr lang="en-US"/>
        </a:p>
      </dgm:t>
    </dgm:pt>
    <dgm:pt modelId="{0C2AC8B7-838D-4AD4-A3D9-044E6157DEBB}">
      <dgm:prSet phldrT="[Text]" custT="1"/>
      <dgm:spPr/>
      <dgm:t>
        <a:bodyPr/>
        <a:lstStyle/>
        <a:p>
          <a:r>
            <a:rPr lang="en-US" sz="2400" b="1" dirty="0" smtClean="0">
              <a:latin typeface="Cambria" panose="02040503050406030204" pitchFamily="18" charset="0"/>
            </a:rPr>
            <a:t>APPLICATION OF BIOSURFACTANTS </a:t>
          </a:r>
          <a:endParaRPr lang="en-US" sz="2400" b="1" dirty="0">
            <a:latin typeface="Cambria" panose="02040503050406030204" pitchFamily="18" charset="0"/>
          </a:endParaRPr>
        </a:p>
      </dgm:t>
    </dgm:pt>
    <dgm:pt modelId="{55CB4D80-1708-4DF2-BE24-2FAAFA1D7E30}" type="parTrans" cxnId="{12AFD47F-CC9F-4423-BD94-16ACAAA0F17B}">
      <dgm:prSet/>
      <dgm:spPr/>
      <dgm:t>
        <a:bodyPr/>
        <a:lstStyle/>
        <a:p>
          <a:endParaRPr lang="en-US" sz="1800">
            <a:latin typeface="Cambria" panose="02040503050406030204" pitchFamily="18" charset="0"/>
          </a:endParaRPr>
        </a:p>
      </dgm:t>
    </dgm:pt>
    <dgm:pt modelId="{47DAAC2A-032C-418D-9B58-BAAD8818F2E4}" type="sibTrans" cxnId="{12AFD47F-CC9F-4423-BD94-16ACAAA0F17B}">
      <dgm:prSet/>
      <dgm:spPr/>
      <dgm:t>
        <a:bodyPr/>
        <a:lstStyle/>
        <a:p>
          <a:endParaRPr lang="en-US" sz="1800">
            <a:latin typeface="Cambria" panose="02040503050406030204" pitchFamily="18" charset="0"/>
          </a:endParaRPr>
        </a:p>
      </dgm:t>
    </dgm:pt>
    <dgm:pt modelId="{71E5488A-5D5E-4F4C-BE04-B847DD08C372}">
      <dgm:prSet phldrT="[Text]" custT="1"/>
      <dgm:spPr/>
      <dgm:t>
        <a:bodyPr/>
        <a:lstStyle/>
        <a:p>
          <a:r>
            <a:rPr lang="en-US" sz="1800" b="1" dirty="0" smtClean="0">
              <a:latin typeface="Cambria" panose="02040503050406030204" pitchFamily="18" charset="0"/>
              <a:cs typeface="Times New Roman" pitchFamily="18" charset="0"/>
            </a:rPr>
            <a:t>Nanotechnology and Cosmetics</a:t>
          </a:r>
          <a:endParaRPr lang="en-US" sz="1800" dirty="0">
            <a:latin typeface="Cambria" panose="02040503050406030204" pitchFamily="18" charset="0"/>
          </a:endParaRPr>
        </a:p>
      </dgm:t>
    </dgm:pt>
    <dgm:pt modelId="{ECE8872A-D817-4D99-91A5-0F8FD0EA3B35}" type="parTrans" cxnId="{1AA501B6-7BC5-4445-AB72-C3304776C133}">
      <dgm:prSet custT="1"/>
      <dgm:spPr/>
      <dgm:t>
        <a:bodyPr/>
        <a:lstStyle/>
        <a:p>
          <a:endParaRPr lang="en-US" sz="1800">
            <a:latin typeface="Cambria" panose="02040503050406030204" pitchFamily="18" charset="0"/>
          </a:endParaRPr>
        </a:p>
      </dgm:t>
    </dgm:pt>
    <dgm:pt modelId="{28903F8E-5E14-444A-9712-2C2EDD1ADD69}" type="sibTrans" cxnId="{1AA501B6-7BC5-4445-AB72-C3304776C133}">
      <dgm:prSet/>
      <dgm:spPr/>
      <dgm:t>
        <a:bodyPr/>
        <a:lstStyle/>
        <a:p>
          <a:endParaRPr lang="en-US" sz="1800">
            <a:latin typeface="Cambria" panose="02040503050406030204" pitchFamily="18" charset="0"/>
          </a:endParaRPr>
        </a:p>
      </dgm:t>
    </dgm:pt>
    <dgm:pt modelId="{9D53C9EF-0393-4A39-830D-20EF2258A7FE}">
      <dgm:prSet phldrT="[Text]" custT="1"/>
      <dgm:spPr/>
      <dgm:t>
        <a:bodyPr/>
        <a:lstStyle/>
        <a:p>
          <a:r>
            <a:rPr lang="en-US" sz="1800" b="1" dirty="0" smtClean="0">
              <a:latin typeface="Cambria" panose="02040503050406030204" pitchFamily="18" charset="0"/>
              <a:cs typeface="Times New Roman" pitchFamily="18" charset="0"/>
            </a:rPr>
            <a:t>Antimicrobial</a:t>
          </a:r>
          <a:br>
            <a:rPr lang="en-US" sz="1800" b="1" dirty="0" smtClean="0">
              <a:latin typeface="Cambria" panose="02040503050406030204" pitchFamily="18" charset="0"/>
              <a:cs typeface="Times New Roman" pitchFamily="18" charset="0"/>
            </a:rPr>
          </a:br>
          <a:endParaRPr lang="en-US" sz="1800" dirty="0">
            <a:latin typeface="Cambria" panose="02040503050406030204" pitchFamily="18" charset="0"/>
          </a:endParaRPr>
        </a:p>
      </dgm:t>
    </dgm:pt>
    <dgm:pt modelId="{09D7E773-351A-4784-829B-9E0E839AB1D2}" type="parTrans" cxnId="{D71EE5F0-DAC9-4AD7-A0BE-F9201B5EBE30}">
      <dgm:prSet custT="1"/>
      <dgm:spPr/>
      <dgm:t>
        <a:bodyPr/>
        <a:lstStyle/>
        <a:p>
          <a:endParaRPr lang="en-US" sz="1800">
            <a:latin typeface="Cambria" panose="02040503050406030204" pitchFamily="18" charset="0"/>
          </a:endParaRPr>
        </a:p>
      </dgm:t>
    </dgm:pt>
    <dgm:pt modelId="{98284CAC-FB1D-4C20-B7D9-DCF1A4977BDF}" type="sibTrans" cxnId="{D71EE5F0-DAC9-4AD7-A0BE-F9201B5EBE30}">
      <dgm:prSet/>
      <dgm:spPr/>
      <dgm:t>
        <a:bodyPr/>
        <a:lstStyle/>
        <a:p>
          <a:endParaRPr lang="en-US" sz="1800">
            <a:latin typeface="Cambria" panose="02040503050406030204" pitchFamily="18" charset="0"/>
          </a:endParaRPr>
        </a:p>
      </dgm:t>
    </dgm:pt>
    <dgm:pt modelId="{4D602505-1238-4566-A955-9980FD522539}">
      <dgm:prSet phldrT="[Text]" custT="1"/>
      <dgm:spPr/>
      <dgm:t>
        <a:bodyPr/>
        <a:lstStyle/>
        <a:p>
          <a:r>
            <a:rPr lang="en-US" sz="1800" b="1" dirty="0" smtClean="0">
              <a:latin typeface="Cambria" panose="02040503050406030204" pitchFamily="18" charset="0"/>
              <a:cs typeface="Times New Roman" pitchFamily="18" charset="0"/>
            </a:rPr>
            <a:t>Biomedical</a:t>
          </a:r>
          <a:endParaRPr lang="en-US" sz="1800" dirty="0">
            <a:latin typeface="Cambria" panose="02040503050406030204" pitchFamily="18" charset="0"/>
          </a:endParaRPr>
        </a:p>
      </dgm:t>
    </dgm:pt>
    <dgm:pt modelId="{837D81DD-0D5A-43D5-8CC8-2EC3044641AC}" type="parTrans" cxnId="{9037C388-E7B3-410D-842B-B5170CC11693}">
      <dgm:prSet custT="1"/>
      <dgm:spPr/>
      <dgm:t>
        <a:bodyPr/>
        <a:lstStyle/>
        <a:p>
          <a:endParaRPr lang="en-US" sz="1800">
            <a:latin typeface="Cambria" panose="02040503050406030204" pitchFamily="18" charset="0"/>
          </a:endParaRPr>
        </a:p>
      </dgm:t>
    </dgm:pt>
    <dgm:pt modelId="{CBD79EF1-86E3-4C1B-B496-847656C24471}" type="sibTrans" cxnId="{9037C388-E7B3-410D-842B-B5170CC11693}">
      <dgm:prSet/>
      <dgm:spPr/>
      <dgm:t>
        <a:bodyPr/>
        <a:lstStyle/>
        <a:p>
          <a:endParaRPr lang="en-US" sz="1800">
            <a:latin typeface="Cambria" panose="02040503050406030204" pitchFamily="18" charset="0"/>
          </a:endParaRPr>
        </a:p>
      </dgm:t>
    </dgm:pt>
    <dgm:pt modelId="{06A6A351-9DA6-4B3B-A48A-7A67AB485408}">
      <dgm:prSet custT="1"/>
      <dgm:spPr/>
      <dgm:t>
        <a:bodyPr/>
        <a:lstStyle/>
        <a:p>
          <a:r>
            <a:rPr lang="en-US" sz="1800" b="1" spc="-100" smtClean="0">
              <a:latin typeface="Cambria" panose="02040503050406030204" pitchFamily="18" charset="0"/>
              <a:ea typeface="+mj-ea"/>
              <a:cs typeface="Times New Roman" pitchFamily="18" charset="0"/>
            </a:rPr>
            <a:t>Oil recovery</a:t>
          </a:r>
          <a:endParaRPr lang="en-US" sz="1800" b="1" spc="-100" dirty="0" smtClean="0">
            <a:latin typeface="Cambria" panose="02040503050406030204" pitchFamily="18" charset="0"/>
            <a:ea typeface="+mj-ea"/>
            <a:cs typeface="Times New Roman" pitchFamily="18" charset="0"/>
          </a:endParaRPr>
        </a:p>
      </dgm:t>
    </dgm:pt>
    <dgm:pt modelId="{5F518D74-B276-43AD-97A2-854B693A5AAD}" type="parTrans" cxnId="{424A2857-4597-497E-B8EB-315CBD3D8C6F}">
      <dgm:prSet custT="1"/>
      <dgm:spPr/>
      <dgm:t>
        <a:bodyPr/>
        <a:lstStyle/>
        <a:p>
          <a:endParaRPr lang="en-US" sz="1800">
            <a:latin typeface="Cambria" panose="02040503050406030204" pitchFamily="18" charset="0"/>
          </a:endParaRPr>
        </a:p>
      </dgm:t>
    </dgm:pt>
    <dgm:pt modelId="{9F187E16-D3C3-4BF8-82C9-065CBA7266E8}" type="sibTrans" cxnId="{424A2857-4597-497E-B8EB-315CBD3D8C6F}">
      <dgm:prSet/>
      <dgm:spPr/>
      <dgm:t>
        <a:bodyPr/>
        <a:lstStyle/>
        <a:p>
          <a:endParaRPr lang="en-US" sz="1800">
            <a:latin typeface="Cambria" panose="02040503050406030204" pitchFamily="18" charset="0"/>
          </a:endParaRPr>
        </a:p>
      </dgm:t>
    </dgm:pt>
    <dgm:pt modelId="{929EBF3F-9412-4F2D-83D3-EE87FD64E880}">
      <dgm:prSet custT="1"/>
      <dgm:spPr/>
      <dgm:t>
        <a:bodyPr/>
        <a:lstStyle/>
        <a:p>
          <a:r>
            <a:rPr lang="en-US" sz="1800" b="1" spc="-100" dirty="0" smtClean="0">
              <a:latin typeface="Cambria" panose="02040503050406030204" pitchFamily="18" charset="0"/>
              <a:ea typeface="+mj-ea"/>
              <a:cs typeface="Times New Roman" pitchFamily="18" charset="0"/>
            </a:rPr>
            <a:t> Biodegradation</a:t>
          </a:r>
          <a:endParaRPr lang="en-US" sz="1800" b="1" spc="-100" dirty="0">
            <a:latin typeface="Cambria" panose="02040503050406030204" pitchFamily="18" charset="0"/>
            <a:ea typeface="+mj-ea"/>
            <a:cs typeface="Times New Roman" pitchFamily="18" charset="0"/>
          </a:endParaRPr>
        </a:p>
      </dgm:t>
    </dgm:pt>
    <dgm:pt modelId="{01DE69F9-49BC-47C8-8115-B8F5A0B2901F}" type="parTrans" cxnId="{39AB70ED-8B01-4381-946C-55B57446E135}">
      <dgm:prSet custT="1"/>
      <dgm:spPr/>
      <dgm:t>
        <a:bodyPr/>
        <a:lstStyle/>
        <a:p>
          <a:endParaRPr lang="en-US" sz="1800">
            <a:latin typeface="Cambria" panose="02040503050406030204" pitchFamily="18" charset="0"/>
          </a:endParaRPr>
        </a:p>
      </dgm:t>
    </dgm:pt>
    <dgm:pt modelId="{A410C046-8208-4F11-AD52-31CC606B5A4C}" type="sibTrans" cxnId="{39AB70ED-8B01-4381-946C-55B57446E135}">
      <dgm:prSet/>
      <dgm:spPr/>
      <dgm:t>
        <a:bodyPr/>
        <a:lstStyle/>
        <a:p>
          <a:endParaRPr lang="en-US" sz="1800">
            <a:latin typeface="Cambria" panose="02040503050406030204" pitchFamily="18" charset="0"/>
          </a:endParaRPr>
        </a:p>
      </dgm:t>
    </dgm:pt>
    <dgm:pt modelId="{404CF6AD-0BC6-4F60-8AE2-073853B38FEE}" type="pres">
      <dgm:prSet presAssocID="{C84DFF86-BDC4-4648-91EB-DB78D60BD171}" presName="Name0" presStyleCnt="0">
        <dgm:presLayoutVars>
          <dgm:chMax val="1"/>
          <dgm:dir/>
          <dgm:animLvl val="ctr"/>
          <dgm:resizeHandles val="exact"/>
        </dgm:presLayoutVars>
      </dgm:prSet>
      <dgm:spPr/>
      <dgm:t>
        <a:bodyPr/>
        <a:lstStyle/>
        <a:p>
          <a:endParaRPr lang="en-US"/>
        </a:p>
      </dgm:t>
    </dgm:pt>
    <dgm:pt modelId="{DD8B7166-D6B7-4EF7-A576-932C7E98FA8D}" type="pres">
      <dgm:prSet presAssocID="{0C2AC8B7-838D-4AD4-A3D9-044E6157DEBB}" presName="centerShape" presStyleLbl="node0" presStyleIdx="0" presStyleCnt="1" custScaleX="271788" custScaleY="120977"/>
      <dgm:spPr/>
      <dgm:t>
        <a:bodyPr/>
        <a:lstStyle/>
        <a:p>
          <a:endParaRPr lang="en-US"/>
        </a:p>
      </dgm:t>
    </dgm:pt>
    <dgm:pt modelId="{A7A32930-F1FB-4242-AF93-1B67393E7613}" type="pres">
      <dgm:prSet presAssocID="{ECE8872A-D817-4D99-91A5-0F8FD0EA3B35}" presName="parTrans" presStyleLbl="sibTrans2D1" presStyleIdx="0" presStyleCnt="5"/>
      <dgm:spPr/>
      <dgm:t>
        <a:bodyPr/>
        <a:lstStyle/>
        <a:p>
          <a:endParaRPr lang="en-US"/>
        </a:p>
      </dgm:t>
    </dgm:pt>
    <dgm:pt modelId="{F5BA5746-FEB5-44C5-B1CE-0C1FA865C667}" type="pres">
      <dgm:prSet presAssocID="{ECE8872A-D817-4D99-91A5-0F8FD0EA3B35}" presName="connectorText" presStyleLbl="sibTrans2D1" presStyleIdx="0" presStyleCnt="5"/>
      <dgm:spPr/>
      <dgm:t>
        <a:bodyPr/>
        <a:lstStyle/>
        <a:p>
          <a:endParaRPr lang="en-US"/>
        </a:p>
      </dgm:t>
    </dgm:pt>
    <dgm:pt modelId="{BF5DC55F-9A7D-4AAD-A1B8-637C92429011}" type="pres">
      <dgm:prSet presAssocID="{71E5488A-5D5E-4F4C-BE04-B847DD08C372}" presName="node" presStyleLbl="node1" presStyleIdx="0" presStyleCnt="5" custScaleX="145211" custRadScaleRad="93761" custRadScaleInc="-1787">
        <dgm:presLayoutVars>
          <dgm:bulletEnabled val="1"/>
        </dgm:presLayoutVars>
      </dgm:prSet>
      <dgm:spPr/>
      <dgm:t>
        <a:bodyPr/>
        <a:lstStyle/>
        <a:p>
          <a:endParaRPr lang="en-US"/>
        </a:p>
      </dgm:t>
    </dgm:pt>
    <dgm:pt modelId="{BD4753BE-4201-48F2-B2DD-95F9975CFE9E}" type="pres">
      <dgm:prSet presAssocID="{09D7E773-351A-4784-829B-9E0E839AB1D2}" presName="parTrans" presStyleLbl="sibTrans2D1" presStyleIdx="1" presStyleCnt="5"/>
      <dgm:spPr/>
      <dgm:t>
        <a:bodyPr/>
        <a:lstStyle/>
        <a:p>
          <a:endParaRPr lang="en-US"/>
        </a:p>
      </dgm:t>
    </dgm:pt>
    <dgm:pt modelId="{B0280D43-448F-4383-B3C2-A3D2DDA3825B}" type="pres">
      <dgm:prSet presAssocID="{09D7E773-351A-4784-829B-9E0E839AB1D2}" presName="connectorText" presStyleLbl="sibTrans2D1" presStyleIdx="1" presStyleCnt="5"/>
      <dgm:spPr/>
      <dgm:t>
        <a:bodyPr/>
        <a:lstStyle/>
        <a:p>
          <a:endParaRPr lang="en-US"/>
        </a:p>
      </dgm:t>
    </dgm:pt>
    <dgm:pt modelId="{D7E31BC4-7EE0-41E1-9459-9A1FBCD5A23C}" type="pres">
      <dgm:prSet presAssocID="{9D53C9EF-0393-4A39-830D-20EF2258A7FE}" presName="node" presStyleLbl="node1" presStyleIdx="1" presStyleCnt="5" custScaleX="129201" custRadScaleRad="135816" custRadScaleInc="14823">
        <dgm:presLayoutVars>
          <dgm:bulletEnabled val="1"/>
        </dgm:presLayoutVars>
      </dgm:prSet>
      <dgm:spPr/>
      <dgm:t>
        <a:bodyPr/>
        <a:lstStyle/>
        <a:p>
          <a:endParaRPr lang="en-US"/>
        </a:p>
      </dgm:t>
    </dgm:pt>
    <dgm:pt modelId="{9A60B1A3-3F95-48F6-90AB-DD49B9BCA096}" type="pres">
      <dgm:prSet presAssocID="{5F518D74-B276-43AD-97A2-854B693A5AAD}" presName="parTrans" presStyleLbl="sibTrans2D1" presStyleIdx="2" presStyleCnt="5"/>
      <dgm:spPr/>
      <dgm:t>
        <a:bodyPr/>
        <a:lstStyle/>
        <a:p>
          <a:endParaRPr lang="en-US"/>
        </a:p>
      </dgm:t>
    </dgm:pt>
    <dgm:pt modelId="{E967DEC2-E5DE-4148-BDC5-92ED86C850CE}" type="pres">
      <dgm:prSet presAssocID="{5F518D74-B276-43AD-97A2-854B693A5AAD}" presName="connectorText" presStyleLbl="sibTrans2D1" presStyleIdx="2" presStyleCnt="5"/>
      <dgm:spPr/>
      <dgm:t>
        <a:bodyPr/>
        <a:lstStyle/>
        <a:p>
          <a:endParaRPr lang="en-US"/>
        </a:p>
      </dgm:t>
    </dgm:pt>
    <dgm:pt modelId="{8E5CD016-AAFA-4420-9820-9563298E8FE1}" type="pres">
      <dgm:prSet presAssocID="{06A6A351-9DA6-4B3B-A48A-7A67AB485408}" presName="node" presStyleLbl="node1" presStyleIdx="2" presStyleCnt="5" custRadScaleRad="114739" custRadScaleInc="-29330">
        <dgm:presLayoutVars>
          <dgm:bulletEnabled val="1"/>
        </dgm:presLayoutVars>
      </dgm:prSet>
      <dgm:spPr/>
      <dgm:t>
        <a:bodyPr/>
        <a:lstStyle/>
        <a:p>
          <a:endParaRPr lang="en-US"/>
        </a:p>
      </dgm:t>
    </dgm:pt>
    <dgm:pt modelId="{04DC0875-60FE-4905-BC67-16B39DE32D7F}" type="pres">
      <dgm:prSet presAssocID="{01DE69F9-49BC-47C8-8115-B8F5A0B2901F}" presName="parTrans" presStyleLbl="sibTrans2D1" presStyleIdx="3" presStyleCnt="5"/>
      <dgm:spPr/>
      <dgm:t>
        <a:bodyPr/>
        <a:lstStyle/>
        <a:p>
          <a:endParaRPr lang="en-US"/>
        </a:p>
      </dgm:t>
    </dgm:pt>
    <dgm:pt modelId="{074BFA93-E475-4945-83CC-FFEBF039D01C}" type="pres">
      <dgm:prSet presAssocID="{01DE69F9-49BC-47C8-8115-B8F5A0B2901F}" presName="connectorText" presStyleLbl="sibTrans2D1" presStyleIdx="3" presStyleCnt="5"/>
      <dgm:spPr/>
      <dgm:t>
        <a:bodyPr/>
        <a:lstStyle/>
        <a:p>
          <a:endParaRPr lang="en-US"/>
        </a:p>
      </dgm:t>
    </dgm:pt>
    <dgm:pt modelId="{850FF6ED-C9BA-4898-B753-EBB7729B0A2C}" type="pres">
      <dgm:prSet presAssocID="{929EBF3F-9412-4F2D-83D3-EE87FD64E880}" presName="node" presStyleLbl="node1" presStyleIdx="3" presStyleCnt="5" custScaleX="139679" custRadScaleRad="114323" custRadScaleInc="1758">
        <dgm:presLayoutVars>
          <dgm:bulletEnabled val="1"/>
        </dgm:presLayoutVars>
      </dgm:prSet>
      <dgm:spPr/>
      <dgm:t>
        <a:bodyPr/>
        <a:lstStyle/>
        <a:p>
          <a:endParaRPr lang="en-US"/>
        </a:p>
      </dgm:t>
    </dgm:pt>
    <dgm:pt modelId="{A50D6021-CA33-4576-9E8D-1BF45AF6EE18}" type="pres">
      <dgm:prSet presAssocID="{837D81DD-0D5A-43D5-8CC8-2EC3044641AC}" presName="parTrans" presStyleLbl="sibTrans2D1" presStyleIdx="4" presStyleCnt="5"/>
      <dgm:spPr/>
      <dgm:t>
        <a:bodyPr/>
        <a:lstStyle/>
        <a:p>
          <a:endParaRPr lang="en-US"/>
        </a:p>
      </dgm:t>
    </dgm:pt>
    <dgm:pt modelId="{DA78FCD3-6C37-420D-AC5A-847D0EB02B99}" type="pres">
      <dgm:prSet presAssocID="{837D81DD-0D5A-43D5-8CC8-2EC3044641AC}" presName="connectorText" presStyleLbl="sibTrans2D1" presStyleIdx="4" presStyleCnt="5"/>
      <dgm:spPr/>
      <dgm:t>
        <a:bodyPr/>
        <a:lstStyle/>
        <a:p>
          <a:endParaRPr lang="en-US"/>
        </a:p>
      </dgm:t>
    </dgm:pt>
    <dgm:pt modelId="{4E3AD178-B708-49C6-AFB8-57636783A651}" type="pres">
      <dgm:prSet presAssocID="{4D602505-1238-4566-A955-9980FD522539}" presName="node" presStyleLbl="node1" presStyleIdx="4" presStyleCnt="5" custScaleX="113207" custRadScaleRad="131413" custRadScaleInc="-21529">
        <dgm:presLayoutVars>
          <dgm:bulletEnabled val="1"/>
        </dgm:presLayoutVars>
      </dgm:prSet>
      <dgm:spPr/>
      <dgm:t>
        <a:bodyPr/>
        <a:lstStyle/>
        <a:p>
          <a:endParaRPr lang="en-US"/>
        </a:p>
      </dgm:t>
    </dgm:pt>
  </dgm:ptLst>
  <dgm:cxnLst>
    <dgm:cxn modelId="{7BD0D7D7-8081-4E25-9E36-2D3E2841DA79}" type="presOf" srcId="{C84DFF86-BDC4-4648-91EB-DB78D60BD171}" destId="{404CF6AD-0BC6-4F60-8AE2-073853B38FEE}" srcOrd="0" destOrd="0" presId="urn:microsoft.com/office/officeart/2005/8/layout/radial5"/>
    <dgm:cxn modelId="{FFBEC92B-BDEC-4CE1-84F5-165BFDE263AD}" type="presOf" srcId="{929EBF3F-9412-4F2D-83D3-EE87FD64E880}" destId="{850FF6ED-C9BA-4898-B753-EBB7729B0A2C}" srcOrd="0" destOrd="0" presId="urn:microsoft.com/office/officeart/2005/8/layout/radial5"/>
    <dgm:cxn modelId="{40C7EC82-56DD-4328-9F91-024271FC7B6E}" type="presOf" srcId="{09D7E773-351A-4784-829B-9E0E839AB1D2}" destId="{B0280D43-448F-4383-B3C2-A3D2DDA3825B}" srcOrd="1" destOrd="0" presId="urn:microsoft.com/office/officeart/2005/8/layout/radial5"/>
    <dgm:cxn modelId="{5172CBCB-D956-456E-9A65-E5AA6E5B4E62}" type="presOf" srcId="{ECE8872A-D817-4D99-91A5-0F8FD0EA3B35}" destId="{F5BA5746-FEB5-44C5-B1CE-0C1FA865C667}" srcOrd="1" destOrd="0" presId="urn:microsoft.com/office/officeart/2005/8/layout/radial5"/>
    <dgm:cxn modelId="{424A2857-4597-497E-B8EB-315CBD3D8C6F}" srcId="{0C2AC8B7-838D-4AD4-A3D9-044E6157DEBB}" destId="{06A6A351-9DA6-4B3B-A48A-7A67AB485408}" srcOrd="2" destOrd="0" parTransId="{5F518D74-B276-43AD-97A2-854B693A5AAD}" sibTransId="{9F187E16-D3C3-4BF8-82C9-065CBA7266E8}"/>
    <dgm:cxn modelId="{4E50A4BC-7BBD-4A07-A452-4B1ACE7C04FE}" type="presOf" srcId="{5F518D74-B276-43AD-97A2-854B693A5AAD}" destId="{E967DEC2-E5DE-4148-BDC5-92ED86C850CE}" srcOrd="1" destOrd="0" presId="urn:microsoft.com/office/officeart/2005/8/layout/radial5"/>
    <dgm:cxn modelId="{49E45522-3308-498B-80BC-3C5CA1A90B76}" type="presOf" srcId="{837D81DD-0D5A-43D5-8CC8-2EC3044641AC}" destId="{A50D6021-CA33-4576-9E8D-1BF45AF6EE18}" srcOrd="0" destOrd="0" presId="urn:microsoft.com/office/officeart/2005/8/layout/radial5"/>
    <dgm:cxn modelId="{E62322EC-9DB6-46A6-B367-7FD4992D9858}" type="presOf" srcId="{71E5488A-5D5E-4F4C-BE04-B847DD08C372}" destId="{BF5DC55F-9A7D-4AAD-A1B8-637C92429011}" srcOrd="0" destOrd="0" presId="urn:microsoft.com/office/officeart/2005/8/layout/radial5"/>
    <dgm:cxn modelId="{9037C388-E7B3-410D-842B-B5170CC11693}" srcId="{0C2AC8B7-838D-4AD4-A3D9-044E6157DEBB}" destId="{4D602505-1238-4566-A955-9980FD522539}" srcOrd="4" destOrd="0" parTransId="{837D81DD-0D5A-43D5-8CC8-2EC3044641AC}" sibTransId="{CBD79EF1-86E3-4C1B-B496-847656C24471}"/>
    <dgm:cxn modelId="{1AA501B6-7BC5-4445-AB72-C3304776C133}" srcId="{0C2AC8B7-838D-4AD4-A3D9-044E6157DEBB}" destId="{71E5488A-5D5E-4F4C-BE04-B847DD08C372}" srcOrd="0" destOrd="0" parTransId="{ECE8872A-D817-4D99-91A5-0F8FD0EA3B35}" sibTransId="{28903F8E-5E14-444A-9712-2C2EDD1ADD69}"/>
    <dgm:cxn modelId="{DE777A1B-A607-41C6-B94F-32C50CCB1DB3}" type="presOf" srcId="{ECE8872A-D817-4D99-91A5-0F8FD0EA3B35}" destId="{A7A32930-F1FB-4242-AF93-1B67393E7613}" srcOrd="0" destOrd="0" presId="urn:microsoft.com/office/officeart/2005/8/layout/radial5"/>
    <dgm:cxn modelId="{7894EA3B-80F4-47F6-9993-52C4B2D23CA8}" type="presOf" srcId="{5F518D74-B276-43AD-97A2-854B693A5AAD}" destId="{9A60B1A3-3F95-48F6-90AB-DD49B9BCA096}" srcOrd="0" destOrd="0" presId="urn:microsoft.com/office/officeart/2005/8/layout/radial5"/>
    <dgm:cxn modelId="{26433F49-1E33-481A-97CE-8C7F34B8B234}" type="presOf" srcId="{4D602505-1238-4566-A955-9980FD522539}" destId="{4E3AD178-B708-49C6-AFB8-57636783A651}" srcOrd="0" destOrd="0" presId="urn:microsoft.com/office/officeart/2005/8/layout/radial5"/>
    <dgm:cxn modelId="{39AB70ED-8B01-4381-946C-55B57446E135}" srcId="{0C2AC8B7-838D-4AD4-A3D9-044E6157DEBB}" destId="{929EBF3F-9412-4F2D-83D3-EE87FD64E880}" srcOrd="3" destOrd="0" parTransId="{01DE69F9-49BC-47C8-8115-B8F5A0B2901F}" sibTransId="{A410C046-8208-4F11-AD52-31CC606B5A4C}"/>
    <dgm:cxn modelId="{EBE9647E-5B54-44E8-94D1-8836D0A48C0B}" type="presOf" srcId="{06A6A351-9DA6-4B3B-A48A-7A67AB485408}" destId="{8E5CD016-AAFA-4420-9820-9563298E8FE1}" srcOrd="0" destOrd="0" presId="urn:microsoft.com/office/officeart/2005/8/layout/radial5"/>
    <dgm:cxn modelId="{6FE385A7-1862-415D-BB6E-3413FF8E7398}" type="presOf" srcId="{09D7E773-351A-4784-829B-9E0E839AB1D2}" destId="{BD4753BE-4201-48F2-B2DD-95F9975CFE9E}" srcOrd="0" destOrd="0" presId="urn:microsoft.com/office/officeart/2005/8/layout/radial5"/>
    <dgm:cxn modelId="{A5862C40-74C7-49BB-9303-2373762E037D}" type="presOf" srcId="{9D53C9EF-0393-4A39-830D-20EF2258A7FE}" destId="{D7E31BC4-7EE0-41E1-9459-9A1FBCD5A23C}" srcOrd="0" destOrd="0" presId="urn:microsoft.com/office/officeart/2005/8/layout/radial5"/>
    <dgm:cxn modelId="{3ED7FC67-0866-416F-B2FD-AC1AEF4D6D2E}" type="presOf" srcId="{01DE69F9-49BC-47C8-8115-B8F5A0B2901F}" destId="{04DC0875-60FE-4905-BC67-16B39DE32D7F}" srcOrd="0" destOrd="0" presId="urn:microsoft.com/office/officeart/2005/8/layout/radial5"/>
    <dgm:cxn modelId="{12AFD47F-CC9F-4423-BD94-16ACAAA0F17B}" srcId="{C84DFF86-BDC4-4648-91EB-DB78D60BD171}" destId="{0C2AC8B7-838D-4AD4-A3D9-044E6157DEBB}" srcOrd="0" destOrd="0" parTransId="{55CB4D80-1708-4DF2-BE24-2FAAFA1D7E30}" sibTransId="{47DAAC2A-032C-418D-9B58-BAAD8818F2E4}"/>
    <dgm:cxn modelId="{F0DA2FCB-9AE2-4F84-AECD-AA042CF9AC95}" type="presOf" srcId="{837D81DD-0D5A-43D5-8CC8-2EC3044641AC}" destId="{DA78FCD3-6C37-420D-AC5A-847D0EB02B99}" srcOrd="1" destOrd="0" presId="urn:microsoft.com/office/officeart/2005/8/layout/radial5"/>
    <dgm:cxn modelId="{D71EE5F0-DAC9-4AD7-A0BE-F9201B5EBE30}" srcId="{0C2AC8B7-838D-4AD4-A3D9-044E6157DEBB}" destId="{9D53C9EF-0393-4A39-830D-20EF2258A7FE}" srcOrd="1" destOrd="0" parTransId="{09D7E773-351A-4784-829B-9E0E839AB1D2}" sibTransId="{98284CAC-FB1D-4C20-B7D9-DCF1A4977BDF}"/>
    <dgm:cxn modelId="{B14BB308-46F8-4F90-99A6-61F51D4DA21A}" type="presOf" srcId="{01DE69F9-49BC-47C8-8115-B8F5A0B2901F}" destId="{074BFA93-E475-4945-83CC-FFEBF039D01C}" srcOrd="1" destOrd="0" presId="urn:microsoft.com/office/officeart/2005/8/layout/radial5"/>
    <dgm:cxn modelId="{320DC04C-391A-4AC9-8419-281D2747CDE6}" type="presOf" srcId="{0C2AC8B7-838D-4AD4-A3D9-044E6157DEBB}" destId="{DD8B7166-D6B7-4EF7-A576-932C7E98FA8D}" srcOrd="0" destOrd="0" presId="urn:microsoft.com/office/officeart/2005/8/layout/radial5"/>
    <dgm:cxn modelId="{6B5EEB71-F7A8-4CEF-8290-682B669FEBBD}" type="presParOf" srcId="{404CF6AD-0BC6-4F60-8AE2-073853B38FEE}" destId="{DD8B7166-D6B7-4EF7-A576-932C7E98FA8D}" srcOrd="0" destOrd="0" presId="urn:microsoft.com/office/officeart/2005/8/layout/radial5"/>
    <dgm:cxn modelId="{62868624-6818-4B2A-8DF9-81D074D0BCAC}" type="presParOf" srcId="{404CF6AD-0BC6-4F60-8AE2-073853B38FEE}" destId="{A7A32930-F1FB-4242-AF93-1B67393E7613}" srcOrd="1" destOrd="0" presId="urn:microsoft.com/office/officeart/2005/8/layout/radial5"/>
    <dgm:cxn modelId="{C5F40FF8-AE48-4AF0-8E60-5D856B911532}" type="presParOf" srcId="{A7A32930-F1FB-4242-AF93-1B67393E7613}" destId="{F5BA5746-FEB5-44C5-B1CE-0C1FA865C667}" srcOrd="0" destOrd="0" presId="urn:microsoft.com/office/officeart/2005/8/layout/radial5"/>
    <dgm:cxn modelId="{9FC2191B-A333-4479-8572-4C9B919C7C49}" type="presParOf" srcId="{404CF6AD-0BC6-4F60-8AE2-073853B38FEE}" destId="{BF5DC55F-9A7D-4AAD-A1B8-637C92429011}" srcOrd="2" destOrd="0" presId="urn:microsoft.com/office/officeart/2005/8/layout/radial5"/>
    <dgm:cxn modelId="{7CD64953-19E8-4A59-9EED-B80502747A66}" type="presParOf" srcId="{404CF6AD-0BC6-4F60-8AE2-073853B38FEE}" destId="{BD4753BE-4201-48F2-B2DD-95F9975CFE9E}" srcOrd="3" destOrd="0" presId="urn:microsoft.com/office/officeart/2005/8/layout/radial5"/>
    <dgm:cxn modelId="{A6E93051-59D7-4ACC-9CEF-C4F6E166F83D}" type="presParOf" srcId="{BD4753BE-4201-48F2-B2DD-95F9975CFE9E}" destId="{B0280D43-448F-4383-B3C2-A3D2DDA3825B}" srcOrd="0" destOrd="0" presId="urn:microsoft.com/office/officeart/2005/8/layout/radial5"/>
    <dgm:cxn modelId="{28A7ABC8-CF53-41A8-B865-3865C694DE34}" type="presParOf" srcId="{404CF6AD-0BC6-4F60-8AE2-073853B38FEE}" destId="{D7E31BC4-7EE0-41E1-9459-9A1FBCD5A23C}" srcOrd="4" destOrd="0" presId="urn:microsoft.com/office/officeart/2005/8/layout/radial5"/>
    <dgm:cxn modelId="{E35F72F3-F321-427F-ADA9-03936B89C674}" type="presParOf" srcId="{404CF6AD-0BC6-4F60-8AE2-073853B38FEE}" destId="{9A60B1A3-3F95-48F6-90AB-DD49B9BCA096}" srcOrd="5" destOrd="0" presId="urn:microsoft.com/office/officeart/2005/8/layout/radial5"/>
    <dgm:cxn modelId="{3B016688-CBD2-4D28-9A65-E3A10711ACAA}" type="presParOf" srcId="{9A60B1A3-3F95-48F6-90AB-DD49B9BCA096}" destId="{E967DEC2-E5DE-4148-BDC5-92ED86C850CE}" srcOrd="0" destOrd="0" presId="urn:microsoft.com/office/officeart/2005/8/layout/radial5"/>
    <dgm:cxn modelId="{8D86D6E1-4D4F-4017-886D-6AABF65B7AA5}" type="presParOf" srcId="{404CF6AD-0BC6-4F60-8AE2-073853B38FEE}" destId="{8E5CD016-AAFA-4420-9820-9563298E8FE1}" srcOrd="6" destOrd="0" presId="urn:microsoft.com/office/officeart/2005/8/layout/radial5"/>
    <dgm:cxn modelId="{CE1FD842-1B46-440D-8443-DC82BBAB3907}" type="presParOf" srcId="{404CF6AD-0BC6-4F60-8AE2-073853B38FEE}" destId="{04DC0875-60FE-4905-BC67-16B39DE32D7F}" srcOrd="7" destOrd="0" presId="urn:microsoft.com/office/officeart/2005/8/layout/radial5"/>
    <dgm:cxn modelId="{3EFBA371-FD6E-4552-AD30-7C378FB403DB}" type="presParOf" srcId="{04DC0875-60FE-4905-BC67-16B39DE32D7F}" destId="{074BFA93-E475-4945-83CC-FFEBF039D01C}" srcOrd="0" destOrd="0" presId="urn:microsoft.com/office/officeart/2005/8/layout/radial5"/>
    <dgm:cxn modelId="{00BF3BDD-406E-4917-B52A-83BF6B4D7CE0}" type="presParOf" srcId="{404CF6AD-0BC6-4F60-8AE2-073853B38FEE}" destId="{850FF6ED-C9BA-4898-B753-EBB7729B0A2C}" srcOrd="8" destOrd="0" presId="urn:microsoft.com/office/officeart/2005/8/layout/radial5"/>
    <dgm:cxn modelId="{C2E27D31-153D-413F-B505-7731AD73F72C}" type="presParOf" srcId="{404CF6AD-0BC6-4F60-8AE2-073853B38FEE}" destId="{A50D6021-CA33-4576-9E8D-1BF45AF6EE18}" srcOrd="9" destOrd="0" presId="urn:microsoft.com/office/officeart/2005/8/layout/radial5"/>
    <dgm:cxn modelId="{41A06F5F-2314-45EB-9E05-FD4F52EF997C}" type="presParOf" srcId="{A50D6021-CA33-4576-9E8D-1BF45AF6EE18}" destId="{DA78FCD3-6C37-420D-AC5A-847D0EB02B99}" srcOrd="0" destOrd="0" presId="urn:microsoft.com/office/officeart/2005/8/layout/radial5"/>
    <dgm:cxn modelId="{58EC0BA3-AF1B-4DA0-8907-16654A757AD0}" type="presParOf" srcId="{404CF6AD-0BC6-4F60-8AE2-073853B38FEE}" destId="{4E3AD178-B708-49C6-AFB8-57636783A651}" srcOrd="10" destOrd="0" presId="urn:microsoft.com/office/officeart/2005/8/layout/radial5"/>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9C8298-91DE-4DCE-9C64-E06630E2387C}" type="doc">
      <dgm:prSet loTypeId="urn:microsoft.com/office/officeart/2005/8/layout/process2" loCatId="process" qsTypeId="urn:microsoft.com/office/officeart/2005/8/quickstyle/simple3" qsCatId="simple" csTypeId="urn:microsoft.com/office/officeart/2005/8/colors/accent1_2" csCatId="accent1" phldr="1"/>
      <dgm:spPr/>
      <dgm:t>
        <a:bodyPr/>
        <a:lstStyle/>
        <a:p>
          <a:endParaRPr lang="en-US"/>
        </a:p>
      </dgm:t>
    </dgm:pt>
    <dgm:pt modelId="{3BC4715E-7170-495E-8AE3-71A3FF3F1099}">
      <dgm:prSet phldrT="[Text]" custT="1"/>
      <dgm:spPr/>
      <dgm:t>
        <a:bodyPr/>
        <a:lstStyle/>
        <a:p>
          <a:r>
            <a:rPr lang="en-US" sz="2000" b="1" dirty="0" smtClean="0">
              <a:latin typeface="Times New Roman" pitchFamily="18" charset="0"/>
              <a:cs typeface="Times New Roman" pitchFamily="18" charset="0"/>
            </a:rPr>
            <a:t>1- </a:t>
          </a:r>
          <a:r>
            <a:rPr lang="en-US" sz="2000" b="1" dirty="0" err="1" smtClean="0">
              <a:latin typeface="Times New Roman" pitchFamily="18" charset="0"/>
              <a:cs typeface="Times New Roman" pitchFamily="18" charset="0"/>
            </a:rPr>
            <a:t>Macroscopical</a:t>
          </a:r>
          <a:r>
            <a:rPr lang="en-US" sz="2000" b="1" dirty="0" smtClean="0">
              <a:latin typeface="Times New Roman" pitchFamily="18" charset="0"/>
              <a:cs typeface="Times New Roman" pitchFamily="18" charset="0"/>
            </a:rPr>
            <a:t> and </a:t>
          </a:r>
          <a:r>
            <a:rPr lang="en-US" sz="2000" b="1" dirty="0" err="1" smtClean="0">
              <a:latin typeface="Times New Roman" pitchFamily="18" charset="0"/>
              <a:cs typeface="Times New Roman" pitchFamily="18" charset="0"/>
            </a:rPr>
            <a:t>Microscopical</a:t>
          </a:r>
          <a:r>
            <a:rPr lang="en-US" sz="2000" b="1" dirty="0" smtClean="0">
              <a:latin typeface="Times New Roman" pitchFamily="18" charset="0"/>
              <a:cs typeface="Times New Roman" pitchFamily="18" charset="0"/>
            </a:rPr>
            <a:t> Characterization</a:t>
          </a:r>
        </a:p>
        <a:p>
          <a:endParaRPr lang="en-US" sz="2000" dirty="0"/>
        </a:p>
      </dgm:t>
    </dgm:pt>
    <dgm:pt modelId="{B6407CA3-577B-4D30-A021-704E96C4B6BD}" type="parTrans" cxnId="{759F07BF-82D8-49C8-B6E7-07EDC97598D7}">
      <dgm:prSet/>
      <dgm:spPr/>
      <dgm:t>
        <a:bodyPr/>
        <a:lstStyle/>
        <a:p>
          <a:endParaRPr lang="en-US" sz="2000"/>
        </a:p>
      </dgm:t>
    </dgm:pt>
    <dgm:pt modelId="{B8595413-F49E-43DD-BD9D-72A3B54D084C}" type="sibTrans" cxnId="{759F07BF-82D8-49C8-B6E7-07EDC97598D7}">
      <dgm:prSet custT="1"/>
      <dgm:spPr/>
      <dgm:t>
        <a:bodyPr/>
        <a:lstStyle/>
        <a:p>
          <a:endParaRPr lang="en-US" sz="2000"/>
        </a:p>
      </dgm:t>
    </dgm:pt>
    <dgm:pt modelId="{04773E1F-AA85-45A4-BD65-9F061AF24017}">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000" b="1" dirty="0" smtClean="0">
              <a:latin typeface="Times New Roman" pitchFamily="18" charset="0"/>
              <a:cs typeface="Times New Roman" pitchFamily="18" charset="0"/>
            </a:rPr>
            <a:t>2- Biochemical Characterization</a:t>
          </a:r>
        </a:p>
        <a:p>
          <a:pPr defTabSz="577850">
            <a:lnSpc>
              <a:spcPct val="90000"/>
            </a:lnSpc>
            <a:spcBef>
              <a:spcPct val="0"/>
            </a:spcBef>
            <a:spcAft>
              <a:spcPct val="35000"/>
            </a:spcAft>
          </a:pPr>
          <a:endParaRPr lang="en-US" sz="2000" dirty="0"/>
        </a:p>
      </dgm:t>
    </dgm:pt>
    <dgm:pt modelId="{EB36C02F-24A9-493B-953D-73BC7BE488D2}" type="parTrans" cxnId="{0D068A0F-C7D8-4740-BDCA-B92372D9B00B}">
      <dgm:prSet/>
      <dgm:spPr/>
      <dgm:t>
        <a:bodyPr/>
        <a:lstStyle/>
        <a:p>
          <a:endParaRPr lang="en-US" sz="2000"/>
        </a:p>
      </dgm:t>
    </dgm:pt>
    <dgm:pt modelId="{06F0842D-1DE4-402F-A848-E5CAFDE04DD2}" type="sibTrans" cxnId="{0D068A0F-C7D8-4740-BDCA-B92372D9B00B}">
      <dgm:prSet custT="1"/>
      <dgm:spPr/>
      <dgm:t>
        <a:bodyPr/>
        <a:lstStyle/>
        <a:p>
          <a:endParaRPr lang="en-US" sz="2000"/>
        </a:p>
      </dgm:t>
    </dgm:pt>
    <dgm:pt modelId="{9B4E4AD4-B022-4D05-B045-E01277AB5004}">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400" b="1" dirty="0" smtClean="0">
              <a:latin typeface="Times New Roman" pitchFamily="18" charset="0"/>
              <a:cs typeface="Times New Roman" pitchFamily="18" charset="0"/>
            </a:rPr>
            <a:t>3- Molecular Characterization</a:t>
          </a:r>
        </a:p>
        <a:p>
          <a:pPr marL="0" marR="0" indent="0" defTabSz="914400" eaLnBrk="1" fontAlgn="auto" latinLnBrk="0" hangingPunct="1">
            <a:lnSpc>
              <a:spcPct val="100000"/>
            </a:lnSpc>
            <a:spcBef>
              <a:spcPts val="0"/>
            </a:spcBef>
            <a:spcAft>
              <a:spcPts val="0"/>
            </a:spcAft>
            <a:buClrTx/>
            <a:buSzTx/>
            <a:buFontTx/>
            <a:buNone/>
            <a:tabLst/>
            <a:defRPr/>
          </a:pPr>
          <a:r>
            <a:rPr lang="en-US" sz="2000" b="1" dirty="0" err="1" smtClean="0">
              <a:latin typeface="Times New Roman" pitchFamily="18" charset="0"/>
              <a:cs typeface="Times New Roman" pitchFamily="18" charset="0"/>
            </a:rPr>
            <a:t>i</a:t>
          </a:r>
          <a:r>
            <a:rPr lang="en-US" sz="2000" b="1" dirty="0" smtClean="0">
              <a:latin typeface="Times New Roman" pitchFamily="18" charset="0"/>
              <a:cs typeface="Times New Roman" pitchFamily="18" charset="0"/>
            </a:rPr>
            <a:t>- PCR of 16 S rDNA gene</a:t>
          </a:r>
        </a:p>
        <a:p>
          <a:pPr marL="0" marR="0" indent="0" defTabSz="914400" eaLnBrk="1" fontAlgn="auto" latinLnBrk="0" hangingPunct="1">
            <a:lnSpc>
              <a:spcPct val="100000"/>
            </a:lnSpc>
            <a:spcBef>
              <a:spcPts val="0"/>
            </a:spcBef>
            <a:spcAft>
              <a:spcPts val="0"/>
            </a:spcAft>
            <a:buClrTx/>
            <a:buSzTx/>
            <a:buFontTx/>
            <a:buNone/>
            <a:tabLst/>
            <a:defRPr/>
          </a:pPr>
          <a:r>
            <a:rPr lang="en-US" sz="2000" b="1" dirty="0" smtClean="0">
              <a:latin typeface="Times New Roman" pitchFamily="18" charset="0"/>
              <a:cs typeface="Times New Roman" pitchFamily="18" charset="0"/>
            </a:rPr>
            <a:t>ii- Sequencing of PCR product</a:t>
          </a:r>
        </a:p>
        <a:p>
          <a:pPr defTabSz="666750">
            <a:lnSpc>
              <a:spcPct val="90000"/>
            </a:lnSpc>
            <a:spcBef>
              <a:spcPct val="0"/>
            </a:spcBef>
            <a:spcAft>
              <a:spcPct val="35000"/>
            </a:spcAft>
          </a:pPr>
          <a:endParaRPr lang="en-US" sz="2000" dirty="0"/>
        </a:p>
      </dgm:t>
    </dgm:pt>
    <dgm:pt modelId="{FDDF0EAE-D868-40BA-85AB-D8ACF4FC090E}" type="parTrans" cxnId="{92878608-7518-4578-921D-309031D3931E}">
      <dgm:prSet/>
      <dgm:spPr/>
      <dgm:t>
        <a:bodyPr/>
        <a:lstStyle/>
        <a:p>
          <a:endParaRPr lang="en-US" sz="2000"/>
        </a:p>
      </dgm:t>
    </dgm:pt>
    <dgm:pt modelId="{D77B4FBB-2C87-45BA-A1FC-7F0A089B5647}" type="sibTrans" cxnId="{92878608-7518-4578-921D-309031D3931E}">
      <dgm:prSet/>
      <dgm:spPr/>
      <dgm:t>
        <a:bodyPr/>
        <a:lstStyle/>
        <a:p>
          <a:endParaRPr lang="en-US" sz="2000"/>
        </a:p>
      </dgm:t>
    </dgm:pt>
    <dgm:pt modelId="{F9F5D59E-8D26-4359-9A51-E095213989B1}" type="pres">
      <dgm:prSet presAssocID="{769C8298-91DE-4DCE-9C64-E06630E2387C}" presName="linearFlow" presStyleCnt="0">
        <dgm:presLayoutVars>
          <dgm:resizeHandles val="exact"/>
        </dgm:presLayoutVars>
      </dgm:prSet>
      <dgm:spPr/>
      <dgm:t>
        <a:bodyPr/>
        <a:lstStyle/>
        <a:p>
          <a:endParaRPr lang="en-US"/>
        </a:p>
      </dgm:t>
    </dgm:pt>
    <dgm:pt modelId="{B951543D-9F70-46B2-8AF8-0A39090A3888}" type="pres">
      <dgm:prSet presAssocID="{3BC4715E-7170-495E-8AE3-71A3FF3F1099}" presName="node" presStyleLbl="node1" presStyleIdx="0" presStyleCnt="3" custScaleX="136493">
        <dgm:presLayoutVars>
          <dgm:bulletEnabled val="1"/>
        </dgm:presLayoutVars>
      </dgm:prSet>
      <dgm:spPr/>
      <dgm:t>
        <a:bodyPr/>
        <a:lstStyle/>
        <a:p>
          <a:endParaRPr lang="en-US"/>
        </a:p>
      </dgm:t>
    </dgm:pt>
    <dgm:pt modelId="{B48ECDEB-3590-48B8-A8C1-8D8966282C6F}" type="pres">
      <dgm:prSet presAssocID="{B8595413-F49E-43DD-BD9D-72A3B54D084C}" presName="sibTrans" presStyleLbl="sibTrans2D1" presStyleIdx="0" presStyleCnt="2"/>
      <dgm:spPr/>
      <dgm:t>
        <a:bodyPr/>
        <a:lstStyle/>
        <a:p>
          <a:endParaRPr lang="en-US"/>
        </a:p>
      </dgm:t>
    </dgm:pt>
    <dgm:pt modelId="{526DE86B-5639-42C6-BE53-42E169851DCF}" type="pres">
      <dgm:prSet presAssocID="{B8595413-F49E-43DD-BD9D-72A3B54D084C}" presName="connectorText" presStyleLbl="sibTrans2D1" presStyleIdx="0" presStyleCnt="2"/>
      <dgm:spPr/>
      <dgm:t>
        <a:bodyPr/>
        <a:lstStyle/>
        <a:p>
          <a:endParaRPr lang="en-US"/>
        </a:p>
      </dgm:t>
    </dgm:pt>
    <dgm:pt modelId="{A60CCAC5-884B-4C7C-B1CC-4FE11209A7C4}" type="pres">
      <dgm:prSet presAssocID="{04773E1F-AA85-45A4-BD65-9F061AF24017}" presName="node" presStyleLbl="node1" presStyleIdx="1" presStyleCnt="3" custScaleX="123494">
        <dgm:presLayoutVars>
          <dgm:bulletEnabled val="1"/>
        </dgm:presLayoutVars>
      </dgm:prSet>
      <dgm:spPr/>
      <dgm:t>
        <a:bodyPr/>
        <a:lstStyle/>
        <a:p>
          <a:endParaRPr lang="en-US"/>
        </a:p>
      </dgm:t>
    </dgm:pt>
    <dgm:pt modelId="{D999367E-C191-46A1-875B-202055A1B594}" type="pres">
      <dgm:prSet presAssocID="{06F0842D-1DE4-402F-A848-E5CAFDE04DD2}" presName="sibTrans" presStyleLbl="sibTrans2D1" presStyleIdx="1" presStyleCnt="2"/>
      <dgm:spPr/>
      <dgm:t>
        <a:bodyPr/>
        <a:lstStyle/>
        <a:p>
          <a:endParaRPr lang="en-US"/>
        </a:p>
      </dgm:t>
    </dgm:pt>
    <dgm:pt modelId="{FAC5E26C-394A-4865-B439-7D30F8E430E2}" type="pres">
      <dgm:prSet presAssocID="{06F0842D-1DE4-402F-A848-E5CAFDE04DD2}" presName="connectorText" presStyleLbl="sibTrans2D1" presStyleIdx="1" presStyleCnt="2"/>
      <dgm:spPr/>
      <dgm:t>
        <a:bodyPr/>
        <a:lstStyle/>
        <a:p>
          <a:endParaRPr lang="en-US"/>
        </a:p>
      </dgm:t>
    </dgm:pt>
    <dgm:pt modelId="{C20033CD-D583-4B7A-8469-20C902741F19}" type="pres">
      <dgm:prSet presAssocID="{9B4E4AD4-B022-4D05-B045-E01277AB5004}" presName="node" presStyleLbl="node1" presStyleIdx="2" presStyleCnt="3" custScaleX="131708" custScaleY="192954">
        <dgm:presLayoutVars>
          <dgm:bulletEnabled val="1"/>
        </dgm:presLayoutVars>
      </dgm:prSet>
      <dgm:spPr/>
      <dgm:t>
        <a:bodyPr/>
        <a:lstStyle/>
        <a:p>
          <a:endParaRPr lang="en-US"/>
        </a:p>
      </dgm:t>
    </dgm:pt>
  </dgm:ptLst>
  <dgm:cxnLst>
    <dgm:cxn modelId="{7E29AACD-373A-4C9D-9F21-D9BE04311B6D}" type="presOf" srcId="{B8595413-F49E-43DD-BD9D-72A3B54D084C}" destId="{526DE86B-5639-42C6-BE53-42E169851DCF}" srcOrd="1" destOrd="0" presId="urn:microsoft.com/office/officeart/2005/8/layout/process2"/>
    <dgm:cxn modelId="{92878608-7518-4578-921D-309031D3931E}" srcId="{769C8298-91DE-4DCE-9C64-E06630E2387C}" destId="{9B4E4AD4-B022-4D05-B045-E01277AB5004}" srcOrd="2" destOrd="0" parTransId="{FDDF0EAE-D868-40BA-85AB-D8ACF4FC090E}" sibTransId="{D77B4FBB-2C87-45BA-A1FC-7F0A089B5647}"/>
    <dgm:cxn modelId="{0D068A0F-C7D8-4740-BDCA-B92372D9B00B}" srcId="{769C8298-91DE-4DCE-9C64-E06630E2387C}" destId="{04773E1F-AA85-45A4-BD65-9F061AF24017}" srcOrd="1" destOrd="0" parTransId="{EB36C02F-24A9-493B-953D-73BC7BE488D2}" sibTransId="{06F0842D-1DE4-402F-A848-E5CAFDE04DD2}"/>
    <dgm:cxn modelId="{762DFA97-6B73-40CD-8DA3-A0C63192AFF0}" type="presOf" srcId="{9B4E4AD4-B022-4D05-B045-E01277AB5004}" destId="{C20033CD-D583-4B7A-8469-20C902741F19}" srcOrd="0" destOrd="0" presId="urn:microsoft.com/office/officeart/2005/8/layout/process2"/>
    <dgm:cxn modelId="{61785D26-DAC6-4B49-BD18-9AE3680A9340}" type="presOf" srcId="{769C8298-91DE-4DCE-9C64-E06630E2387C}" destId="{F9F5D59E-8D26-4359-9A51-E095213989B1}" srcOrd="0" destOrd="0" presId="urn:microsoft.com/office/officeart/2005/8/layout/process2"/>
    <dgm:cxn modelId="{482B9A79-7A67-4A69-8AA1-7EBF52AF87CD}" type="presOf" srcId="{06F0842D-1DE4-402F-A848-E5CAFDE04DD2}" destId="{FAC5E26C-394A-4865-B439-7D30F8E430E2}" srcOrd="1" destOrd="0" presId="urn:microsoft.com/office/officeart/2005/8/layout/process2"/>
    <dgm:cxn modelId="{7C7AA9D8-6CC6-49F4-B580-D54B54229FF0}" type="presOf" srcId="{06F0842D-1DE4-402F-A848-E5CAFDE04DD2}" destId="{D999367E-C191-46A1-875B-202055A1B594}" srcOrd="0" destOrd="0" presId="urn:microsoft.com/office/officeart/2005/8/layout/process2"/>
    <dgm:cxn modelId="{D85F8A2E-86D3-47DF-AD57-A3684D63EBC1}" type="presOf" srcId="{3BC4715E-7170-495E-8AE3-71A3FF3F1099}" destId="{B951543D-9F70-46B2-8AF8-0A39090A3888}" srcOrd="0" destOrd="0" presId="urn:microsoft.com/office/officeart/2005/8/layout/process2"/>
    <dgm:cxn modelId="{759F07BF-82D8-49C8-B6E7-07EDC97598D7}" srcId="{769C8298-91DE-4DCE-9C64-E06630E2387C}" destId="{3BC4715E-7170-495E-8AE3-71A3FF3F1099}" srcOrd="0" destOrd="0" parTransId="{B6407CA3-577B-4D30-A021-704E96C4B6BD}" sibTransId="{B8595413-F49E-43DD-BD9D-72A3B54D084C}"/>
    <dgm:cxn modelId="{B43EF450-8D87-44FE-908D-52475E4A0C81}" type="presOf" srcId="{04773E1F-AA85-45A4-BD65-9F061AF24017}" destId="{A60CCAC5-884B-4C7C-B1CC-4FE11209A7C4}" srcOrd="0" destOrd="0" presId="urn:microsoft.com/office/officeart/2005/8/layout/process2"/>
    <dgm:cxn modelId="{8ABC7757-54C3-423A-B0E6-5359F46F2390}" type="presOf" srcId="{B8595413-F49E-43DD-BD9D-72A3B54D084C}" destId="{B48ECDEB-3590-48B8-A8C1-8D8966282C6F}" srcOrd="0" destOrd="0" presId="urn:microsoft.com/office/officeart/2005/8/layout/process2"/>
    <dgm:cxn modelId="{5E48697B-0D45-469D-B6FA-0F11D5E71CAE}" type="presParOf" srcId="{F9F5D59E-8D26-4359-9A51-E095213989B1}" destId="{B951543D-9F70-46B2-8AF8-0A39090A3888}" srcOrd="0" destOrd="0" presId="urn:microsoft.com/office/officeart/2005/8/layout/process2"/>
    <dgm:cxn modelId="{6F7C2241-187C-420F-8469-0EAB8178E9AB}" type="presParOf" srcId="{F9F5D59E-8D26-4359-9A51-E095213989B1}" destId="{B48ECDEB-3590-48B8-A8C1-8D8966282C6F}" srcOrd="1" destOrd="0" presId="urn:microsoft.com/office/officeart/2005/8/layout/process2"/>
    <dgm:cxn modelId="{08E33FED-855C-44CE-989C-80CDF0A06B4F}" type="presParOf" srcId="{B48ECDEB-3590-48B8-A8C1-8D8966282C6F}" destId="{526DE86B-5639-42C6-BE53-42E169851DCF}" srcOrd="0" destOrd="0" presId="urn:microsoft.com/office/officeart/2005/8/layout/process2"/>
    <dgm:cxn modelId="{2480679C-EC5B-4035-8661-A48A55FAEAB0}" type="presParOf" srcId="{F9F5D59E-8D26-4359-9A51-E095213989B1}" destId="{A60CCAC5-884B-4C7C-B1CC-4FE11209A7C4}" srcOrd="2" destOrd="0" presId="urn:microsoft.com/office/officeart/2005/8/layout/process2"/>
    <dgm:cxn modelId="{42CA39C6-F0A2-4C52-847F-BA4C6E6F312E}" type="presParOf" srcId="{F9F5D59E-8D26-4359-9A51-E095213989B1}" destId="{D999367E-C191-46A1-875B-202055A1B594}" srcOrd="3" destOrd="0" presId="urn:microsoft.com/office/officeart/2005/8/layout/process2"/>
    <dgm:cxn modelId="{7620BCF4-3B56-452C-A8A4-6A014D363907}" type="presParOf" srcId="{D999367E-C191-46A1-875B-202055A1B594}" destId="{FAC5E26C-394A-4865-B439-7D30F8E430E2}" srcOrd="0" destOrd="0" presId="urn:microsoft.com/office/officeart/2005/8/layout/process2"/>
    <dgm:cxn modelId="{3771D35E-8C8F-40CA-9415-F6F229393C69}" type="presParOf" srcId="{F9F5D59E-8D26-4359-9A51-E095213989B1}" destId="{C20033CD-D583-4B7A-8469-20C902741F19}" srcOrd="4" destOrd="0" presId="urn:microsoft.com/office/officeart/2005/8/layout/process2"/>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93A958-EBD8-465C-B038-C76CDF86EC80}" type="doc">
      <dgm:prSet loTypeId="urn:microsoft.com/office/officeart/2005/8/layout/pyramid2" loCatId="pyramid" qsTypeId="urn:microsoft.com/office/officeart/2005/8/quickstyle/simple4" qsCatId="simple" csTypeId="urn:microsoft.com/office/officeart/2005/8/colors/accent1_2" csCatId="accent1" phldr="1"/>
      <dgm:spPr/>
    </dgm:pt>
    <dgm:pt modelId="{BEAB51D1-2AC4-47F6-B1AE-DB502B7543C9}">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000" b="1" dirty="0" smtClean="0">
              <a:latin typeface="Times New Roman" pitchFamily="18" charset="0"/>
              <a:cs typeface="Times New Roman" pitchFamily="18" charset="0"/>
            </a:rPr>
            <a:t>1- Screening for Factors Affecting the </a:t>
          </a:r>
          <a:r>
            <a:rPr lang="en-US" sz="2000" b="1" dirty="0" err="1" smtClean="0">
              <a:latin typeface="Times New Roman" pitchFamily="18" charset="0"/>
              <a:cs typeface="Times New Roman" pitchFamily="18" charset="0"/>
            </a:rPr>
            <a:t>Biosurfactants</a:t>
          </a:r>
          <a:r>
            <a:rPr lang="en-US" sz="2000" b="1" dirty="0" smtClean="0">
              <a:latin typeface="Times New Roman" pitchFamily="18" charset="0"/>
              <a:cs typeface="Times New Roman" pitchFamily="18" charset="0"/>
            </a:rPr>
            <a:t> Production Using </a:t>
          </a:r>
          <a:r>
            <a:rPr lang="en-US" sz="2000" b="1" dirty="0" err="1" smtClean="0">
              <a:latin typeface="Times New Roman" pitchFamily="18" charset="0"/>
              <a:cs typeface="Times New Roman" pitchFamily="18" charset="0"/>
            </a:rPr>
            <a:t>Plackett-Burman</a:t>
          </a:r>
          <a:r>
            <a:rPr lang="en-US" sz="2000" b="1" dirty="0" smtClean="0">
              <a:latin typeface="Times New Roman" pitchFamily="18" charset="0"/>
              <a:cs typeface="Times New Roman" pitchFamily="18" charset="0"/>
            </a:rPr>
            <a:t> Design</a:t>
          </a:r>
        </a:p>
        <a:p>
          <a:pPr defTabSz="1466850">
            <a:lnSpc>
              <a:spcPct val="90000"/>
            </a:lnSpc>
            <a:spcBef>
              <a:spcPct val="0"/>
            </a:spcBef>
            <a:spcAft>
              <a:spcPct val="35000"/>
            </a:spcAft>
          </a:pPr>
          <a:endParaRPr lang="en-US" sz="2000" dirty="0"/>
        </a:p>
      </dgm:t>
    </dgm:pt>
    <dgm:pt modelId="{E5A11F43-5370-490F-9A1C-85EBD2085A78}" type="parTrans" cxnId="{067B8D45-EEF7-40CD-8CF6-F39FF02CB60C}">
      <dgm:prSet/>
      <dgm:spPr/>
      <dgm:t>
        <a:bodyPr/>
        <a:lstStyle/>
        <a:p>
          <a:endParaRPr lang="en-US" sz="2000"/>
        </a:p>
      </dgm:t>
    </dgm:pt>
    <dgm:pt modelId="{F53B0A70-B35E-4FC5-BE99-F090208192FE}" type="sibTrans" cxnId="{067B8D45-EEF7-40CD-8CF6-F39FF02CB60C}">
      <dgm:prSet/>
      <dgm:spPr/>
      <dgm:t>
        <a:bodyPr/>
        <a:lstStyle/>
        <a:p>
          <a:endParaRPr lang="en-US" sz="2000"/>
        </a:p>
      </dgm:t>
    </dgm:pt>
    <dgm:pt modelId="{40571FF8-570C-497A-A86E-CB56877E5E65}">
      <dgm:prSet phldrT="[Text]" custT="1"/>
      <dgm:spPr/>
      <dgm:t>
        <a:bodyPr/>
        <a:lstStyle/>
        <a:p>
          <a:r>
            <a:rPr lang="en-US" sz="2000" b="1" dirty="0" smtClean="0">
              <a:latin typeface="Times New Roman" pitchFamily="18" charset="0"/>
              <a:cs typeface="Times New Roman" pitchFamily="18" charset="0"/>
            </a:rPr>
            <a:t>2- Optimization of the Culture Conditions Using Box-</a:t>
          </a:r>
          <a:r>
            <a:rPr lang="en-US" sz="2000" b="1" dirty="0" err="1" smtClean="0">
              <a:latin typeface="Times New Roman" pitchFamily="18" charset="0"/>
              <a:cs typeface="Times New Roman" pitchFamily="18" charset="0"/>
            </a:rPr>
            <a:t>Behnken</a:t>
          </a:r>
          <a:r>
            <a:rPr lang="en-US" sz="2000" b="1" dirty="0" smtClean="0">
              <a:latin typeface="Times New Roman" pitchFamily="18" charset="0"/>
              <a:cs typeface="Times New Roman" pitchFamily="18" charset="0"/>
            </a:rPr>
            <a:t> Design</a:t>
          </a:r>
          <a:endParaRPr lang="en-US" sz="2000" dirty="0"/>
        </a:p>
      </dgm:t>
    </dgm:pt>
    <dgm:pt modelId="{A92C333E-62F2-4FC3-9602-F90EEBEE0F24}" type="parTrans" cxnId="{15212C90-8799-4CEB-8178-10AF7E18A715}">
      <dgm:prSet/>
      <dgm:spPr/>
      <dgm:t>
        <a:bodyPr/>
        <a:lstStyle/>
        <a:p>
          <a:endParaRPr lang="en-US" sz="2000"/>
        </a:p>
      </dgm:t>
    </dgm:pt>
    <dgm:pt modelId="{01662475-110D-48C0-8086-71F1C78B897D}" type="sibTrans" cxnId="{15212C90-8799-4CEB-8178-10AF7E18A715}">
      <dgm:prSet/>
      <dgm:spPr/>
      <dgm:t>
        <a:bodyPr/>
        <a:lstStyle/>
        <a:p>
          <a:endParaRPr lang="en-US" sz="2000"/>
        </a:p>
      </dgm:t>
    </dgm:pt>
    <dgm:pt modelId="{403CA3AC-5B36-4B43-8B7A-54D040C7993F}">
      <dgm:prSet phldrT="[Text]" custT="1"/>
      <dgm:spPr/>
      <dgm:t>
        <a:bodyPr/>
        <a:lstStyle/>
        <a:p>
          <a:r>
            <a:rPr lang="en-US" sz="2000" b="1" dirty="0" smtClean="0">
              <a:latin typeface="Times New Roman" pitchFamily="18" charset="0"/>
              <a:cs typeface="Times New Roman" pitchFamily="18" charset="0"/>
            </a:rPr>
            <a:t>3- Verification of the Final  Model</a:t>
          </a:r>
          <a:endParaRPr lang="en-US" sz="2000" dirty="0"/>
        </a:p>
      </dgm:t>
    </dgm:pt>
    <dgm:pt modelId="{24FB8BD7-97EC-4FD7-BFA8-945D93CBF2FA}" type="parTrans" cxnId="{2F1D9941-9B1A-4769-92AC-FA9D439CD824}">
      <dgm:prSet/>
      <dgm:spPr/>
      <dgm:t>
        <a:bodyPr/>
        <a:lstStyle/>
        <a:p>
          <a:endParaRPr lang="en-US" sz="2000"/>
        </a:p>
      </dgm:t>
    </dgm:pt>
    <dgm:pt modelId="{7EB392DE-2361-4D53-A461-ED22EDB0BC1B}" type="sibTrans" cxnId="{2F1D9941-9B1A-4769-92AC-FA9D439CD824}">
      <dgm:prSet/>
      <dgm:spPr/>
      <dgm:t>
        <a:bodyPr/>
        <a:lstStyle/>
        <a:p>
          <a:endParaRPr lang="en-US" sz="2000"/>
        </a:p>
      </dgm:t>
    </dgm:pt>
    <dgm:pt modelId="{A68EAD54-1D21-4127-94B4-21E296B56EAE}" type="pres">
      <dgm:prSet presAssocID="{C793A958-EBD8-465C-B038-C76CDF86EC80}" presName="compositeShape" presStyleCnt="0">
        <dgm:presLayoutVars>
          <dgm:dir/>
          <dgm:resizeHandles/>
        </dgm:presLayoutVars>
      </dgm:prSet>
      <dgm:spPr/>
    </dgm:pt>
    <dgm:pt modelId="{C62A5239-081A-4160-85FE-CF74E7E4340A}" type="pres">
      <dgm:prSet presAssocID="{C793A958-EBD8-465C-B038-C76CDF86EC80}" presName="pyramid" presStyleLbl="node1" presStyleIdx="0" presStyleCnt="1" custLinFactNeighborX="32500"/>
      <dgm:spPr/>
    </dgm:pt>
    <dgm:pt modelId="{A0B4E165-600F-4BBA-8130-1817B02D58BC}" type="pres">
      <dgm:prSet presAssocID="{C793A958-EBD8-465C-B038-C76CDF86EC80}" presName="theList" presStyleCnt="0"/>
      <dgm:spPr/>
    </dgm:pt>
    <dgm:pt modelId="{009F6CBF-C556-49B7-B799-BA26C271C7FD}" type="pres">
      <dgm:prSet presAssocID="{BEAB51D1-2AC4-47F6-B1AE-DB502B7543C9}" presName="aNode" presStyleLbl="fgAcc1" presStyleIdx="0" presStyleCnt="3" custScaleX="221154" custLinFactY="210458" custLinFactNeighborX="-2885" custLinFactNeighborY="300000">
        <dgm:presLayoutVars>
          <dgm:bulletEnabled val="1"/>
        </dgm:presLayoutVars>
      </dgm:prSet>
      <dgm:spPr/>
      <dgm:t>
        <a:bodyPr/>
        <a:lstStyle/>
        <a:p>
          <a:endParaRPr lang="en-US"/>
        </a:p>
      </dgm:t>
    </dgm:pt>
    <dgm:pt modelId="{2EDDB4E8-A125-4B1B-BE8E-6360FDD51535}" type="pres">
      <dgm:prSet presAssocID="{BEAB51D1-2AC4-47F6-B1AE-DB502B7543C9}" presName="aSpace" presStyleCnt="0"/>
      <dgm:spPr/>
    </dgm:pt>
    <dgm:pt modelId="{6CD874C2-27B5-430F-A76E-52E7ED35459B}" type="pres">
      <dgm:prSet presAssocID="{40571FF8-570C-497A-A86E-CB56877E5E65}" presName="aNode" presStyleLbl="fgAcc1" presStyleIdx="1" presStyleCnt="3" custScaleX="182692">
        <dgm:presLayoutVars>
          <dgm:bulletEnabled val="1"/>
        </dgm:presLayoutVars>
      </dgm:prSet>
      <dgm:spPr/>
      <dgm:t>
        <a:bodyPr/>
        <a:lstStyle/>
        <a:p>
          <a:endParaRPr lang="en-US"/>
        </a:p>
      </dgm:t>
    </dgm:pt>
    <dgm:pt modelId="{3FBB8E86-DE90-4B80-8F85-A99AC18680A2}" type="pres">
      <dgm:prSet presAssocID="{40571FF8-570C-497A-A86E-CB56877E5E65}" presName="aSpace" presStyleCnt="0"/>
      <dgm:spPr/>
    </dgm:pt>
    <dgm:pt modelId="{92E10C05-8DEF-4133-9FB3-CF5432C709CD}" type="pres">
      <dgm:prSet presAssocID="{403CA3AC-5B36-4B43-8B7A-54D040C7993F}" presName="aNode" presStyleLbl="fgAcc1" presStyleIdx="2" presStyleCnt="3" custScaleX="135576" custLinFactY="-200000" custLinFactNeighborX="-481" custLinFactNeighborY="-275742">
        <dgm:presLayoutVars>
          <dgm:bulletEnabled val="1"/>
        </dgm:presLayoutVars>
      </dgm:prSet>
      <dgm:spPr/>
      <dgm:t>
        <a:bodyPr/>
        <a:lstStyle/>
        <a:p>
          <a:endParaRPr lang="en-US"/>
        </a:p>
      </dgm:t>
    </dgm:pt>
    <dgm:pt modelId="{FAC364CF-B411-478A-947D-952CC8EC3A64}" type="pres">
      <dgm:prSet presAssocID="{403CA3AC-5B36-4B43-8B7A-54D040C7993F}" presName="aSpace" presStyleCnt="0"/>
      <dgm:spPr/>
    </dgm:pt>
  </dgm:ptLst>
  <dgm:cxnLst>
    <dgm:cxn modelId="{D3DAD68E-A267-4FBF-8F97-11CB3324EAEA}" type="presOf" srcId="{BEAB51D1-2AC4-47F6-B1AE-DB502B7543C9}" destId="{009F6CBF-C556-49B7-B799-BA26C271C7FD}" srcOrd="0" destOrd="0" presId="urn:microsoft.com/office/officeart/2005/8/layout/pyramid2"/>
    <dgm:cxn modelId="{0E3C6056-1AF8-4CF1-8938-9149868677B2}" type="presOf" srcId="{403CA3AC-5B36-4B43-8B7A-54D040C7993F}" destId="{92E10C05-8DEF-4133-9FB3-CF5432C709CD}" srcOrd="0" destOrd="0" presId="urn:microsoft.com/office/officeart/2005/8/layout/pyramid2"/>
    <dgm:cxn modelId="{965CDAB1-E18F-410B-8762-D9EC2B1D1528}" type="presOf" srcId="{40571FF8-570C-497A-A86E-CB56877E5E65}" destId="{6CD874C2-27B5-430F-A76E-52E7ED35459B}" srcOrd="0" destOrd="0" presId="urn:microsoft.com/office/officeart/2005/8/layout/pyramid2"/>
    <dgm:cxn modelId="{2F1D9941-9B1A-4769-92AC-FA9D439CD824}" srcId="{C793A958-EBD8-465C-B038-C76CDF86EC80}" destId="{403CA3AC-5B36-4B43-8B7A-54D040C7993F}" srcOrd="2" destOrd="0" parTransId="{24FB8BD7-97EC-4FD7-BFA8-945D93CBF2FA}" sibTransId="{7EB392DE-2361-4D53-A461-ED22EDB0BC1B}"/>
    <dgm:cxn modelId="{15212C90-8799-4CEB-8178-10AF7E18A715}" srcId="{C793A958-EBD8-465C-B038-C76CDF86EC80}" destId="{40571FF8-570C-497A-A86E-CB56877E5E65}" srcOrd="1" destOrd="0" parTransId="{A92C333E-62F2-4FC3-9602-F90EEBEE0F24}" sibTransId="{01662475-110D-48C0-8086-71F1C78B897D}"/>
    <dgm:cxn modelId="{067B8D45-EEF7-40CD-8CF6-F39FF02CB60C}" srcId="{C793A958-EBD8-465C-B038-C76CDF86EC80}" destId="{BEAB51D1-2AC4-47F6-B1AE-DB502B7543C9}" srcOrd="0" destOrd="0" parTransId="{E5A11F43-5370-490F-9A1C-85EBD2085A78}" sibTransId="{F53B0A70-B35E-4FC5-BE99-F090208192FE}"/>
    <dgm:cxn modelId="{85F6A9BD-B514-4909-8092-D1C57B8C5836}" type="presOf" srcId="{C793A958-EBD8-465C-B038-C76CDF86EC80}" destId="{A68EAD54-1D21-4127-94B4-21E296B56EAE}" srcOrd="0" destOrd="0" presId="urn:microsoft.com/office/officeart/2005/8/layout/pyramid2"/>
    <dgm:cxn modelId="{4EAB4FB8-9CA2-47B1-A05C-F850F5A4D6AF}" type="presParOf" srcId="{A68EAD54-1D21-4127-94B4-21E296B56EAE}" destId="{C62A5239-081A-4160-85FE-CF74E7E4340A}" srcOrd="0" destOrd="0" presId="urn:microsoft.com/office/officeart/2005/8/layout/pyramid2"/>
    <dgm:cxn modelId="{EE3583F6-2FEE-4261-8D36-CE8C0FE9F684}" type="presParOf" srcId="{A68EAD54-1D21-4127-94B4-21E296B56EAE}" destId="{A0B4E165-600F-4BBA-8130-1817B02D58BC}" srcOrd="1" destOrd="0" presId="urn:microsoft.com/office/officeart/2005/8/layout/pyramid2"/>
    <dgm:cxn modelId="{6A0FB627-CFD9-4613-AEE9-7C3FDE8013A2}" type="presParOf" srcId="{A0B4E165-600F-4BBA-8130-1817B02D58BC}" destId="{009F6CBF-C556-49B7-B799-BA26C271C7FD}" srcOrd="0" destOrd="0" presId="urn:microsoft.com/office/officeart/2005/8/layout/pyramid2"/>
    <dgm:cxn modelId="{B621B098-821D-400A-AC75-C7AEF759291D}" type="presParOf" srcId="{A0B4E165-600F-4BBA-8130-1817B02D58BC}" destId="{2EDDB4E8-A125-4B1B-BE8E-6360FDD51535}" srcOrd="1" destOrd="0" presId="urn:microsoft.com/office/officeart/2005/8/layout/pyramid2"/>
    <dgm:cxn modelId="{F526F62C-396D-4792-87FE-2D29A2BA124E}" type="presParOf" srcId="{A0B4E165-600F-4BBA-8130-1817B02D58BC}" destId="{6CD874C2-27B5-430F-A76E-52E7ED35459B}" srcOrd="2" destOrd="0" presId="urn:microsoft.com/office/officeart/2005/8/layout/pyramid2"/>
    <dgm:cxn modelId="{F4B27323-F8E0-4748-8CC9-4B1DC633B298}" type="presParOf" srcId="{A0B4E165-600F-4BBA-8130-1817B02D58BC}" destId="{3FBB8E86-DE90-4B80-8F85-A99AC18680A2}" srcOrd="3" destOrd="0" presId="urn:microsoft.com/office/officeart/2005/8/layout/pyramid2"/>
    <dgm:cxn modelId="{025261E1-05C0-4D69-97AB-CD66CD864D44}" type="presParOf" srcId="{A0B4E165-600F-4BBA-8130-1817B02D58BC}" destId="{92E10C05-8DEF-4133-9FB3-CF5432C709CD}" srcOrd="4" destOrd="0" presId="urn:microsoft.com/office/officeart/2005/8/layout/pyramid2"/>
    <dgm:cxn modelId="{945A7B4B-2BAE-461E-8C53-333313123DD5}" type="presParOf" srcId="{A0B4E165-600F-4BBA-8130-1817B02D58BC}" destId="{FAC364CF-B411-478A-947D-952CC8EC3A64}" srcOrd="5" destOrd="0" presId="urn:microsoft.com/office/officeart/2005/8/layout/pyramid2"/>
  </dgm:cxnLst>
  <dgm:bg/>
  <dgm:whole/>
  <dgm:extLst>
    <a:ext uri="http://schemas.microsoft.com/office/drawing/2008/diagram">
      <dsp:dataModelExt xmlns="" xmlns:dgm="http://schemas.openxmlformats.org/drawingml/2006/diagram" xmlns:a="http://schemas.openxmlformats.org/drawingml/2006/main"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05E3F-DA06-467F-9B16-8BB2C935448F}">
      <dsp:nvSpPr>
        <dsp:cNvPr id="0" name=""/>
        <dsp:cNvSpPr/>
      </dsp:nvSpPr>
      <dsp:spPr>
        <a:xfrm>
          <a:off x="2470527" y="1223471"/>
          <a:ext cx="1752948" cy="299959"/>
        </a:xfrm>
        <a:custGeom>
          <a:avLst/>
          <a:gdLst/>
          <a:ahLst/>
          <a:cxnLst/>
          <a:rect l="0" t="0" r="0" b="0"/>
          <a:pathLst>
            <a:path>
              <a:moveTo>
                <a:pt x="0" y="0"/>
              </a:moveTo>
              <a:lnTo>
                <a:pt x="0" y="149979"/>
              </a:lnTo>
              <a:lnTo>
                <a:pt x="1752948" y="149979"/>
              </a:lnTo>
              <a:lnTo>
                <a:pt x="1752948" y="299959"/>
              </a:lnTo>
            </a:path>
          </a:pathLst>
        </a:cu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498B5E0-7437-4711-948C-1FE21D75FE5C}">
      <dsp:nvSpPr>
        <dsp:cNvPr id="0" name=""/>
        <dsp:cNvSpPr/>
      </dsp:nvSpPr>
      <dsp:spPr>
        <a:xfrm>
          <a:off x="1606358" y="2237620"/>
          <a:ext cx="1911528" cy="1442661"/>
        </a:xfrm>
        <a:custGeom>
          <a:avLst/>
          <a:gdLst/>
          <a:ahLst/>
          <a:cxnLst/>
          <a:rect l="0" t="0" r="0" b="0"/>
          <a:pathLst>
            <a:path>
              <a:moveTo>
                <a:pt x="0" y="0"/>
              </a:moveTo>
              <a:lnTo>
                <a:pt x="0" y="1442661"/>
              </a:lnTo>
              <a:lnTo>
                <a:pt x="1911528" y="1442661"/>
              </a:lnTo>
            </a:path>
          </a:pathLst>
        </a:custGeom>
        <a:noFill/>
        <a:ln w="55000" cap="flat" cmpd="thickThin"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004E911-1B1E-43DD-9E05-AB7CF0C8D81C}">
      <dsp:nvSpPr>
        <dsp:cNvPr id="0" name=""/>
        <dsp:cNvSpPr/>
      </dsp:nvSpPr>
      <dsp:spPr>
        <a:xfrm>
          <a:off x="1606358" y="2237620"/>
          <a:ext cx="923687" cy="428513"/>
        </a:xfrm>
        <a:custGeom>
          <a:avLst/>
          <a:gdLst/>
          <a:ahLst/>
          <a:cxnLst/>
          <a:rect l="0" t="0" r="0" b="0"/>
          <a:pathLst>
            <a:path>
              <a:moveTo>
                <a:pt x="0" y="0"/>
              </a:moveTo>
              <a:lnTo>
                <a:pt x="0" y="428513"/>
              </a:lnTo>
              <a:lnTo>
                <a:pt x="923687" y="428513"/>
              </a:lnTo>
            </a:path>
          </a:pathLst>
        </a:custGeom>
        <a:noFill/>
        <a:ln w="55000" cap="flat" cmpd="thickThin"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39D5015-8D05-4D9E-BBDF-5EDA37C67433}">
      <dsp:nvSpPr>
        <dsp:cNvPr id="0" name=""/>
        <dsp:cNvSpPr/>
      </dsp:nvSpPr>
      <dsp:spPr>
        <a:xfrm>
          <a:off x="1606358" y="1223471"/>
          <a:ext cx="864168" cy="299959"/>
        </a:xfrm>
        <a:custGeom>
          <a:avLst/>
          <a:gdLst/>
          <a:ahLst/>
          <a:cxnLst/>
          <a:rect l="0" t="0" r="0" b="0"/>
          <a:pathLst>
            <a:path>
              <a:moveTo>
                <a:pt x="864168" y="0"/>
              </a:moveTo>
              <a:lnTo>
                <a:pt x="864168" y="149979"/>
              </a:lnTo>
              <a:lnTo>
                <a:pt x="0" y="149979"/>
              </a:lnTo>
              <a:lnTo>
                <a:pt x="0" y="299959"/>
              </a:lnTo>
            </a:path>
          </a:pathLst>
        </a:cu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B07A382-0F55-4C3F-9279-FB62F8E40EE0}">
      <dsp:nvSpPr>
        <dsp:cNvPr id="0" name=""/>
        <dsp:cNvSpPr/>
      </dsp:nvSpPr>
      <dsp:spPr>
        <a:xfrm>
          <a:off x="1236958" y="509283"/>
          <a:ext cx="2467137" cy="714188"/>
        </a:xfrm>
        <a:prstGeom prst="arc">
          <a:avLst>
            <a:gd name="adj1" fmla="val 13200000"/>
            <a:gd name="adj2" fmla="val 192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5CC65A4-6107-4C22-8A4E-BBE0279F8C23}">
      <dsp:nvSpPr>
        <dsp:cNvPr id="0" name=""/>
        <dsp:cNvSpPr/>
      </dsp:nvSpPr>
      <dsp:spPr>
        <a:xfrm>
          <a:off x="1236958" y="509283"/>
          <a:ext cx="2467137" cy="714188"/>
        </a:xfrm>
        <a:prstGeom prst="arc">
          <a:avLst>
            <a:gd name="adj1" fmla="val 2400000"/>
            <a:gd name="adj2" fmla="val 84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2FCB68F-5712-45F4-B9EB-7759088C8A6F}">
      <dsp:nvSpPr>
        <dsp:cNvPr id="0" name=""/>
        <dsp:cNvSpPr/>
      </dsp:nvSpPr>
      <dsp:spPr>
        <a:xfrm>
          <a:off x="3390" y="637837"/>
          <a:ext cx="4934274" cy="457080"/>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b="1" kern="1200" dirty="0" smtClean="0">
              <a:latin typeface="Cambria" panose="02040503050406030204" pitchFamily="18" charset="0"/>
            </a:rPr>
            <a:t>Surface Active Agent</a:t>
          </a:r>
          <a:endParaRPr lang="en-US" sz="4000" b="1" kern="1200" dirty="0">
            <a:latin typeface="Cambria" panose="02040503050406030204" pitchFamily="18" charset="0"/>
          </a:endParaRPr>
        </a:p>
      </dsp:txBody>
      <dsp:txXfrm>
        <a:off x="3390" y="637837"/>
        <a:ext cx="4934274" cy="457080"/>
      </dsp:txXfrm>
    </dsp:sp>
    <dsp:sp modelId="{D849C087-703B-4C6A-9CC1-81A540548D61}">
      <dsp:nvSpPr>
        <dsp:cNvPr id="0" name=""/>
        <dsp:cNvSpPr/>
      </dsp:nvSpPr>
      <dsp:spPr>
        <a:xfrm>
          <a:off x="804874" y="1523431"/>
          <a:ext cx="1602968" cy="714188"/>
        </a:xfrm>
        <a:prstGeom prst="arc">
          <a:avLst>
            <a:gd name="adj1" fmla="val 13200000"/>
            <a:gd name="adj2" fmla="val 192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3669527-BB5A-4495-8DA7-1C67C2054CC2}">
      <dsp:nvSpPr>
        <dsp:cNvPr id="0" name=""/>
        <dsp:cNvSpPr/>
      </dsp:nvSpPr>
      <dsp:spPr>
        <a:xfrm>
          <a:off x="804874" y="1523431"/>
          <a:ext cx="1602968" cy="714188"/>
        </a:xfrm>
        <a:prstGeom prst="arc">
          <a:avLst>
            <a:gd name="adj1" fmla="val 2400000"/>
            <a:gd name="adj2" fmla="val 84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255576D-7E83-4FD7-A463-1D3D61EAB209}">
      <dsp:nvSpPr>
        <dsp:cNvPr id="0" name=""/>
        <dsp:cNvSpPr/>
      </dsp:nvSpPr>
      <dsp:spPr>
        <a:xfrm>
          <a:off x="3390" y="1651985"/>
          <a:ext cx="3205937" cy="457080"/>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err="1" smtClean="0">
              <a:latin typeface="Cambria" panose="02040503050406030204" pitchFamily="18" charset="0"/>
            </a:rPr>
            <a:t>Biosurfactants</a:t>
          </a:r>
          <a:endParaRPr lang="en-US" sz="2800" b="1" kern="1200" dirty="0">
            <a:latin typeface="Cambria" panose="02040503050406030204" pitchFamily="18" charset="0"/>
          </a:endParaRPr>
        </a:p>
      </dsp:txBody>
      <dsp:txXfrm>
        <a:off x="3390" y="1651985"/>
        <a:ext cx="3205937" cy="457080"/>
      </dsp:txXfrm>
    </dsp:sp>
    <dsp:sp modelId="{6F9040CF-FEF4-4779-A787-B72B4FDC96C0}">
      <dsp:nvSpPr>
        <dsp:cNvPr id="0" name=""/>
        <dsp:cNvSpPr/>
      </dsp:nvSpPr>
      <dsp:spPr>
        <a:xfrm>
          <a:off x="2444343" y="2537579"/>
          <a:ext cx="714188" cy="714188"/>
        </a:xfrm>
        <a:prstGeom prst="arc">
          <a:avLst>
            <a:gd name="adj1" fmla="val 13200000"/>
            <a:gd name="adj2" fmla="val 192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0D1EA82-1E6E-408D-9110-D13FBA819A36}">
      <dsp:nvSpPr>
        <dsp:cNvPr id="0" name=""/>
        <dsp:cNvSpPr/>
      </dsp:nvSpPr>
      <dsp:spPr>
        <a:xfrm>
          <a:off x="2444343" y="2537579"/>
          <a:ext cx="714188" cy="714188"/>
        </a:xfrm>
        <a:prstGeom prst="arc">
          <a:avLst>
            <a:gd name="adj1" fmla="val 2400000"/>
            <a:gd name="adj2" fmla="val 84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E91819E7-E33F-4A1A-AB4B-38B566F7772C}">
      <dsp:nvSpPr>
        <dsp:cNvPr id="0" name=""/>
        <dsp:cNvSpPr/>
      </dsp:nvSpPr>
      <dsp:spPr>
        <a:xfrm>
          <a:off x="2087249" y="2666133"/>
          <a:ext cx="1428377" cy="457080"/>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latin typeface="Cambria" panose="02040503050406030204" pitchFamily="18" charset="0"/>
            </a:rPr>
            <a:t>High Mass </a:t>
          </a:r>
          <a:endParaRPr lang="en-US" sz="1800" b="1" kern="1200" dirty="0">
            <a:latin typeface="Cambria" panose="02040503050406030204" pitchFamily="18" charset="0"/>
          </a:endParaRPr>
        </a:p>
      </dsp:txBody>
      <dsp:txXfrm>
        <a:off x="2087249" y="2666133"/>
        <a:ext cx="1428377" cy="457080"/>
      </dsp:txXfrm>
    </dsp:sp>
    <dsp:sp modelId="{DF34D593-E0D8-4602-A60D-645C155BEE85}">
      <dsp:nvSpPr>
        <dsp:cNvPr id="0" name=""/>
        <dsp:cNvSpPr/>
      </dsp:nvSpPr>
      <dsp:spPr>
        <a:xfrm>
          <a:off x="3240989" y="3551728"/>
          <a:ext cx="2307480" cy="714188"/>
        </a:xfrm>
        <a:prstGeom prst="arc">
          <a:avLst>
            <a:gd name="adj1" fmla="val 13200000"/>
            <a:gd name="adj2" fmla="val 192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C8BD2B7-5A08-4BC0-9B8F-0D2E63A421C0}">
      <dsp:nvSpPr>
        <dsp:cNvPr id="0" name=""/>
        <dsp:cNvSpPr/>
      </dsp:nvSpPr>
      <dsp:spPr>
        <a:xfrm>
          <a:off x="3240989" y="3551728"/>
          <a:ext cx="2307480" cy="714188"/>
        </a:xfrm>
        <a:prstGeom prst="arc">
          <a:avLst>
            <a:gd name="adj1" fmla="val 2400000"/>
            <a:gd name="adj2" fmla="val 84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872C8C1-918B-43BF-8A94-A29F476C5675}">
      <dsp:nvSpPr>
        <dsp:cNvPr id="0" name=""/>
        <dsp:cNvSpPr/>
      </dsp:nvSpPr>
      <dsp:spPr>
        <a:xfrm>
          <a:off x="2087249" y="3680282"/>
          <a:ext cx="4614960" cy="457080"/>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latin typeface="Cambria" panose="02040503050406030204" pitchFamily="18" charset="0"/>
            </a:rPr>
            <a:t>Low Mass e.g.  Glycolipids &amp; </a:t>
          </a:r>
          <a:r>
            <a:rPr lang="en-US" sz="1800" b="1" kern="1200" dirty="0" err="1" smtClean="0">
              <a:latin typeface="Cambria" panose="02040503050406030204" pitchFamily="18" charset="0"/>
            </a:rPr>
            <a:t>lipopeptide</a:t>
          </a:r>
          <a:endParaRPr lang="en-US" sz="1800" b="1" kern="1200" dirty="0">
            <a:latin typeface="Cambria" panose="02040503050406030204" pitchFamily="18" charset="0"/>
          </a:endParaRPr>
        </a:p>
      </dsp:txBody>
      <dsp:txXfrm>
        <a:off x="2087249" y="3680282"/>
        <a:ext cx="4614960" cy="457080"/>
      </dsp:txXfrm>
    </dsp:sp>
    <dsp:sp modelId="{9E2D8503-61D1-4B00-A676-9014EBA02F61}">
      <dsp:nvSpPr>
        <dsp:cNvPr id="0" name=""/>
        <dsp:cNvSpPr/>
      </dsp:nvSpPr>
      <dsp:spPr>
        <a:xfrm>
          <a:off x="3866381" y="1523431"/>
          <a:ext cx="714188" cy="714188"/>
        </a:xfrm>
        <a:prstGeom prst="arc">
          <a:avLst>
            <a:gd name="adj1" fmla="val 13200000"/>
            <a:gd name="adj2" fmla="val 192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8339145-352A-49F5-A89C-F040B97FA619}">
      <dsp:nvSpPr>
        <dsp:cNvPr id="0" name=""/>
        <dsp:cNvSpPr/>
      </dsp:nvSpPr>
      <dsp:spPr>
        <a:xfrm>
          <a:off x="3866381" y="1523431"/>
          <a:ext cx="714188" cy="714188"/>
        </a:xfrm>
        <a:prstGeom prst="arc">
          <a:avLst>
            <a:gd name="adj1" fmla="val 2400000"/>
            <a:gd name="adj2" fmla="val 8400000"/>
          </a:avLst>
        </a:prstGeom>
        <a:noFill/>
        <a:ln w="55000" cap="flat" cmpd="thickThin"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F7CBDAE-6579-453B-9FC6-7A1D513F0C60}">
      <dsp:nvSpPr>
        <dsp:cNvPr id="0" name=""/>
        <dsp:cNvSpPr/>
      </dsp:nvSpPr>
      <dsp:spPr>
        <a:xfrm>
          <a:off x="3509286" y="1651985"/>
          <a:ext cx="1428377" cy="457080"/>
        </a:xfrm>
        <a:prstGeom prst="rect">
          <a:avLst/>
        </a:prstGeom>
        <a:noFill/>
        <a:ln>
          <a:noFill/>
        </a:ln>
        <a:effectLst/>
        <a:scene3d>
          <a:camera prst="orthographicFront">
            <a:rot lat="0" lon="0" rev="0"/>
          </a:camera>
          <a:lightRig rig="contrasting" dir="t">
            <a:rot lat="0" lon="0" rev="1200000"/>
          </a:lightRig>
        </a:scene3d>
        <a:sp3d/>
      </dsp:spPr>
      <dsp:style>
        <a:lnRef idx="0">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b="1" kern="1200" dirty="0" smtClean="0">
              <a:latin typeface="Cambria" panose="02040503050406030204" pitchFamily="18" charset="0"/>
            </a:rPr>
            <a:t>Chemical</a:t>
          </a:r>
          <a:endParaRPr lang="en-US" sz="2600" b="1" kern="1200" dirty="0">
            <a:latin typeface="Cambria" panose="02040503050406030204" pitchFamily="18" charset="0"/>
          </a:endParaRPr>
        </a:p>
      </dsp:txBody>
      <dsp:txXfrm>
        <a:off x="3509286" y="1651985"/>
        <a:ext cx="1428377" cy="457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B7166-D6B7-4EF7-A576-932C7E98FA8D}">
      <dsp:nvSpPr>
        <dsp:cNvPr id="0" name=""/>
        <dsp:cNvSpPr/>
      </dsp:nvSpPr>
      <dsp:spPr>
        <a:xfrm>
          <a:off x="2226040" y="2393228"/>
          <a:ext cx="3793762" cy="1688661"/>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Cambria" panose="02040503050406030204" pitchFamily="18" charset="0"/>
            </a:rPr>
            <a:t>APPLICATION OF BIOSURFACTANTS </a:t>
          </a:r>
          <a:endParaRPr lang="en-US" sz="2400" b="1" kern="1200" dirty="0">
            <a:latin typeface="Cambria" panose="02040503050406030204" pitchFamily="18" charset="0"/>
          </a:endParaRPr>
        </a:p>
      </dsp:txBody>
      <dsp:txXfrm>
        <a:off x="2781624" y="2640527"/>
        <a:ext cx="2682594" cy="1194063"/>
      </dsp:txXfrm>
    </dsp:sp>
    <dsp:sp modelId="{A7A32930-F1FB-4242-AF93-1B67393E7613}">
      <dsp:nvSpPr>
        <dsp:cNvPr id="0" name=""/>
        <dsp:cNvSpPr/>
      </dsp:nvSpPr>
      <dsp:spPr>
        <a:xfrm rot="16161401">
          <a:off x="3967497" y="1842088"/>
          <a:ext cx="286009" cy="578881"/>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latin typeface="Cambria" panose="02040503050406030204" pitchFamily="18" charset="0"/>
          </a:endParaRPr>
        </a:p>
      </dsp:txBody>
      <dsp:txXfrm rot="10800000">
        <a:off x="4010880" y="2000763"/>
        <a:ext cx="200206" cy="347329"/>
      </dsp:txXfrm>
    </dsp:sp>
    <dsp:sp modelId="{BF5DC55F-9A7D-4AAD-A1B8-637C92429011}">
      <dsp:nvSpPr>
        <dsp:cNvPr id="0" name=""/>
        <dsp:cNvSpPr/>
      </dsp:nvSpPr>
      <dsp:spPr>
        <a:xfrm>
          <a:off x="2861647" y="151063"/>
          <a:ext cx="2472353" cy="1702593"/>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latin typeface="Cambria" panose="02040503050406030204" pitchFamily="18" charset="0"/>
              <a:cs typeface="Times New Roman" pitchFamily="18" charset="0"/>
            </a:rPr>
            <a:t>Nanotechnology and Cosmetics</a:t>
          </a:r>
          <a:endParaRPr lang="en-US" sz="1800" kern="1200" dirty="0">
            <a:latin typeface="Cambria" panose="02040503050406030204" pitchFamily="18" charset="0"/>
          </a:endParaRPr>
        </a:p>
      </dsp:txBody>
      <dsp:txXfrm>
        <a:off x="3223715" y="400402"/>
        <a:ext cx="1748217" cy="1203915"/>
      </dsp:txXfrm>
    </dsp:sp>
    <dsp:sp modelId="{BD4753BE-4201-48F2-B2DD-95F9975CFE9E}">
      <dsp:nvSpPr>
        <dsp:cNvPr id="0" name=""/>
        <dsp:cNvSpPr/>
      </dsp:nvSpPr>
      <dsp:spPr>
        <a:xfrm rot="20840176">
          <a:off x="5903677" y="2522997"/>
          <a:ext cx="222480" cy="578881"/>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latin typeface="Cambria" panose="02040503050406030204" pitchFamily="18" charset="0"/>
          </a:endParaRPr>
        </a:p>
      </dsp:txBody>
      <dsp:txXfrm>
        <a:off x="5904489" y="2646089"/>
        <a:ext cx="155736" cy="347329"/>
      </dsp:txXfrm>
    </dsp:sp>
    <dsp:sp modelId="{D7E31BC4-7EE0-41E1-9459-9A1FBCD5A23C}">
      <dsp:nvSpPr>
        <dsp:cNvPr id="0" name=""/>
        <dsp:cNvSpPr/>
      </dsp:nvSpPr>
      <dsp:spPr>
        <a:xfrm>
          <a:off x="6182231" y="1676408"/>
          <a:ext cx="2199768" cy="1702593"/>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latin typeface="Cambria" panose="02040503050406030204" pitchFamily="18" charset="0"/>
              <a:cs typeface="Times New Roman" pitchFamily="18" charset="0"/>
            </a:rPr>
            <a:t>Antimicrobial</a:t>
          </a:r>
          <a:br>
            <a:rPr lang="en-US" sz="1800" b="1" kern="1200" dirty="0" smtClean="0">
              <a:latin typeface="Cambria" panose="02040503050406030204" pitchFamily="18" charset="0"/>
              <a:cs typeface="Times New Roman" pitchFamily="18" charset="0"/>
            </a:rPr>
          </a:br>
          <a:endParaRPr lang="en-US" sz="1800" kern="1200" dirty="0">
            <a:latin typeface="Cambria" panose="02040503050406030204" pitchFamily="18" charset="0"/>
          </a:endParaRPr>
        </a:p>
      </dsp:txBody>
      <dsp:txXfrm>
        <a:off x="6504380" y="1925747"/>
        <a:ext cx="1555470" cy="1203915"/>
      </dsp:txXfrm>
    </dsp:sp>
    <dsp:sp modelId="{9A60B1A3-3F95-48F6-90AB-DD49B9BCA096}">
      <dsp:nvSpPr>
        <dsp:cNvPr id="0" name=""/>
        <dsp:cNvSpPr/>
      </dsp:nvSpPr>
      <dsp:spPr>
        <a:xfrm rot="2606472">
          <a:off x="4997164" y="3970002"/>
          <a:ext cx="409629" cy="578881"/>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latin typeface="Cambria" panose="02040503050406030204" pitchFamily="18" charset="0"/>
          </a:endParaRPr>
        </a:p>
      </dsp:txBody>
      <dsp:txXfrm>
        <a:off x="5013995" y="4043528"/>
        <a:ext cx="286740" cy="347329"/>
      </dsp:txXfrm>
    </dsp:sp>
    <dsp:sp modelId="{8E5CD016-AAFA-4420-9820-9563298E8FE1}">
      <dsp:nvSpPr>
        <dsp:cNvPr id="0" name=""/>
        <dsp:cNvSpPr/>
      </dsp:nvSpPr>
      <dsp:spPr>
        <a:xfrm>
          <a:off x="5257798" y="4267200"/>
          <a:ext cx="1702593" cy="1702593"/>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spc="-100" smtClean="0">
              <a:latin typeface="Cambria" panose="02040503050406030204" pitchFamily="18" charset="0"/>
              <a:ea typeface="+mj-ea"/>
              <a:cs typeface="Times New Roman" pitchFamily="18" charset="0"/>
            </a:rPr>
            <a:t>Oil recovery</a:t>
          </a:r>
          <a:endParaRPr lang="en-US" sz="1800" b="1" kern="1200" spc="-100" dirty="0" smtClean="0">
            <a:latin typeface="Cambria" panose="02040503050406030204" pitchFamily="18" charset="0"/>
            <a:ea typeface="+mj-ea"/>
            <a:cs typeface="Times New Roman" pitchFamily="18" charset="0"/>
          </a:endParaRPr>
        </a:p>
      </dsp:txBody>
      <dsp:txXfrm>
        <a:off x="5507137" y="4516539"/>
        <a:ext cx="1203915" cy="1203915"/>
      </dsp:txXfrm>
    </dsp:sp>
    <dsp:sp modelId="{04DC0875-60FE-4905-BC67-16B39DE32D7F}">
      <dsp:nvSpPr>
        <dsp:cNvPr id="0" name=""/>
        <dsp:cNvSpPr/>
      </dsp:nvSpPr>
      <dsp:spPr>
        <a:xfrm rot="7806306">
          <a:off x="3146528" y="3938209"/>
          <a:ext cx="285018" cy="578881"/>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latin typeface="Cambria" panose="02040503050406030204" pitchFamily="18" charset="0"/>
          </a:endParaRPr>
        </a:p>
      </dsp:txBody>
      <dsp:txXfrm rot="10800000">
        <a:off x="3216821" y="4021285"/>
        <a:ext cx="199513" cy="347329"/>
      </dsp:txXfrm>
    </dsp:sp>
    <dsp:sp modelId="{850FF6ED-C9BA-4898-B753-EBB7729B0A2C}">
      <dsp:nvSpPr>
        <dsp:cNvPr id="0" name=""/>
        <dsp:cNvSpPr/>
      </dsp:nvSpPr>
      <dsp:spPr>
        <a:xfrm>
          <a:off x="1307539" y="4317206"/>
          <a:ext cx="2378165" cy="1702593"/>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spc="-100" dirty="0" smtClean="0">
              <a:latin typeface="Cambria" panose="02040503050406030204" pitchFamily="18" charset="0"/>
              <a:ea typeface="+mj-ea"/>
              <a:cs typeface="Times New Roman" pitchFamily="18" charset="0"/>
            </a:rPr>
            <a:t> Biodegradation</a:t>
          </a:r>
          <a:endParaRPr lang="en-US" sz="1800" b="1" kern="1200" spc="-100" dirty="0">
            <a:latin typeface="Cambria" panose="02040503050406030204" pitchFamily="18" charset="0"/>
            <a:ea typeface="+mj-ea"/>
            <a:cs typeface="Times New Roman" pitchFamily="18" charset="0"/>
          </a:endParaRPr>
        </a:p>
      </dsp:txBody>
      <dsp:txXfrm>
        <a:off x="1655813" y="4566545"/>
        <a:ext cx="1681617" cy="1203915"/>
      </dsp:txXfrm>
    </dsp:sp>
    <dsp:sp modelId="{A50D6021-CA33-4576-9E8D-1BF45AF6EE18}">
      <dsp:nvSpPr>
        <dsp:cNvPr id="0" name=""/>
        <dsp:cNvSpPr/>
      </dsp:nvSpPr>
      <dsp:spPr>
        <a:xfrm rot="11414974">
          <a:off x="2077793" y="2596889"/>
          <a:ext cx="205443" cy="578881"/>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latin typeface="Cambria" panose="02040503050406030204" pitchFamily="18" charset="0"/>
          </a:endParaRPr>
        </a:p>
      </dsp:txBody>
      <dsp:txXfrm rot="10800000">
        <a:off x="2138934" y="2718148"/>
        <a:ext cx="143810" cy="347329"/>
      </dsp:txXfrm>
    </dsp:sp>
    <dsp:sp modelId="{4E3AD178-B708-49C6-AFB8-57636783A651}">
      <dsp:nvSpPr>
        <dsp:cNvPr id="0" name=""/>
        <dsp:cNvSpPr/>
      </dsp:nvSpPr>
      <dsp:spPr>
        <a:xfrm>
          <a:off x="76195" y="1828790"/>
          <a:ext cx="1927455" cy="1702593"/>
        </a:xfrm>
        <a:prstGeom prst="ellipse">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latin typeface="Cambria" panose="02040503050406030204" pitchFamily="18" charset="0"/>
              <a:cs typeface="Times New Roman" pitchFamily="18" charset="0"/>
            </a:rPr>
            <a:t>Biomedical</a:t>
          </a:r>
          <a:endParaRPr lang="en-US" sz="1800" kern="1200" dirty="0">
            <a:latin typeface="Cambria" panose="02040503050406030204" pitchFamily="18" charset="0"/>
          </a:endParaRPr>
        </a:p>
      </dsp:txBody>
      <dsp:txXfrm>
        <a:off x="358464" y="2078129"/>
        <a:ext cx="1362917" cy="12039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51543D-9F70-46B2-8AF8-0A39090A3888}">
      <dsp:nvSpPr>
        <dsp:cNvPr id="0" name=""/>
        <dsp:cNvSpPr/>
      </dsp:nvSpPr>
      <dsp:spPr>
        <a:xfrm>
          <a:off x="457208" y="4494"/>
          <a:ext cx="4800583" cy="879272"/>
        </a:xfrm>
        <a:prstGeom prst="roundRect">
          <a:avLst>
            <a:gd name="adj" fmla="val 10000"/>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latin typeface="Times New Roman" pitchFamily="18" charset="0"/>
              <a:cs typeface="Times New Roman" pitchFamily="18" charset="0"/>
            </a:rPr>
            <a:t>1- </a:t>
          </a:r>
          <a:r>
            <a:rPr lang="en-US" sz="2000" b="1" kern="1200" dirty="0" err="1" smtClean="0">
              <a:latin typeface="Times New Roman" pitchFamily="18" charset="0"/>
              <a:cs typeface="Times New Roman" pitchFamily="18" charset="0"/>
            </a:rPr>
            <a:t>Macroscopical</a:t>
          </a:r>
          <a:r>
            <a:rPr lang="en-US" sz="2000" b="1" kern="1200" dirty="0" smtClean="0">
              <a:latin typeface="Times New Roman" pitchFamily="18" charset="0"/>
              <a:cs typeface="Times New Roman" pitchFamily="18" charset="0"/>
            </a:rPr>
            <a:t> and </a:t>
          </a:r>
          <a:r>
            <a:rPr lang="en-US" sz="2000" b="1" kern="1200" dirty="0" err="1" smtClean="0">
              <a:latin typeface="Times New Roman" pitchFamily="18" charset="0"/>
              <a:cs typeface="Times New Roman" pitchFamily="18" charset="0"/>
            </a:rPr>
            <a:t>Microscopical</a:t>
          </a:r>
          <a:r>
            <a:rPr lang="en-US" sz="2000" b="1" kern="1200" dirty="0" smtClean="0">
              <a:latin typeface="Times New Roman" pitchFamily="18" charset="0"/>
              <a:cs typeface="Times New Roman" pitchFamily="18" charset="0"/>
            </a:rPr>
            <a:t> Characterization</a:t>
          </a:r>
        </a:p>
        <a:p>
          <a:pPr lvl="0" algn="ctr" defTabSz="889000">
            <a:lnSpc>
              <a:spcPct val="90000"/>
            </a:lnSpc>
            <a:spcBef>
              <a:spcPct val="0"/>
            </a:spcBef>
            <a:spcAft>
              <a:spcPct val="35000"/>
            </a:spcAft>
          </a:pPr>
          <a:endParaRPr lang="en-US" sz="2000" kern="1200" dirty="0"/>
        </a:p>
      </dsp:txBody>
      <dsp:txXfrm>
        <a:off x="482961" y="30247"/>
        <a:ext cx="4749077" cy="827766"/>
      </dsp:txXfrm>
    </dsp:sp>
    <dsp:sp modelId="{B48ECDEB-3590-48B8-A8C1-8D8966282C6F}">
      <dsp:nvSpPr>
        <dsp:cNvPr id="0" name=""/>
        <dsp:cNvSpPr/>
      </dsp:nvSpPr>
      <dsp:spPr>
        <a:xfrm rot="5400000">
          <a:off x="2692636" y="905749"/>
          <a:ext cx="329727" cy="395672"/>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5400000">
        <a:off x="2738798" y="938721"/>
        <a:ext cx="237404" cy="230809"/>
      </dsp:txXfrm>
    </dsp:sp>
    <dsp:sp modelId="{A60CCAC5-884B-4C7C-B1CC-4FE11209A7C4}">
      <dsp:nvSpPr>
        <dsp:cNvPr id="0" name=""/>
        <dsp:cNvSpPr/>
      </dsp:nvSpPr>
      <dsp:spPr>
        <a:xfrm>
          <a:off x="685801" y="1323403"/>
          <a:ext cx="4343396" cy="879272"/>
        </a:xfrm>
        <a:prstGeom prst="roundRect">
          <a:avLst>
            <a:gd name="adj" fmla="val 10000"/>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1200" dirty="0" smtClean="0">
              <a:latin typeface="Times New Roman" pitchFamily="18" charset="0"/>
              <a:cs typeface="Times New Roman" pitchFamily="18" charset="0"/>
            </a:rPr>
            <a:t>2- Biochemical Characterization</a:t>
          </a:r>
        </a:p>
        <a:p>
          <a:pPr lvl="0" algn="ctr" defTabSz="577850">
            <a:lnSpc>
              <a:spcPct val="90000"/>
            </a:lnSpc>
            <a:spcBef>
              <a:spcPct val="0"/>
            </a:spcBef>
            <a:spcAft>
              <a:spcPct val="35000"/>
            </a:spcAft>
          </a:pPr>
          <a:endParaRPr lang="en-US" sz="2000" kern="1200" dirty="0"/>
        </a:p>
      </dsp:txBody>
      <dsp:txXfrm>
        <a:off x="711554" y="1349156"/>
        <a:ext cx="4291890" cy="827766"/>
      </dsp:txXfrm>
    </dsp:sp>
    <dsp:sp modelId="{D999367E-C191-46A1-875B-202055A1B594}">
      <dsp:nvSpPr>
        <dsp:cNvPr id="0" name=""/>
        <dsp:cNvSpPr/>
      </dsp:nvSpPr>
      <dsp:spPr>
        <a:xfrm rot="5400000">
          <a:off x="2692636" y="2224658"/>
          <a:ext cx="329727" cy="395672"/>
        </a:xfrm>
        <a:prstGeom prst="rightArrow">
          <a:avLst>
            <a:gd name="adj1" fmla="val 60000"/>
            <a:gd name="adj2" fmla="val 50000"/>
          </a:avLst>
        </a:prstGeom>
        <a:gradFill rotWithShape="0">
          <a:gsLst>
            <a:gs pos="0">
              <a:schemeClr val="accent1">
                <a:tint val="60000"/>
                <a:hueOff val="0"/>
                <a:satOff val="0"/>
                <a:lumOff val="0"/>
                <a:alphaOff val="0"/>
                <a:tint val="62000"/>
                <a:satMod val="180000"/>
              </a:schemeClr>
            </a:gs>
            <a:gs pos="65000">
              <a:schemeClr val="accent1">
                <a:tint val="60000"/>
                <a:hueOff val="0"/>
                <a:satOff val="0"/>
                <a:lumOff val="0"/>
                <a:alphaOff val="0"/>
                <a:tint val="32000"/>
                <a:satMod val="250000"/>
              </a:schemeClr>
            </a:gs>
            <a:gs pos="100000">
              <a:schemeClr val="accent1">
                <a:tint val="60000"/>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5400000">
        <a:off x="2738798" y="2257630"/>
        <a:ext cx="237404" cy="230809"/>
      </dsp:txXfrm>
    </dsp:sp>
    <dsp:sp modelId="{C20033CD-D583-4B7A-8469-20C902741F19}">
      <dsp:nvSpPr>
        <dsp:cNvPr id="0" name=""/>
        <dsp:cNvSpPr/>
      </dsp:nvSpPr>
      <dsp:spPr>
        <a:xfrm>
          <a:off x="541354" y="2642313"/>
          <a:ext cx="4632290" cy="1696592"/>
        </a:xfrm>
        <a:prstGeom prst="roundRect">
          <a:avLst>
            <a:gd name="adj" fmla="val 10000"/>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400" b="1" kern="1200" dirty="0" smtClean="0">
              <a:latin typeface="Times New Roman" pitchFamily="18" charset="0"/>
              <a:cs typeface="Times New Roman" pitchFamily="18" charset="0"/>
            </a:rPr>
            <a:t>3- Molecular Characterization</a:t>
          </a:r>
        </a:p>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1200" dirty="0" err="1" smtClean="0">
              <a:latin typeface="Times New Roman" pitchFamily="18" charset="0"/>
              <a:cs typeface="Times New Roman" pitchFamily="18" charset="0"/>
            </a:rPr>
            <a:t>i</a:t>
          </a:r>
          <a:r>
            <a:rPr lang="en-US" sz="2000" b="1" kern="1200" dirty="0" smtClean="0">
              <a:latin typeface="Times New Roman" pitchFamily="18" charset="0"/>
              <a:cs typeface="Times New Roman" pitchFamily="18" charset="0"/>
            </a:rPr>
            <a:t>- PCR of 16 S rDNA gene</a:t>
          </a:r>
        </a:p>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1200" dirty="0" smtClean="0">
              <a:latin typeface="Times New Roman" pitchFamily="18" charset="0"/>
              <a:cs typeface="Times New Roman" pitchFamily="18" charset="0"/>
            </a:rPr>
            <a:t>ii- Sequencing of PCR product</a:t>
          </a:r>
        </a:p>
        <a:p>
          <a:pPr lvl="0" algn="ctr" defTabSz="666750">
            <a:lnSpc>
              <a:spcPct val="90000"/>
            </a:lnSpc>
            <a:spcBef>
              <a:spcPct val="0"/>
            </a:spcBef>
            <a:spcAft>
              <a:spcPct val="35000"/>
            </a:spcAft>
          </a:pPr>
          <a:endParaRPr lang="en-US" sz="2000" kern="1200" dirty="0"/>
        </a:p>
      </dsp:txBody>
      <dsp:txXfrm>
        <a:off x="591045" y="2692004"/>
        <a:ext cx="4532908" cy="15972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2A5239-081A-4160-85FE-CF74E7E4340A}">
      <dsp:nvSpPr>
        <dsp:cNvPr id="0" name=""/>
        <dsp:cNvSpPr/>
      </dsp:nvSpPr>
      <dsp:spPr>
        <a:xfrm>
          <a:off x="1325878" y="0"/>
          <a:ext cx="4876800" cy="4876800"/>
        </a:xfrm>
        <a:prstGeom prst="triangle">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09F6CBF-C556-49B7-B799-BA26C271C7FD}">
      <dsp:nvSpPr>
        <dsp:cNvPr id="0" name=""/>
        <dsp:cNvSpPr/>
      </dsp:nvSpPr>
      <dsp:spPr>
        <a:xfrm>
          <a:off x="167624" y="3351907"/>
          <a:ext cx="7010404" cy="115330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1200" dirty="0" smtClean="0">
              <a:latin typeface="Times New Roman" pitchFamily="18" charset="0"/>
              <a:cs typeface="Times New Roman" pitchFamily="18" charset="0"/>
            </a:rPr>
            <a:t>1- Screening for Factors Affecting the </a:t>
          </a:r>
          <a:r>
            <a:rPr lang="en-US" sz="2000" b="1" kern="1200" dirty="0" err="1" smtClean="0">
              <a:latin typeface="Times New Roman" pitchFamily="18" charset="0"/>
              <a:cs typeface="Times New Roman" pitchFamily="18" charset="0"/>
            </a:rPr>
            <a:t>Biosurfactants</a:t>
          </a:r>
          <a:r>
            <a:rPr lang="en-US" sz="2000" b="1" kern="1200" dirty="0" smtClean="0">
              <a:latin typeface="Times New Roman" pitchFamily="18" charset="0"/>
              <a:cs typeface="Times New Roman" pitchFamily="18" charset="0"/>
            </a:rPr>
            <a:t> Production Using </a:t>
          </a:r>
          <a:r>
            <a:rPr lang="en-US" sz="2000" b="1" kern="1200" dirty="0" err="1" smtClean="0">
              <a:latin typeface="Times New Roman" pitchFamily="18" charset="0"/>
              <a:cs typeface="Times New Roman" pitchFamily="18" charset="0"/>
            </a:rPr>
            <a:t>Plackett-Burman</a:t>
          </a:r>
          <a:r>
            <a:rPr lang="en-US" sz="2000" b="1" kern="1200" dirty="0" smtClean="0">
              <a:latin typeface="Times New Roman" pitchFamily="18" charset="0"/>
              <a:cs typeface="Times New Roman" pitchFamily="18" charset="0"/>
            </a:rPr>
            <a:t> Design</a:t>
          </a:r>
        </a:p>
        <a:p>
          <a:pPr lvl="0" algn="ctr" defTabSz="1466850">
            <a:lnSpc>
              <a:spcPct val="90000"/>
            </a:lnSpc>
            <a:spcBef>
              <a:spcPct val="0"/>
            </a:spcBef>
            <a:spcAft>
              <a:spcPct val="35000"/>
            </a:spcAft>
          </a:pPr>
          <a:endParaRPr lang="en-US" sz="2000" kern="1200" dirty="0"/>
        </a:p>
      </dsp:txBody>
      <dsp:txXfrm>
        <a:off x="223924" y="3408207"/>
        <a:ext cx="6897804" cy="1040702"/>
      </dsp:txXfrm>
    </dsp:sp>
    <dsp:sp modelId="{6CD874C2-27B5-430F-A76E-52E7ED35459B}">
      <dsp:nvSpPr>
        <dsp:cNvPr id="0" name=""/>
        <dsp:cNvSpPr/>
      </dsp:nvSpPr>
      <dsp:spPr>
        <a:xfrm>
          <a:off x="868683" y="1789667"/>
          <a:ext cx="5791190" cy="115330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latin typeface="Times New Roman" pitchFamily="18" charset="0"/>
              <a:cs typeface="Times New Roman" pitchFamily="18" charset="0"/>
            </a:rPr>
            <a:t>2- Optimization of the Culture Conditions Using Box-</a:t>
          </a:r>
          <a:r>
            <a:rPr lang="en-US" sz="2000" b="1" kern="1200" dirty="0" err="1" smtClean="0">
              <a:latin typeface="Times New Roman" pitchFamily="18" charset="0"/>
              <a:cs typeface="Times New Roman" pitchFamily="18" charset="0"/>
            </a:rPr>
            <a:t>Behnken</a:t>
          </a:r>
          <a:r>
            <a:rPr lang="en-US" sz="2000" b="1" kern="1200" dirty="0" smtClean="0">
              <a:latin typeface="Times New Roman" pitchFamily="18" charset="0"/>
              <a:cs typeface="Times New Roman" pitchFamily="18" charset="0"/>
            </a:rPr>
            <a:t> Design</a:t>
          </a:r>
          <a:endParaRPr lang="en-US" sz="2000" kern="1200" dirty="0"/>
        </a:p>
      </dsp:txBody>
      <dsp:txXfrm>
        <a:off x="924983" y="1845967"/>
        <a:ext cx="5678590" cy="1040702"/>
      </dsp:txXfrm>
    </dsp:sp>
    <dsp:sp modelId="{92E10C05-8DEF-4133-9FB3-CF5432C709CD}">
      <dsp:nvSpPr>
        <dsp:cNvPr id="0" name=""/>
        <dsp:cNvSpPr/>
      </dsp:nvSpPr>
      <dsp:spPr>
        <a:xfrm>
          <a:off x="1600206" y="383010"/>
          <a:ext cx="4297650" cy="115330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latin typeface="Times New Roman" pitchFamily="18" charset="0"/>
              <a:cs typeface="Times New Roman" pitchFamily="18" charset="0"/>
            </a:rPr>
            <a:t>3- Verification of the Final  Model</a:t>
          </a:r>
          <a:endParaRPr lang="en-US" sz="2000" kern="1200" dirty="0"/>
        </a:p>
      </dsp:txBody>
      <dsp:txXfrm>
        <a:off x="1656506" y="439310"/>
        <a:ext cx="4185050" cy="1040702"/>
      </dsp:txXfrm>
    </dsp:sp>
  </dsp:spTree>
</dsp:drawing>
</file>

<file path=ppt/diagrams/layout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F10088-41BE-EE43-9E3E-BE74C8F1E054}" type="datetimeFigureOut">
              <a:rPr lang="en-US" smtClean="0"/>
              <a:pPr/>
              <a:t>8/13/15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04D0D1-E6BB-6441-925C-D08900D44A5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CAB6397-D329-48FD-8873-004C38C5415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a:t>
            </a:r>
            <a:r>
              <a:rPr lang="en-US" baseline="0" dirty="0" smtClean="0"/>
              <a:t> is surface active agent?</a:t>
            </a:r>
          </a:p>
          <a:p>
            <a:r>
              <a:rPr lang="en-US" baseline="0" dirty="0" smtClean="0"/>
              <a:t>They are </a:t>
            </a:r>
            <a:r>
              <a:rPr lang="en-US" baseline="0" dirty="0" err="1" smtClean="0"/>
              <a:t>cpd</a:t>
            </a:r>
            <a:r>
              <a:rPr lang="en-US" baseline="0" dirty="0" smtClean="0"/>
              <a:t> that reduce the surface tension at the interface between the oily and aqueous medium. They have many application </a:t>
            </a:r>
            <a:r>
              <a:rPr lang="en-US" sz="1200" kern="1200" dirty="0" smtClean="0">
                <a:solidFill>
                  <a:schemeClr val="tx1"/>
                </a:solidFill>
                <a:effectLst/>
                <a:latin typeface="+mn-lt"/>
                <a:ea typeface="+mn-ea"/>
                <a:cs typeface="+mn-cs"/>
              </a:rPr>
              <a:t>cosmetics, pharmaceuticals, food and machinery manufacture</a:t>
            </a:r>
            <a:endParaRPr lang="en-US" baseline="0" dirty="0" smtClean="0"/>
          </a:p>
          <a:p>
            <a:r>
              <a:rPr lang="en-US" baseline="0" dirty="0" smtClean="0"/>
              <a:t>They were classified according to their origin into:</a:t>
            </a:r>
          </a:p>
          <a:p>
            <a:r>
              <a:rPr lang="en-US" baseline="0" dirty="0" smtClean="0"/>
              <a:t>Chemically synthesized surfactants </a:t>
            </a:r>
            <a:r>
              <a:rPr lang="en-US" baseline="0" dirty="0" err="1" smtClean="0"/>
              <a:t>e.g</a:t>
            </a:r>
            <a:r>
              <a:rPr lang="en-US" baseline="0" dirty="0" smtClean="0"/>
              <a:t> sodium </a:t>
            </a:r>
            <a:r>
              <a:rPr lang="en-US" baseline="0" dirty="0" err="1" smtClean="0"/>
              <a:t>lauryl</a:t>
            </a:r>
            <a:r>
              <a:rPr lang="en-US" baseline="0" dirty="0" smtClean="0"/>
              <a:t> </a:t>
            </a:r>
            <a:r>
              <a:rPr lang="en-US" baseline="0" dirty="0" err="1" smtClean="0"/>
              <a:t>sulphate</a:t>
            </a:r>
            <a:r>
              <a:rPr lang="en-US" baseline="0" dirty="0" smtClean="0"/>
              <a:t> and naturally produced surfactants</a:t>
            </a:r>
          </a:p>
          <a:p>
            <a:r>
              <a:rPr lang="en-US" baseline="0" dirty="0" smtClean="0"/>
              <a:t>The naturally produced ones are those produce by living </a:t>
            </a:r>
            <a:r>
              <a:rPr lang="en-US" baseline="0" dirty="0" smtClean="0"/>
              <a:t>organisms</a:t>
            </a:r>
          </a:p>
          <a:p>
            <a:r>
              <a:rPr lang="en-US" baseline="0" dirty="0" smtClean="0"/>
              <a:t> animals </a:t>
            </a:r>
            <a:r>
              <a:rPr lang="en-US" baseline="0" dirty="0" err="1" smtClean="0"/>
              <a:t>e.g</a:t>
            </a:r>
            <a:r>
              <a:rPr lang="en-US" baseline="0" dirty="0" smtClean="0"/>
              <a:t> </a:t>
            </a:r>
            <a:r>
              <a:rPr lang="en-US" baseline="0" dirty="0" smtClean="0"/>
              <a:t>lecithin (originally from egg yolk) </a:t>
            </a:r>
            <a:endParaRPr lang="en-US" baseline="0" dirty="0" smtClean="0"/>
          </a:p>
          <a:p>
            <a:r>
              <a:rPr lang="en-US" baseline="0" dirty="0" smtClean="0"/>
              <a:t>Plant </a:t>
            </a:r>
            <a:r>
              <a:rPr lang="en-US" baseline="0" dirty="0" err="1" smtClean="0"/>
              <a:t>e.g</a:t>
            </a:r>
            <a:r>
              <a:rPr lang="en-US" baseline="0" dirty="0" smtClean="0"/>
              <a:t> </a:t>
            </a:r>
            <a:r>
              <a:rPr lang="en-US" baseline="0" dirty="0" err="1" smtClean="0"/>
              <a:t>saponin</a:t>
            </a:r>
            <a:r>
              <a:rPr lang="en-US" baseline="0" dirty="0" smtClean="0"/>
              <a:t> </a:t>
            </a:r>
          </a:p>
          <a:p>
            <a:r>
              <a:rPr lang="en-US" baseline="0" dirty="0" smtClean="0"/>
              <a:t>Microorganisms, where 90% of biosurfactants are produced as secondary metabolite by </a:t>
            </a:r>
            <a:r>
              <a:rPr lang="en-US" baseline="0" dirty="0" err="1" smtClean="0"/>
              <a:t>microorgansims</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biosurfactants could be classified according to their structures</a:t>
            </a:r>
            <a:r>
              <a:rPr lang="en-US" sz="1200" kern="1200" dirty="0" smtClean="0">
                <a:solidFill>
                  <a:schemeClr val="tx1"/>
                </a:solidFill>
                <a:effectLst/>
                <a:latin typeface="+mn-lt"/>
                <a:ea typeface="+mn-ea"/>
                <a:cs typeface="+mn-cs"/>
              </a:rPr>
              <a:t> to: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Low-Mass </a:t>
            </a:r>
            <a:r>
              <a:rPr lang="en-US" sz="1200" kern="1200" dirty="0" err="1" smtClean="0">
                <a:solidFill>
                  <a:schemeClr val="tx1"/>
                </a:solidFill>
                <a:effectLst/>
                <a:latin typeface="+mn-lt"/>
                <a:ea typeface="+mn-ea"/>
                <a:cs typeface="+mn-cs"/>
              </a:rPr>
              <a:t>Biosurfactants</a:t>
            </a:r>
            <a:r>
              <a:rPr lang="en-US" sz="1200" kern="1200" dirty="0" smtClean="0">
                <a:solidFill>
                  <a:schemeClr val="tx1"/>
                </a:solidFill>
                <a:effectLst/>
                <a:latin typeface="+mn-lt"/>
                <a:ea typeface="+mn-ea"/>
                <a:cs typeface="+mn-cs"/>
              </a:rPr>
              <a:t> include:</a:t>
            </a:r>
          </a:p>
          <a:p>
            <a:pPr lvl="0"/>
            <a:r>
              <a:rPr lang="en-US" sz="1200" kern="1200" dirty="0" smtClean="0">
                <a:solidFill>
                  <a:schemeClr val="tx1"/>
                </a:solidFill>
                <a:effectLst/>
                <a:latin typeface="+mn-lt"/>
                <a:ea typeface="+mn-ea"/>
                <a:cs typeface="+mn-cs"/>
              </a:rPr>
              <a:t>Glycolipids </a:t>
            </a:r>
            <a:r>
              <a:rPr lang="en-US" sz="1200" kern="1200" dirty="0" err="1" smtClean="0">
                <a:solidFill>
                  <a:schemeClr val="tx1"/>
                </a:solidFill>
                <a:effectLst/>
                <a:latin typeface="+mn-lt"/>
                <a:ea typeface="+mn-ea"/>
                <a:cs typeface="+mn-cs"/>
              </a:rPr>
              <a:t>e.g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rhamnolipids</a:t>
            </a:r>
            <a:r>
              <a:rPr lang="en-US" sz="1200" kern="1200" baseline="0" dirty="0" smtClean="0">
                <a:solidFill>
                  <a:schemeClr val="tx1"/>
                </a:solidFill>
                <a:effectLst/>
                <a:latin typeface="+mn-lt"/>
                <a:ea typeface="+mn-ea"/>
                <a:cs typeface="+mn-cs"/>
              </a:rPr>
              <a:t> produce P. aeruginosa</a:t>
            </a:r>
            <a:endParaRPr lang="en-US" sz="1200" kern="1200" dirty="0" smtClean="0">
              <a:solidFill>
                <a:schemeClr val="tx1"/>
              </a:solidFill>
              <a:effectLst/>
              <a:latin typeface="+mn-lt"/>
              <a:ea typeface="+mn-ea"/>
              <a:cs typeface="+mn-cs"/>
            </a:endParaRPr>
          </a:p>
          <a:p>
            <a:pPr lvl="0"/>
            <a:r>
              <a:rPr lang="en-US" sz="1200" kern="1200" dirty="0" err="1" smtClean="0">
                <a:solidFill>
                  <a:schemeClr val="tx1"/>
                </a:solidFill>
                <a:effectLst/>
                <a:latin typeface="+mn-lt"/>
                <a:ea typeface="+mn-ea"/>
                <a:cs typeface="+mn-cs"/>
              </a:rPr>
              <a:t>Lipopeptides</a:t>
            </a:r>
            <a:r>
              <a:rPr lang="en-US" sz="1200" kern="1200" dirty="0" smtClean="0">
                <a:solidFill>
                  <a:schemeClr val="tx1"/>
                </a:solidFill>
                <a:effectLst/>
                <a:latin typeface="+mn-lt"/>
                <a:ea typeface="+mn-ea"/>
                <a:cs typeface="+mn-cs"/>
              </a:rPr>
              <a:t> and lipoproteins </a:t>
            </a:r>
            <a:r>
              <a:rPr lang="en-US" sz="1200" kern="1200" dirty="0" err="1" smtClean="0">
                <a:solidFill>
                  <a:schemeClr val="tx1"/>
                </a:solidFill>
                <a:effectLst/>
                <a:latin typeface="+mn-lt"/>
                <a:ea typeface="+mn-ea"/>
                <a:cs typeface="+mn-cs"/>
              </a:rPr>
              <a:t>e.g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surfactin</a:t>
            </a:r>
            <a:r>
              <a:rPr lang="en-US" sz="1200" kern="1200" baseline="0" dirty="0" smtClean="0">
                <a:solidFill>
                  <a:schemeClr val="tx1"/>
                </a:solidFill>
                <a:effectLst/>
                <a:latin typeface="+mn-lt"/>
                <a:ea typeface="+mn-ea"/>
                <a:cs typeface="+mn-cs"/>
              </a:rPr>
              <a:t> by B. subtilis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Fatty acids, phospholipids and neutral lipids</a:t>
            </a:r>
          </a:p>
          <a:p>
            <a:pPr lvl="0"/>
            <a:r>
              <a:rPr lang="en-US" sz="1200" kern="1200" dirty="0" smtClean="0">
                <a:solidFill>
                  <a:schemeClr val="tx1"/>
                </a:solidFill>
                <a:effectLst/>
                <a:latin typeface="+mn-lt"/>
                <a:ea typeface="+mn-ea"/>
                <a:cs typeface="+mn-cs"/>
              </a:rPr>
              <a:t>High-Mass </a:t>
            </a:r>
            <a:r>
              <a:rPr lang="en-US" sz="1200" kern="1200" dirty="0" err="1" smtClean="0">
                <a:solidFill>
                  <a:schemeClr val="tx1"/>
                </a:solidFill>
                <a:effectLst/>
                <a:latin typeface="+mn-lt"/>
                <a:ea typeface="+mn-ea"/>
                <a:cs typeface="+mn-cs"/>
              </a:rPr>
              <a:t>Biosurfactants</a:t>
            </a:r>
            <a:r>
              <a:rPr lang="en-US" sz="1200" kern="1200" dirty="0" smtClean="0">
                <a:solidFill>
                  <a:schemeClr val="tx1"/>
                </a:solidFill>
                <a:effectLst/>
                <a:latin typeface="+mn-lt"/>
                <a:ea typeface="+mn-ea"/>
                <a:cs typeface="+mn-cs"/>
              </a:rPr>
              <a:t> include:</a:t>
            </a:r>
          </a:p>
          <a:p>
            <a:pPr lvl="0"/>
            <a:r>
              <a:rPr lang="en-US" sz="1200" kern="1200" dirty="0" smtClean="0">
                <a:solidFill>
                  <a:schemeClr val="tx1"/>
                </a:solidFill>
                <a:effectLst/>
                <a:latin typeface="+mn-lt"/>
                <a:ea typeface="+mn-ea"/>
                <a:cs typeface="+mn-cs"/>
              </a:rPr>
              <a:t>Polymeric </a:t>
            </a:r>
            <a:r>
              <a:rPr lang="en-US" sz="1200" kern="1200" dirty="0" err="1" smtClean="0">
                <a:solidFill>
                  <a:schemeClr val="tx1"/>
                </a:solidFill>
                <a:effectLst/>
                <a:latin typeface="+mn-lt"/>
                <a:ea typeface="+mn-ea"/>
                <a:cs typeface="+mn-cs"/>
              </a:rPr>
              <a:t>biosurfactants</a:t>
            </a:r>
            <a:r>
              <a:rPr lang="en-US" sz="1200" kern="1200" dirty="0" smtClean="0">
                <a:solidFill>
                  <a:schemeClr val="tx1"/>
                </a:solidFill>
                <a:effectLst/>
                <a:latin typeface="+mn-lt"/>
                <a:ea typeface="+mn-ea"/>
                <a:cs typeface="+mn-cs"/>
              </a:rPr>
              <a:t> e.g. </a:t>
            </a:r>
            <a:r>
              <a:rPr lang="en-US" sz="1200" kern="1200" dirty="0" err="1" smtClean="0">
                <a:solidFill>
                  <a:schemeClr val="tx1"/>
                </a:solidFill>
                <a:effectLst/>
                <a:latin typeface="+mn-lt"/>
                <a:ea typeface="+mn-ea"/>
                <a:cs typeface="+mn-cs"/>
              </a:rPr>
              <a:t>emulsan</a:t>
            </a:r>
            <a:r>
              <a:rPr lang="en-US" sz="1200" kern="1200" dirty="0" smtClean="0">
                <a:solidFill>
                  <a:schemeClr val="tx1"/>
                </a:solidFill>
                <a:effectLst/>
                <a:latin typeface="+mn-lt"/>
                <a:ea typeface="+mn-ea"/>
                <a:cs typeface="+mn-cs"/>
              </a:rPr>
              <a:t> produced by </a:t>
            </a:r>
            <a:r>
              <a:rPr lang="en-US" sz="1200" i="1" kern="1200" dirty="0" err="1" smtClean="0">
                <a:solidFill>
                  <a:schemeClr val="tx1"/>
                </a:solidFill>
                <a:effectLst/>
                <a:latin typeface="+mn-lt"/>
                <a:ea typeface="+mn-ea"/>
                <a:cs typeface="+mn-cs"/>
              </a:rPr>
              <a:t>Acinetobacter</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calcoaceticus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Particulate </a:t>
            </a:r>
            <a:r>
              <a:rPr lang="en-US" sz="1200" kern="1200" dirty="0" err="1" smtClean="0">
                <a:solidFill>
                  <a:schemeClr val="tx1"/>
                </a:solidFill>
                <a:effectLst/>
                <a:latin typeface="+mn-lt"/>
                <a:ea typeface="+mn-ea"/>
                <a:cs typeface="+mn-cs"/>
              </a:rPr>
              <a:t>biosurfactants</a:t>
            </a:r>
            <a:r>
              <a:rPr lang="en-US" sz="1200" kern="1200" dirty="0" smtClean="0">
                <a:solidFill>
                  <a:schemeClr val="tx1"/>
                </a:solidFill>
                <a:effectLst/>
                <a:latin typeface="+mn-lt"/>
                <a:ea typeface="+mn-ea"/>
                <a:cs typeface="+mn-cs"/>
              </a:rPr>
              <a:t> e.g. Whole microbial cells of </a:t>
            </a:r>
            <a:r>
              <a:rPr lang="en-US" sz="1200" i="1" kern="1200" dirty="0" smtClean="0">
                <a:solidFill>
                  <a:schemeClr val="tx1"/>
                </a:solidFill>
                <a:effectLst/>
                <a:latin typeface="+mn-lt"/>
                <a:ea typeface="+mn-ea"/>
                <a:cs typeface="+mn-cs"/>
              </a:rPr>
              <a:t>Cyanobacteria</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8B4BC76-DCEA-4E19-9A4E-6F9303A98B0D}" type="slidenum">
              <a:rPr lang="en-US" smtClean="0"/>
              <a:pPr/>
              <a:t>5</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81910563"/>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Therefore, </a:t>
            </a:r>
            <a:r>
              <a:rPr lang="en-US" sz="1200" kern="1200" dirty="0" err="1" smtClean="0">
                <a:solidFill>
                  <a:schemeClr val="tx1"/>
                </a:solidFill>
                <a:effectLst/>
                <a:latin typeface="+mn-lt"/>
                <a:ea typeface="+mn-ea"/>
                <a:cs typeface="+mn-cs"/>
              </a:rPr>
              <a:t>biosurfactants</a:t>
            </a:r>
            <a:r>
              <a:rPr lang="en-US" sz="1200" kern="1200" dirty="0" smtClean="0">
                <a:solidFill>
                  <a:schemeClr val="tx1"/>
                </a:solidFill>
                <a:effectLst/>
                <a:latin typeface="+mn-lt"/>
                <a:ea typeface="+mn-ea"/>
                <a:cs typeface="+mn-cs"/>
              </a:rPr>
              <a:t> attracted attention in various fields.  </a:t>
            </a:r>
          </a:p>
          <a:p>
            <a:endParaRPr lang="en-US" dirty="0"/>
          </a:p>
        </p:txBody>
      </p:sp>
      <p:sp>
        <p:nvSpPr>
          <p:cNvPr id="4" name="Slide Number Placeholder 3"/>
          <p:cNvSpPr>
            <a:spLocks noGrp="1"/>
          </p:cNvSpPr>
          <p:nvPr>
            <p:ph type="sldNum" sz="quarter" idx="10"/>
          </p:nvPr>
        </p:nvSpPr>
        <p:spPr/>
        <p:txBody>
          <a:bodyPr/>
          <a:lstStyle/>
          <a:p>
            <a:fld id="{08B4BC76-DCEA-4E19-9A4E-6F9303A98B0D}" type="slidenum">
              <a:rPr lang="en-US" smtClean="0"/>
              <a:pPr/>
              <a:t>6</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08539073"/>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Biosurfactants have:</a:t>
            </a:r>
          </a:p>
          <a:p>
            <a:r>
              <a:rPr lang="en-US" dirty="0" smtClean="0"/>
              <a:t>1- Medical</a:t>
            </a:r>
            <a:r>
              <a:rPr lang="en-US" baseline="0" dirty="0" smtClean="0"/>
              <a:t> and pharmaceutical application </a:t>
            </a:r>
          </a:p>
          <a:p>
            <a:r>
              <a:rPr lang="en-US" baseline="0" dirty="0" smtClean="0"/>
              <a:t>e.g. in nanotechnology and drug delivery system and cosmetics </a:t>
            </a:r>
          </a:p>
          <a:p>
            <a:r>
              <a:rPr lang="en-US" baseline="0" dirty="0" smtClean="0"/>
              <a:t>As antimicrobial agents as </a:t>
            </a:r>
            <a:r>
              <a:rPr lang="en-US" baseline="0" dirty="0" smtClean="0"/>
              <a:t>antibacterial, </a:t>
            </a:r>
            <a:r>
              <a:rPr lang="en-US" baseline="0" dirty="0" smtClean="0"/>
              <a:t>antifungal , antiviral, and anti </a:t>
            </a:r>
            <a:r>
              <a:rPr lang="en-US" baseline="0" dirty="0" err="1" smtClean="0"/>
              <a:t>biofilm</a:t>
            </a:r>
            <a:r>
              <a:rPr lang="en-US" baseline="0" dirty="0" smtClean="0"/>
              <a:t> e.g. </a:t>
            </a:r>
            <a:r>
              <a:rPr lang="en-US" sz="1200" kern="1200" dirty="0" smtClean="0">
                <a:solidFill>
                  <a:schemeClr val="tx1"/>
                </a:solidFill>
                <a:effectLst/>
                <a:latin typeface="+mn-lt"/>
                <a:ea typeface="+mn-ea"/>
                <a:cs typeface="+mn-cs"/>
              </a:rPr>
              <a:t>gramicidin S of </a:t>
            </a:r>
            <a:r>
              <a:rPr lang="en-US" sz="1200" i="1" kern="1200" dirty="0" smtClean="0">
                <a:solidFill>
                  <a:schemeClr val="tx1"/>
                </a:solidFill>
                <a:effectLst/>
                <a:latin typeface="+mn-lt"/>
                <a:ea typeface="+mn-ea"/>
                <a:cs typeface="+mn-cs"/>
              </a:rPr>
              <a:t>B. </a:t>
            </a:r>
            <a:r>
              <a:rPr lang="en-US" sz="1200" i="1" kern="1200" dirty="0" err="1" smtClean="0">
                <a:solidFill>
                  <a:schemeClr val="tx1"/>
                </a:solidFill>
                <a:effectLst/>
                <a:latin typeface="+mn-lt"/>
                <a:ea typeface="+mn-ea"/>
                <a:cs typeface="+mn-cs"/>
              </a:rPr>
              <a:t>brevis</a:t>
            </a:r>
            <a:r>
              <a:rPr lang="en-US" sz="1200" i="1" kern="1200" dirty="0" smtClean="0">
                <a:solidFill>
                  <a:schemeClr val="tx1"/>
                </a:solidFill>
                <a:effectLst/>
                <a:latin typeface="+mn-lt"/>
                <a:ea typeface="+mn-ea"/>
                <a:cs typeface="+mn-cs"/>
              </a:rPr>
              <a:t> and </a:t>
            </a:r>
            <a:r>
              <a:rPr lang="en-US" baseline="0" dirty="0" err="1" smtClean="0"/>
              <a:t>polymyxins</a:t>
            </a:r>
            <a:r>
              <a:rPr lang="en-US" baseline="0" dirty="0" smtClean="0"/>
              <a:t>  </a:t>
            </a:r>
          </a:p>
          <a:p>
            <a:r>
              <a:rPr lang="en-US" baseline="0" dirty="0" smtClean="0"/>
              <a:t>Biomedical application </a:t>
            </a:r>
            <a:r>
              <a:rPr lang="en-US" baseline="0" dirty="0" err="1" smtClean="0"/>
              <a:t>e.g</a:t>
            </a:r>
            <a:r>
              <a:rPr lang="en-US" baseline="0" dirty="0" smtClean="0"/>
              <a:t> </a:t>
            </a:r>
            <a:r>
              <a:rPr lang="en-US" sz="1200" kern="1200" dirty="0" smtClean="0">
                <a:solidFill>
                  <a:schemeClr val="tx1"/>
                </a:solidFill>
                <a:effectLst/>
                <a:latin typeface="+mn-lt"/>
                <a:ea typeface="+mn-ea"/>
                <a:cs typeface="+mn-cs"/>
              </a:rPr>
              <a:t>agents supplementing the pulmonary surfactant and as </a:t>
            </a:r>
            <a:r>
              <a:rPr lang="en-US" sz="1200" kern="1200" dirty="0" err="1" smtClean="0">
                <a:solidFill>
                  <a:schemeClr val="tx1"/>
                </a:solidFill>
                <a:effectLst/>
                <a:latin typeface="+mn-lt"/>
                <a:ea typeface="+mn-ea"/>
                <a:cs typeface="+mn-cs"/>
              </a:rPr>
              <a:t>adjuvants</a:t>
            </a:r>
            <a:r>
              <a:rPr lang="en-US" sz="1200" kern="1200" dirty="0" smtClean="0">
                <a:solidFill>
                  <a:schemeClr val="tx1"/>
                </a:solidFill>
                <a:effectLst/>
                <a:latin typeface="+mn-lt"/>
                <a:ea typeface="+mn-ea"/>
                <a:cs typeface="+mn-cs"/>
              </a:rPr>
              <a:t> for vaccines,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suitable anti-adhesion biological coatings for implant materials. </a:t>
            </a:r>
          </a:p>
          <a:p>
            <a:endParaRPr lang="en-US" baseline="0" dirty="0" smtClean="0"/>
          </a:p>
          <a:p>
            <a:r>
              <a:rPr lang="en-US" baseline="0" dirty="0" smtClean="0"/>
              <a:t>2- Environmental application </a:t>
            </a:r>
          </a:p>
          <a:p>
            <a:r>
              <a:rPr lang="en-US" baseline="0" dirty="0" smtClean="0"/>
              <a:t>e.g. in biodegradation of hydrocarbon and oil recovery</a:t>
            </a:r>
            <a:endParaRPr lang="en-US"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CAB6397-D329-48FD-8873-004C38C54155}"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CAB6397-D329-48FD-8873-004C38C54155}"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68 microorganisms</a:t>
            </a:r>
            <a:r>
              <a:rPr lang="en-US" baseline="0" dirty="0" smtClean="0"/>
              <a:t> were collected and isolated from different sources </a:t>
            </a:r>
          </a:p>
          <a:p>
            <a:r>
              <a:rPr lang="en-US" baseline="0" dirty="0" smtClean="0"/>
              <a:t>13 were standard strains</a:t>
            </a:r>
          </a:p>
          <a:p>
            <a:r>
              <a:rPr lang="en-US" baseline="0" dirty="0" smtClean="0"/>
              <a:t>17 were isolated from </a:t>
            </a:r>
            <a:r>
              <a:rPr lang="en-US" baseline="0" dirty="0" err="1" smtClean="0"/>
              <a:t>cliniical</a:t>
            </a:r>
            <a:r>
              <a:rPr lang="en-US" baseline="0" dirty="0" smtClean="0"/>
              <a:t> samples and the majority were </a:t>
            </a:r>
            <a:r>
              <a:rPr lang="en-US" baseline="0" dirty="0" err="1" smtClean="0"/>
              <a:t>isoalted</a:t>
            </a:r>
            <a:r>
              <a:rPr lang="en-US" baseline="0" dirty="0" smtClean="0"/>
              <a:t> from environmental samples</a:t>
            </a:r>
            <a:endParaRPr lang="en-US"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this study, a total of 68 microbial strains were collected from different sources under aseptic conditions.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13 strains were standard strains obtained from ATCC, NCTC and DSM).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17 microbial isolates were collected from various clinical sources.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38 strains were isolated from environmental sources including different type of soils, sewage and water</a:t>
            </a:r>
            <a:r>
              <a:rPr lang="en-US" dirty="0" smtClean="0"/>
              <a:t> </a:t>
            </a:r>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chemeClr val="tx1"/>
                </a:solidFill>
                <a:latin typeface="+mn-lt"/>
                <a:ea typeface="+mn-ea"/>
                <a:cs typeface="+mn-cs"/>
              </a:rPr>
              <a:t>Oil spreading technique: </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A small Petri dish (140 mm in diameter) was filled with 40 </a:t>
            </a:r>
            <a:r>
              <a:rPr lang="en-GB" sz="1200" kern="1200" dirty="0" err="1" smtClean="0">
                <a:solidFill>
                  <a:schemeClr val="tx1"/>
                </a:solidFill>
                <a:latin typeface="+mn-lt"/>
                <a:ea typeface="+mn-ea"/>
                <a:cs typeface="+mn-cs"/>
              </a:rPr>
              <a:t>mL</a:t>
            </a:r>
            <a:r>
              <a:rPr lang="en-GB" sz="1200" kern="1200" dirty="0" smtClean="0">
                <a:solidFill>
                  <a:schemeClr val="tx1"/>
                </a:solidFill>
                <a:latin typeface="+mn-lt"/>
                <a:ea typeface="+mn-ea"/>
                <a:cs typeface="+mn-cs"/>
              </a:rPr>
              <a:t> DW, 20 µL of </a:t>
            </a:r>
            <a:r>
              <a:rPr lang="en-GB" sz="1200" kern="1200" dirty="0" err="1" smtClean="0">
                <a:solidFill>
                  <a:schemeClr val="tx1"/>
                </a:solidFill>
                <a:latin typeface="+mn-lt"/>
                <a:ea typeface="+mn-ea"/>
                <a:cs typeface="+mn-cs"/>
              </a:rPr>
              <a:t>n</a:t>
            </a:r>
            <a:r>
              <a:rPr lang="en-GB" sz="1200" kern="1200" dirty="0" smtClean="0">
                <a:solidFill>
                  <a:schemeClr val="tx1"/>
                </a:solidFill>
                <a:latin typeface="+mn-lt"/>
                <a:ea typeface="+mn-ea"/>
                <a:cs typeface="+mn-cs"/>
              </a:rPr>
              <a:t>-hexadecane was added to the surface of the water then 20 µL of the resultant culture was aseptically withdrawn and placed in the centre of the oil drop. </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The spreading of oil on the surface of water was measured in mm using graph paper. </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The spreading of oil on the surface of water is directly proportional to concentration of the biosurfactants in the culture. </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The more was the spreading of oil on the surface of water, the higher was the concentration of biosurfactants in tested culture.</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latin typeface="+mn-lt"/>
              <a:ea typeface="+mn-ea"/>
              <a:cs typeface="+mn-cs"/>
            </a:endParaRPr>
          </a:p>
          <a:p>
            <a:r>
              <a:rPr lang="en-GB" sz="1200" u="sng" kern="1200" dirty="0" smtClean="0">
                <a:solidFill>
                  <a:schemeClr val="tx1"/>
                </a:solidFill>
                <a:latin typeface="+mn-lt"/>
                <a:ea typeface="+mn-ea"/>
                <a:cs typeface="+mn-cs"/>
              </a:rPr>
              <a:t>Emulsification Index (%) (EI24</a:t>
            </a:r>
            <a:r>
              <a:rPr lang="en-US" dirty="0" smtClean="0"/>
              <a:t> </a:t>
            </a:r>
          </a:p>
          <a:p>
            <a:r>
              <a:rPr lang="en-US" sz="1200" kern="1200" dirty="0" smtClean="0">
                <a:solidFill>
                  <a:schemeClr val="tx1"/>
                </a:solidFill>
                <a:latin typeface="+mn-lt"/>
                <a:ea typeface="+mn-ea"/>
                <a:cs typeface="+mn-cs"/>
              </a:rPr>
              <a:t>Volume of paraffin oil was </a:t>
            </a:r>
            <a:r>
              <a:rPr lang="en-US" sz="1200" kern="1200" dirty="0" err="1" smtClean="0">
                <a:solidFill>
                  <a:schemeClr val="tx1"/>
                </a:solidFill>
                <a:latin typeface="+mn-lt"/>
                <a:ea typeface="+mn-ea"/>
                <a:cs typeface="+mn-cs"/>
              </a:rPr>
              <a:t>vortexed</a:t>
            </a:r>
            <a:r>
              <a:rPr lang="en-US" sz="1200" kern="1200" dirty="0" smtClean="0">
                <a:solidFill>
                  <a:schemeClr val="tx1"/>
                </a:solidFill>
                <a:latin typeface="+mn-lt"/>
                <a:ea typeface="+mn-ea"/>
                <a:cs typeface="+mn-cs"/>
              </a:rPr>
              <a:t> using vortex with equal volume of the resultant bacterial CDM culture for 1 min. After 24 </a:t>
            </a:r>
            <a:r>
              <a:rPr lang="en-US" sz="1200" kern="1200" dirty="0" err="1" smtClean="0">
                <a:solidFill>
                  <a:schemeClr val="tx1"/>
                </a:solidFill>
                <a:latin typeface="+mn-lt"/>
                <a:ea typeface="+mn-ea"/>
                <a:cs typeface="+mn-cs"/>
              </a:rPr>
              <a:t>h</a:t>
            </a:r>
            <a:r>
              <a:rPr lang="en-US" sz="1200" kern="1200" dirty="0" smtClean="0">
                <a:solidFill>
                  <a:schemeClr val="tx1"/>
                </a:solidFill>
                <a:latin typeface="+mn-lt"/>
                <a:ea typeface="+mn-ea"/>
                <a:cs typeface="+mn-cs"/>
              </a:rPr>
              <a:t> the EI24 was measured as follows:</a:t>
            </a:r>
          </a:p>
          <a:p>
            <a:r>
              <a:rPr lang="en-GB" sz="1200" b="1" i="1" kern="1200" dirty="0" smtClean="0">
                <a:solidFill>
                  <a:schemeClr val="tx1"/>
                </a:solidFill>
                <a:latin typeface="+mn-lt"/>
                <a:ea typeface="+mn-ea"/>
                <a:cs typeface="+mn-cs"/>
              </a:rPr>
              <a:t>(Height of emulsified layer/total height of the both layers)*100</a:t>
            </a:r>
            <a:endParaRPr lang="en-US"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In this experiment, 10% sodium </a:t>
            </a:r>
            <a:r>
              <a:rPr lang="en-GB" sz="1200" kern="1200" dirty="0" err="1" smtClean="0">
                <a:solidFill>
                  <a:schemeClr val="tx1"/>
                </a:solidFill>
                <a:latin typeface="+mn-lt"/>
                <a:ea typeface="+mn-ea"/>
                <a:cs typeface="+mn-cs"/>
              </a:rPr>
              <a:t>dodecyl</a:t>
            </a:r>
            <a:r>
              <a:rPr lang="en-GB" sz="1200" kern="1200" dirty="0" smtClean="0">
                <a:solidFill>
                  <a:schemeClr val="tx1"/>
                </a:solidFill>
                <a:latin typeface="+mn-lt"/>
                <a:ea typeface="+mn-ea"/>
                <a:cs typeface="+mn-cs"/>
              </a:rPr>
              <a:t> sulphate (SDS) solution was used as a positive control and </a:t>
            </a:r>
            <a:r>
              <a:rPr lang="en-GB" sz="1200" i="1" kern="1200" dirty="0" smtClean="0">
                <a:solidFill>
                  <a:schemeClr val="tx1"/>
                </a:solidFill>
                <a:latin typeface="+mn-lt"/>
                <a:ea typeface="+mn-ea"/>
                <a:cs typeface="+mn-cs"/>
              </a:rPr>
              <a:t>E. coli</a:t>
            </a:r>
            <a:r>
              <a:rPr lang="en-GB" sz="1200" kern="1200" dirty="0" smtClean="0">
                <a:solidFill>
                  <a:schemeClr val="tx1"/>
                </a:solidFill>
                <a:latin typeface="+mn-lt"/>
                <a:ea typeface="+mn-ea"/>
                <a:cs typeface="+mn-cs"/>
              </a:rPr>
              <a:t> NCTC 8739 culture in CDM was used as a negative control and sterile CDM was used as a blank.</a:t>
            </a:r>
            <a:r>
              <a:rPr lang="en-US" dirty="0" smtClean="0"/>
              <a:t>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r>
              <a:rPr lang="en-US" baseline="0" dirty="0" smtClean="0"/>
              <a:t>The results showed that 12 isolates are biosurfactants producer, where P103, isolate</a:t>
            </a:r>
            <a:r>
              <a:rPr lang="en-US" baseline="0" dirty="0" smtClean="0"/>
              <a:t> 6 </a:t>
            </a:r>
            <a:r>
              <a:rPr lang="en-US" baseline="0" dirty="0" smtClean="0"/>
              <a:t>and B4 were the most potent </a:t>
            </a:r>
            <a:r>
              <a:rPr lang="en-US" baseline="0" dirty="0" err="1" smtClean="0"/>
              <a:t>biosurfctants</a:t>
            </a:r>
            <a:r>
              <a:rPr lang="en-US" baseline="0" dirty="0" smtClean="0"/>
              <a:t> producing isolates</a:t>
            </a:r>
            <a:endParaRPr lang="en-US"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study was continued on isolate</a:t>
            </a:r>
            <a:r>
              <a:rPr lang="en-US" baseline="0" dirty="0" smtClean="0"/>
              <a:t> B4 which was isolated from environmental sample (sea water in Alexandria)</a:t>
            </a:r>
          </a:p>
          <a:p>
            <a:r>
              <a:rPr lang="en-US" baseline="0" dirty="0" smtClean="0"/>
              <a:t>First morphological characterization showed </a:t>
            </a:r>
            <a:r>
              <a:rPr lang="en-US" sz="1200" kern="1200" dirty="0" smtClean="0">
                <a:solidFill>
                  <a:schemeClr val="tx1"/>
                </a:solidFill>
                <a:effectLst/>
                <a:latin typeface="+mn-lt"/>
                <a:ea typeface="+mn-ea"/>
                <a:cs typeface="+mn-cs"/>
              </a:rPr>
              <a:t>Large white opaque colony</a:t>
            </a:r>
          </a:p>
          <a:p>
            <a:r>
              <a:rPr lang="en-US" sz="1200" kern="1200" dirty="0" err="1" smtClean="0">
                <a:solidFill>
                  <a:schemeClr val="tx1"/>
                </a:solidFill>
                <a:effectLst/>
                <a:latin typeface="+mn-lt"/>
                <a:ea typeface="+mn-ea"/>
                <a:cs typeface="+mn-cs"/>
              </a:rPr>
              <a:t>Microscopical</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charcterization</a:t>
            </a:r>
            <a:r>
              <a:rPr lang="en-US" sz="1200" kern="1200" dirty="0" smtClean="0">
                <a:solidFill>
                  <a:schemeClr val="tx1"/>
                </a:solidFill>
                <a:effectLst/>
                <a:latin typeface="+mn-lt"/>
                <a:ea typeface="+mn-ea"/>
                <a:cs typeface="+mn-cs"/>
              </a:rPr>
              <a:t>, examined</a:t>
            </a:r>
            <a:r>
              <a:rPr lang="en-US" sz="1200" kern="1200" baseline="0" dirty="0" smtClean="0">
                <a:solidFill>
                  <a:schemeClr val="tx1"/>
                </a:solidFill>
                <a:effectLst/>
                <a:latin typeface="+mn-lt"/>
                <a:ea typeface="+mn-ea"/>
                <a:cs typeface="+mn-cs"/>
              </a:rPr>
              <a:t> using gram stain and spore stain</a:t>
            </a:r>
          </a:p>
          <a:p>
            <a:r>
              <a:rPr lang="en-US" sz="1200" kern="1200" baseline="0" dirty="0" smtClean="0">
                <a:solidFill>
                  <a:schemeClr val="tx1"/>
                </a:solidFill>
                <a:effectLst/>
                <a:latin typeface="+mn-lt"/>
                <a:ea typeface="+mn-ea"/>
                <a:cs typeface="+mn-cs"/>
              </a:rPr>
              <a:t>Gram stain: Gram positive thick long rods </a:t>
            </a:r>
          </a:p>
          <a:p>
            <a:r>
              <a:rPr lang="en-US" sz="1200" kern="1200" baseline="0" dirty="0" smtClean="0">
                <a:solidFill>
                  <a:schemeClr val="tx1"/>
                </a:solidFill>
                <a:effectLst/>
                <a:latin typeface="+mn-lt"/>
                <a:ea typeface="+mn-ea"/>
                <a:cs typeface="+mn-cs"/>
              </a:rPr>
              <a:t>Spore stain: they spore forming</a:t>
            </a:r>
          </a:p>
          <a:p>
            <a:r>
              <a:rPr lang="en-US" sz="1200" kern="1200" baseline="0" dirty="0" smtClean="0">
                <a:solidFill>
                  <a:schemeClr val="tx1"/>
                </a:solidFill>
                <a:effectLst/>
                <a:latin typeface="+mn-lt"/>
                <a:ea typeface="+mn-ea"/>
                <a:cs typeface="+mn-cs"/>
              </a:rPr>
              <a:t>2- Biochemical </a:t>
            </a:r>
            <a:r>
              <a:rPr lang="en-US" sz="1200" kern="1200" baseline="0" dirty="0" err="1" smtClean="0">
                <a:solidFill>
                  <a:schemeClr val="tx1"/>
                </a:solidFill>
                <a:effectLst/>
                <a:latin typeface="+mn-lt"/>
                <a:ea typeface="+mn-ea"/>
                <a:cs typeface="+mn-cs"/>
              </a:rPr>
              <a:t>charcterization</a:t>
            </a:r>
            <a:r>
              <a:rPr lang="en-US" sz="1200" kern="1200" baseline="0" dirty="0" smtClean="0">
                <a:solidFill>
                  <a:schemeClr val="tx1"/>
                </a:solidFill>
                <a:effectLst/>
                <a:latin typeface="+mn-lt"/>
                <a:ea typeface="+mn-ea"/>
                <a:cs typeface="+mn-cs"/>
              </a:rPr>
              <a:t>: through </a:t>
            </a:r>
            <a:r>
              <a:rPr lang="en-US" sz="1200" b="1" kern="1200" dirty="0" smtClean="0">
                <a:solidFill>
                  <a:schemeClr val="tx1"/>
                </a:solidFill>
                <a:effectLst/>
                <a:latin typeface="+mn-lt"/>
                <a:ea typeface="+mn-ea"/>
                <a:cs typeface="+mn-cs"/>
              </a:rPr>
              <a:t>Detection of amylase enzyme production using starch agar as a medium and </a:t>
            </a:r>
            <a:r>
              <a:rPr lang="en-US" sz="1200" b="1" kern="1200" dirty="0" err="1" smtClean="0">
                <a:solidFill>
                  <a:schemeClr val="tx1"/>
                </a:solidFill>
                <a:effectLst/>
                <a:latin typeface="+mn-lt"/>
                <a:ea typeface="+mn-ea"/>
                <a:cs typeface="+mn-cs"/>
              </a:rPr>
              <a:t>Lugol’s</a:t>
            </a:r>
            <a:r>
              <a:rPr lang="en-US" sz="1200" b="1" kern="1200" dirty="0" smtClean="0">
                <a:solidFill>
                  <a:schemeClr val="tx1"/>
                </a:solidFill>
                <a:effectLst/>
                <a:latin typeface="+mn-lt"/>
                <a:ea typeface="+mn-ea"/>
                <a:cs typeface="+mn-cs"/>
              </a:rPr>
              <a:t> solution as indicator using</a:t>
            </a:r>
            <a:r>
              <a:rPr lang="en-US" sz="1200" b="1" kern="1200" baseline="0" dirty="0" smtClean="0">
                <a:solidFill>
                  <a:schemeClr val="tx1"/>
                </a:solidFill>
                <a:effectLst/>
                <a:latin typeface="+mn-lt"/>
                <a:ea typeface="+mn-ea"/>
                <a:cs typeface="+mn-cs"/>
              </a:rPr>
              <a:t> </a:t>
            </a:r>
            <a:r>
              <a:rPr lang="en-US" sz="1200" b="1" kern="1200" baseline="0" dirty="0" err="1" smtClean="0">
                <a:solidFill>
                  <a:schemeClr val="tx1"/>
                </a:solidFill>
                <a:effectLst/>
                <a:latin typeface="+mn-lt"/>
                <a:ea typeface="+mn-ea"/>
                <a:cs typeface="+mn-cs"/>
              </a:rPr>
              <a:t>E.coli</a:t>
            </a:r>
            <a:r>
              <a:rPr lang="en-US" sz="1200" b="1" kern="1200" baseline="0" dirty="0" smtClean="0">
                <a:solidFill>
                  <a:schemeClr val="tx1"/>
                </a:solidFill>
                <a:effectLst/>
                <a:latin typeface="+mn-lt"/>
                <a:ea typeface="+mn-ea"/>
                <a:cs typeface="+mn-cs"/>
              </a:rPr>
              <a:t> as negative control. The results showed </a:t>
            </a:r>
            <a:r>
              <a:rPr lang="en-US" sz="1200" b="1" kern="1200" baseline="0" dirty="0" err="1" smtClean="0">
                <a:solidFill>
                  <a:schemeClr val="tx1"/>
                </a:solidFill>
                <a:effectLst/>
                <a:latin typeface="+mn-lt"/>
                <a:ea typeface="+mn-ea"/>
                <a:cs typeface="+mn-cs"/>
              </a:rPr>
              <a:t>positove</a:t>
            </a:r>
            <a:r>
              <a:rPr lang="en-US" sz="1200" b="1" kern="1200" baseline="0" dirty="0" smtClean="0">
                <a:solidFill>
                  <a:schemeClr val="tx1"/>
                </a:solidFill>
                <a:effectLst/>
                <a:latin typeface="+mn-lt"/>
                <a:ea typeface="+mn-ea"/>
                <a:cs typeface="+mn-cs"/>
              </a:rPr>
              <a:t> amylase production</a:t>
            </a:r>
          </a:p>
          <a:p>
            <a:r>
              <a:rPr lang="en-US" sz="1200" b="1" kern="1200" baseline="0" dirty="0" smtClean="0">
                <a:solidFill>
                  <a:schemeClr val="tx1"/>
                </a:solidFill>
                <a:effectLst/>
                <a:latin typeface="+mn-lt"/>
                <a:ea typeface="+mn-ea"/>
                <a:cs typeface="+mn-cs"/>
              </a:rPr>
              <a:t>3- Molecular </a:t>
            </a:r>
            <a:r>
              <a:rPr lang="en-US" sz="1200" b="1" kern="1200" baseline="0" dirty="0" err="1" smtClean="0">
                <a:solidFill>
                  <a:schemeClr val="tx1"/>
                </a:solidFill>
                <a:effectLst/>
                <a:latin typeface="+mn-lt"/>
                <a:ea typeface="+mn-ea"/>
                <a:cs typeface="+mn-cs"/>
              </a:rPr>
              <a:t>charcterization</a:t>
            </a:r>
            <a:r>
              <a:rPr lang="en-US" sz="1200" b="1" kern="1200" baseline="0" dirty="0" smtClean="0">
                <a:solidFill>
                  <a:schemeClr val="tx1"/>
                </a:solidFill>
                <a:effectLst/>
                <a:latin typeface="+mn-lt"/>
                <a:ea typeface="+mn-ea"/>
                <a:cs typeface="+mn-cs"/>
              </a:rPr>
              <a:t> using PCR of 16S </a:t>
            </a:r>
            <a:r>
              <a:rPr lang="en-US" sz="1200" b="1" kern="1200" baseline="0" dirty="0" err="1" smtClean="0">
                <a:solidFill>
                  <a:schemeClr val="tx1"/>
                </a:solidFill>
                <a:effectLst/>
                <a:latin typeface="+mn-lt"/>
                <a:ea typeface="+mn-ea"/>
                <a:cs typeface="+mn-cs"/>
              </a:rPr>
              <a:t>rDNA</a:t>
            </a:r>
            <a:r>
              <a:rPr lang="en-US" sz="1200" b="1" kern="1200" baseline="0" dirty="0" smtClean="0">
                <a:solidFill>
                  <a:schemeClr val="tx1"/>
                </a:solidFill>
                <a:effectLst/>
                <a:latin typeface="+mn-lt"/>
                <a:ea typeface="+mn-ea"/>
                <a:cs typeface="+mn-cs"/>
              </a:rPr>
              <a:t> followed by sequencing of PCR products </a:t>
            </a:r>
            <a:endParaRPr lang="en-US"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nucleotide sequences were searched for homology against </a:t>
            </a:r>
            <a:r>
              <a:rPr lang="en-US" sz="1200" kern="1200" dirty="0" err="1" smtClean="0">
                <a:solidFill>
                  <a:schemeClr val="tx1"/>
                </a:solidFill>
                <a:effectLst/>
                <a:latin typeface="+mn-lt"/>
                <a:ea typeface="+mn-ea"/>
                <a:cs typeface="+mn-cs"/>
              </a:rPr>
              <a:t>GenBank</a:t>
            </a:r>
            <a:r>
              <a:rPr lang="en-US" sz="1200" kern="1200" dirty="0" smtClean="0">
                <a:solidFill>
                  <a:schemeClr val="tx1"/>
                </a:solidFill>
                <a:effectLst/>
                <a:latin typeface="+mn-lt"/>
                <a:ea typeface="+mn-ea"/>
                <a:cs typeface="+mn-cs"/>
              </a:rPr>
              <a:t> database using Nucleotide BLAST search tool (</a:t>
            </a:r>
            <a:r>
              <a:rPr lang="en-US" sz="1200" kern="1200" dirty="0" err="1" smtClean="0">
                <a:solidFill>
                  <a:schemeClr val="tx1"/>
                </a:solidFill>
                <a:effectLst/>
                <a:latin typeface="+mn-lt"/>
                <a:ea typeface="+mn-ea"/>
                <a:cs typeface="+mn-cs"/>
              </a:rPr>
              <a:t>blastn</a:t>
            </a:r>
            <a:r>
              <a:rPr lang="en-US" sz="1200" kern="1200" dirty="0" smtClean="0">
                <a:solidFill>
                  <a:schemeClr val="tx1"/>
                </a:solidFill>
                <a:effectLst/>
                <a:latin typeface="+mn-lt"/>
                <a:ea typeface="+mn-ea"/>
                <a:cs typeface="+mn-cs"/>
              </a:rPr>
              <a:t>). The obtained homology matches for each isolate were then aligned together with the isolate sequence to obtain multiple sequence alignment. The multiple sequence alignments were used to construct Maximum Likelihood Phylogenetic tree using </a:t>
            </a:r>
            <a:r>
              <a:rPr lang="en-US" sz="1200" kern="1200" dirty="0" err="1" smtClean="0">
                <a:solidFill>
                  <a:schemeClr val="tx1"/>
                </a:solidFill>
                <a:effectLst/>
                <a:latin typeface="+mn-lt"/>
                <a:ea typeface="+mn-ea"/>
                <a:cs typeface="+mn-cs"/>
              </a:rPr>
              <a:t>BioEdit</a:t>
            </a:r>
            <a:r>
              <a:rPr lang="en-US" sz="1200" kern="1200" dirty="0" smtClean="0">
                <a:solidFill>
                  <a:schemeClr val="tx1"/>
                </a:solidFill>
                <a:effectLst/>
                <a:latin typeface="+mn-lt"/>
                <a:ea typeface="+mn-ea"/>
                <a:cs typeface="+mn-cs"/>
              </a:rPr>
              <a:t> Sequence Alignment Editor Program. After construction of phylogenetic trees it was verified that B4 is </a:t>
            </a:r>
            <a:r>
              <a:rPr lang="en-US" sz="1200" i="1" kern="1200" dirty="0" smtClean="0">
                <a:solidFill>
                  <a:schemeClr val="tx1"/>
                </a:solidFill>
                <a:effectLst/>
                <a:latin typeface="+mn-lt"/>
                <a:ea typeface="+mn-ea"/>
                <a:cs typeface="+mn-cs"/>
              </a:rPr>
              <a:t>B. </a:t>
            </a:r>
            <a:r>
              <a:rPr lang="en-US" sz="1200" i="1" kern="1200" dirty="0" err="1" smtClean="0">
                <a:solidFill>
                  <a:schemeClr val="tx1"/>
                </a:solidFill>
                <a:effectLst/>
                <a:latin typeface="+mn-lt"/>
                <a:ea typeface="+mn-ea"/>
                <a:cs typeface="+mn-cs"/>
              </a:rPr>
              <a:t>subtilis</a:t>
            </a:r>
            <a:r>
              <a:rPr lang="en-US" sz="1200" kern="1200" dirty="0" smtClean="0">
                <a:solidFill>
                  <a:schemeClr val="tx1"/>
                </a:solidFill>
                <a:effectLst/>
                <a:latin typeface="+mn-lt"/>
                <a:ea typeface="+mn-ea"/>
                <a:cs typeface="+mn-cs"/>
              </a:rPr>
              <a:t> strain.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second step in our study was to optimize  the culture medium for the maximum production of biosurfactants. This optimization step was done using experimental factorial design.</a:t>
            </a:r>
          </a:p>
          <a:p>
            <a:r>
              <a:rPr lang="en-US" baseline="0" dirty="0" smtClean="0"/>
              <a:t>The experimental design </a:t>
            </a:r>
            <a:r>
              <a:rPr lang="en-US" baseline="0" dirty="0" err="1" smtClean="0"/>
              <a:t>envolved</a:t>
            </a:r>
            <a:r>
              <a:rPr lang="en-US" baseline="0" dirty="0" smtClean="0"/>
              <a:t> 3 steps:</a:t>
            </a:r>
          </a:p>
          <a:p>
            <a:r>
              <a:rPr lang="en-US" baseline="0" dirty="0" smtClean="0"/>
              <a:t>1- placket </a:t>
            </a:r>
            <a:r>
              <a:rPr lang="en-US" baseline="0" dirty="0" err="1" smtClean="0"/>
              <a:t>burman</a:t>
            </a:r>
            <a:endParaRPr lang="en-US" baseline="0" dirty="0" smtClean="0"/>
          </a:p>
          <a:p>
            <a:r>
              <a:rPr lang="en-US" baseline="0" dirty="0" smtClean="0"/>
              <a:t>2-box </a:t>
            </a:r>
            <a:r>
              <a:rPr lang="en-US" baseline="0" dirty="0" err="1" smtClean="0"/>
              <a:t>behken</a:t>
            </a:r>
            <a:endParaRPr lang="en-US" baseline="0" dirty="0" smtClean="0"/>
          </a:p>
          <a:p>
            <a:r>
              <a:rPr lang="en-US" baseline="0" dirty="0" smtClean="0"/>
              <a:t>3- model verification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placket </a:t>
            </a:r>
            <a:r>
              <a:rPr lang="en-US" dirty="0" err="1" smtClean="0"/>
              <a:t>buramn</a:t>
            </a:r>
            <a:r>
              <a:rPr lang="en-US" dirty="0" smtClean="0"/>
              <a:t> design</a:t>
            </a:r>
          </a:p>
          <a:p>
            <a:r>
              <a:rPr lang="en-US" dirty="0" smtClean="0"/>
              <a:t>11</a:t>
            </a:r>
            <a:r>
              <a:rPr lang="en-US" baseline="0" dirty="0" smtClean="0"/>
              <a:t> variables which may affect the </a:t>
            </a:r>
            <a:r>
              <a:rPr lang="en-US" baseline="0" dirty="0" err="1" smtClean="0"/>
              <a:t>biosurfcatnts</a:t>
            </a:r>
            <a:r>
              <a:rPr lang="en-US" baseline="0" dirty="0" smtClean="0"/>
              <a:t> </a:t>
            </a:r>
            <a:r>
              <a:rPr lang="en-US" baseline="0" dirty="0" err="1" smtClean="0"/>
              <a:t>pdtn</a:t>
            </a:r>
            <a:r>
              <a:rPr lang="en-US" baseline="0" dirty="0" smtClean="0"/>
              <a:t> were selected in two different levels (high and low levels) </a:t>
            </a:r>
            <a:r>
              <a:rPr lang="en-US" baseline="0" dirty="0" err="1" smtClean="0"/>
              <a:t>sympol</a:t>
            </a:r>
            <a:r>
              <a:rPr lang="en-US" baseline="0" dirty="0" smtClean="0"/>
              <a:t> by +1 and -1 </a:t>
            </a:r>
          </a:p>
          <a:p>
            <a:r>
              <a:rPr lang="en-US" baseline="0" dirty="0" smtClean="0"/>
              <a:t>They were (and mention the 11 variable)</a:t>
            </a:r>
          </a:p>
          <a:p>
            <a:r>
              <a:rPr lang="en-US" dirty="0" smtClean="0"/>
              <a:t>Then they were screened experimentally</a:t>
            </a:r>
            <a:r>
              <a:rPr lang="en-US" baseline="0" dirty="0" smtClean="0"/>
              <a:t> in 20 trial using placket </a:t>
            </a:r>
            <a:r>
              <a:rPr lang="en-US" baseline="0" dirty="0" err="1" smtClean="0"/>
              <a:t>burman</a:t>
            </a:r>
            <a:r>
              <a:rPr lang="en-US" baseline="0" dirty="0" smtClean="0"/>
              <a:t> design matrix and the surface tension was</a:t>
            </a:r>
            <a:r>
              <a:rPr lang="en-US" baseline="0" dirty="0" smtClean="0"/>
              <a:t> tested for </a:t>
            </a:r>
            <a:r>
              <a:rPr lang="en-US" baseline="0" dirty="0" smtClean="0"/>
              <a:t>each trial. The response was the reciprocal of surface tension multiplied by 1000.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8B4BC76-DCEA-4E19-9A4E-6F9303A98B0D}" type="slidenum">
              <a:rPr lang="en-US" smtClean="0"/>
              <a:pPr/>
              <a:t>18</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11844917"/>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placket </a:t>
            </a:r>
            <a:r>
              <a:rPr lang="en-US" dirty="0" err="1" smtClean="0"/>
              <a:t>buramn</a:t>
            </a:r>
            <a:r>
              <a:rPr lang="en-US" dirty="0" smtClean="0"/>
              <a:t> design</a:t>
            </a:r>
          </a:p>
          <a:p>
            <a:r>
              <a:rPr lang="en-US" dirty="0" smtClean="0"/>
              <a:t>11</a:t>
            </a:r>
            <a:r>
              <a:rPr lang="en-US" baseline="0" dirty="0" smtClean="0"/>
              <a:t> variables which may affect the </a:t>
            </a:r>
            <a:r>
              <a:rPr lang="en-US" baseline="0" dirty="0" err="1" smtClean="0"/>
              <a:t>biosurfcatnts</a:t>
            </a:r>
            <a:r>
              <a:rPr lang="en-US" baseline="0" dirty="0" smtClean="0"/>
              <a:t> </a:t>
            </a:r>
            <a:r>
              <a:rPr lang="en-US" baseline="0" dirty="0" err="1" smtClean="0"/>
              <a:t>pdtn</a:t>
            </a:r>
            <a:r>
              <a:rPr lang="en-US" baseline="0" dirty="0" smtClean="0"/>
              <a:t> were selected in two different levels (high and low levels) </a:t>
            </a:r>
            <a:r>
              <a:rPr lang="en-US" baseline="0" dirty="0" err="1" smtClean="0"/>
              <a:t>sympol</a:t>
            </a:r>
            <a:r>
              <a:rPr lang="en-US" baseline="0" dirty="0" smtClean="0"/>
              <a:t> by +1 and -1 </a:t>
            </a:r>
          </a:p>
          <a:p>
            <a:r>
              <a:rPr lang="en-US" baseline="0" dirty="0" smtClean="0"/>
              <a:t>They were (and mention the 11 variable)</a:t>
            </a:r>
          </a:p>
          <a:p>
            <a:r>
              <a:rPr lang="en-US" dirty="0" smtClean="0"/>
              <a:t>Then they were screened experimentally</a:t>
            </a:r>
            <a:r>
              <a:rPr lang="en-US" baseline="0" dirty="0" smtClean="0"/>
              <a:t> in 20 trial using placket </a:t>
            </a:r>
            <a:r>
              <a:rPr lang="en-US" baseline="0" dirty="0" err="1" smtClean="0"/>
              <a:t>burman</a:t>
            </a:r>
            <a:r>
              <a:rPr lang="en-US" baseline="0" dirty="0" smtClean="0"/>
              <a:t> design matrix and the surface tension was examined for each trial. The response was the reciprocal of surface tension multiplied by 1000. </a:t>
            </a:r>
          </a:p>
          <a:p>
            <a:r>
              <a:rPr lang="en-US" baseline="0" dirty="0" smtClean="0"/>
              <a:t>When </a:t>
            </a:r>
            <a:r>
              <a:rPr lang="en-US" sz="1200" kern="1200" dirty="0" smtClean="0">
                <a:solidFill>
                  <a:schemeClr val="tx1"/>
                </a:solidFill>
                <a:effectLst/>
                <a:latin typeface="+mn-lt"/>
                <a:ea typeface="+mn-ea"/>
                <a:cs typeface="+mn-cs"/>
              </a:rPr>
              <a:t>analyzing the regression coefficients for the 11 variables, pH, glucose, glycerol, yeast extract, ammonium chloride and ammonium nitrate showed positive effect on the </a:t>
            </a:r>
            <a:r>
              <a:rPr lang="en-US" sz="1200" kern="1200" dirty="0" err="1" smtClean="0">
                <a:solidFill>
                  <a:schemeClr val="tx1"/>
                </a:solidFill>
                <a:effectLst/>
                <a:latin typeface="+mn-lt"/>
                <a:ea typeface="+mn-ea"/>
                <a:cs typeface="+mn-cs"/>
              </a:rPr>
              <a:t>biosurfactants</a:t>
            </a:r>
            <a:r>
              <a:rPr lang="en-US" sz="1200" kern="1200" dirty="0" smtClean="0">
                <a:solidFill>
                  <a:schemeClr val="tx1"/>
                </a:solidFill>
                <a:effectLst/>
                <a:latin typeface="+mn-lt"/>
                <a:ea typeface="+mn-ea"/>
                <a:cs typeface="+mn-cs"/>
              </a:rPr>
              <a:t> production. On the other hand, all the other variables showed negative effect. From the statistical analysis of the </a:t>
            </a:r>
            <a:r>
              <a:rPr lang="en-US" sz="1200" kern="1200" dirty="0" err="1" smtClean="0">
                <a:solidFill>
                  <a:schemeClr val="tx1"/>
                </a:solidFill>
                <a:effectLst/>
                <a:latin typeface="+mn-lt"/>
                <a:ea typeface="+mn-ea"/>
                <a:cs typeface="+mn-cs"/>
              </a:rPr>
              <a:t>Plackett-Burman</a:t>
            </a:r>
            <a:r>
              <a:rPr lang="en-US" sz="1200" kern="1200" dirty="0" smtClean="0">
                <a:solidFill>
                  <a:schemeClr val="tx1"/>
                </a:solidFill>
                <a:effectLst/>
                <a:latin typeface="+mn-lt"/>
                <a:ea typeface="+mn-ea"/>
                <a:cs typeface="+mn-cs"/>
              </a:rPr>
              <a:t> design using Microsoft Excel tools,</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ammonium nitrate, pH and glucose were having the least P-values in an ascending order, therefore, they were most significant factors affecting the </a:t>
            </a:r>
            <a:r>
              <a:rPr lang="en-US" sz="1200" kern="1200" dirty="0" err="1" smtClean="0">
                <a:solidFill>
                  <a:schemeClr val="tx1"/>
                </a:solidFill>
                <a:effectLst/>
                <a:latin typeface="+mn-lt"/>
                <a:ea typeface="+mn-ea"/>
                <a:cs typeface="+mn-cs"/>
              </a:rPr>
              <a:t>biosurfactants</a:t>
            </a:r>
            <a:r>
              <a:rPr lang="en-US" sz="1200" kern="1200" dirty="0" smtClean="0">
                <a:solidFill>
                  <a:schemeClr val="tx1"/>
                </a:solidFill>
                <a:effectLst/>
                <a:latin typeface="+mn-lt"/>
                <a:ea typeface="+mn-ea"/>
                <a:cs typeface="+mn-cs"/>
              </a:rPr>
              <a:t> production from isolate B4</a:t>
            </a:r>
            <a:endParaRPr lang="en-US" dirty="0"/>
          </a:p>
        </p:txBody>
      </p:sp>
      <p:sp>
        <p:nvSpPr>
          <p:cNvPr id="4" name="Slide Number Placeholder 3"/>
          <p:cNvSpPr>
            <a:spLocks noGrp="1"/>
          </p:cNvSpPr>
          <p:nvPr>
            <p:ph type="sldNum" sz="quarter" idx="10"/>
          </p:nvPr>
        </p:nvSpPr>
        <p:spPr/>
        <p:txBody>
          <a:bodyPr/>
          <a:lstStyle/>
          <a:p>
            <a:fld id="{08B4BC76-DCEA-4E19-9A4E-6F9303A98B0D}" type="slidenum">
              <a:rPr lang="en-US" smtClean="0"/>
              <a:pPr/>
              <a:t>19</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11844917"/>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placket </a:t>
            </a:r>
            <a:r>
              <a:rPr lang="en-US" dirty="0" err="1" smtClean="0"/>
              <a:t>buramn</a:t>
            </a:r>
            <a:r>
              <a:rPr lang="en-US" dirty="0" smtClean="0"/>
              <a:t> design</a:t>
            </a:r>
            <a:endParaRPr lang="en-US" dirty="0" smtClean="0"/>
          </a:p>
          <a:p>
            <a:r>
              <a:rPr lang="en-US" baseline="0" dirty="0" smtClean="0"/>
              <a:t>When </a:t>
            </a:r>
            <a:r>
              <a:rPr lang="en-US" sz="1200" kern="1200" dirty="0" smtClean="0">
                <a:solidFill>
                  <a:schemeClr val="tx1"/>
                </a:solidFill>
                <a:effectLst/>
                <a:latin typeface="+mn-lt"/>
                <a:ea typeface="+mn-ea"/>
                <a:cs typeface="+mn-cs"/>
              </a:rPr>
              <a:t>analyzing the regression coefficients for the 11 variables, pH, glucose, glycerol, yeast extract, ammonium chloride and ammonium nitrate showed positive effect on the biosurfactants production.</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On </a:t>
            </a:r>
            <a:r>
              <a:rPr lang="en-US" sz="1200" kern="1200" dirty="0" smtClean="0">
                <a:solidFill>
                  <a:schemeClr val="tx1"/>
                </a:solidFill>
                <a:effectLst/>
                <a:latin typeface="+mn-lt"/>
                <a:ea typeface="+mn-ea"/>
                <a:cs typeface="+mn-cs"/>
              </a:rPr>
              <a:t>the other hand, all the other variables showed negative effect.</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From </a:t>
            </a:r>
            <a:r>
              <a:rPr lang="en-US" sz="1200" kern="1200" dirty="0" smtClean="0">
                <a:solidFill>
                  <a:schemeClr val="tx1"/>
                </a:solidFill>
                <a:effectLst/>
                <a:latin typeface="+mn-lt"/>
                <a:ea typeface="+mn-ea"/>
                <a:cs typeface="+mn-cs"/>
              </a:rPr>
              <a:t>the statistical analysis of the </a:t>
            </a:r>
            <a:r>
              <a:rPr lang="en-US" sz="1200" kern="1200" dirty="0" err="1" smtClean="0">
                <a:solidFill>
                  <a:schemeClr val="tx1"/>
                </a:solidFill>
                <a:effectLst/>
                <a:latin typeface="+mn-lt"/>
                <a:ea typeface="+mn-ea"/>
                <a:cs typeface="+mn-cs"/>
              </a:rPr>
              <a:t>Plackett-Burman</a:t>
            </a:r>
            <a:r>
              <a:rPr lang="en-US" sz="1200" kern="1200" dirty="0" smtClean="0">
                <a:solidFill>
                  <a:schemeClr val="tx1"/>
                </a:solidFill>
                <a:effectLst/>
                <a:latin typeface="+mn-lt"/>
                <a:ea typeface="+mn-ea"/>
                <a:cs typeface="+mn-cs"/>
              </a:rPr>
              <a:t> design using Microsoft Excel tools,</a:t>
            </a:r>
            <a:r>
              <a:rPr lang="en-US" sz="1200" b="1" kern="1200" dirty="0" smtClean="0">
                <a:solidFill>
                  <a:schemeClr val="tx1"/>
                </a:solidFill>
                <a:effectLst/>
                <a:latin typeface="+mn-lt"/>
                <a:ea typeface="+mn-ea"/>
                <a:cs typeface="+mn-cs"/>
              </a:rPr>
              <a:t> ammonium nitrate, pH and </a:t>
            </a:r>
            <a:r>
              <a:rPr lang="en-US" sz="1200" b="1" kern="1200" dirty="0" smtClean="0">
                <a:solidFill>
                  <a:schemeClr val="tx1"/>
                </a:solidFill>
                <a:effectLst/>
                <a:latin typeface="+mn-lt"/>
                <a:ea typeface="+mn-ea"/>
                <a:cs typeface="+mn-cs"/>
              </a:rPr>
              <a:t>glucose</a:t>
            </a:r>
            <a:r>
              <a:rPr lang="en-US" sz="1200" kern="1200" dirty="0" smtClean="0">
                <a:solidFill>
                  <a:schemeClr val="tx1"/>
                </a:solidFill>
                <a:effectLst/>
                <a:latin typeface="+mn-lt"/>
                <a:ea typeface="+mn-ea"/>
                <a:cs typeface="+mn-cs"/>
              </a:rPr>
              <a:t>, were the most </a:t>
            </a:r>
            <a:r>
              <a:rPr lang="en-US" sz="1200" kern="1200" dirty="0" smtClean="0">
                <a:solidFill>
                  <a:schemeClr val="tx1"/>
                </a:solidFill>
                <a:effectLst/>
                <a:latin typeface="+mn-lt"/>
                <a:ea typeface="+mn-ea"/>
                <a:cs typeface="+mn-cs"/>
              </a:rPr>
              <a:t>significant factors affecting the biosurfactants production from </a:t>
            </a:r>
            <a:r>
              <a:rPr lang="en-US" sz="1200" kern="1200" dirty="0" smtClean="0">
                <a:solidFill>
                  <a:schemeClr val="tx1"/>
                </a:solidFill>
                <a:effectLst/>
                <a:latin typeface="+mn-lt"/>
                <a:ea typeface="+mn-ea"/>
                <a:cs typeface="+mn-cs"/>
              </a:rPr>
              <a:t>isolate</a:t>
            </a:r>
            <a:endParaRPr lang="en-US" dirty="0"/>
          </a:p>
        </p:txBody>
      </p:sp>
      <p:sp>
        <p:nvSpPr>
          <p:cNvPr id="4" name="Slide Number Placeholder 3"/>
          <p:cNvSpPr>
            <a:spLocks noGrp="1"/>
          </p:cNvSpPr>
          <p:nvPr>
            <p:ph type="sldNum" sz="quarter" idx="10"/>
          </p:nvPr>
        </p:nvSpPr>
        <p:spPr/>
        <p:txBody>
          <a:bodyPr/>
          <a:lstStyle/>
          <a:p>
            <a:fld id="{08B4BC76-DCEA-4E19-9A4E-6F9303A98B0D}" type="slidenum">
              <a:rPr lang="en-US" smtClean="0"/>
              <a:pPr/>
              <a:t>20</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11844917"/>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significant independent variables (pH, X</a:t>
            </a:r>
            <a:r>
              <a:rPr lang="en-US" sz="1200" kern="1200" baseline="-25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glucose, X</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ammonium nitrate, X</a:t>
            </a:r>
            <a:r>
              <a:rPr lang="en-US" sz="1200" kern="1200" baseline="-250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were further explored at three levels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8B4BC76-DCEA-4E19-9A4E-6F9303A98B0D}" type="slidenum">
              <a:rPr lang="en-US" smtClean="0"/>
              <a:pPr/>
              <a:t>21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84557479"/>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Table presents the design matrix for the variables and the response of each trial, where the response here was the reciprocal of the corrected surface tension (measured</a:t>
            </a:r>
            <a:r>
              <a:rPr lang="en-US" sz="1200" kern="1200" baseline="0" dirty="0" smtClean="0">
                <a:solidFill>
                  <a:schemeClr val="tx1"/>
                </a:solidFill>
                <a:effectLst/>
                <a:latin typeface="+mn-lt"/>
                <a:ea typeface="+mn-ea"/>
                <a:cs typeface="+mn-cs"/>
              </a:rPr>
              <a:t> by </a:t>
            </a:r>
            <a:r>
              <a:rPr lang="en-US" sz="1200" kern="1200" baseline="0" dirty="0" err="1" smtClean="0">
                <a:solidFill>
                  <a:schemeClr val="tx1"/>
                </a:solidFill>
                <a:effectLst/>
                <a:latin typeface="+mn-lt"/>
                <a:ea typeface="+mn-ea"/>
                <a:cs typeface="+mn-cs"/>
              </a:rPr>
              <a:t>tensiometer</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8B4BC76-DCEA-4E19-9A4E-6F9303A98B0D}" type="slidenum">
              <a:rPr lang="en-US" smtClean="0"/>
              <a:pPr/>
              <a:t>22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84557479"/>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optimal levels of the three factors were: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pH</a:t>
            </a:r>
            <a:r>
              <a:rPr lang="en-US" sz="1200" kern="1200" dirty="0" smtClean="0">
                <a:solidFill>
                  <a:schemeClr val="tx1"/>
                </a:solidFill>
                <a:effectLst/>
                <a:latin typeface="+mn-lt"/>
                <a:ea typeface="+mn-ea"/>
                <a:cs typeface="+mn-cs"/>
              </a:rPr>
              <a:t> equal to 7.323, 3 </a:t>
            </a:r>
            <a:r>
              <a:rPr lang="en-US" sz="1200" kern="1200" dirty="0" err="1" smtClean="0">
                <a:solidFill>
                  <a:schemeClr val="tx1"/>
                </a:solidFill>
                <a:effectLst/>
                <a:latin typeface="+mn-lt"/>
                <a:ea typeface="+mn-ea"/>
                <a:cs typeface="+mn-cs"/>
              </a:rPr>
              <a:t>g</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glucose </a:t>
            </a:r>
            <a:r>
              <a:rPr lang="en-US" sz="1200" kern="1200" dirty="0" smtClean="0">
                <a:solidFill>
                  <a:schemeClr val="tx1"/>
                </a:solidFill>
                <a:effectLst/>
                <a:latin typeface="+mn-lt"/>
                <a:ea typeface="+mn-ea"/>
                <a:cs typeface="+mn-cs"/>
              </a:rPr>
              <a:t>and 0.208 </a:t>
            </a:r>
            <a:r>
              <a:rPr lang="en-US" sz="1200" kern="1200" dirty="0" err="1" smtClean="0">
                <a:solidFill>
                  <a:schemeClr val="tx1"/>
                </a:solidFill>
                <a:effectLst/>
                <a:latin typeface="+mn-lt"/>
                <a:ea typeface="+mn-ea"/>
                <a:cs typeface="+mn-cs"/>
              </a:rPr>
              <a:t>g</a:t>
            </a:r>
            <a:r>
              <a:rPr lang="en-US" sz="1200" kern="1200" dirty="0" smtClean="0">
                <a:solidFill>
                  <a:schemeClr val="tx1"/>
                </a:solidFill>
                <a:effectLst/>
                <a:latin typeface="+mn-lt"/>
                <a:ea typeface="+mn-ea"/>
                <a:cs typeface="+mn-cs"/>
              </a:rPr>
              <a:t> % </a:t>
            </a:r>
            <a:r>
              <a:rPr lang="en-US" sz="1200" b="1" kern="1200" dirty="0" smtClean="0">
                <a:solidFill>
                  <a:schemeClr val="tx1"/>
                </a:solidFill>
                <a:effectLst/>
                <a:latin typeface="+mn-lt"/>
                <a:ea typeface="+mn-ea"/>
                <a:cs typeface="+mn-cs"/>
              </a:rPr>
              <a:t>ammonium nitrate </a:t>
            </a:r>
            <a:r>
              <a:rPr lang="en-US" sz="1200" kern="1200" dirty="0" smtClean="0">
                <a:solidFill>
                  <a:schemeClr val="tx1"/>
                </a:solidFill>
                <a:effectLst/>
                <a:latin typeface="+mn-lt"/>
                <a:ea typeface="+mn-ea"/>
                <a:cs typeface="+mn-cs"/>
              </a:rPr>
              <a:t>with the predicted surface tension equal to </a:t>
            </a:r>
            <a:r>
              <a:rPr lang="en-US" sz="1200" b="1" u="sng" kern="1200" dirty="0" smtClean="0">
                <a:solidFill>
                  <a:schemeClr val="tx1"/>
                </a:solidFill>
                <a:effectLst/>
                <a:latin typeface="+mn-lt"/>
                <a:ea typeface="+mn-ea"/>
                <a:cs typeface="+mn-cs"/>
              </a:rPr>
              <a:t>18.29 </a:t>
            </a:r>
            <a:r>
              <a:rPr lang="en-US" sz="1200" kern="1200" dirty="0" err="1" smtClean="0">
                <a:solidFill>
                  <a:schemeClr val="tx1"/>
                </a:solidFill>
                <a:effectLst/>
                <a:latin typeface="+mn-lt"/>
                <a:ea typeface="+mn-ea"/>
                <a:cs typeface="+mn-cs"/>
              </a:rPr>
              <a:t>mN/m</a:t>
            </a: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Figures show the simultaneous effects of the three most significant independent factors on each response using three-dimensional graphs generated by STATISTICA 5.0 software. Graph A showed the interaction of pH and glucose. Moreover, many foci of maximum reciprocal of surface tension were shown in Graph A while in Graph B, there is a great area of maximum 1/ST due to the interaction of pH and ammonium nitrate at low pH value. In Graph C, high glucose value with -middle values of ammonium nitrate gave the maximum biosurfactants yield.</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8B4BC76-DCEA-4E19-9A4E-6F9303A98B0D}" type="slidenum">
              <a:rPr lang="en-US" smtClean="0"/>
              <a:pPr/>
              <a:t>23</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84557479"/>
      </p:ext>
    </p:extLst>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estimated surface tension was 18.16 </a:t>
            </a:r>
            <a:r>
              <a:rPr lang="en-US" sz="1200" kern="1200" dirty="0" err="1" smtClean="0">
                <a:solidFill>
                  <a:schemeClr val="tx1"/>
                </a:solidFill>
                <a:effectLst/>
                <a:latin typeface="+mn-lt"/>
                <a:ea typeface="+mn-ea"/>
                <a:cs typeface="+mn-cs"/>
              </a:rPr>
              <a:t>mN/m</a:t>
            </a:r>
            <a:r>
              <a:rPr lang="en-US" sz="1200" kern="1200" dirty="0" smtClean="0">
                <a:solidFill>
                  <a:schemeClr val="tx1"/>
                </a:solidFill>
                <a:effectLst/>
                <a:latin typeface="+mn-lt"/>
                <a:ea typeface="+mn-ea"/>
                <a:cs typeface="+mn-cs"/>
              </a:rPr>
              <a:t>, whereas the predicted value from the polynomial model was 18.29 </a:t>
            </a:r>
            <a:r>
              <a:rPr lang="en-US" sz="1200" kern="1200" dirty="0" err="1" smtClean="0">
                <a:solidFill>
                  <a:schemeClr val="tx1"/>
                </a:solidFill>
                <a:effectLst/>
                <a:latin typeface="+mn-lt"/>
                <a:ea typeface="+mn-ea"/>
                <a:cs typeface="+mn-cs"/>
              </a:rPr>
              <a:t>mN/m</a:t>
            </a:r>
            <a:r>
              <a:rPr lang="en-US" sz="1200" kern="1200" dirty="0" smtClean="0">
                <a:solidFill>
                  <a:schemeClr val="tx1"/>
                </a:solidFill>
                <a:effectLst/>
                <a:latin typeface="+mn-lt"/>
                <a:ea typeface="+mn-ea"/>
                <a:cs typeface="+mn-cs"/>
              </a:rPr>
              <a:t>. The optimum formula for the maximum production of biosurfactants from </a:t>
            </a:r>
            <a:r>
              <a:rPr lang="en-US" sz="1200" i="1" kern="1200" dirty="0" smtClean="0">
                <a:solidFill>
                  <a:schemeClr val="tx1"/>
                </a:solidFill>
                <a:effectLst/>
                <a:latin typeface="+mn-lt"/>
                <a:ea typeface="+mn-ea"/>
                <a:cs typeface="+mn-cs"/>
              </a:rPr>
              <a:t>B. </a:t>
            </a:r>
            <a:r>
              <a:rPr lang="en-US" sz="1200" i="1" kern="1200" dirty="0" err="1" smtClean="0">
                <a:solidFill>
                  <a:schemeClr val="tx1"/>
                </a:solidFill>
                <a:effectLst/>
                <a:latin typeface="+mn-lt"/>
                <a:ea typeface="+mn-ea"/>
                <a:cs typeface="+mn-cs"/>
              </a:rPr>
              <a:t>subtilis</a:t>
            </a:r>
            <a:r>
              <a:rPr lang="en-US" sz="1200" kern="1200" dirty="0" smtClean="0">
                <a:solidFill>
                  <a:schemeClr val="tx1"/>
                </a:solidFill>
                <a:effectLst/>
                <a:latin typeface="+mn-lt"/>
                <a:ea typeface="+mn-ea"/>
                <a:cs typeface="+mn-cs"/>
              </a:rPr>
              <a:t> isolate B4 was as in the slide</a:t>
            </a:r>
            <a:endParaRPr lang="en-US"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u="sng" kern="1200" dirty="0" smtClean="0">
                <a:solidFill>
                  <a:schemeClr val="tx1"/>
                </a:solidFill>
                <a:effectLst/>
                <a:latin typeface="+mn-lt"/>
                <a:ea typeface="+mn-ea"/>
                <a:cs typeface="+mn-cs"/>
              </a:rPr>
              <a:t>5.2.1. In Shake Flask Culture: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As shown, the cells grew exponentially and reached its maximal OD value of 0.87, at 600 nm, after 12 </a:t>
            </a:r>
            <a:r>
              <a:rPr lang="en-US" sz="1200" kern="1200" dirty="0" err="1" smtClean="0">
                <a:solidFill>
                  <a:schemeClr val="tx1"/>
                </a:solidFill>
                <a:effectLst/>
                <a:latin typeface="+mn-lt"/>
                <a:ea typeface="+mn-ea"/>
                <a:cs typeface="+mn-cs"/>
              </a:rPr>
              <a:t>h</a:t>
            </a:r>
            <a:r>
              <a:rPr lang="en-US" sz="1200" kern="1200" dirty="0" smtClean="0">
                <a:solidFill>
                  <a:schemeClr val="tx1"/>
                </a:solidFill>
                <a:effectLst/>
                <a:latin typeface="+mn-lt"/>
                <a:ea typeface="+mn-ea"/>
                <a:cs typeface="+mn-cs"/>
              </a:rPr>
              <a:t> with maximum specific growth rate of 0.305 h</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As seen from Table and as examined using the phase contrast microscope, the cells of tested isolate were in the vegetative form of the thick long rods with chain arrangement up to 29 </a:t>
            </a:r>
            <a:r>
              <a:rPr lang="en-US" sz="1200" kern="1200" dirty="0" err="1" smtClean="0">
                <a:solidFill>
                  <a:schemeClr val="tx1"/>
                </a:solidFill>
                <a:effectLst/>
                <a:latin typeface="+mn-lt"/>
                <a:ea typeface="+mn-ea"/>
                <a:cs typeface="+mn-cs"/>
              </a:rPr>
              <a:t>h</a:t>
            </a:r>
            <a:r>
              <a:rPr lang="en-US" sz="1200" kern="1200" dirty="0" smtClean="0">
                <a:solidFill>
                  <a:schemeClr val="tx1"/>
                </a:solidFill>
                <a:effectLst/>
                <a:latin typeface="+mn-lt"/>
                <a:ea typeface="+mn-ea"/>
                <a:cs typeface="+mn-cs"/>
              </a:rPr>
              <a:t>. From the 32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a:t>
            </a:r>
            <a:r>
              <a:rPr lang="en-US" sz="1200" kern="1200" dirty="0" smtClean="0">
                <a:solidFill>
                  <a:schemeClr val="tx1"/>
                </a:solidFill>
                <a:effectLst/>
                <a:latin typeface="+mn-lt"/>
                <a:ea typeface="+mn-ea"/>
                <a:cs typeface="+mn-cs"/>
              </a:rPr>
              <a:t> and up to the end of the run, the </a:t>
            </a:r>
            <a:r>
              <a:rPr lang="en-US" sz="1200" kern="1200" dirty="0" err="1" smtClean="0">
                <a:solidFill>
                  <a:schemeClr val="tx1"/>
                </a:solidFill>
                <a:effectLst/>
                <a:latin typeface="+mn-lt"/>
                <a:ea typeface="+mn-ea"/>
                <a:cs typeface="+mn-cs"/>
              </a:rPr>
              <a:t>microscopical</a:t>
            </a:r>
            <a:r>
              <a:rPr lang="en-US" sz="1200" kern="1200" dirty="0" smtClean="0">
                <a:solidFill>
                  <a:schemeClr val="tx1"/>
                </a:solidFill>
                <a:effectLst/>
                <a:latin typeface="+mn-lt"/>
                <a:ea typeface="+mn-ea"/>
                <a:cs typeface="+mn-cs"/>
              </a:rPr>
              <a:t> examination demonstrated the </a:t>
            </a:r>
            <a:r>
              <a:rPr lang="en-US" sz="1200" kern="1200" dirty="0" err="1" smtClean="0">
                <a:solidFill>
                  <a:schemeClr val="tx1"/>
                </a:solidFill>
                <a:effectLst/>
                <a:latin typeface="+mn-lt"/>
                <a:ea typeface="+mn-ea"/>
                <a:cs typeface="+mn-cs"/>
              </a:rPr>
              <a:t>sporulated</a:t>
            </a:r>
            <a:r>
              <a:rPr lang="en-US" sz="1200" kern="1200" dirty="0" smtClean="0">
                <a:solidFill>
                  <a:schemeClr val="tx1"/>
                </a:solidFill>
                <a:effectLst/>
                <a:latin typeface="+mn-lt"/>
                <a:ea typeface="+mn-ea"/>
                <a:cs typeface="+mn-cs"/>
              </a:rPr>
              <a:t> form of </a:t>
            </a:r>
            <a:r>
              <a:rPr lang="en-US" sz="1200" i="1" kern="1200" dirty="0" smtClean="0">
                <a:solidFill>
                  <a:schemeClr val="tx1"/>
                </a:solidFill>
                <a:effectLst/>
                <a:latin typeface="+mn-lt"/>
                <a:ea typeface="+mn-ea"/>
                <a:cs typeface="+mn-cs"/>
              </a:rPr>
              <a:t>Bacillus</a:t>
            </a:r>
            <a:r>
              <a:rPr lang="en-US" sz="1200" kern="1200" dirty="0" smtClean="0">
                <a:solidFill>
                  <a:schemeClr val="tx1"/>
                </a:solidFill>
                <a:effectLst/>
                <a:latin typeface="+mn-lt"/>
                <a:ea typeface="+mn-ea"/>
                <a:cs typeface="+mn-cs"/>
              </a:rPr>
              <a:t> together with the vegetative cells.  In addition, during this growth, the glucose consumption was with volumetric rate (</a:t>
            </a:r>
            <a:r>
              <a:rPr lang="en-US" sz="1200" kern="1200" dirty="0" err="1" smtClean="0">
                <a:solidFill>
                  <a:schemeClr val="tx1"/>
                </a:solidFill>
                <a:effectLst/>
                <a:latin typeface="+mn-lt"/>
                <a:ea typeface="+mn-ea"/>
                <a:cs typeface="+mn-cs"/>
              </a:rPr>
              <a:t>Qglu</a:t>
            </a:r>
            <a:r>
              <a:rPr lang="en-US" sz="1200" kern="1200" dirty="0" smtClean="0">
                <a:solidFill>
                  <a:schemeClr val="tx1"/>
                </a:solidFill>
                <a:effectLst/>
                <a:latin typeface="+mn-lt"/>
                <a:ea typeface="+mn-ea"/>
                <a:cs typeface="+mn-cs"/>
              </a:rPr>
              <a:t>) of 0.0225 g%h</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On the other hand, it was observed that the surface tension of the medium was reduced reaching minimum surface tension of 11.1 </a:t>
            </a:r>
            <a:r>
              <a:rPr lang="en-US" sz="1200" kern="1200" dirty="0" err="1" smtClean="0">
                <a:solidFill>
                  <a:schemeClr val="tx1"/>
                </a:solidFill>
                <a:effectLst/>
                <a:latin typeface="+mn-lt"/>
                <a:ea typeface="+mn-ea"/>
                <a:cs typeface="+mn-cs"/>
              </a:rPr>
              <a:t>mN/m</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5.2.2. In Bioreactor Culture: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patterns of OD at 600 nm, glucose consumption, pH, DO and surface tension of the medium during biosurfactants production from </a:t>
            </a:r>
            <a:r>
              <a:rPr lang="en-US" sz="1200" i="1" kern="1200" dirty="0" smtClean="0">
                <a:solidFill>
                  <a:schemeClr val="tx1"/>
                </a:solidFill>
                <a:effectLst/>
                <a:latin typeface="+mn-lt"/>
                <a:ea typeface="+mn-ea"/>
                <a:cs typeface="+mn-cs"/>
              </a:rPr>
              <a:t>B. </a:t>
            </a:r>
            <a:r>
              <a:rPr lang="en-US" sz="1200" i="1" kern="1200" dirty="0" err="1" smtClean="0">
                <a:solidFill>
                  <a:schemeClr val="tx1"/>
                </a:solidFill>
                <a:effectLst/>
                <a:latin typeface="+mn-lt"/>
                <a:ea typeface="+mn-ea"/>
                <a:cs typeface="+mn-cs"/>
              </a:rPr>
              <a:t>subtilis</a:t>
            </a:r>
            <a:r>
              <a:rPr lang="en-US" sz="1200" kern="1200" dirty="0" smtClean="0">
                <a:solidFill>
                  <a:schemeClr val="tx1"/>
                </a:solidFill>
                <a:effectLst/>
                <a:latin typeface="+mn-lt"/>
                <a:ea typeface="+mn-ea"/>
                <a:cs typeface="+mn-cs"/>
              </a:rPr>
              <a:t> isolate B4 in bioreactor culture for 54 </a:t>
            </a:r>
            <a:r>
              <a:rPr lang="en-US" sz="1200" kern="1200" dirty="0" err="1" smtClean="0">
                <a:solidFill>
                  <a:schemeClr val="tx1"/>
                </a:solidFill>
                <a:effectLst/>
                <a:latin typeface="+mn-lt"/>
                <a:ea typeface="+mn-ea"/>
                <a:cs typeface="+mn-cs"/>
              </a:rPr>
              <a:t>h</a:t>
            </a:r>
            <a:r>
              <a:rPr lang="en-US" sz="1200" kern="1200" dirty="0" smtClean="0">
                <a:solidFill>
                  <a:schemeClr val="tx1"/>
                </a:solidFill>
                <a:effectLst/>
                <a:latin typeface="+mn-lt"/>
                <a:ea typeface="+mn-ea"/>
                <a:cs typeface="+mn-cs"/>
              </a:rPr>
              <a:t> were presented in Figure 31 and Tables XXVI and XXVII. Compared to shake flask culture, it was found that the maximum specific growth rate and glucose consumption rate were higher in bioreactor culture by 53% and 188%, respectively, where the cell growth reached a high value of 0.97 at 16 </a:t>
            </a:r>
            <a:r>
              <a:rPr lang="en-US" sz="1200" kern="1200" dirty="0" err="1" smtClean="0">
                <a:solidFill>
                  <a:schemeClr val="tx1"/>
                </a:solidFill>
                <a:effectLst/>
                <a:latin typeface="+mn-lt"/>
                <a:ea typeface="+mn-ea"/>
                <a:cs typeface="+mn-cs"/>
              </a:rPr>
              <a:t>h</a:t>
            </a:r>
            <a:r>
              <a:rPr lang="en-US" sz="1200" kern="1200" dirty="0" smtClean="0">
                <a:solidFill>
                  <a:schemeClr val="tx1"/>
                </a:solidFill>
                <a:effectLst/>
                <a:latin typeface="+mn-lt"/>
                <a:ea typeface="+mn-ea"/>
                <a:cs typeface="+mn-cs"/>
              </a:rPr>
              <a:t> in specific growth rate of 0.468 h</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It was also seen, using the </a:t>
            </a:r>
            <a:r>
              <a:rPr lang="en-US" sz="1200" kern="1200" dirty="0" err="1" smtClean="0">
                <a:solidFill>
                  <a:schemeClr val="tx1"/>
                </a:solidFill>
                <a:effectLst/>
                <a:latin typeface="+mn-lt"/>
                <a:ea typeface="+mn-ea"/>
                <a:cs typeface="+mn-cs"/>
              </a:rPr>
              <a:t>microscopical</a:t>
            </a:r>
            <a:r>
              <a:rPr lang="en-US" sz="1200" kern="1200" dirty="0" smtClean="0">
                <a:solidFill>
                  <a:schemeClr val="tx1"/>
                </a:solidFill>
                <a:effectLst/>
                <a:latin typeface="+mn-lt"/>
                <a:ea typeface="+mn-ea"/>
                <a:cs typeface="+mn-cs"/>
              </a:rPr>
              <a:t> examination, that the grown cells passed different stages, beginning with the vegetative form, then vegetative cells with their terminal spores, and finally the scattered oval spores.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Furthermore, during this growth, the volumetric consumption rate of glucose was 0.065 g%h</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while the DO decreased and reached the minimum value of almost 2 % after 36 </a:t>
            </a:r>
            <a:r>
              <a:rPr lang="en-US" sz="1200" kern="1200" dirty="0" err="1" smtClean="0">
                <a:solidFill>
                  <a:schemeClr val="tx1"/>
                </a:solidFill>
                <a:effectLst/>
                <a:latin typeface="+mn-lt"/>
                <a:ea typeface="+mn-ea"/>
                <a:cs typeface="+mn-cs"/>
              </a:rPr>
              <a:t>h</a:t>
            </a:r>
            <a:r>
              <a:rPr lang="en-US" sz="1200" kern="1200" dirty="0" smtClean="0">
                <a:solidFill>
                  <a:schemeClr val="tx1"/>
                </a:solidFill>
                <a:effectLst/>
                <a:latin typeface="+mn-lt"/>
                <a:ea typeface="+mn-ea"/>
                <a:cs typeface="+mn-cs"/>
              </a:rPr>
              <a:t> and then increased to 56% of saturation at the end of the run. The value of pH almost decreased from 7.3 to 6.92 from the beginning of the run and up to 16 </a:t>
            </a:r>
            <a:r>
              <a:rPr lang="en-US" sz="1200" kern="1200" dirty="0" err="1" smtClean="0">
                <a:solidFill>
                  <a:schemeClr val="tx1"/>
                </a:solidFill>
                <a:effectLst/>
                <a:latin typeface="+mn-lt"/>
                <a:ea typeface="+mn-ea"/>
                <a:cs typeface="+mn-cs"/>
              </a:rPr>
              <a:t>h</a:t>
            </a:r>
            <a:r>
              <a:rPr lang="en-US" sz="1200" kern="1200" dirty="0" smtClean="0">
                <a:solidFill>
                  <a:schemeClr val="tx1"/>
                </a:solidFill>
                <a:effectLst/>
                <a:latin typeface="+mn-lt"/>
                <a:ea typeface="+mn-ea"/>
                <a:cs typeface="+mn-cs"/>
              </a:rPr>
              <a:t> then began to increase again but within the same range of pH. On the other hand, for biosurfactants production, it was observed that the surface tension of medium was reduced to minimum value of 11.2 </a:t>
            </a:r>
            <a:r>
              <a:rPr lang="en-US" sz="1200" kern="1200" dirty="0" err="1" smtClean="0">
                <a:solidFill>
                  <a:schemeClr val="tx1"/>
                </a:solidFill>
                <a:effectLst/>
                <a:latin typeface="+mn-lt"/>
                <a:ea typeface="+mn-ea"/>
                <a:cs typeface="+mn-cs"/>
              </a:rPr>
              <a:t>mN/m</a:t>
            </a:r>
            <a:r>
              <a:rPr lang="en-US" sz="1200" kern="1200" dirty="0" smtClean="0">
                <a:solidFill>
                  <a:schemeClr val="tx1"/>
                </a:solidFill>
                <a:effectLst/>
                <a:latin typeface="+mn-lt"/>
                <a:ea typeface="+mn-ea"/>
                <a:cs typeface="+mn-cs"/>
              </a:rPr>
              <a:t>, at 16 </a:t>
            </a:r>
            <a:r>
              <a:rPr lang="en-US" sz="1200" kern="1200" dirty="0" err="1" smtClean="0">
                <a:solidFill>
                  <a:schemeClr val="tx1"/>
                </a:solidFill>
                <a:effectLst/>
                <a:latin typeface="+mn-lt"/>
                <a:ea typeface="+mn-ea"/>
                <a:cs typeface="+mn-cs"/>
              </a:rPr>
              <a:t>h</a:t>
            </a:r>
            <a:r>
              <a:rPr lang="en-US" sz="1200" kern="1200" dirty="0" smtClean="0">
                <a:solidFill>
                  <a:schemeClr val="tx1"/>
                </a:solidFill>
                <a:effectLst/>
                <a:latin typeface="+mn-lt"/>
                <a:ea typeface="+mn-ea"/>
                <a:cs typeface="+mn-cs"/>
              </a:rPr>
              <a:t> too.</a:t>
            </a:r>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u="sng" kern="1200" dirty="0" smtClean="0">
                <a:solidFill>
                  <a:schemeClr val="tx1"/>
                </a:solidFill>
                <a:effectLst/>
                <a:latin typeface="+mn-lt"/>
                <a:ea typeface="+mn-ea"/>
                <a:cs typeface="+mn-cs"/>
              </a:rPr>
              <a:t>5.2.1. In Shake Flask Culture: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As shown the cells grew exponentially and reached its maximal OD value of 0.87, at 600 nm,  </a:t>
            </a:r>
          </a:p>
          <a:p>
            <a:r>
              <a:rPr lang="en-US" sz="1200" u="sng" kern="1200" dirty="0" smtClean="0">
                <a:solidFill>
                  <a:schemeClr val="tx1"/>
                </a:solidFill>
                <a:effectLst/>
                <a:latin typeface="+mn-lt"/>
                <a:ea typeface="+mn-ea"/>
                <a:cs typeface="+mn-cs"/>
              </a:rPr>
              <a:t>5.2.2. In Bioreactor Culture: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patterns of OD at 600 nm, and surface tension of the medium during biosurfactants production from </a:t>
            </a:r>
            <a:r>
              <a:rPr lang="en-US" sz="1200" i="1" kern="1200" dirty="0" smtClean="0">
                <a:solidFill>
                  <a:schemeClr val="tx1"/>
                </a:solidFill>
                <a:effectLst/>
                <a:latin typeface="+mn-lt"/>
                <a:ea typeface="+mn-ea"/>
                <a:cs typeface="+mn-cs"/>
              </a:rPr>
              <a:t>B. </a:t>
            </a:r>
            <a:r>
              <a:rPr lang="en-US" sz="1200" i="1" kern="1200" dirty="0" err="1" smtClean="0">
                <a:solidFill>
                  <a:schemeClr val="tx1"/>
                </a:solidFill>
                <a:effectLst/>
                <a:latin typeface="+mn-lt"/>
                <a:ea typeface="+mn-ea"/>
                <a:cs typeface="+mn-cs"/>
              </a:rPr>
              <a:t>subtilis</a:t>
            </a:r>
            <a:r>
              <a:rPr lang="en-US" sz="1200" kern="1200" dirty="0" smtClean="0">
                <a:solidFill>
                  <a:schemeClr val="tx1"/>
                </a:solidFill>
                <a:effectLst/>
                <a:latin typeface="+mn-lt"/>
                <a:ea typeface="+mn-ea"/>
                <a:cs typeface="+mn-cs"/>
              </a:rPr>
              <a:t> isolate B4 in bioreactor culture for 54 </a:t>
            </a:r>
            <a:r>
              <a:rPr lang="en-US" sz="1200" kern="1200" dirty="0" err="1" smtClean="0">
                <a:solidFill>
                  <a:schemeClr val="tx1"/>
                </a:solidFill>
                <a:effectLst/>
                <a:latin typeface="+mn-lt"/>
                <a:ea typeface="+mn-ea"/>
                <a:cs typeface="+mn-cs"/>
              </a:rPr>
              <a:t>h</a:t>
            </a:r>
            <a:r>
              <a:rPr lang="en-US" sz="1200" kern="1200" dirty="0" smtClean="0">
                <a:solidFill>
                  <a:schemeClr val="tx1"/>
                </a:solidFill>
                <a:effectLst/>
                <a:latin typeface="+mn-lt"/>
                <a:ea typeface="+mn-ea"/>
                <a:cs typeface="+mn-cs"/>
              </a:rPr>
              <a:t> presented in Figure. Compared to shake flask culture, it was found that the cell growth reached a high value of 0.97 at 16 </a:t>
            </a:r>
            <a:r>
              <a:rPr lang="en-US" sz="1200" kern="1200" dirty="0" err="1" smtClean="0">
                <a:solidFill>
                  <a:schemeClr val="tx1"/>
                </a:solidFill>
                <a:effectLst/>
                <a:latin typeface="+mn-lt"/>
                <a:ea typeface="+mn-ea"/>
                <a:cs typeface="+mn-cs"/>
              </a:rPr>
              <a:t>h</a:t>
            </a:r>
            <a:r>
              <a:rPr lang="en-US" sz="1200" kern="1200" dirty="0" smtClean="0">
                <a:solidFill>
                  <a:schemeClr val="tx1"/>
                </a:solidFill>
                <a:effectLst/>
                <a:latin typeface="+mn-lt"/>
                <a:ea typeface="+mn-ea"/>
                <a:cs typeface="+mn-cs"/>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004D0D1-E6BB-6441-925C-D08900D44A59}"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fld id="{7C89EC7B-CE25-4AE1-8E9C-3CC936C1530E}" type="datetime1">
              <a:rPr lang="en-US" smtClean="0">
                <a:solidFill>
                  <a:srgbClr val="04617B">
                    <a:shade val="90000"/>
                  </a:srgbClr>
                </a:solidFill>
              </a:rPr>
              <a:pPr/>
              <a:t>8/13/15</a:t>
            </a:fld>
            <a:endParaRPr lang="en-US">
              <a:solidFill>
                <a:srgbClr val="04617B">
                  <a:shade val="90000"/>
                </a:srgbClr>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E7C29E0-6C44-49AA-B55A-8568A157482D}" type="datetime1">
              <a:rPr lang="en-US" smtClean="0">
                <a:solidFill>
                  <a:srgbClr val="04617B">
                    <a:shade val="90000"/>
                  </a:srgbClr>
                </a:solidFill>
              </a:rPr>
              <a:pPr/>
              <a:t>8/13/15</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8A0E086-1DA6-443E-9303-24D43A024C0B}" type="datetime1">
              <a:rPr lang="en-US" smtClean="0">
                <a:solidFill>
                  <a:srgbClr val="04617B">
                    <a:shade val="90000"/>
                  </a:srgbClr>
                </a:solidFill>
              </a:rPr>
              <a:pPr/>
              <a:t>8/13/15</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586A294-06DA-4550-A925-2C0ADD816DC2}" type="datetime1">
              <a:rPr lang="en-US" smtClean="0">
                <a:solidFill>
                  <a:srgbClr val="04617B">
                    <a:shade val="90000"/>
                  </a:srgbClr>
                </a:solidFill>
              </a:rPr>
              <a:pPr/>
              <a:t>8/13/15</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27DDD03-0CB6-41CF-A371-9CA76988A9C5}" type="datetime1">
              <a:rPr lang="en-US" smtClean="0">
                <a:solidFill>
                  <a:srgbClr val="04617B">
                    <a:shade val="90000"/>
                  </a:srgbClr>
                </a:solidFill>
              </a:rPr>
              <a:pPr/>
              <a:t>8/13/15</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overrideClrMapping bg1="lt1" tx1="dk1" bg2="lt2" tx2="dk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069140-5582-47C1-80E6-B9E5654236B8}" type="datetime1">
              <a:rPr lang="en-US" smtClean="0">
                <a:solidFill>
                  <a:srgbClr val="04617B">
                    <a:shade val="90000"/>
                  </a:srgbClr>
                </a:solidFill>
              </a:rPr>
              <a:pPr/>
              <a:t>8/13/15</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0248BC-386E-4586-8A74-ABDB5BF1B78A}" type="datetime1">
              <a:rPr lang="en-US" smtClean="0">
                <a:solidFill>
                  <a:srgbClr val="04617B">
                    <a:shade val="90000"/>
                  </a:srgbClr>
                </a:solidFill>
              </a:rPr>
              <a:pPr/>
              <a:t>8/13/15</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A75632EC-D389-45C1-88E1-D30FC7F4E5FE}" type="datetime1">
              <a:rPr lang="en-US" smtClean="0">
                <a:solidFill>
                  <a:srgbClr val="04617B">
                    <a:shade val="90000"/>
                  </a:srgbClr>
                </a:solidFill>
              </a:rPr>
              <a:pPr/>
              <a:t>8/13/15</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overrideClrMapping bg1="lt1" tx1="dk1" bg2="lt2" tx2="dk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fld id="{02718399-1165-4CA1-B9A0-7903ECBD4B7B}" type="datetime1">
              <a:rPr lang="en-US" smtClean="0">
                <a:solidFill>
                  <a:srgbClr val="04617B">
                    <a:shade val="90000"/>
                  </a:srgbClr>
                </a:solidFill>
              </a:rPr>
              <a:pPr/>
              <a:t>8/13/15</a:t>
            </a:fld>
            <a:endParaRPr lang="en-US">
              <a:solidFill>
                <a:srgbClr val="04617B">
                  <a:shade val="90000"/>
                </a:srgbClr>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457860-54DB-49BD-9CCA-B8B3410EDD1E}" type="datetime1">
              <a:rPr lang="en-US" smtClean="0">
                <a:solidFill>
                  <a:srgbClr val="04617B">
                    <a:shade val="90000"/>
                  </a:srgbClr>
                </a:solidFill>
              </a:rPr>
              <a:pPr/>
              <a:t>8/13/15</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B57129-FD0B-4E8F-8345-1BEFEF75790F}" type="datetime1">
              <a:rPr lang="en-US" smtClean="0">
                <a:solidFill>
                  <a:srgbClr val="04617B">
                    <a:shade val="90000"/>
                  </a:srgbClr>
                </a:solidFill>
              </a:rPr>
              <a:pPr/>
              <a:t>8/13/15</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0385B4E4-FB56-4D67-B733-7338E85D00FC}" type="datetime1">
              <a:rPr lang="en-US" smtClean="0">
                <a:solidFill>
                  <a:srgbClr val="04617B">
                    <a:shade val="90000"/>
                  </a:srgbClr>
                </a:solidFill>
              </a:rPr>
              <a:pPr/>
              <a:t>8/13/15</a:t>
            </a:fld>
            <a:endParaRPr lang="en-US">
              <a:solidFill>
                <a:srgbClr val="04617B">
                  <a:shade val="90000"/>
                </a:srgbClr>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r>
              <a:rPr lang="en-US" smtClean="0">
                <a:solidFill>
                  <a:srgbClr val="04617B">
                    <a:shade val="90000"/>
                  </a:srgbClr>
                </a:solidFill>
              </a:rPr>
              <a:t>PHD Thesis  by  Fatma  Salah Edin  Dabbous </a:t>
            </a:r>
            <a:endParaRPr lang="en-US">
              <a:solidFill>
                <a:srgbClr val="04617B">
                  <a:shade val="90000"/>
                </a:srgbClr>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C8E845DA-D935-43AA-A7D4-04E7A3D54662}" type="slidenum">
              <a:rPr lang="en-US" smtClean="0">
                <a:solidFill>
                  <a:srgbClr val="04617B">
                    <a:shade val="90000"/>
                  </a:srgbClr>
                </a:solidFill>
              </a:rPr>
              <a:pPr/>
              <a:t>‹#›</a:t>
            </a:fld>
            <a:endParaRPr lang="en-US">
              <a:solidFill>
                <a:srgbClr val="04617B">
                  <a:shade val="90000"/>
                </a:srgbClr>
              </a:solidFill>
            </a:endParaRP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p:transition>
        <p:push dir="u"/>
      </p:transition>
    </mc:Fallback>
  </mc:AlternateContent>
  <p:timing>
    <p:tnLst>
      <p:par>
        <p:cTn id="1" dur="indefinite" restart="never" nodeType="tmRoot"/>
      </p:par>
    </p:tnLst>
  </p:timing>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4" Type="http://schemas.openxmlformats.org/officeDocument/2006/relationships/image" Target="http://rafed.net/e-cards/images/script/besm/besm1.gif"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openxmlformats.org/officeDocument/2006/relationships/image" Target="../media/image4.png"/><Relationship Id="rId8"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openxmlformats.org/officeDocument/2006/relationships/image" Target="../media/image4.png"/><Relationship Id="rId8" Type="http://schemas.microsoft.com/office/2007/relationships/diagramDrawing" Target="../diagrams/drawing2.xml"/><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4.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4.png"/><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1" Type="http://schemas.openxmlformats.org/officeDocument/2006/relationships/image" Target="../media/image15.jpeg"/><Relationship Id="rId12" Type="http://schemas.openxmlformats.org/officeDocument/2006/relationships/image" Target="../media/image16.jpeg"/><Relationship Id="rId13" Type="http://schemas.openxmlformats.org/officeDocument/2006/relationships/image" Target="../media/image4.png"/><Relationship Id="rId14" Type="http://schemas.microsoft.com/office/2007/relationships/diagramDrawing" Target="../diagrams/drawing3.xml"/><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12.xml"/><Relationship Id="rId4" Type="http://schemas.openxmlformats.org/officeDocument/2006/relationships/diagramData" Target="../diagrams/data4.xml"/><Relationship Id="rId5" Type="http://schemas.openxmlformats.org/officeDocument/2006/relationships/diagramLayout" Target="../diagrams/layout4.xml"/><Relationship Id="rId6" Type="http://schemas.openxmlformats.org/officeDocument/2006/relationships/diagramQuickStyle" Target="../diagrams/quickStyle4.xml"/><Relationship Id="rId7" Type="http://schemas.openxmlformats.org/officeDocument/2006/relationships/diagramColors" Target="../diagrams/colors4.xml"/><Relationship Id="rId8" Type="http://schemas.openxmlformats.org/officeDocument/2006/relationships/image" Target="../media/image12.jpeg"/><Relationship Id="rId9" Type="http://schemas.openxmlformats.org/officeDocument/2006/relationships/image" Target="../media/image13.jpeg"/><Relationship Id="rId10"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hyperlink" Target="https://www.google.com.sa/url?sa=i&amp;rct=j&amp;q=&amp;esrc=s&amp;source=images&amp;cd=&amp;cad=rja&amp;uact=8&amp;ved=0CAcQjRw&amp;url=https://superfarmer.wordpress.com/2008/05/18/starch-hydrolysis-test/&amp;ei=4n5dVcDhIcbmUpPvgPgP&amp;psig=AFQjCNHXe3H6ehUsuMQT-LA3dTwkLjx67g&amp;ust=1432277070859310" TargetMode="External"/><Relationship Id="rId4"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diagramData" Target="../diagrams/data5.xml"/><Relationship Id="rId5" Type="http://schemas.openxmlformats.org/officeDocument/2006/relationships/diagramLayout" Target="../diagrams/layout5.xml"/><Relationship Id="rId6" Type="http://schemas.openxmlformats.org/officeDocument/2006/relationships/diagramQuickStyle" Target="../diagrams/quickStyle5.xml"/><Relationship Id="rId7" Type="http://schemas.openxmlformats.org/officeDocument/2006/relationships/diagramColors" Target="../diagrams/colors5.xml"/><Relationship Id="rId8" Type="http://schemas.openxmlformats.org/officeDocument/2006/relationships/image" Target="../media/image4.png"/><Relationship Id="rId9" Type="http://schemas.microsoft.com/office/2007/relationships/diagramDrawing" Target="../diagrams/drawing4.xml"/><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hyperlink" Target="http://www.google.com.sa/url?sa=i&amp;rct=j&amp;q=&amp;esrc=s&amp;source=images&amp;cd=&amp;cad=rja&amp;uact=8&amp;ved=0CAcQjRw&amp;url=http://aspro-upm3.blogspot.com/2009/06/kojic-acid-production-at-shake-flasks_07.html&amp;ei=spZdVZ3lCcauU5D-gcAN&amp;psig=AFQjCNFjNwWKdq0t2ydKe9LYA360Ve-Kfg&amp;ust=1432283148925673" TargetMode="External"/><Relationship Id="rId4" Type="http://schemas.openxmlformats.org/officeDocument/2006/relationships/image" Target="../media/image23.jpe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descr="http://rafed.net/e-cards/images/script/besm/besm1.gif"/>
          <p:cNvPicPr/>
          <p:nvPr/>
        </p:nvPicPr>
        <p:blipFill>
          <a:blip r:embed="rId3" r:link="rId4" cstate="print"/>
          <a:srcRect/>
          <a:stretch>
            <a:fillRect/>
          </a:stretch>
        </p:blipFill>
        <p:spPr bwMode="auto">
          <a:xfrm>
            <a:off x="0" y="1"/>
            <a:ext cx="9144000" cy="6857999"/>
          </a:xfrm>
          <a:prstGeom prst="rect">
            <a:avLst/>
          </a:prstGeom>
          <a:noFill/>
          <a:ln w="9525">
            <a:noFill/>
            <a:miter lim="800000"/>
            <a:headEnd/>
            <a:tailEnd/>
          </a:ln>
        </p:spPr>
      </p:pic>
    </p:spTree>
  </p:cSld>
  <p:clrMapOvr>
    <a:masterClrMapping/>
  </p:clrMapOvr>
  <p:transition>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6629400" y="5038724"/>
            <a:ext cx="2438400" cy="1666875"/>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5" name="Title 3"/>
          <p:cNvSpPr txBox="1">
            <a:spLocks/>
          </p:cNvSpPr>
          <p:nvPr/>
        </p:nvSpPr>
        <p:spPr>
          <a:xfrm>
            <a:off x="304800" y="2416175"/>
            <a:ext cx="8458200" cy="1470025"/>
          </a:xfrm>
          <a:prstGeom prst="rect">
            <a:avLst/>
          </a:prstGeom>
        </p:spPr>
        <p:txBody>
          <a:bodyPr vert="horz" lIns="91440" tIns="45720" rIns="91440" bIns="45720" rtlCol="0" anchor="ctr">
            <a:noAutofit/>
          </a:bodyPr>
          <a:lstStyle/>
          <a:p>
            <a:pPr algn="ctr">
              <a:spcBef>
                <a:spcPct val="0"/>
              </a:spcBef>
              <a:defRPr/>
            </a:pPr>
            <a:r>
              <a:rPr lang="en-US" sz="3600" b="1" dirty="0" smtClean="0">
                <a:latin typeface="Cambria" panose="02040503050406030204" pitchFamily="18" charset="0"/>
              </a:rPr>
              <a:t>Biosurfactants Production by Bacillus Strain from an Environmental Sample in Egypt</a:t>
            </a:r>
            <a:endParaRPr lang="en-US" sz="3600" dirty="0" smtClean="0">
              <a:latin typeface="Cambria" panose="02040503050406030204"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tx1"/>
                </a:solidFill>
                <a:effectLst/>
                <a:uLnTx/>
                <a:uFillTx/>
                <a:latin typeface="+mj-lt"/>
                <a:ea typeface="+mj-ea"/>
                <a:cs typeface="+mj-cs"/>
              </a:rPr>
              <a:t> </a:t>
            </a:r>
            <a:endParaRPr kumimoji="0" lang="en-US" sz="3600" b="1" i="0" u="none" strike="noStrike" kern="1200" cap="none" spc="0" normalizeH="0" baseline="0" noProof="0" dirty="0">
              <a:ln>
                <a:noFill/>
              </a:ln>
              <a:solidFill>
                <a:schemeClr val="tx1"/>
              </a:solidFill>
              <a:effectLst/>
              <a:uLnTx/>
              <a:uFillTx/>
              <a:latin typeface="+mj-lt"/>
              <a:ea typeface="+mj-ea"/>
              <a:cs typeface="+mj-cs"/>
            </a:endParaRPr>
          </a:p>
        </p:txBody>
      </p:sp>
      <p:sp>
        <p:nvSpPr>
          <p:cNvPr id="6" name="Subtitle 4"/>
          <p:cNvSpPr txBox="1">
            <a:spLocks/>
          </p:cNvSpPr>
          <p:nvPr/>
        </p:nvSpPr>
        <p:spPr>
          <a:xfrm>
            <a:off x="990600" y="3505200"/>
            <a:ext cx="6781800" cy="1752600"/>
          </a:xfrm>
          <a:prstGeom prst="rect">
            <a:avLst/>
          </a:prstGeom>
        </p:spPr>
        <p:txBody>
          <a:bodyPr vert="horz" lIns="91440" tIns="45720" rIns="91440" bIns="45720" rtlCol="0">
            <a:normAutofit fontScale="4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211" b="1" i="0" u="none" strike="noStrike" kern="1200" cap="none" spc="0" normalizeH="0" baseline="0" noProof="0" dirty="0" smtClean="0">
                <a:ln>
                  <a:noFill/>
                </a:ln>
                <a:solidFill>
                  <a:schemeClr val="tx1"/>
                </a:solidFill>
                <a:effectLst/>
                <a:uLnTx/>
                <a:uFillTx/>
                <a:latin typeface="+mn-lt"/>
                <a:ea typeface="+mn-ea"/>
                <a:cs typeface="+mn-cs"/>
              </a:rPr>
              <a:t>Presented by</a:t>
            </a: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en-US" sz="5053" b="1" i="1" u="none" strike="noStrike" kern="1200" cap="none" spc="0" normalizeH="0" baseline="0" noProof="0" dirty="0" smtClean="0">
                <a:ln>
                  <a:noFill/>
                </a:ln>
                <a:solidFill>
                  <a:schemeClr val="tx1"/>
                </a:solidFill>
                <a:effectLst/>
                <a:uLnTx/>
                <a:uFillTx/>
                <a:latin typeface="+mn-lt"/>
                <a:ea typeface="+mn-ea"/>
                <a:cs typeface="+mn-cs"/>
              </a:rPr>
              <a:t>Mervat </a:t>
            </a:r>
            <a:r>
              <a:rPr kumimoji="0" lang="en-US" sz="5053" b="1" i="1" u="none" strike="noStrike" kern="1200" cap="none" spc="0" normalizeH="0" baseline="0" noProof="0" dirty="0" err="1" smtClean="0">
                <a:ln>
                  <a:noFill/>
                </a:ln>
                <a:solidFill>
                  <a:schemeClr val="tx1"/>
                </a:solidFill>
                <a:effectLst/>
                <a:uLnTx/>
                <a:uFillTx/>
                <a:latin typeface="+mn-lt"/>
                <a:ea typeface="+mn-ea"/>
                <a:cs typeface="+mn-cs"/>
              </a:rPr>
              <a:t>Amin</a:t>
            </a:r>
            <a:r>
              <a:rPr kumimoji="0" lang="en-US" sz="5053" b="1" i="1" u="none" strike="noStrike" kern="1200" cap="none" spc="0" normalizeH="0" baseline="0" noProof="0" dirty="0" smtClean="0">
                <a:ln>
                  <a:noFill/>
                </a:ln>
                <a:solidFill>
                  <a:schemeClr val="tx1"/>
                </a:solidFill>
                <a:effectLst/>
                <a:uLnTx/>
                <a:uFillTx/>
                <a:latin typeface="+mn-lt"/>
                <a:ea typeface="+mn-ea"/>
                <a:cs typeface="+mn-cs"/>
              </a:rPr>
              <a:t> Kassem, M.Sc., Ph.D.</a:t>
            </a: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r>
              <a:rPr kumimoji="0" lang="en-US" sz="5053" b="1" i="0" u="none" strike="noStrike" kern="1200" cap="none" spc="0" normalizeH="0" baseline="0" noProof="0" dirty="0" smtClean="0">
                <a:ln>
                  <a:noFill/>
                </a:ln>
                <a:solidFill>
                  <a:schemeClr val="tx1"/>
                </a:solidFill>
                <a:effectLst/>
                <a:uLnTx/>
                <a:uFillTx/>
                <a:latin typeface="+mn-lt"/>
                <a:ea typeface="+mn-ea"/>
                <a:cs typeface="+mn-cs"/>
              </a:rPr>
              <a:t>Faculty of Pharmacy, Alexandria University, EGYPT</a:t>
            </a:r>
          </a:p>
          <a:p>
            <a:pPr marL="0" marR="0" lvl="0" indent="0" algn="ctr" defTabSz="914400" rtl="1"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7" name="Picture 6"/>
          <p:cNvPicPr>
            <a:picLocks noChangeAspect="1" noChangeArrowheads="1"/>
          </p:cNvPicPr>
          <p:nvPr/>
        </p:nvPicPr>
        <p:blipFill>
          <a:blip r:embed="rId3" cstate="print"/>
          <a:srcRect/>
          <a:stretch>
            <a:fillRect/>
          </a:stretch>
        </p:blipFill>
        <p:spPr bwMode="auto">
          <a:xfrm>
            <a:off x="7315200" y="0"/>
            <a:ext cx="1584395" cy="1676400"/>
          </a:xfrm>
          <a:prstGeom prst="rect">
            <a:avLst/>
          </a:prstGeom>
          <a:noFill/>
          <a:ln w="9525">
            <a:noFill/>
            <a:miter lim="800000"/>
            <a:headEnd/>
            <a:tailEnd/>
          </a:ln>
        </p:spPr>
      </p:pic>
      <p:pic>
        <p:nvPicPr>
          <p:cNvPr id="9" name="Picture 8"/>
          <p:cNvPicPr>
            <a:picLocks noChangeAspect="1"/>
          </p:cNvPicPr>
          <p:nvPr/>
        </p:nvPicPr>
        <p:blipFill>
          <a:blip r:embed="rId4"/>
          <a:stretch>
            <a:fillRect/>
          </a:stretch>
        </p:blipFill>
        <p:spPr>
          <a:xfrm>
            <a:off x="76200" y="76200"/>
            <a:ext cx="2514600" cy="1676400"/>
          </a:xfrm>
          <a:prstGeom prst="rect">
            <a:avLst/>
          </a:prstGeom>
        </p:spPr>
      </p:pic>
      <p:pic>
        <p:nvPicPr>
          <p:cNvPr id="10" name="Picture 9"/>
          <p:cNvPicPr>
            <a:picLocks noChangeAspect="1"/>
          </p:cNvPicPr>
          <p:nvPr/>
        </p:nvPicPr>
        <p:blipFill>
          <a:blip r:embed="rId5"/>
          <a:stretch>
            <a:fillRect/>
          </a:stretch>
        </p:blipFill>
        <p:spPr>
          <a:xfrm>
            <a:off x="3314700" y="292100"/>
            <a:ext cx="3238500" cy="1079500"/>
          </a:xfrm>
          <a:prstGeom prst="rect">
            <a:avLst/>
          </a:prstGeom>
        </p:spPr>
      </p:pic>
    </p:spTree>
  </p:cSld>
  <p:clrMapOvr>
    <a:masterClrMapping/>
  </p:clrMapOvr>
  <p:transition>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609600" y="2521059"/>
            <a:ext cx="6248400"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5600" b="1" i="0" u="none" strike="noStrike" kern="0" cap="none" spc="0" normalizeH="0" baseline="0" noProof="0" dirty="0" smtClean="0">
                <a:ln>
                  <a:noFill/>
                </a:ln>
                <a:effectLst>
                  <a:outerShdw blurRad="38100" dist="25400" dir="5400000" algn="tl" rotWithShape="0">
                    <a:srgbClr val="000000">
                      <a:alpha val="43000"/>
                    </a:srgbClr>
                  </a:outerShdw>
                </a:effectLst>
                <a:uLnTx/>
                <a:uFillTx/>
                <a:latin typeface="Cambria" panose="02040503050406030204" pitchFamily="18" charset="0"/>
                <a:ea typeface="+mj-ea"/>
                <a:cs typeface="Aharoni" pitchFamily="2" charset="-79"/>
              </a:rPr>
              <a:t>INTRODUCTION</a:t>
            </a:r>
            <a:endParaRPr kumimoji="0" lang="en-US" sz="1800" b="0" i="0" u="none" strike="noStrike" kern="0" cap="none" spc="0" normalizeH="0" baseline="0" noProof="0" dirty="0" smtClean="0">
              <a:ln>
                <a:noFill/>
              </a:ln>
              <a:effectLst/>
              <a:uLnTx/>
              <a:uFillTx/>
              <a:latin typeface="Cambria" panose="02040503050406030204" pitchFamily="18" charset="0"/>
            </a:endParaRPr>
          </a:p>
        </p:txBody>
      </p:sp>
      <p:pic>
        <p:nvPicPr>
          <p:cNvPr id="3" name="Picture 2"/>
          <p:cNvPicPr>
            <a:picLocks noChangeAspect="1" noChangeArrowheads="1"/>
          </p:cNvPicPr>
          <p:nvPr/>
        </p:nvPicPr>
        <p:blipFill>
          <a:blip r:embed="rId2"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42171825"/>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13672936"/>
              </p:ext>
            </p:extLst>
          </p:nvPr>
        </p:nvGraphicFramePr>
        <p:xfrm>
          <a:off x="1524000" y="685800"/>
          <a:ext cx="6705600" cy="47752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pic>
        <p:nvPicPr>
          <p:cNvPr id="3" name="Picture 2"/>
          <p:cNvPicPr>
            <a:picLocks noChangeAspect="1" noChangeArrowheads="1"/>
          </p:cNvPicPr>
          <p:nvPr/>
        </p:nvPicPr>
        <p:blipFill>
          <a:blip r:embed="rId7"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99540748"/>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53074378"/>
              </p:ext>
            </p:extLst>
          </p:nvPr>
        </p:nvGraphicFramePr>
        <p:xfrm>
          <a:off x="228600" y="457200"/>
          <a:ext cx="8839200" cy="50038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48981304"/>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81000" y="990600"/>
            <a:ext cx="8382000" cy="1077218"/>
          </a:xfrm>
          <a:prstGeom prst="rect">
            <a:avLst/>
          </a:prstGeom>
          <a:noFill/>
        </p:spPr>
        <p:txBody>
          <a:bodyPr wrap="square" rtlCol="0">
            <a:spAutoFit/>
          </a:bodyPr>
          <a:lstStyle/>
          <a:p>
            <a:pPr algn="ctr"/>
            <a:r>
              <a:rPr lang="en-US" sz="3200" b="1" dirty="0">
                <a:latin typeface="Cambria" panose="02040503050406030204" pitchFamily="18" charset="0"/>
              </a:rPr>
              <a:t>Advantages of </a:t>
            </a:r>
            <a:r>
              <a:rPr lang="en-US" sz="3200" b="1" dirty="0" err="1">
                <a:latin typeface="Cambria" panose="02040503050406030204" pitchFamily="18" charset="0"/>
              </a:rPr>
              <a:t>biosurfactants</a:t>
            </a:r>
            <a:r>
              <a:rPr lang="en-US" sz="3200" b="1" dirty="0">
                <a:latin typeface="Cambria" panose="02040503050406030204" pitchFamily="18" charset="0"/>
              </a:rPr>
              <a:t> over chemical surface active agents</a:t>
            </a:r>
          </a:p>
        </p:txBody>
      </p:sp>
      <p:sp>
        <p:nvSpPr>
          <p:cNvPr id="3" name="Rectangle 2"/>
          <p:cNvSpPr/>
          <p:nvPr/>
        </p:nvSpPr>
        <p:spPr>
          <a:xfrm>
            <a:off x="1219200" y="2438400"/>
            <a:ext cx="7162800" cy="3108544"/>
          </a:xfrm>
          <a:prstGeom prst="rect">
            <a:avLst/>
          </a:prstGeom>
        </p:spPr>
        <p:txBody>
          <a:bodyPr wrap="square">
            <a:spAutoFit/>
          </a:bodyPr>
          <a:lstStyle/>
          <a:p>
            <a:pPr marL="285750" indent="-285750">
              <a:buFont typeface="Arial" panose="020B0604020202020204" pitchFamily="34" charset="0"/>
              <a:buChar char="•"/>
            </a:pPr>
            <a:r>
              <a:rPr lang="en-US" sz="2800" dirty="0">
                <a:latin typeface="Cambria" panose="02040503050406030204" pitchFamily="18" charset="0"/>
              </a:rPr>
              <a:t>L</a:t>
            </a:r>
            <a:r>
              <a:rPr lang="en-US" sz="2800" dirty="0" smtClean="0">
                <a:latin typeface="Cambria" panose="02040503050406030204" pitchFamily="18" charset="0"/>
              </a:rPr>
              <a:t>ow toxicity</a:t>
            </a:r>
          </a:p>
          <a:p>
            <a:pPr marL="285750" indent="-285750">
              <a:buFont typeface="Arial" panose="020B0604020202020204" pitchFamily="34" charset="0"/>
              <a:buChar char="•"/>
            </a:pPr>
            <a:r>
              <a:rPr lang="en-US" sz="2800" dirty="0">
                <a:latin typeface="Cambria" panose="02040503050406030204" pitchFamily="18" charset="0"/>
              </a:rPr>
              <a:t>G</a:t>
            </a:r>
            <a:r>
              <a:rPr lang="en-US" sz="2800" dirty="0" smtClean="0">
                <a:latin typeface="Cambria" panose="02040503050406030204" pitchFamily="18" charset="0"/>
              </a:rPr>
              <a:t>ood biodegradability</a:t>
            </a:r>
          </a:p>
          <a:p>
            <a:pPr marL="285750" indent="-285750">
              <a:buFont typeface="Arial" panose="020B0604020202020204" pitchFamily="34" charset="0"/>
              <a:buChar char="•"/>
            </a:pPr>
            <a:r>
              <a:rPr lang="en-US" sz="2800" dirty="0">
                <a:latin typeface="Cambria" panose="02040503050406030204" pitchFamily="18" charset="0"/>
              </a:rPr>
              <a:t>E</a:t>
            </a:r>
            <a:r>
              <a:rPr lang="en-US" sz="2800" dirty="0" smtClean="0">
                <a:latin typeface="Cambria" panose="02040503050406030204" pitchFamily="18" charset="0"/>
              </a:rPr>
              <a:t>ffectiveness </a:t>
            </a:r>
            <a:r>
              <a:rPr lang="en-US" sz="2800" dirty="0">
                <a:latin typeface="Cambria" panose="02040503050406030204" pitchFamily="18" charset="0"/>
              </a:rPr>
              <a:t>at extreme temperatures or pH </a:t>
            </a:r>
            <a:r>
              <a:rPr lang="en-US" sz="2800" dirty="0" smtClean="0">
                <a:latin typeface="Cambria" panose="02040503050406030204" pitchFamily="18" charset="0"/>
              </a:rPr>
              <a:t>values</a:t>
            </a:r>
          </a:p>
          <a:p>
            <a:pPr marL="285750" indent="-285750">
              <a:buFont typeface="Arial" panose="020B0604020202020204" pitchFamily="34" charset="0"/>
              <a:buChar char="•"/>
            </a:pPr>
            <a:r>
              <a:rPr lang="en-US" sz="2800" dirty="0" smtClean="0">
                <a:latin typeface="Cambria" panose="02040503050406030204" pitchFamily="18" charset="0"/>
              </a:rPr>
              <a:t>Ecological acceptability</a:t>
            </a:r>
          </a:p>
          <a:p>
            <a:pPr marL="285750" indent="-285750">
              <a:buFont typeface="Arial" panose="020B0604020202020204" pitchFamily="34" charset="0"/>
              <a:buChar char="•"/>
            </a:pPr>
            <a:r>
              <a:rPr lang="en-US" sz="2800" dirty="0">
                <a:latin typeface="Cambria" panose="02040503050406030204" pitchFamily="18" charset="0"/>
              </a:rPr>
              <a:t>S</a:t>
            </a:r>
            <a:r>
              <a:rPr lang="en-US" sz="2800" dirty="0" smtClean="0">
                <a:latin typeface="Cambria" panose="02040503050406030204" pitchFamily="18" charset="0"/>
              </a:rPr>
              <a:t>electivity </a:t>
            </a:r>
          </a:p>
          <a:p>
            <a:pPr marL="285750" indent="-285750">
              <a:buFont typeface="Arial" panose="020B0604020202020204" pitchFamily="34" charset="0"/>
              <a:buChar char="•"/>
            </a:pPr>
            <a:r>
              <a:rPr lang="en-US" sz="2800" dirty="0">
                <a:latin typeface="Cambria" panose="02040503050406030204" pitchFamily="18" charset="0"/>
              </a:rPr>
              <a:t>S</a:t>
            </a:r>
            <a:r>
              <a:rPr lang="en-US" sz="2800" dirty="0" smtClean="0">
                <a:latin typeface="Cambria" panose="02040503050406030204" pitchFamily="18" charset="0"/>
              </a:rPr>
              <a:t>uitability </a:t>
            </a:r>
            <a:r>
              <a:rPr lang="en-US" sz="2800" dirty="0">
                <a:latin typeface="Cambria" panose="02040503050406030204" pitchFamily="18" charset="0"/>
              </a:rPr>
              <a:t>for large-scale production</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15265298"/>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57869587"/>
              </p:ext>
            </p:extLst>
          </p:nvPr>
        </p:nvGraphicFramePr>
        <p:xfrm>
          <a:off x="228600" y="228600"/>
          <a:ext cx="8382000" cy="60198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pic>
        <p:nvPicPr>
          <p:cNvPr id="3" name="Picture 2"/>
          <p:cNvPicPr>
            <a:picLocks noChangeAspect="1" noChangeArrowheads="1"/>
          </p:cNvPicPr>
          <p:nvPr/>
        </p:nvPicPr>
        <p:blipFill>
          <a:blip r:embed="rId7"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08501922"/>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0" y="-1143000"/>
            <a:ext cx="9144000" cy="9144000"/>
          </a:xfrm>
          <a:prstGeom prst="rect">
            <a:avLst/>
          </a:prstGeom>
        </p:spPr>
      </p:pic>
      <p:sp>
        <p:nvSpPr>
          <p:cNvPr id="5" name="Subtitle 4"/>
          <p:cNvSpPr>
            <a:spLocks noGrp="1"/>
          </p:cNvSpPr>
          <p:nvPr>
            <p:ph type="subTitle" idx="1"/>
          </p:nvPr>
        </p:nvSpPr>
        <p:spPr/>
        <p:txBody>
          <a:bodyPr/>
          <a:lstStyle/>
          <a:p>
            <a:endParaRPr lang="en-US" dirty="0"/>
          </a:p>
        </p:txBody>
      </p:sp>
      <p:sp>
        <p:nvSpPr>
          <p:cNvPr id="6" name="Rectangle 2"/>
          <p:cNvSpPr>
            <a:spLocks noGrp="1" noChangeArrowheads="1"/>
          </p:cNvSpPr>
          <p:nvPr>
            <p:ph type="ctrTitle"/>
          </p:nvPr>
        </p:nvSpPr>
        <p:spPr bwMode="auto">
          <a:xfrm>
            <a:off x="1830716" y="-76200"/>
            <a:ext cx="4865757" cy="1015663"/>
          </a:xfrm>
          <a:prstGeom prst="rect">
            <a:avLst/>
          </a:prstGeom>
          <a:noFill/>
          <a:ln w="9525">
            <a:noFill/>
            <a:miter lim="800000"/>
            <a:headEnd/>
            <a:tailEnd/>
          </a:ln>
        </p:spPr>
        <p:txBody>
          <a:bodyPr wrap="none">
            <a:spAutoFit/>
          </a:bodyPr>
          <a:lstStyle/>
          <a:p>
            <a:pPr rtl="0"/>
            <a:r>
              <a:rPr lang="en-US" sz="6000" b="1" dirty="0">
                <a:solidFill>
                  <a:schemeClr val="accent2">
                    <a:lumMod val="60000"/>
                    <a:lumOff val="40000"/>
                  </a:schemeClr>
                </a:solidFill>
                <a:latin typeface="Monotype Corsiva"/>
                <a:cs typeface="Monotype Corsiva"/>
              </a:rPr>
              <a:t>Aim of the work</a:t>
            </a:r>
          </a:p>
        </p:txBody>
      </p:sp>
      <p:sp>
        <p:nvSpPr>
          <p:cNvPr id="11" name="Rectangle 10"/>
          <p:cNvSpPr/>
          <p:nvPr/>
        </p:nvSpPr>
        <p:spPr>
          <a:xfrm>
            <a:off x="121232" y="6019800"/>
            <a:ext cx="2758656" cy="830997"/>
          </a:xfrm>
          <a:prstGeom prst="rect">
            <a:avLst/>
          </a:prstGeom>
        </p:spPr>
        <p:txBody>
          <a:bodyPr wrap="none">
            <a:spAutoFit/>
          </a:bodyPr>
          <a:lstStyle/>
          <a:p>
            <a:r>
              <a:rPr lang="en-US" sz="4800" b="1" dirty="0" smtClean="0">
                <a:solidFill>
                  <a:schemeClr val="accent3">
                    <a:lumMod val="75000"/>
                  </a:schemeClr>
                </a:solidFill>
                <a:latin typeface="Monotype Corsiva"/>
                <a:cs typeface="Monotype Corsiva"/>
              </a:rPr>
              <a:t>Alexandria</a:t>
            </a:r>
            <a:endParaRPr lang="en-US" sz="4800" b="1" dirty="0">
              <a:solidFill>
                <a:schemeClr val="accent3">
                  <a:lumMod val="75000"/>
                </a:schemeClr>
              </a:solidFill>
              <a:latin typeface="Monotype Corsiva"/>
              <a:cs typeface="Monotype Corsiva"/>
            </a:endParaRPr>
          </a:p>
        </p:txBody>
      </p:sp>
    </p:spTree>
  </p:cSld>
  <p:clrMapOvr>
    <a:masterClrMapping/>
  </p:clrMapOvr>
  <p:transition>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838200" y="1219200"/>
            <a:ext cx="7772400" cy="387798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dirty="0" smtClean="0">
                <a:ln>
                  <a:noFill/>
                </a:ln>
                <a:solidFill>
                  <a:srgbClr val="04617B">
                    <a:lumMod val="75000"/>
                  </a:srgbClr>
                </a:solidFill>
                <a:effectLst>
                  <a:outerShdw blurRad="38100" dist="25400" dir="5400000" algn="tl" rotWithShape="0">
                    <a:srgbClr val="000000">
                      <a:alpha val="43000"/>
                    </a:srgbClr>
                  </a:outerShdw>
                </a:effectLst>
                <a:uLnTx/>
                <a:uFillTx/>
                <a:latin typeface="Cambria" panose="02040503050406030204" pitchFamily="18" charset="0"/>
                <a:ea typeface="+mj-ea"/>
                <a:cs typeface="+mj-cs"/>
              </a:rPr>
              <a:t>Aim of the Study</a:t>
            </a:r>
          </a:p>
          <a:p>
            <a:pPr>
              <a:lnSpc>
                <a:spcPct val="200000"/>
              </a:lnSpc>
            </a:pPr>
            <a:r>
              <a:rPr lang="en-US" sz="2800" b="1" dirty="0" smtClean="0">
                <a:latin typeface="Cambria" panose="02040503050406030204" pitchFamily="18" charset="0"/>
                <a:cs typeface="Times New Roman" pitchFamily="18" charset="0"/>
              </a:rPr>
              <a:t>Optimize the yield of </a:t>
            </a:r>
            <a:r>
              <a:rPr lang="en-US" sz="2800" b="1" dirty="0" err="1" smtClean="0">
                <a:latin typeface="Cambria" panose="02040503050406030204" pitchFamily="18" charset="0"/>
                <a:cs typeface="Times New Roman" pitchFamily="18" charset="0"/>
              </a:rPr>
              <a:t>biosurfactants</a:t>
            </a:r>
            <a:r>
              <a:rPr lang="en-US" sz="2800" b="1" dirty="0" smtClean="0">
                <a:latin typeface="Cambria" panose="02040503050406030204" pitchFamily="18" charset="0"/>
                <a:cs typeface="Times New Roman" pitchFamily="18" charset="0"/>
              </a:rPr>
              <a:t> produced by </a:t>
            </a:r>
            <a:r>
              <a:rPr lang="en-US" sz="2800" b="1" i="1" dirty="0" smtClean="0">
                <a:latin typeface="Cambria" panose="02040503050406030204" pitchFamily="18" charset="0"/>
                <a:cs typeface="Times New Roman" pitchFamily="18" charset="0"/>
              </a:rPr>
              <a:t>B. subtilis  </a:t>
            </a:r>
            <a:r>
              <a:rPr lang="en-US" sz="2800" b="1" dirty="0" smtClean="0">
                <a:latin typeface="Cambria" panose="02040503050406030204" pitchFamily="18" charset="0"/>
                <a:cs typeface="Times New Roman" pitchFamily="18" charset="0"/>
              </a:rPr>
              <a:t>isolated from environmental sample in Egypt</a:t>
            </a:r>
            <a:endParaRPr lang="en-US" sz="2800" b="1" i="1" dirty="0" smtClean="0">
              <a:latin typeface="Cambria" panose="02040503050406030204" pitchFamily="18" charset="0"/>
              <a:cs typeface="Times New Roman"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pic>
        <p:nvPicPr>
          <p:cNvPr id="4" name="Picture 3"/>
          <p:cNvPicPr>
            <a:picLocks noChangeAspect="1" noChangeArrowheads="1"/>
          </p:cNvPicPr>
          <p:nvPr/>
        </p:nvPicPr>
        <p:blipFill>
          <a:blip r:embed="rId2"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62892675"/>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1143000"/>
            <a:ext cx="9144000" cy="9144000"/>
          </a:xfrm>
          <a:prstGeom prst="rect">
            <a:avLst/>
          </a:prstGeom>
        </p:spPr>
      </p:pic>
      <p:sp>
        <p:nvSpPr>
          <p:cNvPr id="5" name="Subtitle 4"/>
          <p:cNvSpPr>
            <a:spLocks noGrp="1"/>
          </p:cNvSpPr>
          <p:nvPr>
            <p:ph type="subTitle" idx="1"/>
          </p:nvPr>
        </p:nvSpPr>
        <p:spPr>
          <a:xfrm>
            <a:off x="76200" y="5867400"/>
            <a:ext cx="4495800" cy="990600"/>
          </a:xfrm>
        </p:spPr>
        <p:txBody>
          <a:bodyPr>
            <a:normAutofit/>
          </a:bodyPr>
          <a:lstStyle/>
          <a:p>
            <a:pPr algn="l"/>
            <a:r>
              <a:rPr lang="en-US" sz="4800" b="1" dirty="0" smtClean="0">
                <a:solidFill>
                  <a:srgbClr val="FF0000"/>
                </a:solidFill>
                <a:latin typeface="Monotype Corsiva"/>
                <a:cs typeface="Monotype Corsiva"/>
              </a:rPr>
              <a:t>Alexandria</a:t>
            </a:r>
            <a:endParaRPr lang="en-US" sz="4800" b="1" dirty="0">
              <a:solidFill>
                <a:srgbClr val="FF0000"/>
              </a:solidFill>
              <a:latin typeface="Monotype Corsiva"/>
              <a:cs typeface="Monotype Corsiva"/>
            </a:endParaRPr>
          </a:p>
        </p:txBody>
      </p:sp>
      <p:sp>
        <p:nvSpPr>
          <p:cNvPr id="6" name="Rectangle 2"/>
          <p:cNvSpPr>
            <a:spLocks noGrp="1" noChangeArrowheads="1"/>
          </p:cNvSpPr>
          <p:nvPr>
            <p:ph type="ctrTitle"/>
          </p:nvPr>
        </p:nvSpPr>
        <p:spPr bwMode="auto">
          <a:xfrm>
            <a:off x="3454567" y="304800"/>
            <a:ext cx="2845503" cy="1200329"/>
          </a:xfrm>
          <a:prstGeom prst="rect">
            <a:avLst/>
          </a:prstGeom>
          <a:noFill/>
          <a:ln w="9525">
            <a:noFill/>
            <a:miter lim="800000"/>
            <a:headEnd/>
            <a:tailEnd/>
          </a:ln>
        </p:spPr>
        <p:txBody>
          <a:bodyPr wrap="none">
            <a:spAutoFit/>
          </a:bodyPr>
          <a:lstStyle/>
          <a:p>
            <a:pPr rtl="0"/>
            <a:r>
              <a:rPr lang="en-US" sz="7200" dirty="0">
                <a:solidFill>
                  <a:srgbClr val="FF0000"/>
                </a:solidFill>
                <a:effectLst/>
                <a:latin typeface="Monotype Corsiva"/>
                <a:ea typeface="+mn-ea"/>
                <a:cs typeface="Monotype Corsiva"/>
              </a:rPr>
              <a:t>Results</a:t>
            </a:r>
          </a:p>
        </p:txBody>
      </p:sp>
    </p:spTree>
  </p:cSld>
  <p:clrMapOvr>
    <a:masterClrMapping/>
  </p:clrMapOvr>
  <p:transition>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2" name="TextBox 1"/>
          <p:cNvSpPr txBox="1"/>
          <p:nvPr/>
        </p:nvSpPr>
        <p:spPr>
          <a:xfrm>
            <a:off x="901700" y="2578100"/>
            <a:ext cx="3151825" cy="954107"/>
          </a:xfrm>
          <a:prstGeom prst="rect">
            <a:avLst/>
          </a:prstGeom>
          <a:noFill/>
        </p:spPr>
        <p:txBody>
          <a:bodyPr wrap="none" rtlCol="0">
            <a:spAutoFit/>
          </a:bodyPr>
          <a:lstStyle/>
          <a:p>
            <a:r>
              <a:rPr lang="en-US" sz="5600" b="1" kern="0" dirty="0">
                <a:effectLst>
                  <a:outerShdw blurRad="38100" dist="25400" dir="5400000" algn="tl" rotWithShape="0">
                    <a:srgbClr val="000000">
                      <a:alpha val="43000"/>
                    </a:srgbClr>
                  </a:outerShdw>
                </a:effectLst>
                <a:latin typeface="Cambria" panose="02040503050406030204" pitchFamily="18" charset="0"/>
                <a:ea typeface="+mj-ea"/>
                <a:cs typeface="Aharoni" pitchFamily="2" charset="-79"/>
              </a:rPr>
              <a:t>RESULTS</a:t>
            </a:r>
          </a:p>
        </p:txBody>
      </p:sp>
      <p:pic>
        <p:nvPicPr>
          <p:cNvPr id="3" name="Picture 2"/>
          <p:cNvPicPr>
            <a:picLocks noChangeAspect="1" noChangeArrowheads="1"/>
          </p:cNvPicPr>
          <p:nvPr/>
        </p:nvPicPr>
        <p:blipFill>
          <a:blip r:embed="rId3"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2092183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bwMode="auto">
          <a:xfrm>
            <a:off x="2279705" y="2366303"/>
            <a:ext cx="4584589" cy="2755631"/>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
        <p:nvSpPr>
          <p:cNvPr id="8" name="Rectangle 7"/>
          <p:cNvSpPr/>
          <p:nvPr/>
        </p:nvSpPr>
        <p:spPr>
          <a:xfrm>
            <a:off x="3124200" y="3810000"/>
            <a:ext cx="457200" cy="228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600" y="1371600"/>
            <a:ext cx="9144000" cy="1143000"/>
          </a:xfrm>
        </p:spPr>
        <p:txBody>
          <a:bodyPr>
            <a:normAutofit/>
          </a:bodyPr>
          <a:lstStyle/>
          <a:p>
            <a:pPr algn="ctr"/>
            <a:r>
              <a:rPr lang="en-US" sz="2800" b="1" dirty="0" smtClean="0">
                <a:solidFill>
                  <a:schemeClr val="tx2">
                    <a:lumMod val="75000"/>
                  </a:schemeClr>
                </a:solidFill>
                <a:latin typeface="Times New Roman" pitchFamily="18" charset="0"/>
                <a:cs typeface="Times New Roman" pitchFamily="18" charset="0"/>
              </a:rPr>
              <a:t>Isolation </a:t>
            </a:r>
            <a:r>
              <a:rPr lang="en-US" sz="2800" b="1" dirty="0">
                <a:solidFill>
                  <a:schemeClr val="tx2">
                    <a:lumMod val="75000"/>
                  </a:schemeClr>
                </a:solidFill>
                <a:latin typeface="Times New Roman" pitchFamily="18" charset="0"/>
                <a:cs typeface="Times New Roman" pitchFamily="18" charset="0"/>
              </a:rPr>
              <a:t>and Collection of Microbial Isolates</a:t>
            </a:r>
            <a:endParaRPr lang="en-US" sz="2800" dirty="0"/>
          </a:p>
        </p:txBody>
      </p:sp>
      <p:pic>
        <p:nvPicPr>
          <p:cNvPr id="4" name="Picture 3"/>
          <p:cNvPicPr>
            <a:picLocks noChangeAspect="1" noChangeArrowheads="1"/>
          </p:cNvPicPr>
          <p:nvPr/>
        </p:nvPicPr>
        <p:blipFill>
          <a:blip r:embed="rId4" cstate="print"/>
          <a:srcRect/>
          <a:stretch>
            <a:fillRect/>
          </a:stretch>
        </p:blipFill>
        <p:spPr bwMode="auto">
          <a:xfrm>
            <a:off x="7772400" y="0"/>
            <a:ext cx="1224305" cy="1295400"/>
          </a:xfrm>
          <a:prstGeom prst="rect">
            <a:avLst/>
          </a:prstGeom>
          <a:noFill/>
          <a:ln w="9525">
            <a:noFill/>
            <a:miter lim="800000"/>
            <a:headEnd/>
            <a:tailEnd/>
          </a:ln>
        </p:spPr>
      </p:pic>
      <p:sp>
        <p:nvSpPr>
          <p:cNvPr id="6" name="TextBox 5"/>
          <p:cNvSpPr txBox="1"/>
          <p:nvPr/>
        </p:nvSpPr>
        <p:spPr>
          <a:xfrm>
            <a:off x="3124200" y="3733800"/>
            <a:ext cx="411716" cy="307777"/>
          </a:xfrm>
          <a:prstGeom prst="rect">
            <a:avLst/>
          </a:prstGeom>
          <a:noFill/>
        </p:spPr>
        <p:txBody>
          <a:bodyPr wrap="none" rtlCol="0">
            <a:spAutoFit/>
          </a:bodyPr>
          <a:lstStyle/>
          <a:p>
            <a:r>
              <a:rPr lang="en-US" sz="1400" dirty="0" smtClean="0"/>
              <a:t>13</a:t>
            </a:r>
            <a:endParaRPr lang="en-US" sz="1400" dirty="0"/>
          </a:p>
        </p:txBody>
      </p:sp>
      <p:sp>
        <p:nvSpPr>
          <p:cNvPr id="9" name="Rectangle 8"/>
          <p:cNvSpPr/>
          <p:nvPr/>
        </p:nvSpPr>
        <p:spPr>
          <a:xfrm>
            <a:off x="4495800" y="3505200"/>
            <a:ext cx="457200" cy="228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791200" y="2362200"/>
            <a:ext cx="457200" cy="228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4465084" y="3502223"/>
            <a:ext cx="415498" cy="307777"/>
          </a:xfrm>
          <a:prstGeom prst="rect">
            <a:avLst/>
          </a:prstGeom>
          <a:noFill/>
        </p:spPr>
        <p:txBody>
          <a:bodyPr wrap="none" rtlCol="0">
            <a:spAutoFit/>
          </a:bodyPr>
          <a:lstStyle/>
          <a:p>
            <a:r>
              <a:rPr lang="en-US" sz="1400" dirty="0" smtClean="0"/>
              <a:t>17</a:t>
            </a:r>
            <a:endParaRPr lang="en-US" sz="1400" dirty="0"/>
          </a:p>
        </p:txBody>
      </p:sp>
      <p:sp>
        <p:nvSpPr>
          <p:cNvPr id="7" name="TextBox 6"/>
          <p:cNvSpPr txBox="1"/>
          <p:nvPr/>
        </p:nvSpPr>
        <p:spPr>
          <a:xfrm>
            <a:off x="5791200" y="2359223"/>
            <a:ext cx="411716" cy="307777"/>
          </a:xfrm>
          <a:prstGeom prst="rect">
            <a:avLst/>
          </a:prstGeom>
          <a:noFill/>
        </p:spPr>
        <p:txBody>
          <a:bodyPr wrap="none" rtlCol="0">
            <a:spAutoFit/>
          </a:bodyPr>
          <a:lstStyle/>
          <a:p>
            <a:r>
              <a:rPr lang="en-US" sz="1400" dirty="0" smtClean="0"/>
              <a:t>3</a:t>
            </a:r>
            <a:r>
              <a:rPr lang="en-US" sz="1400" dirty="0" smtClean="0"/>
              <a:t>8</a:t>
            </a:r>
            <a:endParaRPr lang="en-US" sz="14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34427535"/>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advTm="38021">
        <p:push dir="u"/>
      </p:transition>
    </mc:Choice>
    <mc:Fallback>
      <mp:transition xmlns:mp="http://schemas.microsoft.com/office/mac/powerpoint/2008/main" advTm="38021"/>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382000" cy="1143000"/>
          </a:xfrm>
        </p:spPr>
        <p:txBody>
          <a:bodyPr>
            <a:normAutofit fontScale="90000"/>
          </a:bodyPr>
          <a:lstStyle/>
          <a:p>
            <a:pPr algn="ctr"/>
            <a:r>
              <a:rPr lang="en-US" sz="3200" b="1" dirty="0" smtClean="0">
                <a:solidFill>
                  <a:schemeClr val="tx2">
                    <a:lumMod val="75000"/>
                  </a:schemeClr>
                </a:solidFill>
                <a:latin typeface="Times New Roman" pitchFamily="18" charset="0"/>
                <a:cs typeface="Times New Roman" pitchFamily="18" charset="0"/>
              </a:rPr>
              <a:t>Screening of </a:t>
            </a:r>
            <a:r>
              <a:rPr lang="en-US" sz="3200" b="1" dirty="0" err="1" smtClean="0">
                <a:solidFill>
                  <a:schemeClr val="tx2">
                    <a:lumMod val="75000"/>
                  </a:schemeClr>
                </a:solidFill>
                <a:latin typeface="Times New Roman" pitchFamily="18" charset="0"/>
                <a:cs typeface="Times New Roman" pitchFamily="18" charset="0"/>
              </a:rPr>
              <a:t>Biosurfactants</a:t>
            </a:r>
            <a:r>
              <a:rPr lang="en-US" sz="3200" b="1" dirty="0" smtClean="0">
                <a:solidFill>
                  <a:schemeClr val="tx2">
                    <a:lumMod val="75000"/>
                  </a:schemeClr>
                </a:solidFill>
                <a:latin typeface="Times New Roman" pitchFamily="18" charset="0"/>
                <a:cs typeface="Times New Roman" pitchFamily="18" charset="0"/>
              </a:rPr>
              <a:t>-Producing Microbial Isolates using OST (mm) and EI24 (%)</a:t>
            </a:r>
            <a:endParaRPr lang="en-US" sz="3200" dirty="0">
              <a:solidFill>
                <a:schemeClr val="tx2">
                  <a:lumMod val="75000"/>
                </a:schemeClr>
              </a:solidFill>
              <a:latin typeface="Times New Roman" pitchFamily="18" charset="0"/>
              <a:cs typeface="Times New Roman" pitchFamily="18" charset="0"/>
            </a:endParaRPr>
          </a:p>
        </p:txBody>
      </p:sp>
      <p:pic>
        <p:nvPicPr>
          <p:cNvPr id="5" name="Picture 4"/>
          <p:cNvPicPr>
            <a:picLocks noChangeAspect="1" noChangeArrowheads="1"/>
          </p:cNvPicPr>
          <p:nvPr/>
        </p:nvPicPr>
        <p:blipFill>
          <a:blip r:embed="rId4" cstate="print"/>
          <a:srcRect/>
          <a:stretch>
            <a:fillRect/>
          </a:stretch>
        </p:blipFill>
        <p:spPr bwMode="auto">
          <a:xfrm>
            <a:off x="7772400" y="0"/>
            <a:ext cx="1224305" cy="1295400"/>
          </a:xfrm>
          <a:prstGeom prst="rect">
            <a:avLst/>
          </a:prstGeom>
          <a:noFill/>
          <a:ln w="9525">
            <a:noFill/>
            <a:miter lim="800000"/>
            <a:headEnd/>
            <a:tailEnd/>
          </a:ln>
        </p:spPr>
      </p:pic>
      <p:pic>
        <p:nvPicPr>
          <p:cNvPr id="36866" name="Picture 5"/>
          <p:cNvPicPr>
            <a:picLocks noChangeAspect="1" noChangeArrowheads="1"/>
          </p:cNvPicPr>
          <p:nvPr/>
        </p:nvPicPr>
        <p:blipFill>
          <a:blip r:embed="rId5"/>
          <a:srcRect l="59537"/>
          <a:stretch>
            <a:fillRect/>
          </a:stretch>
        </p:blipFill>
        <p:spPr bwMode="auto">
          <a:xfrm>
            <a:off x="5778500" y="2286000"/>
            <a:ext cx="1993900" cy="3657600"/>
          </a:xfrm>
          <a:prstGeom prst="rect">
            <a:avLst/>
          </a:prstGeom>
          <a:noFill/>
          <a:ln w="9525">
            <a:noFill/>
            <a:miter lim="800000"/>
            <a:headEnd/>
            <a:tailEnd/>
          </a:ln>
        </p:spPr>
      </p:pic>
      <p:pic>
        <p:nvPicPr>
          <p:cNvPr id="7" name="Picture 6"/>
          <p:cNvPicPr>
            <a:picLocks noChangeAspect="1"/>
          </p:cNvPicPr>
          <p:nvPr/>
        </p:nvPicPr>
        <p:blipFill>
          <a:blip r:embed="rId6"/>
          <a:stretch>
            <a:fillRect/>
          </a:stretch>
        </p:blipFill>
        <p:spPr>
          <a:xfrm>
            <a:off x="838200" y="2895600"/>
            <a:ext cx="4114800" cy="1937385"/>
          </a:xfrm>
          <a:prstGeom prst="rect">
            <a:avLst/>
          </a:prstGeom>
        </p:spPr>
      </p:pic>
    </p:spTree>
    <p:custDataLst>
      <p:tags r:id="rId1"/>
    </p:custDataLst>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09611099"/>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advTm="55018">
        <p:push dir="u"/>
      </p:transition>
    </mc:Choice>
    <mc:Fallback>
      <mp:transition xmlns:mp="http://schemas.microsoft.com/office/mac/powerpoint/2008/main" advTm="55018"/>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32996060"/>
              </p:ext>
            </p:extLst>
          </p:nvPr>
        </p:nvGraphicFramePr>
        <p:xfrm>
          <a:off x="457201" y="2830312"/>
          <a:ext cx="8381999" cy="2960888"/>
        </p:xfrm>
        <a:graphic>
          <a:graphicData uri="http://schemas.openxmlformats.org/drawingml/2006/table">
            <a:tbl>
              <a:tblPr firstRow="1" firstCol="1" lastRow="1" lastCol="1" bandRow="1" bandCol="1">
                <a:tableStyleId>{5C22544A-7EE6-4342-B048-85BDC9FD1C3A}</a:tableStyleId>
              </a:tblPr>
              <a:tblGrid>
                <a:gridCol w="2438399"/>
                <a:gridCol w="3980500"/>
                <a:gridCol w="1963100"/>
              </a:tblGrid>
              <a:tr h="850068">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Isolate Code</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Average oil spreading (mm)</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EI24 (%)</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6556">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P103</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800" b="1" dirty="0" smtClean="0">
                          <a:solidFill>
                            <a:schemeClr val="tx1"/>
                          </a:solidFill>
                          <a:effectLst/>
                          <a:latin typeface="Times New Roman" pitchFamily="18" charset="0"/>
                          <a:cs typeface="Times New Roman" pitchFamily="18" charset="0"/>
                        </a:rPr>
                        <a:t>140</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45.2</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6556">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6</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800" b="1" dirty="0">
                          <a:solidFill>
                            <a:schemeClr val="tx1"/>
                          </a:solidFill>
                          <a:effectLst/>
                          <a:latin typeface="Times New Roman" pitchFamily="18" charset="0"/>
                          <a:cs typeface="Times New Roman" pitchFamily="18" charset="0"/>
                        </a:rPr>
                        <a:t>90</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44</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6556">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B4</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algn="ctr">
                        <a:spcBef>
                          <a:spcPts val="0"/>
                        </a:spcBef>
                        <a:spcAft>
                          <a:spcPts val="0"/>
                        </a:spcAft>
                      </a:pPr>
                      <a:r>
                        <a:rPr lang="en-US" sz="2800" b="1" dirty="0">
                          <a:solidFill>
                            <a:schemeClr val="tx1"/>
                          </a:solidFill>
                          <a:effectLst/>
                          <a:latin typeface="Times New Roman" pitchFamily="18" charset="0"/>
                          <a:cs typeface="Times New Roman" pitchFamily="18" charset="0"/>
                        </a:rPr>
                        <a:t>60</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algn="ctr">
                        <a:spcBef>
                          <a:spcPts val="0"/>
                        </a:spcBef>
                        <a:spcAft>
                          <a:spcPts val="0"/>
                        </a:spcAft>
                      </a:pPr>
                      <a:r>
                        <a:rPr lang="en-US" sz="2800" dirty="0">
                          <a:solidFill>
                            <a:schemeClr val="tx1"/>
                          </a:solidFill>
                          <a:effectLst/>
                          <a:latin typeface="Times New Roman" pitchFamily="18" charset="0"/>
                          <a:cs typeface="Times New Roman" pitchFamily="18" charset="0"/>
                        </a:rPr>
                        <a:t>44</a:t>
                      </a:r>
                      <a:endParaRPr lang="en-US" sz="2800" dirty="0">
                        <a:solidFill>
                          <a:schemeClr val="tx1"/>
                        </a:solidFill>
                        <a:effectLst/>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r>
            </a:tbl>
          </a:graphicData>
        </a:graphic>
      </p:graphicFrame>
      <p:sp>
        <p:nvSpPr>
          <p:cNvPr id="2" name="Title 1"/>
          <p:cNvSpPr>
            <a:spLocks noGrp="1"/>
          </p:cNvSpPr>
          <p:nvPr>
            <p:ph type="title"/>
          </p:nvPr>
        </p:nvSpPr>
        <p:spPr>
          <a:xfrm>
            <a:off x="381000" y="1371600"/>
            <a:ext cx="8382000" cy="1143000"/>
          </a:xfrm>
        </p:spPr>
        <p:txBody>
          <a:bodyPr>
            <a:normAutofit fontScale="90000"/>
          </a:bodyPr>
          <a:lstStyle/>
          <a:p>
            <a:pPr algn="ctr"/>
            <a:r>
              <a:rPr lang="en-US" sz="3200" b="1" dirty="0" smtClean="0">
                <a:solidFill>
                  <a:schemeClr val="tx2">
                    <a:lumMod val="75000"/>
                  </a:schemeClr>
                </a:solidFill>
                <a:latin typeface="Times New Roman" pitchFamily="18" charset="0"/>
                <a:cs typeface="Times New Roman" pitchFamily="18" charset="0"/>
              </a:rPr>
              <a:t>Screening of </a:t>
            </a:r>
            <a:r>
              <a:rPr lang="en-US" sz="3200" b="1" dirty="0" err="1" smtClean="0">
                <a:solidFill>
                  <a:schemeClr val="tx2">
                    <a:lumMod val="75000"/>
                  </a:schemeClr>
                </a:solidFill>
                <a:latin typeface="Times New Roman" pitchFamily="18" charset="0"/>
                <a:cs typeface="Times New Roman" pitchFamily="18" charset="0"/>
              </a:rPr>
              <a:t>Biosurfactants</a:t>
            </a:r>
            <a:r>
              <a:rPr lang="en-US" sz="3200" b="1" dirty="0" smtClean="0">
                <a:solidFill>
                  <a:schemeClr val="tx2">
                    <a:lumMod val="75000"/>
                  </a:schemeClr>
                </a:solidFill>
                <a:latin typeface="Times New Roman" pitchFamily="18" charset="0"/>
                <a:cs typeface="Times New Roman" pitchFamily="18" charset="0"/>
              </a:rPr>
              <a:t>-Producing Microbial Isolates using OST (mm) and EI24 (%)</a:t>
            </a:r>
            <a:endParaRPr lang="en-US" sz="3200" dirty="0">
              <a:solidFill>
                <a:schemeClr val="tx2">
                  <a:lumMod val="75000"/>
                </a:schemeClr>
              </a:solidFill>
              <a:latin typeface="Times New Roman" pitchFamily="18" charset="0"/>
              <a:cs typeface="Times New Roman" pitchFamily="18" charset="0"/>
            </a:endParaRPr>
          </a:p>
        </p:txBody>
      </p:sp>
      <p:pic>
        <p:nvPicPr>
          <p:cNvPr id="5" name="Picture 4"/>
          <p:cNvPicPr>
            <a:picLocks noChangeAspect="1" noChangeArrowheads="1"/>
          </p:cNvPicPr>
          <p:nvPr/>
        </p:nvPicPr>
        <p:blipFill>
          <a:blip r:embed="rId4" cstate="print"/>
          <a:srcRect/>
          <a:stretch>
            <a:fillRect/>
          </a:stretch>
        </p:blipFill>
        <p:spPr bwMode="auto">
          <a:xfrm>
            <a:off x="7772400" y="0"/>
            <a:ext cx="1224305" cy="1295400"/>
          </a:xfrm>
          <a:prstGeom prst="rect">
            <a:avLst/>
          </a:prstGeom>
          <a:noFill/>
          <a:ln w="9525">
            <a:noFill/>
            <a:miter lim="800000"/>
            <a:headEnd/>
            <a:tailEnd/>
          </a:ln>
        </p:spPr>
      </p:pic>
    </p:spTree>
    <p:custDataLst>
      <p:tags r:id="rId1"/>
    </p:custDataLst>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09611099"/>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advTm="55018">
        <p:push dir="u"/>
      </p:transition>
    </mc:Choice>
    <mc:Fallback>
      <mp:transition xmlns:mp="http://schemas.microsoft.com/office/mac/powerpoint/2008/main" advTm="55018"/>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9296400" cy="1143000"/>
          </a:xfrm>
        </p:spPr>
        <p:txBody>
          <a:bodyPr>
            <a:noAutofit/>
          </a:bodyPr>
          <a:lstStyle/>
          <a:p>
            <a:r>
              <a:rPr lang="en-US" sz="30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Characterization of B4 Biosurfactants-</a:t>
            </a:r>
            <a:br>
              <a:rPr lang="en-US" sz="30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en-US" sz="30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Producing Microbial Strain</a:t>
            </a:r>
            <a:endParaRPr lang="en-US" sz="30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4" name="Diagram 3"/>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60405494"/>
              </p:ext>
            </p:extLst>
          </p:nvPr>
        </p:nvGraphicFramePr>
        <p:xfrm>
          <a:off x="304800" y="1828800"/>
          <a:ext cx="5715000" cy="4343400"/>
        </p:xfrm>
        <a:graphic>
          <a:graphicData uri="http://schemas.openxmlformats.org/drawingml/2006/diagram">
            <a:relIds xmlns:dgm="http://schemas.openxmlformats.org/drawingml/2006/diagram" xmlns:r="http://schemas.openxmlformats.org/officeDocument/2006/relationships" r:dm="rId4" r:lo="rId5" r:qs="rId6" r:cs="rId7"/>
          </a:graphicData>
        </a:graphic>
      </p:graphicFrame>
      <p:sp>
        <p:nvSpPr>
          <p:cNvPr id="5" name="Oval 4"/>
          <p:cNvSpPr/>
          <p:nvPr/>
        </p:nvSpPr>
        <p:spPr>
          <a:xfrm>
            <a:off x="6369995" y="1701799"/>
            <a:ext cx="2316805" cy="1422399"/>
          </a:xfrm>
          <a:prstGeom prst="ellipse">
            <a:avLst/>
          </a:prstGeom>
          <a:blipFill dpi="0" rotWithShape="1">
            <a:blip r:embed="rId8">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a:blip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 name="Oval 6"/>
          <p:cNvSpPr/>
          <p:nvPr/>
        </p:nvSpPr>
        <p:spPr>
          <a:xfrm>
            <a:off x="5754436" y="3124200"/>
            <a:ext cx="2627563" cy="914400"/>
          </a:xfrm>
          <a:prstGeom prst="ellipse">
            <a:avLst/>
          </a:prstGeom>
          <a:blipFill dpi="0" rotWithShape="1">
            <a:blip r:embed="rId9" cstate="print">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a:blip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0" name="Picture 1" descr="final%20Pcr"/>
          <p:cNvPicPr>
            <a:picLocks noChangeAspect="1" noChangeArrowheads="1"/>
          </p:cNvPicPr>
          <p:nvPr/>
        </p:nvPicPr>
        <p:blipFill rotWithShape="1">
          <a:blip r:embed="rId10">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r="26926" b="5445"/>
          <a:stretch/>
        </p:blipFill>
        <p:spPr bwMode="auto">
          <a:xfrm>
            <a:off x="5562600" y="3124198"/>
            <a:ext cx="2571749" cy="3516551"/>
          </a:xfrm>
          <a:prstGeom prst="rect">
            <a:avLst/>
          </a:prstGeom>
          <a:noFill/>
          <a:extLst/>
        </p:spPr>
      </p:pic>
      <p:sp>
        <p:nvSpPr>
          <p:cNvPr id="8" name="Oval 7"/>
          <p:cNvSpPr/>
          <p:nvPr/>
        </p:nvSpPr>
        <p:spPr>
          <a:xfrm>
            <a:off x="5754436" y="1570038"/>
            <a:ext cx="2379913" cy="1554161"/>
          </a:xfrm>
          <a:prstGeom prst="ellipse">
            <a:avLst/>
          </a:prstGeom>
          <a:blipFill dpi="0" rotWithShape="1">
            <a:blip r:embed="rId11">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DSC00436"/>
          <p:cNvPicPr>
            <a:picLocks noChangeAspect="1" noChangeArrowheads="1"/>
          </p:cNvPicPr>
          <p:nvPr/>
        </p:nvPicPr>
        <p:blipFill>
          <a:blip r:embed="rId1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019800" y="2057400"/>
            <a:ext cx="2823275" cy="2514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9" name="Picture 8"/>
          <p:cNvPicPr>
            <a:picLocks noChangeAspect="1" noChangeArrowheads="1"/>
          </p:cNvPicPr>
          <p:nvPr/>
        </p:nvPicPr>
        <p:blipFill>
          <a:blip r:embed="rId13" cstate="print"/>
          <a:srcRect/>
          <a:stretch>
            <a:fillRect/>
          </a:stretch>
        </p:blipFill>
        <p:spPr bwMode="auto">
          <a:xfrm>
            <a:off x="7772400" y="0"/>
            <a:ext cx="1224305" cy="1295400"/>
          </a:xfrm>
          <a:prstGeom prst="rect">
            <a:avLst/>
          </a:prstGeom>
          <a:noFill/>
          <a:ln w="9525">
            <a:noFill/>
            <a:miter lim="800000"/>
            <a:headEnd/>
            <a:tailEnd/>
          </a:ln>
        </p:spPr>
      </p:pic>
    </p:spTree>
    <p:custDataLst>
      <p:tags r:id="rId1"/>
    </p:custDataLst>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93578786"/>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advTm="15131">
        <p:push dir="u"/>
      </p:transition>
    </mc:Choice>
    <mc:Fallback>
      <mp:transition xmlns:mp="http://schemas.microsoft.com/office/mac/powerpoint/2008/main" advTm="151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8"/>
                                        </p:tgtEl>
                                      </p:cBhvr>
                                    </p:animEffect>
                                    <p:set>
                                      <p:cBhvr>
                                        <p:cTn id="11" dur="1" fill="hold">
                                          <p:stCondLst>
                                            <p:cond delay="499"/>
                                          </p:stCondLst>
                                        </p:cTn>
                                        <p:tgtEl>
                                          <p:spTgt spid="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05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2052"/>
                                        </p:tgtEl>
                                      </p:cBhvr>
                                    </p:animEffect>
                                    <p:set>
                                      <p:cBhvr>
                                        <p:cTn id="38" dur="1" fill="hold">
                                          <p:stCondLst>
                                            <p:cond delay="499"/>
                                          </p:stCondLst>
                                        </p:cTn>
                                        <p:tgtEl>
                                          <p:spTgt spid="205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10"/>
                                        </p:tgtEl>
                                      </p:cBhvr>
                                    </p:animEffect>
                                    <p:set>
                                      <p:cBhvr>
                                        <p:cTn id="47"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8" grpId="0" animBg="1"/>
      <p:bldP spid="8" grpId="1"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AutoShape 6" descr="data:image/jpeg;base64,/9j/4AAQSkZJRgABAQAAAQABAAD/2wCEAAkGBhQSERQUExQVFBUUFBQUFBQVFBQUFxQUFBQVFBQUFBcXHCYeFxokGRQUHy8gIycpLCwsFR4xNTAqNSYrLCkBCQoKDgwOGg8PGikcHBwpKSkpKSksKSkpKSkpKSkpKSkpKSkpKSkpKSkpKSkpLCwpKSksLCkpLCksLCkpKSwpLP/AABEIANUA7QMBIgACEQEDEQH/xAAbAAABBQEBAAAAAAAAAAAAAAAGAQIDBAUAB//EAD8QAAECBAMEBgcHAwQDAAAAAAEAAgMEESEFEjFBUWFxBiIygZGhE0JSscHR8BQVYnKCkuEHI7IzQ1PCJKLx/8QAGQEAAwEBAQAAAAAAAAAAAAAAAAECAwQF/8QAIhEBAQACAwADAAIDAAAAAAAAAAECEQMhMQQSQTJRE2Fx/9oADAMBAAIRAxEAPwD05c5dmXOChRaJGpaJWBBOASZUoF0mVAOe1NypkzMNY3M5waBqSaBZpxV8T/RZb/kiVA/S3U99EBrAi+74KlFxeE0kA5zuYMx8reapnDA68V7oh3E0YP0iyuMYGijQGjgEGiOIRXdiDlG+I4DyF/NdSO7tRWN4MZXzdVSvcN6gdiMNur2+I9wQC/YiR1o0U8nZR5Lm4SzaXnnEd81B99QxtJ5NPxTfv9n4vL5oJa+64e4/vd80v3awaF45Pd81VGNtOw+IUv3s07Cl0adsqR2YsQfqr708CKNIjXfmbTzChZiDTvUrJlvtBASCaiDtQ68WGvkU5mJMOpync4Fvnoka+/8AKV52EAjjdBrRPh9aJaFZ5kwLsc6GeBq3vbol+1vb22hw9tgr4tPwRsaXguATJeYa8VaQeI2c9yfS6ZOOq57UjwnFqYckpZdZcEBzU1zU4C6UtQENEpBSJTVIFOiQFMzJjjQEk0AuSTSgQEjnLOmcSJdkhDO4an1G8zt5BRGI6NZpLYWhdo5/LcFZbBDBRooOHxS3slZkhU5op9I/j2W/lCsl286dyHMf6ZQ4ByMBjRdMjNB+Z2zkKlA+NYlHjXm43ombJeF2iNzgNObz3KpNgb4v0/lYFWh3pX+zDoQDxfoPNC0//UyNXqMbDGwULj3l3wCFY02BaCwQx7ROaIeb9nJtO9UzTU1JWkkibW9MdMo8TV3xKgZjUX2isn01NAnMmE9wtCzDOkTgQHio7kYylHtBFCDxXlEObor8n0ofC7LqcKrLKfbxUepNgcPNPLPqq88h9OIj7ZqKzL9IXE3JPesrjZ60x78HbQly9yx8Nn6hbMKLVY/Zdx0lhg7HUPG3mFM+ciN7Q79R4qsXCqkhzBGhVTItLMLEgdbfXircKKCKtKx40avaa0jgKHxCgO+G8tduNL9+h71U5Nel9W1ElATmacjx6zdvMbQkZPuYaRrbnjsnn7PuWNB6TZHZZgZPxiuX9Q1bzuOIW42IHNFCHNd3gg7f5Wku/Cs16vZt3lRLYrILHQbw6uZtZtbxZ8loysw17czTUH6IO4qpUp2hNDbroZ3pQEwTLdLbgucFzqICElMeSuLjwXUKQNdYEk0AFSdw2m6ymxDMGpqIIPVGhiEbTw+tVFOzP2iIYbTSFDP9wj13ewOG/klxPF4ctCdEiODGNFvg1o2k7Al6F6NNNhtqSGtHgNwHyWRMTD42h9GzedTwt7gsORxV00fSRBRtTkh+y3TrHa47T3BbzYn/AM3cljlnq6PTKmJMNBDBl/H6x79ncgbHcM9Gai43nWq9GmSEKY+0Fjq8Vnhy37aXIAYsUqL0xTptwqqhirtlY2aqf0yX7Qqpeu9ImSeNM2Vb0pXPcmOKcC1AilbEpPUosCE5WoMRRl20wuq9EwXEUTy02vLsNxEtIRZh2K1pdednjca7NfabGjYoKeCsmXmaq8xyUzZWLBcq8VoKmYkexHdLTJnGmlD1h7uW5ZMtiUSVdWEasJqYTuya609k8RbeCiGK1Y+IyoIsqxyuNaTV6otwXpBDmWZmGjh22GmZp+I3EWVmPALT6SFrq5mx47tCvJPtLoMQPa4scNHC/MOHrNO0L0Tov0obMNLXdSMwAuZXUbHsPrNPx712zubY54/WiKSmQ8ZhptB1B2gqzXcsaYqx3pWCtP8AUZ7Td44rSgxWvaHNNQ6hB4KpWay9Oa5RVFE5rrJkrgngsvH8ScwNhwz/AHIvVb+Ees7w+rLTfFoKmwF/5QrAimJEfHPrdSGD6sMfE28XJBYL2S8KpIayGCXOPC7nHn8l5bjvSN05GzGohstCZu/E7e4+Wiuf1A6TGNE+zQz1IZ/uEHtPHq8Q338kNNdQKpDl/Rl0dxUN6rjyRN94gDVeTtmy1Wm42+lM1lzcnFu7abmQ5n+kjALXKHJ/EzFGUDVZcqx7768kT4VggIDjWp0GlAscvpxdlNygycw942LMiQCF6lGwoG3vWJieADaO9Xx/Jl6VlhKAykqrk/KZHEKkuyXbCzRaprylTXKok6G5TNeq7FK1KmtwY91u4VMmoQ7ACIsIl7hc3NqR2cOxngk3nYHAEVrStjQEivkt1jlj4dBoAtNtV589PNfDkocoYT7KQFboQxgqE0LK7HNVRmnWUW9nApjDAa71hy+IvhPa5ri1zDVrtrd/MbwtvGXIZjuqV28N3C5fHsXRfpO2aZUWe20Rla0O8b2n60WnBf6GJT/biG26HEOzkV4t0fxZ8vHa9hvoRscNrT9bl7JLTUOYghw7ERveDx4grazTnELTZdDCo4VNZmFr+2w5Xcdod3hWwEBidIZo+jEMaxXBmvq+t8B+pCnSvHfssu4t7RHo4XMjX3uW3icbNGJ/42ho/M+58iP2rzDpniXppos9WC3KBviO1PdXyROyYEJtqm5OpO08Ujnp0V1LKAlXUuc9cx6gJTmFTVT0UYE7VFmGFwFK1GzegPCH+9ek4exoaBsoKLzPkdVv9tpYcTeqeIDMFej02JnoK6rklk7N5/jmFOJqAhqNBovVp+QsTu2G/ggnH5AC4Xp8HN9ukZY7DKa9SubRRvC7GBISlaooamYg1yTZcIwwWX0QnI6hG2C6BcPyK7eP+IllWWCuhm9VIBsrxdW9u7kufGbRStTw5MASgqwijrNnTYq/HusuffZZX1UC2MvQxEddb2MRdUOxHXXdweFzdRZg3NdyOeg+L5XGE49R56t+zEpp+oeY4oJkzQLUwuJ1i2tM1HMO5zb24082hdTk29hgPyvY/YaQ4nI9h3caDvWpEZ9VQzgk0I8IZrZwWu4OFie4/BEEs/Mxp20o6/rCzvMFRFBHGZwQ4Wc0u6NGPJpys8gvPeiHR8Tj4r4ri1oHpHuFK1c4nbwDvJEXT+ayy7WjbBhN/e4k+SpYP/YwmZiaOiHIDzLYfxcnj4mgqae0vcWijSSWitaNr1QTtNKKu8pznKJxTSYUlVxUb0HGjhc1keLr0fCp4OaKFeTwjdFWA4jkIqbFcvPx/bttx38ehMuVZa+iypWcBFj5qWJN020XnfWtLKnnIoofAIK6QkBtFs4hjbGg3qUGYniOcrq+Px3e6V6jLi6qF4UpKY5elHNtHDUzVCzVTNQS7KvujDBYuiDpVt0X4LBNlxfI8d3F4LZc1CuwiqkmyyvQG1IBtXauXFN9PIJShiWqa8rSz+yVpgofxSbAqKrVxB5DSUETsIuqoxx2qZarOxOZqSsranzTCDdRscvQ45qMuXLa6x6tQo1KEatII7lmsercq+/ktY5rXovQ2eu9mgNIrR5Op/6+KN8MPWitJIo5rxyePm0nvXlnR2PkiQvzFh5OFB5gI5npgsyOae03Kf0E0/ySrSAP+oz+tCH4IPkx6jx3q4RLAHtRBUb7RHe+im/qbAo+WOx0CH4t9ICsrG5nNh0oPZixmnuAp/knPE0LuUTinvURKASqY9OUTymTqqxBmCCoYbVelJMuNAErr9VN76acpirwLEqSNib3akrQkOj9rrSPR4U7K47yYSujsGxpglVnORFieA5dBRD0aEQV0YZTLxhltEQmuT01wWqELdVaYFW2q1BSpyNXDoFSjfCJWgCFsJh3COMMZ1QvO5st13zrFpyzFYCZKtrXgCT3D50Hen1U4zpkdVcmJyolSZFkK45BNDloAijEIOZpFackF4uwCozknx8VGOPYuWgrNihKqh9di0piEHc1QMOi78KzyhYZV6UF1RYFs4NK5nV2DVa70xrZjQ8mUj1cjvAgr0CIwPhs0sX+dEDYg2sMn8B/yHzRjKxKQIfN/wD1Ub6VA3/UqX/8eC7X0cZ8MncHAvYPAoFjTNZYMPqR8w5PhkHzYvVel0iYslHZTrANjM3l0I9YD9GVeOxnef18VWIqu9RFSvCiKZInEpoClcFFRMk8s26LujsnU1ohjDoVSvQMFlMrQuXnz1NN+OdbbUlLClfDgrjoFlFAhkBTOcaLytrrKxSX6v1xQJjEvRxXoE86x5ICxiLVx8F3fGqcp0xXNTKKRyaQvQc6CIFYlzooIoT5covioJ8IiXCOcMf1V55hkS4Rxg8Sy83nmq7vcW7CjEVANjqN/NWOKrQgrTQoxyYk1Slc59E0PVTKfoRxzZBeORmhxGQc6+aNJgWXn+MtIe6u8qsdWpyumJHgk6Kk6GRqVoRJqgIAVB8Wq6cN7PrRsPVE2AN6v6kNM1RTgsKje9aZ+Of9aM9/pni0jzB+CM8GkDEgsG4Zv3OdT/FB0ZhcWNGpLQOZcF6bIQcoIboMrBbYxob7w7xROzZM72am9Caj8JqD5HyC8Z6R4b6CO+HsBq38hu35dxXt1MwI5hed9NsKzMzAdaH5wyf+pp3Eqv0PPXJhUr2qFyaTCUxoSuamhMNjBofXF9q9Gw/1frgvM8PiUKOcFxQOAB1XB8nG3t04d4iyEliKvCiV2qVoquCnpnYhLZmlp0OyvehHFMFIqQvQHwVl4hLgcj5Lbj5frT96eZRoFFA5q3MbghrisR7l6uOX2m3NlNVBFXS66KUssrvhY+t7DGXCN8GhUQhgzK0RxhTF5fPe3f5i14TFZg0BuK2NNlDsKSSlMwccwblprtJ2eSY4pYz9ZFcFC9qfQpaKcgiiRbIE6QzeZ5GgB+ijacfRpO4FAGJx3OcSQD3J8Xu05MyMBTWqzYjrqzEJuqbtV3YQ8/Oj2G6KcEi2I4VQpD1WtIThY6q1ym45t9j/AKNSgfNBxuILS+m91KMH7nV7keQWgCm7XXXahzohJ5Yedwo51HuG4kdRvcCTzKIBFFTTXbVGKlNt/GixMblKmm+v8jv+C3jDCz8Rg24i/hqqDxvH8IMF5IHUJtw4HisZ7V6ximHNjMcHCxHWpqNzm8tV5niOHuhPcx2o0I0cDo4cERNZjk1qkitUbAmFqE+i0pSaINislq18KlC9wCyz1rtphvfQ4wSfzNFTVbsGJZYuGyAYABWq1WCmz3Lx+SzfToqy6Ks6ffXkFaJ4BUcQuNo3VSw9LQHx+N1ysF5WrjEIh5qshy9jj/iw5PUUQqWVUMRSy60vicfRPgrro4w02Xn+DvuEdYVF0Xmc/rv9xbDSfrgr8zKllM1KkVsqLYZqKbSKd62caIzakuAFvVpfTinx9zbnvrPB/ngkem1UUZyjPeu1I49ChWZAMRzSymtDv5rfmXgAkmgG0oNmp+JXNU0JNOI5KeOXLZW6RYlJgaLAjQqFakaZcTc9yrzMNdvHvE7ZlGcAijofgRjxM7hVjCLe07VrfieAWLh2EvjvDWbTc7ABTM48APeBtXreA4Q2G1sJoIDRyJBu4niT8AuquXQhwxmVgGpPvVh0IONa02e/VMlWZa1FjorJgDgg1J0O5VWMwA8divllCq0eFW+0JgN4pKlhDhodg3DUcwsTF+j7JqGAKNeLsfuO1p3tKNI8DMwg2G/ihyMDDcRTiR/2HBInk2JYc+C90OI0tc3UH3g7Qd6pFi9ixTDoM5DDYtngf24o1Hz5Gx4G680x7o9FlXUiN6p7Lx2X8jsPA3RstMyELov6NQRSqD2G6I8Cnw00O1Yc8tnTfjr0CSZ1Rx1VwsWXJTFrXVv7Tz8F49mvWmjosSiz56Na5G9STMfabIRxzGKkgGy24sPtVa0z8cmAXmixHFSR41SoHFevhjqOXK7qOIVLANlA9SwzZXUxs4bFoQjbBpjReeysahRNhOI0ovP+Rhvt3cd3ND5kehDhsIPgaqf7QXkucakm/wAO5ZMvOAgK/BfuXLjn9ekZY9rCiNyuL1KHDWgFb20Wm/uSpMyLXihFeO7kg+dl4jjT0fZtWh2I7qNKqnMsFSruUxnSbjsEwsJdXM4UVf7tdGflbp6x2AIrjSxiGgsNC6mnAbzwWpKYc2EywoPEk7zvPBa8MuXdPKzGaiLBcFZLwwGgZjSpOp3DkKk95O1FOGQOqSs6SkC85j4bBw+a25KGSCNKHnp8F2RgkhQiDqSKKdzPqpTWtIIqfJTFvFMKsRt1BEh3V1wqoYjEBQjQ7UWdM4fmAG0dk7uB4LZe2yqiCRyTIHTEq6G40G3rN+LVMybY9hZEa2JDdYtcK+/QranZERCa2oLG9R8wh+dwwtPsu2H1Xc/qqVAaxz+nesSTOdupguPXb+U+tyN+aEKOY4tcC0tNwQQQeIOi9RgTZbY9V2zceRUs9CgTQpMwwSLCI2z28iNfqymnLoByPSFzOK0h0utom4r0AeOtLRBFb7LqNeO/Q+SFJyViQnZYjHMO5wI8N6xvBjWn+WtnEOkTn7aLBix6lRFyRa4ccx8TlncikpCuSFWzRuUrVEdVI1MJobqK/KzdFmBSNcoyx3GmGdgzw7GqUBRJJ4q0heZwZmi05TFSFwcnx/2OuZ45evRxOAqRkwEGSWKucaAE8rrelGvdw+t+gWM4s/yJsxjYMdNhwTE5eHiUkvBA1v7u/erLIhdZg4V0AXRhwa7yZ3L+i5AylLnYAL9w2KeXl3E1OvC+UcOKfLSZ5na4rbl5YNC68WVpJWBRvVCtQhQ0+rp0IUFBsSila7Vokr6hOyGgSRDrX+Eo4X70wiqldomuCUFBIntKhorlFC4IClGl79yqzUrmblPnv2FarnJj21CQCc3hBANs7doNK/yskyZb2DUew4+47ORR56LgsydwkOOhHEfV0tf0YQMehuCw8beB0KkfEDm0cA4biAR3grYmsJeBoHjlfwWNFw0A9Ulh3bP2lA0x5zozLv8AULCfYNB4Go8gsia6F0uyLXg5vxaT7kUPhxBsa/l1SoHxsvaa5vdUeSNEC4vRmMNjXcnAeTqKu/A44/2nd1D7ijts4w+sO/8AlSNLT7Pkn2Tzf7si1/03/tPyU7MKinSG/wDY75I/bCFdilaQDsR2NASH0bmD/sv7xT3qzD6HzB1a1v5nj4VRo6Y3uHimmdb7VeV0uzYUr0F/5IwHBoJ8zT3LXlejMvD9UvO95t4CgU4mieyxx4kZR5qxDlortS1g4dY/JSpJDl2NFgAO4DwFlNCmS6zGl1NugHenS+GNF3VefxX8hZbcthrjS2UJf8hz/ahAw0m8R1fwtsP5W3JyZNBTK0K1IyIbxO+ivsZdOY/tH2RslANArTdAucy38pzQKK0mQzSvNc87e5Oa3wSPAQHRH70oKVxSCyAjJTarlyCdVKHLlyYI5qhceASrkgUFNcuXJgx7FWj4ex/aAPckXJBizGBNqcri25tqPmsaZh5XFutNtKLlyX6EESXadWjwCgdh0P2QuXJlUf3cyunmVK3DIfs+ZXLkjOZIw/YHgp4cIDQAdy5ckGhJyWfbTuWzK4MzU35rlyYaUCRaNAPBWmwguXKjSQ9ykBXLkEc8WSsbUJFyRuDaHwSvCRcgHEacU1p965cmH//Z">
            <a:hlinkClick r:id="rId3"/>
          </p:cNvPr>
          <p:cNvSpPr>
            <a:spLocks noChangeAspect="1" noChangeArrowheads="1"/>
          </p:cNvSpPr>
          <p:nvPr/>
        </p:nvSpPr>
        <p:spPr bwMode="auto">
          <a:xfrm>
            <a:off x="38100" y="-1622425"/>
            <a:ext cx="3771900" cy="3390900"/>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8" descr="data:image/jpeg;base64,/9j/4AAQSkZJRgABAQAAAQABAAD/2wCEAAkGBhQSERQUExQVFBUUFBQUFBQVFBQUFxQUFBQVFBQUFBcXHCYeFxokGRQUHy8gIycpLCwsFR4xNTAqNSYrLCkBCQoKDgwOGg8PGikcHBwpKSkpKSksKSkpKSkpKSkpKSkpKSkpKSkpKSkpKSkpLCwpKSksLCkpLCksLCkpKSwpLP/AABEIANUA7QMBIgACEQEDEQH/xAAbAAABBQEBAAAAAAAAAAAAAAAGAQIDBAUAB//EAD8QAAECBAMEBgcHAwQDAAAAAAEAAgMEESEFEjFBUWFxBiIygZGhE0JSscHR8BQVYnKCkuEHI7IzQ1PCJKLx/8QAGQEAAwEBAQAAAAAAAAAAAAAAAAECAwQF/8QAIhEBAQACAwADAAIDAAAAAAAAAAECEQMhMQQSQTJRE2Fx/9oADAMBAAIRAxEAPwD05c5dmXOChRaJGpaJWBBOASZUoF0mVAOe1NypkzMNY3M5waBqSaBZpxV8T/RZb/kiVA/S3U99EBrAi+74KlFxeE0kA5zuYMx8reapnDA68V7oh3E0YP0iyuMYGijQGjgEGiOIRXdiDlG+I4DyF/NdSO7tRWN4MZXzdVSvcN6gdiMNur2+I9wQC/YiR1o0U8nZR5Lm4SzaXnnEd81B99QxtJ5NPxTfv9n4vL5oJa+64e4/vd80v3awaF45Pd81VGNtOw+IUv3s07Cl0adsqR2YsQfqr708CKNIjXfmbTzChZiDTvUrJlvtBASCaiDtQ68WGvkU5mJMOpync4Fvnoka+/8AKV52EAjjdBrRPh9aJaFZ5kwLsc6GeBq3vbol+1vb22hw9tgr4tPwRsaXguATJeYa8VaQeI2c9yfS6ZOOq57UjwnFqYckpZdZcEBzU1zU4C6UtQENEpBSJTVIFOiQFMzJjjQEk0AuSTSgQEjnLOmcSJdkhDO4an1G8zt5BRGI6NZpLYWhdo5/LcFZbBDBRooOHxS3slZkhU5op9I/j2W/lCsl286dyHMf6ZQ4ByMBjRdMjNB+Z2zkKlA+NYlHjXm43ombJeF2iNzgNObz3KpNgb4v0/lYFWh3pX+zDoQDxfoPNC0//UyNXqMbDGwULj3l3wCFY02BaCwQx7ROaIeb9nJtO9UzTU1JWkkibW9MdMo8TV3xKgZjUX2isn01NAnMmE9wtCzDOkTgQHio7kYylHtBFCDxXlEObor8n0ofC7LqcKrLKfbxUepNgcPNPLPqq88h9OIj7ZqKzL9IXE3JPesrjZ60x78HbQly9yx8Nn6hbMKLVY/Zdx0lhg7HUPG3mFM+ciN7Q79R4qsXCqkhzBGhVTItLMLEgdbfXircKKCKtKx40avaa0jgKHxCgO+G8tduNL9+h71U5Nel9W1ElATmacjx6zdvMbQkZPuYaRrbnjsnn7PuWNB6TZHZZgZPxiuX9Q1bzuOIW42IHNFCHNd3gg7f5Wku/Cs16vZt3lRLYrILHQbw6uZtZtbxZ8loysw17czTUH6IO4qpUp2hNDbroZ3pQEwTLdLbgucFzqICElMeSuLjwXUKQNdYEk0AFSdw2m6ymxDMGpqIIPVGhiEbTw+tVFOzP2iIYbTSFDP9wj13ewOG/klxPF4ctCdEiODGNFvg1o2k7Al6F6NNNhtqSGtHgNwHyWRMTD42h9GzedTwt7gsORxV00fSRBRtTkh+y3TrHa47T3BbzYn/AM3cljlnq6PTKmJMNBDBl/H6x79ncgbHcM9Gai43nWq9GmSEKY+0Fjq8Vnhy37aXIAYsUqL0xTptwqqhirtlY2aqf0yX7Qqpeu9ImSeNM2Vb0pXPcmOKcC1AilbEpPUosCE5WoMRRl20wuq9EwXEUTy02vLsNxEtIRZh2K1pdednjca7NfabGjYoKeCsmXmaq8xyUzZWLBcq8VoKmYkexHdLTJnGmlD1h7uW5ZMtiUSVdWEasJqYTuya609k8RbeCiGK1Y+IyoIsqxyuNaTV6otwXpBDmWZmGjh22GmZp+I3EWVmPALT6SFrq5mx47tCvJPtLoMQPa4scNHC/MOHrNO0L0Tov0obMNLXdSMwAuZXUbHsPrNPx712zubY54/WiKSmQ8ZhptB1B2gqzXcsaYqx3pWCtP8AUZ7Td44rSgxWvaHNNQ6hB4KpWay9Oa5RVFE5rrJkrgngsvH8ScwNhwz/AHIvVb+Ees7w+rLTfFoKmwF/5QrAimJEfHPrdSGD6sMfE28XJBYL2S8KpIayGCXOPC7nHn8l5bjvSN05GzGohstCZu/E7e4+Wiuf1A6TGNE+zQz1IZ/uEHtPHq8Q338kNNdQKpDl/Rl0dxUN6rjyRN94gDVeTtmy1Wm42+lM1lzcnFu7abmQ5n+kjALXKHJ/EzFGUDVZcqx7768kT4VggIDjWp0GlAscvpxdlNygycw942LMiQCF6lGwoG3vWJieADaO9Xx/Jl6VlhKAykqrk/KZHEKkuyXbCzRaprylTXKok6G5TNeq7FK1KmtwY91u4VMmoQ7ACIsIl7hc3NqR2cOxngk3nYHAEVrStjQEivkt1jlj4dBoAtNtV589PNfDkocoYT7KQFboQxgqE0LK7HNVRmnWUW9nApjDAa71hy+IvhPa5ri1zDVrtrd/MbwtvGXIZjuqV28N3C5fHsXRfpO2aZUWe20Rla0O8b2n60WnBf6GJT/biG26HEOzkV4t0fxZ8vHa9hvoRscNrT9bl7JLTUOYghw7ERveDx4grazTnELTZdDCo4VNZmFr+2w5Xcdod3hWwEBidIZo+jEMaxXBmvq+t8B+pCnSvHfssu4t7RHo4XMjX3uW3icbNGJ/42ho/M+58iP2rzDpniXppos9WC3KBviO1PdXyROyYEJtqm5OpO08Ujnp0V1LKAlXUuc9cx6gJTmFTVT0UYE7VFmGFwFK1GzegPCH+9ek4exoaBsoKLzPkdVv9tpYcTeqeIDMFej02JnoK6rklk7N5/jmFOJqAhqNBovVp+QsTu2G/ggnH5AC4Xp8HN9ukZY7DKa9SubRRvC7GBISlaooamYg1yTZcIwwWX0QnI6hG2C6BcPyK7eP+IllWWCuhm9VIBsrxdW9u7kufGbRStTw5MASgqwijrNnTYq/HusuffZZX1UC2MvQxEddb2MRdUOxHXXdweFzdRZg3NdyOeg+L5XGE49R56t+zEpp+oeY4oJkzQLUwuJ1i2tM1HMO5zb24082hdTk29hgPyvY/YaQ4nI9h3caDvWpEZ9VQzgk0I8IZrZwWu4OFie4/BEEs/Mxp20o6/rCzvMFRFBHGZwQ4Wc0u6NGPJpys8gvPeiHR8Tj4r4ri1oHpHuFK1c4nbwDvJEXT+ayy7WjbBhN/e4k+SpYP/YwmZiaOiHIDzLYfxcnj4mgqae0vcWijSSWitaNr1QTtNKKu8pznKJxTSYUlVxUb0HGjhc1keLr0fCp4OaKFeTwjdFWA4jkIqbFcvPx/bttx38ehMuVZa+iypWcBFj5qWJN020XnfWtLKnnIoofAIK6QkBtFs4hjbGg3qUGYniOcrq+Px3e6V6jLi6qF4UpKY5elHNtHDUzVCzVTNQS7KvujDBYuiDpVt0X4LBNlxfI8d3F4LZc1CuwiqkmyyvQG1IBtXauXFN9PIJShiWqa8rSz+yVpgofxSbAqKrVxB5DSUETsIuqoxx2qZarOxOZqSsranzTCDdRscvQ45qMuXLa6x6tQo1KEatII7lmsercq+/ktY5rXovQ2eu9mgNIrR5Op/6+KN8MPWitJIo5rxyePm0nvXlnR2PkiQvzFh5OFB5gI5npgsyOae03Kf0E0/ySrSAP+oz+tCH4IPkx6jx3q4RLAHtRBUb7RHe+im/qbAo+WOx0CH4t9ICsrG5nNh0oPZixmnuAp/knPE0LuUTinvURKASqY9OUTymTqqxBmCCoYbVelJMuNAErr9VN76acpirwLEqSNib3akrQkOj9rrSPR4U7K47yYSujsGxpglVnORFieA5dBRD0aEQV0YZTLxhltEQmuT01wWqELdVaYFW2q1BSpyNXDoFSjfCJWgCFsJh3COMMZ1QvO5st13zrFpyzFYCZKtrXgCT3D50Hen1U4zpkdVcmJyolSZFkK45BNDloAijEIOZpFackF4uwCozknx8VGOPYuWgrNihKqh9di0piEHc1QMOi78KzyhYZV6UF1RYFs4NK5nV2DVa70xrZjQ8mUj1cjvAgr0CIwPhs0sX+dEDYg2sMn8B/yHzRjKxKQIfN/wD1Ub6VA3/UqX/8eC7X0cZ8MncHAvYPAoFjTNZYMPqR8w5PhkHzYvVel0iYslHZTrANjM3l0I9YD9GVeOxnef18VWIqu9RFSvCiKZInEpoClcFFRMk8s26LujsnU1ohjDoVSvQMFlMrQuXnz1NN+OdbbUlLClfDgrjoFlFAhkBTOcaLytrrKxSX6v1xQJjEvRxXoE86x5ICxiLVx8F3fGqcp0xXNTKKRyaQvQc6CIFYlzooIoT5covioJ8IiXCOcMf1V55hkS4Rxg8Sy83nmq7vcW7CjEVANjqN/NWOKrQgrTQoxyYk1Slc59E0PVTKfoRxzZBeORmhxGQc6+aNJgWXn+MtIe6u8qsdWpyumJHgk6Kk6GRqVoRJqgIAVB8Wq6cN7PrRsPVE2AN6v6kNM1RTgsKje9aZ+Of9aM9/pni0jzB+CM8GkDEgsG4Zv3OdT/FB0ZhcWNGpLQOZcF6bIQcoIboMrBbYxob7w7xROzZM72am9Caj8JqD5HyC8Z6R4b6CO+HsBq38hu35dxXt1MwI5hed9NsKzMzAdaH5wyf+pp3Eqv0PPXJhUr2qFyaTCUxoSuamhMNjBofXF9q9Gw/1frgvM8PiUKOcFxQOAB1XB8nG3t04d4iyEliKvCiV2qVoquCnpnYhLZmlp0OyvehHFMFIqQvQHwVl4hLgcj5Lbj5frT96eZRoFFA5q3MbghrisR7l6uOX2m3NlNVBFXS66KUssrvhY+t7DGXCN8GhUQhgzK0RxhTF5fPe3f5i14TFZg0BuK2NNlDsKSSlMwccwblprtJ2eSY4pYz9ZFcFC9qfQpaKcgiiRbIE6QzeZ5GgB+ijacfRpO4FAGJx3OcSQD3J8Xu05MyMBTWqzYjrqzEJuqbtV3YQ8/Oj2G6KcEi2I4VQpD1WtIThY6q1ym45t9j/AKNSgfNBxuILS+m91KMH7nV7keQWgCm7XXXahzohJ5Yedwo51HuG4kdRvcCTzKIBFFTTXbVGKlNt/GixMblKmm+v8jv+C3jDCz8Rg24i/hqqDxvH8IMF5IHUJtw4HisZ7V6ximHNjMcHCxHWpqNzm8tV5niOHuhPcx2o0I0cDo4cERNZjk1qkitUbAmFqE+i0pSaINislq18KlC9wCyz1rtphvfQ4wSfzNFTVbsGJZYuGyAYABWq1WCmz3Lx+SzfToqy6Ks6ffXkFaJ4BUcQuNo3VSw9LQHx+N1ysF5WrjEIh5qshy9jj/iw5PUUQqWVUMRSy60vicfRPgrro4w02Xn+DvuEdYVF0Xmc/rv9xbDSfrgr8zKllM1KkVsqLYZqKbSKd62caIzakuAFvVpfTinx9zbnvrPB/ngkem1UUZyjPeu1I49ChWZAMRzSymtDv5rfmXgAkmgG0oNmp+JXNU0JNOI5KeOXLZW6RYlJgaLAjQqFakaZcTc9yrzMNdvHvE7ZlGcAijofgRjxM7hVjCLe07VrfieAWLh2EvjvDWbTc7ABTM48APeBtXreA4Q2G1sJoIDRyJBu4niT8AuquXQhwxmVgGpPvVh0IONa02e/VMlWZa1FjorJgDgg1J0O5VWMwA8divllCq0eFW+0JgN4pKlhDhodg3DUcwsTF+j7JqGAKNeLsfuO1p3tKNI8DMwg2G/ihyMDDcRTiR/2HBInk2JYc+C90OI0tc3UH3g7Qd6pFi9ixTDoM5DDYtngf24o1Hz5Gx4G680x7o9FlXUiN6p7Lx2X8jsPA3RstMyELov6NQRSqD2G6I8Cnw00O1Yc8tnTfjr0CSZ1Rx1VwsWXJTFrXVv7Tz8F49mvWmjosSiz56Na5G9STMfabIRxzGKkgGy24sPtVa0z8cmAXmixHFSR41SoHFevhjqOXK7qOIVLANlA9SwzZXUxs4bFoQjbBpjReeysahRNhOI0ovP+Rhvt3cd3ND5kehDhsIPgaqf7QXkucakm/wAO5ZMvOAgK/BfuXLjn9ekZY9rCiNyuL1KHDWgFb20Wm/uSpMyLXihFeO7kg+dl4jjT0fZtWh2I7qNKqnMsFSruUxnSbjsEwsJdXM4UVf7tdGflbp6x2AIrjSxiGgsNC6mnAbzwWpKYc2EywoPEk7zvPBa8MuXdPKzGaiLBcFZLwwGgZjSpOp3DkKk95O1FOGQOqSs6SkC85j4bBw+a25KGSCNKHnp8F2RgkhQiDqSKKdzPqpTWtIIqfJTFvFMKsRt1BEh3V1wqoYjEBQjQ7UWdM4fmAG0dk7uB4LZe2yqiCRyTIHTEq6G40G3rN+LVMybY9hZEa2JDdYtcK+/QranZERCa2oLG9R8wh+dwwtPsu2H1Xc/qqVAaxz+nesSTOdupguPXb+U+tyN+aEKOY4tcC0tNwQQQeIOi9RgTZbY9V2zceRUs9CgTQpMwwSLCI2z28iNfqymnLoByPSFzOK0h0utom4r0AeOtLRBFb7LqNeO/Q+SFJyViQnZYjHMO5wI8N6xvBjWn+WtnEOkTn7aLBix6lRFyRa4ccx8TlncikpCuSFWzRuUrVEdVI1MJobqK/KzdFmBSNcoyx3GmGdgzw7GqUBRJJ4q0heZwZmi05TFSFwcnx/2OuZ45evRxOAqRkwEGSWKucaAE8rrelGvdw+t+gWM4s/yJsxjYMdNhwTE5eHiUkvBA1v7u/erLIhdZg4V0AXRhwa7yZ3L+i5AylLnYAL9w2KeXl3E1OvC+UcOKfLSZ5na4rbl5YNC68WVpJWBRvVCtQhQ0+rp0IUFBsSila7Vokr6hOyGgSRDrX+Eo4X70wiqldomuCUFBIntKhorlFC4IClGl79yqzUrmblPnv2FarnJj21CQCc3hBANs7doNK/yskyZb2DUew4+47ORR56LgsydwkOOhHEfV0tf0YQMehuCw8beB0KkfEDm0cA4biAR3grYmsJeBoHjlfwWNFw0A9Ulh3bP2lA0x5zozLv8AULCfYNB4Go8gsia6F0uyLXg5vxaT7kUPhxBsa/l1SoHxsvaa5vdUeSNEC4vRmMNjXcnAeTqKu/A44/2nd1D7ijts4w+sO/8AlSNLT7Pkn2Tzf7si1/03/tPyU7MKinSG/wDY75I/bCFdilaQDsR2NASH0bmD/sv7xT3qzD6HzB1a1v5nj4VRo6Y3uHimmdb7VeV0uzYUr0F/5IwHBoJ8zT3LXlejMvD9UvO95t4CgU4mieyxx4kZR5qxDlortS1g4dY/JSpJDl2NFgAO4DwFlNCmS6zGl1NugHenS+GNF3VefxX8hZbcthrjS2UJf8hz/ahAw0m8R1fwtsP5W3JyZNBTK0K1IyIbxO+ivsZdOY/tH2RslANArTdAucy38pzQKK0mQzSvNc87e5Oa3wSPAQHRH70oKVxSCyAjJTarlyCdVKHLlyYI5qhceASrkgUFNcuXJgx7FWj4ex/aAPckXJBizGBNqcri25tqPmsaZh5XFutNtKLlyX6EESXadWjwCgdh0P2QuXJlUf3cyunmVK3DIfs+ZXLkjOZIw/YHgp4cIDQAdy5ckGhJyWfbTuWzK4MzU35rlyYaUCRaNAPBWmwguXKjSQ9ykBXLkEc8WSsbUJFyRuDaHwSvCRcgHEacU1p965cmH//Z">
            <a:hlinkClick r:id="rId3"/>
          </p:cNvPr>
          <p:cNvSpPr>
            <a:spLocks noChangeAspect="1" noChangeArrowheads="1"/>
          </p:cNvSpPr>
          <p:nvPr/>
        </p:nvSpPr>
        <p:spPr bwMode="auto">
          <a:xfrm>
            <a:off x="190500" y="-1470025"/>
            <a:ext cx="3771900" cy="3390900"/>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457200" y="85725"/>
            <a:ext cx="8610600" cy="707886"/>
          </a:xfrm>
          <a:prstGeom prst="rect">
            <a:avLst/>
          </a:prstGeom>
        </p:spPr>
        <p:txBody>
          <a:bodyPr wrap="square">
            <a:spAutoFit/>
          </a:bodyPr>
          <a:lstStyle/>
          <a:p>
            <a:r>
              <a:rPr lang="en-US" sz="2000" b="1" dirty="0">
                <a:latin typeface="Times New Roman" pitchFamily="18" charset="0"/>
                <a:cs typeface="Times New Roman" pitchFamily="18" charset="0"/>
              </a:rPr>
              <a:t>Sequence alignment and construction of phylogenetic tree of </a:t>
            </a:r>
            <a:r>
              <a:rPr lang="en-US" sz="2000" b="1" dirty="0" smtClean="0">
                <a:latin typeface="Times New Roman" pitchFamily="18" charset="0"/>
                <a:cs typeface="Times New Roman" pitchFamily="18" charset="0"/>
              </a:rPr>
              <a:t>isolate B4 using Nucleotide BLAST and </a:t>
            </a:r>
            <a:r>
              <a:rPr lang="en-US" sz="2000" b="1" dirty="0" err="1" smtClean="0">
                <a:latin typeface="Times New Roman" pitchFamily="18" charset="0"/>
                <a:cs typeface="Times New Roman" pitchFamily="18" charset="0"/>
              </a:rPr>
              <a:t>BioEdit</a:t>
            </a:r>
            <a:r>
              <a:rPr lang="en-US" sz="2000" b="1" dirty="0" smtClean="0">
                <a:latin typeface="Times New Roman" pitchFamily="18" charset="0"/>
                <a:cs typeface="Times New Roman" pitchFamily="18" charset="0"/>
              </a:rPr>
              <a:t> Sequence Alignment Editor Program</a:t>
            </a:r>
            <a:endParaRPr lang="en-US" sz="2000" dirty="0">
              <a:latin typeface="Times New Roman" pitchFamily="18" charset="0"/>
              <a:cs typeface="Times New Roman" pitchFamily="18" charset="0"/>
            </a:endParaRPr>
          </a:p>
        </p:txBody>
      </p:sp>
      <p:pic>
        <p:nvPicPr>
          <p:cNvPr id="8" name="Picture 1"/>
          <p:cNvPicPr>
            <a:picLocks noChangeAspect="1" noChangeArrowheads="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1279" t="15103" r="1732" b="12939"/>
          <a:stretch>
            <a:fillRect/>
          </a:stretch>
        </p:blipFill>
        <p:spPr bwMode="auto">
          <a:xfrm>
            <a:off x="27708" y="914400"/>
            <a:ext cx="9116291" cy="60198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4" name="Rectangle 3"/>
          <p:cNvSpPr/>
          <p:nvPr/>
        </p:nvSpPr>
        <p:spPr>
          <a:xfrm>
            <a:off x="7086600" y="3276600"/>
            <a:ext cx="762000"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61219567"/>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991600" cy="1143000"/>
          </a:xfrm>
        </p:spPr>
        <p:txBody>
          <a:bodyPr>
            <a:noAutofit/>
          </a:bodyPr>
          <a:lstStyle/>
          <a:p>
            <a:r>
              <a:rPr lang="en-US" sz="2800" b="1" dirty="0" smtClean="0">
                <a:solidFill>
                  <a:schemeClr val="tx1"/>
                </a:solidFill>
                <a:latin typeface="Times New Roman" pitchFamily="18" charset="0"/>
                <a:cs typeface="Times New Roman" pitchFamily="18" charset="0"/>
              </a:rPr>
              <a:t>Optimization </a:t>
            </a:r>
            <a:r>
              <a:rPr lang="en-US" sz="2800" b="1" dirty="0">
                <a:solidFill>
                  <a:schemeClr val="tx1"/>
                </a:solidFill>
                <a:latin typeface="Times New Roman" pitchFamily="18" charset="0"/>
                <a:cs typeface="Times New Roman" pitchFamily="18" charset="0"/>
              </a:rPr>
              <a:t>of Biosurfactants Production</a:t>
            </a:r>
            <a:r>
              <a:rPr lang="en-US" sz="2800" b="1" dirty="0" smtClean="0">
                <a:solidFill>
                  <a:schemeClr val="tx1"/>
                </a:solidFill>
                <a:latin typeface="Times New Roman" pitchFamily="18" charset="0"/>
                <a:cs typeface="Times New Roman" pitchFamily="18" charset="0"/>
              </a:rPr>
              <a:t> </a:t>
            </a:r>
            <a:br>
              <a:rPr lang="en-US" sz="2800" b="1" dirty="0" smtClean="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from </a:t>
            </a:r>
            <a:r>
              <a:rPr lang="en-US" sz="2800" b="1" i="1" dirty="0" smtClean="0">
                <a:solidFill>
                  <a:schemeClr val="tx1"/>
                </a:solidFill>
                <a:latin typeface="Times New Roman" pitchFamily="18" charset="0"/>
                <a:cs typeface="Times New Roman" pitchFamily="18" charset="0"/>
              </a:rPr>
              <a:t>B. subtilis</a:t>
            </a:r>
            <a:r>
              <a:rPr lang="en-US" sz="2800" b="1" dirty="0" smtClean="0">
                <a:solidFill>
                  <a:schemeClr val="tx1"/>
                </a:solidFill>
                <a:latin typeface="Times New Roman" pitchFamily="18" charset="0"/>
                <a:cs typeface="Times New Roman" pitchFamily="18" charset="0"/>
              </a:rPr>
              <a:t> isolate</a:t>
            </a:r>
            <a:r>
              <a:rPr lang="en-US" sz="2800" b="1" dirty="0" smtClean="0">
                <a:solidFill>
                  <a:schemeClr val="tx1"/>
                </a:solidFill>
                <a:latin typeface="Times New Roman" pitchFamily="18" charset="0"/>
                <a:cs typeface="Times New Roman" pitchFamily="18" charset="0"/>
              </a:rPr>
              <a:t> Using </a:t>
            </a:r>
            <a:r>
              <a:rPr lang="en-US" sz="2800" b="1" dirty="0" smtClean="0">
                <a:solidFill>
                  <a:schemeClr val="tx1"/>
                </a:solidFill>
                <a:latin typeface="Times New Roman" pitchFamily="18" charset="0"/>
                <a:cs typeface="Times New Roman" pitchFamily="18" charset="0"/>
              </a:rPr>
              <a:t>Experimental </a:t>
            </a:r>
            <a:br>
              <a:rPr lang="en-US" sz="2800" b="1" dirty="0" smtClean="0">
                <a:solidFill>
                  <a:schemeClr val="tx1"/>
                </a:solidFill>
                <a:latin typeface="Times New Roman" pitchFamily="18" charset="0"/>
                <a:cs typeface="Times New Roman" pitchFamily="18" charset="0"/>
              </a:rPr>
            </a:br>
            <a:r>
              <a:rPr lang="en-US" sz="2800" b="1" dirty="0" smtClean="0">
                <a:solidFill>
                  <a:schemeClr val="tx1"/>
                </a:solidFill>
                <a:latin typeface="Times New Roman" pitchFamily="18" charset="0"/>
                <a:cs typeface="Times New Roman" pitchFamily="18" charset="0"/>
              </a:rPr>
              <a:t>Factorial Design</a:t>
            </a:r>
            <a:endParaRPr lang="en-US" sz="2800" dirty="0">
              <a:solidFill>
                <a:schemeClr val="tx1"/>
              </a:solidFill>
              <a:latin typeface="Times New Roman" pitchFamily="18" charset="0"/>
              <a:cs typeface="Times New Roman" pitchFamily="18" charset="0"/>
            </a:endParaRPr>
          </a:p>
        </p:txBody>
      </p:sp>
      <p:graphicFrame>
        <p:nvGraphicFramePr>
          <p:cNvPr id="4" name="Diagram 3"/>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568355205"/>
              </p:ext>
            </p:extLst>
          </p:nvPr>
        </p:nvGraphicFramePr>
        <p:xfrm>
          <a:off x="1524000" y="1752600"/>
          <a:ext cx="7010400" cy="4876800"/>
        </p:xfrm>
        <a:graphic>
          <a:graphicData uri="http://schemas.openxmlformats.org/drawingml/2006/diagram">
            <a:relIds xmlns:dgm="http://schemas.openxmlformats.org/drawingml/2006/diagram" xmlns:r="http://schemas.openxmlformats.org/officeDocument/2006/relationships" r:dm="rId4" r:lo="rId5" r:qs="rId6" r:cs="rId7"/>
          </a:graphicData>
        </a:graphic>
      </p:graphicFrame>
      <p:pic>
        <p:nvPicPr>
          <p:cNvPr id="6" name="Picture 5"/>
          <p:cNvPicPr>
            <a:picLocks noChangeAspect="1" noChangeArrowheads="1"/>
          </p:cNvPicPr>
          <p:nvPr/>
        </p:nvPicPr>
        <p:blipFill>
          <a:blip r:embed="rId8" cstate="print"/>
          <a:srcRect/>
          <a:stretch>
            <a:fillRect/>
          </a:stretch>
        </p:blipFill>
        <p:spPr bwMode="auto">
          <a:xfrm>
            <a:off x="7772400" y="0"/>
            <a:ext cx="1224305" cy="1295400"/>
          </a:xfrm>
          <a:prstGeom prst="rect">
            <a:avLst/>
          </a:prstGeom>
          <a:noFill/>
          <a:ln w="9525">
            <a:noFill/>
            <a:miter lim="800000"/>
            <a:headEnd/>
            <a:tailEnd/>
          </a:ln>
        </p:spPr>
      </p:pic>
    </p:spTree>
    <p:custDataLst>
      <p:tags r:id="rId1"/>
    </p:custDataLst>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52053498"/>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advTm="39621">
        <p:push dir="u"/>
      </p:transition>
    </mc:Choice>
    <mc:Fallback>
      <mp:transition xmlns:mp="http://schemas.microsoft.com/office/mac/powerpoint/2008/main" advTm="39621"/>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74638"/>
            <a:ext cx="8763000" cy="1143000"/>
          </a:xfrm>
        </p:spPr>
        <p:txBody>
          <a:bodyPr>
            <a:noAutofit/>
          </a:bodyPr>
          <a:lstStyle/>
          <a:p>
            <a:pPr lvl="0" algn="ctr"/>
            <a:r>
              <a:rPr lang="en-US" sz="2800" dirty="0">
                <a:solidFill>
                  <a:schemeClr val="tx1"/>
                </a:solidFill>
                <a:latin typeface="Cambria" panose="02040503050406030204" pitchFamily="18" charset="0"/>
                <a:cs typeface="Times New Roman" pitchFamily="18" charset="0"/>
              </a:rPr>
              <a:t>1- </a:t>
            </a:r>
            <a:r>
              <a:rPr lang="en-US" sz="2800" dirty="0" smtClean="0">
                <a:solidFill>
                  <a:schemeClr val="tx1"/>
                </a:solidFill>
                <a:latin typeface="Cambria" panose="02040503050406030204" pitchFamily="18" charset="0"/>
                <a:cs typeface="Times New Roman" pitchFamily="18" charset="0"/>
              </a:rPr>
              <a:t>Screening for 11 Variables Affecting the Biosurfactants Production</a:t>
            </a:r>
            <a:r>
              <a:rPr lang="en-US" sz="2800" dirty="0" smtClean="0">
                <a:solidFill>
                  <a:schemeClr val="tx1"/>
                </a:solidFill>
                <a:latin typeface="Cambria" panose="02040503050406030204" pitchFamily="18" charset="0"/>
                <a:cs typeface="Times New Roman" pitchFamily="18" charset="0"/>
              </a:rPr>
              <a:t> in </a:t>
            </a:r>
            <a:r>
              <a:rPr lang="en-US" sz="2800" dirty="0">
                <a:solidFill>
                  <a:schemeClr val="tx1"/>
                </a:solidFill>
                <a:latin typeface="Cambria" panose="02040503050406030204" pitchFamily="18" charset="0"/>
                <a:cs typeface="Times New Roman" pitchFamily="18" charset="0"/>
              </a:rPr>
              <a:t>2 Different Levels </a:t>
            </a:r>
            <a:r>
              <a:rPr lang="en-US" sz="2800" dirty="0" smtClean="0">
                <a:solidFill>
                  <a:schemeClr val="tx1"/>
                </a:solidFill>
                <a:latin typeface="Cambria" panose="02040503050406030204" pitchFamily="18" charset="0"/>
                <a:cs typeface="Times New Roman" pitchFamily="18" charset="0"/>
              </a:rPr>
              <a:t>Using </a:t>
            </a:r>
            <a:r>
              <a:rPr lang="en-US" sz="2800" dirty="0" err="1" smtClean="0">
                <a:solidFill>
                  <a:schemeClr val="tx1"/>
                </a:solidFill>
                <a:latin typeface="Cambria" panose="02040503050406030204" pitchFamily="18" charset="0"/>
                <a:cs typeface="Times New Roman" pitchFamily="18" charset="0"/>
              </a:rPr>
              <a:t>Plackett-Burman</a:t>
            </a:r>
            <a:r>
              <a:rPr lang="en-US" sz="2800" dirty="0" smtClean="0">
                <a:solidFill>
                  <a:schemeClr val="tx1"/>
                </a:solidFill>
                <a:latin typeface="Cambria" panose="02040503050406030204" pitchFamily="18" charset="0"/>
                <a:cs typeface="Times New Roman" pitchFamily="18" charset="0"/>
              </a:rPr>
              <a:t> Design</a:t>
            </a:r>
            <a:r>
              <a:rPr lang="en-US" sz="2800" dirty="0">
                <a:solidFill>
                  <a:schemeClr val="tx1"/>
                </a:solidFill>
                <a:latin typeface="Cambria" panose="02040503050406030204" pitchFamily="18" charset="0"/>
                <a:cs typeface="Times New Roman" pitchFamily="18" charset="0"/>
              </a:rPr>
              <a:t/>
            </a:r>
            <a:br>
              <a:rPr lang="en-US" sz="2800" dirty="0">
                <a:solidFill>
                  <a:schemeClr val="tx1"/>
                </a:solidFill>
                <a:latin typeface="Cambria" panose="02040503050406030204" pitchFamily="18" charset="0"/>
                <a:cs typeface="Times New Roman" pitchFamily="18" charset="0"/>
              </a:rPr>
            </a:br>
            <a:endParaRPr lang="en-US" sz="2800" dirty="0">
              <a:solidFill>
                <a:schemeClr val="tx1"/>
              </a:solidFill>
              <a:latin typeface="Cambria" panose="02040503050406030204" pitchFamily="18" charset="0"/>
            </a:endParaRPr>
          </a:p>
        </p:txBody>
      </p:sp>
      <p:graphicFrame>
        <p:nvGraphicFramePr>
          <p:cNvPr id="2" name="Table 1"/>
          <p:cNvGraphicFramePr>
            <a:graphicFrameLocks noGrp="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76098132"/>
              </p:ext>
            </p:extLst>
          </p:nvPr>
        </p:nvGraphicFramePr>
        <p:xfrm>
          <a:off x="1066800" y="1600200"/>
          <a:ext cx="7543800" cy="4635500"/>
        </p:xfrm>
        <a:graphic>
          <a:graphicData uri="http://schemas.openxmlformats.org/drawingml/2006/table">
            <a:tbl>
              <a:tblPr firstRow="1" firstCol="1" bandRow="1">
                <a:tableStyleId>{5C22544A-7EE6-4342-B048-85BDC9FD1C3A}</a:tableStyleId>
              </a:tblPr>
              <a:tblGrid>
                <a:gridCol w="1212361"/>
                <a:gridCol w="1743808"/>
                <a:gridCol w="2325076"/>
                <a:gridCol w="2262555"/>
              </a:tblGrid>
              <a:tr h="552450">
                <a:tc>
                  <a:txBody>
                    <a:bodyPr/>
                    <a:lstStyle/>
                    <a:p>
                      <a:pPr marL="57150" marR="0" algn="ctr">
                        <a:spcBef>
                          <a:spcPts val="0"/>
                        </a:spcBef>
                        <a:spcAft>
                          <a:spcPts val="0"/>
                        </a:spcAft>
                        <a:tabLst>
                          <a:tab pos="342900" algn="l"/>
                        </a:tabLst>
                      </a:pPr>
                      <a:r>
                        <a:rPr lang="en-US" sz="1600" dirty="0">
                          <a:effectLst/>
                          <a:latin typeface="Cambria" panose="02040503050406030204" pitchFamily="18" charset="0"/>
                        </a:rPr>
                        <a:t>Variables</a:t>
                      </a:r>
                      <a:endParaRPr lang="en-US" sz="1600" dirty="0">
                        <a:effectLst/>
                        <a:latin typeface="Cambria" panose="02040503050406030204" pitchFamily="18" charset="0"/>
                        <a:ea typeface="Times New Roman"/>
                      </a:endParaRPr>
                    </a:p>
                  </a:txBody>
                  <a:tcPr anchor="ctr"/>
                </a:tc>
                <a:tc>
                  <a:txBody>
                    <a:bodyPr/>
                    <a:lstStyle/>
                    <a:p>
                      <a:pPr marL="57150" marR="0" algn="ctr">
                        <a:spcBef>
                          <a:spcPts val="0"/>
                        </a:spcBef>
                        <a:spcAft>
                          <a:spcPts val="0"/>
                        </a:spcAft>
                        <a:tabLst>
                          <a:tab pos="342900" algn="l"/>
                        </a:tabLst>
                      </a:pPr>
                      <a:r>
                        <a:rPr lang="en-US" sz="1600">
                          <a:effectLst/>
                          <a:latin typeface="Cambria" panose="02040503050406030204" pitchFamily="18" charset="0"/>
                        </a:rPr>
                        <a:t>Variables name</a:t>
                      </a:r>
                      <a:endParaRPr lang="en-US" sz="1600">
                        <a:effectLst/>
                        <a:latin typeface="Cambria" panose="02040503050406030204" pitchFamily="18" charset="0"/>
                        <a:ea typeface="Times New Roman"/>
                      </a:endParaRPr>
                    </a:p>
                  </a:txBody>
                  <a:tcPr anchor="ctr"/>
                </a:tc>
                <a:tc>
                  <a:txBody>
                    <a:bodyPr/>
                    <a:lstStyle/>
                    <a:p>
                      <a:pPr marL="57150" marR="0" algn="ctr">
                        <a:spcBef>
                          <a:spcPts val="0"/>
                        </a:spcBef>
                        <a:spcAft>
                          <a:spcPts val="0"/>
                        </a:spcAft>
                        <a:tabLst>
                          <a:tab pos="342900" algn="l"/>
                        </a:tabLst>
                      </a:pPr>
                      <a:r>
                        <a:rPr lang="en-US" sz="1600" dirty="0">
                          <a:effectLst/>
                          <a:latin typeface="Cambria" panose="02040503050406030204" pitchFamily="18" charset="0"/>
                        </a:rPr>
                        <a:t>Low level (-1)</a:t>
                      </a:r>
                      <a:endParaRPr lang="en-US" sz="1600" dirty="0">
                        <a:effectLst/>
                        <a:latin typeface="Cambria" panose="02040503050406030204" pitchFamily="18" charset="0"/>
                        <a:ea typeface="Times New Roman"/>
                      </a:endParaRPr>
                    </a:p>
                  </a:txBody>
                  <a:tcPr anchor="ctr"/>
                </a:tc>
                <a:tc>
                  <a:txBody>
                    <a:bodyPr/>
                    <a:lstStyle/>
                    <a:p>
                      <a:pPr marL="57150" marR="0" algn="ctr">
                        <a:spcBef>
                          <a:spcPts val="0"/>
                        </a:spcBef>
                        <a:spcAft>
                          <a:spcPts val="0"/>
                        </a:spcAft>
                        <a:tabLst>
                          <a:tab pos="342900" algn="l"/>
                        </a:tabLst>
                      </a:pPr>
                      <a:r>
                        <a:rPr lang="en-US" sz="1600" dirty="0">
                          <a:effectLst/>
                          <a:latin typeface="Cambria" panose="02040503050406030204" pitchFamily="18" charset="0"/>
                        </a:rPr>
                        <a:t>High level (+1)</a:t>
                      </a:r>
                      <a:endParaRPr lang="en-US" sz="1600" dirty="0">
                        <a:effectLst/>
                        <a:latin typeface="Cambria" panose="02040503050406030204" pitchFamily="18" charset="0"/>
                        <a:ea typeface="Times New Roman"/>
                      </a:endParaRPr>
                    </a:p>
                  </a:txBody>
                  <a:tcPr anchor="ctr"/>
                </a:tc>
              </a:tr>
              <a:tr h="552450">
                <a:tc>
                  <a:txBody>
                    <a:bodyPr/>
                    <a:lstStyle/>
                    <a:p>
                      <a:pPr marL="57150" marR="0" algn="ctr">
                        <a:spcBef>
                          <a:spcPts val="0"/>
                        </a:spcBef>
                        <a:spcAft>
                          <a:spcPts val="0"/>
                        </a:spcAft>
                        <a:tabLst>
                          <a:tab pos="342900" algn="l"/>
                        </a:tabLst>
                      </a:pPr>
                      <a:r>
                        <a:rPr lang="en-US" sz="1600">
                          <a:effectLst/>
                          <a:latin typeface="Cambria" panose="02040503050406030204" pitchFamily="18" charset="0"/>
                        </a:rPr>
                        <a:t>F1</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dirty="0">
                          <a:effectLst/>
                          <a:latin typeface="Cambria" panose="02040503050406030204" pitchFamily="18" charset="0"/>
                        </a:rPr>
                        <a:t>Inoculum size</a:t>
                      </a:r>
                      <a:endParaRPr lang="en-US" sz="1600" dirty="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10</a:t>
                      </a:r>
                      <a:r>
                        <a:rPr lang="en-US" sz="1600" baseline="30000">
                          <a:effectLst/>
                          <a:latin typeface="Cambria" panose="02040503050406030204" pitchFamily="18" charset="0"/>
                        </a:rPr>
                        <a:t>5</a:t>
                      </a:r>
                      <a:r>
                        <a:rPr lang="en-US" sz="1600">
                          <a:effectLst/>
                          <a:latin typeface="Cambria" panose="02040503050406030204" pitchFamily="18" charset="0"/>
                        </a:rPr>
                        <a:t> cell/mL</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10</a:t>
                      </a:r>
                      <a:r>
                        <a:rPr lang="en-US" sz="1600" baseline="30000">
                          <a:effectLst/>
                          <a:latin typeface="Cambria" panose="02040503050406030204" pitchFamily="18" charset="0"/>
                        </a:rPr>
                        <a:t>6</a:t>
                      </a:r>
                      <a:r>
                        <a:rPr lang="en-US" sz="1600">
                          <a:effectLst/>
                          <a:latin typeface="Cambria" panose="02040503050406030204" pitchFamily="18" charset="0"/>
                        </a:rPr>
                        <a:t> cell/mL</a:t>
                      </a:r>
                      <a:endParaRPr lang="en-US" sz="1600">
                        <a:effectLst/>
                        <a:latin typeface="Cambria" panose="02040503050406030204" pitchFamily="18" charset="0"/>
                        <a:ea typeface="Times New Roman"/>
                      </a:endParaRPr>
                    </a:p>
                  </a:txBody>
                  <a:tcPr anchor="ctr"/>
                </a:tc>
              </a:tr>
              <a:tr h="331470">
                <a:tc>
                  <a:txBody>
                    <a:bodyPr/>
                    <a:lstStyle/>
                    <a:p>
                      <a:pPr marL="57150" marR="0" algn="ctr">
                        <a:spcBef>
                          <a:spcPts val="0"/>
                        </a:spcBef>
                        <a:spcAft>
                          <a:spcPts val="0"/>
                        </a:spcAft>
                        <a:tabLst>
                          <a:tab pos="342900" algn="l"/>
                        </a:tabLst>
                      </a:pPr>
                      <a:r>
                        <a:rPr lang="en-US" sz="1600">
                          <a:effectLst/>
                          <a:latin typeface="Cambria" panose="02040503050406030204" pitchFamily="18" charset="0"/>
                        </a:rPr>
                        <a:t>F2</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Temperature</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30°C</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37°C</a:t>
                      </a:r>
                      <a:endParaRPr lang="en-US" sz="1600">
                        <a:effectLst/>
                        <a:latin typeface="Cambria" panose="02040503050406030204" pitchFamily="18" charset="0"/>
                        <a:ea typeface="Times New Roman"/>
                      </a:endParaRPr>
                    </a:p>
                  </a:txBody>
                  <a:tcPr anchor="ctr"/>
                </a:tc>
              </a:tr>
              <a:tr h="331470">
                <a:tc>
                  <a:txBody>
                    <a:bodyPr/>
                    <a:lstStyle/>
                    <a:p>
                      <a:pPr marL="57150" marR="0" algn="ctr">
                        <a:spcBef>
                          <a:spcPts val="0"/>
                        </a:spcBef>
                        <a:spcAft>
                          <a:spcPts val="0"/>
                        </a:spcAft>
                        <a:tabLst>
                          <a:tab pos="342900" algn="l"/>
                        </a:tabLst>
                      </a:pPr>
                      <a:r>
                        <a:rPr lang="en-US" sz="1600" dirty="0">
                          <a:effectLst/>
                          <a:latin typeface="Cambria" panose="02040503050406030204" pitchFamily="18" charset="0"/>
                        </a:rPr>
                        <a:t>F3</a:t>
                      </a:r>
                      <a:endParaRPr lang="en-US" sz="1600" dirty="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dirty="0">
                          <a:solidFill>
                            <a:srgbClr val="FF0000"/>
                          </a:solidFill>
                          <a:effectLst/>
                          <a:latin typeface="Cambria" panose="02040503050406030204" pitchFamily="18" charset="0"/>
                        </a:rPr>
                        <a:t>pH</a:t>
                      </a:r>
                      <a:endParaRPr lang="en-US" sz="1600" dirty="0">
                        <a:solidFill>
                          <a:srgbClr val="FF0000"/>
                        </a:solidFill>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6.5</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7.5</a:t>
                      </a:r>
                      <a:endParaRPr lang="en-US" sz="1600">
                        <a:effectLst/>
                        <a:latin typeface="Cambria" panose="02040503050406030204" pitchFamily="18" charset="0"/>
                        <a:ea typeface="Times New Roman"/>
                      </a:endParaRPr>
                    </a:p>
                  </a:txBody>
                  <a:tcPr anchor="ctr"/>
                </a:tc>
              </a:tr>
              <a:tr h="331470">
                <a:tc>
                  <a:txBody>
                    <a:bodyPr/>
                    <a:lstStyle/>
                    <a:p>
                      <a:pPr marL="57150" marR="0" algn="ctr">
                        <a:spcBef>
                          <a:spcPts val="0"/>
                        </a:spcBef>
                        <a:spcAft>
                          <a:spcPts val="0"/>
                        </a:spcAft>
                        <a:tabLst>
                          <a:tab pos="342900" algn="l"/>
                        </a:tabLst>
                      </a:pPr>
                      <a:r>
                        <a:rPr lang="en-US" sz="1600">
                          <a:effectLst/>
                          <a:latin typeface="Cambria" panose="02040503050406030204" pitchFamily="18" charset="0"/>
                        </a:rPr>
                        <a:t>F4</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dirty="0">
                          <a:solidFill>
                            <a:srgbClr val="FF0000"/>
                          </a:solidFill>
                          <a:effectLst/>
                          <a:latin typeface="Cambria" panose="02040503050406030204" pitchFamily="18" charset="0"/>
                        </a:rPr>
                        <a:t>Glucose</a:t>
                      </a:r>
                      <a:endParaRPr lang="en-US" sz="1600" dirty="0">
                        <a:solidFill>
                          <a:srgbClr val="FF0000"/>
                        </a:solidFill>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0.5 %</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2 g%</a:t>
                      </a:r>
                      <a:endParaRPr lang="en-US" sz="1600">
                        <a:effectLst/>
                        <a:latin typeface="Cambria" panose="02040503050406030204" pitchFamily="18" charset="0"/>
                        <a:ea typeface="Times New Roman"/>
                      </a:endParaRPr>
                    </a:p>
                  </a:txBody>
                  <a:tcPr anchor="ctr"/>
                </a:tc>
              </a:tr>
              <a:tr h="331470">
                <a:tc>
                  <a:txBody>
                    <a:bodyPr/>
                    <a:lstStyle/>
                    <a:p>
                      <a:pPr marL="57150" marR="0" algn="ctr">
                        <a:spcBef>
                          <a:spcPts val="0"/>
                        </a:spcBef>
                        <a:spcAft>
                          <a:spcPts val="0"/>
                        </a:spcAft>
                        <a:tabLst>
                          <a:tab pos="342900" algn="l"/>
                        </a:tabLst>
                      </a:pPr>
                      <a:r>
                        <a:rPr lang="en-US" sz="1600">
                          <a:effectLst/>
                          <a:latin typeface="Cambria" panose="02040503050406030204" pitchFamily="18" charset="0"/>
                        </a:rPr>
                        <a:t>F5</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dirty="0">
                          <a:solidFill>
                            <a:srgbClr val="000000"/>
                          </a:solidFill>
                          <a:effectLst/>
                          <a:latin typeface="Cambria" panose="02040503050406030204" pitchFamily="18" charset="0"/>
                        </a:rPr>
                        <a:t>Glycerol</a:t>
                      </a:r>
                      <a:endParaRPr lang="en-US" sz="1600" dirty="0">
                        <a:solidFill>
                          <a:srgbClr val="000000"/>
                        </a:solidFill>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0.5 %</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2 g%</a:t>
                      </a:r>
                      <a:endParaRPr lang="en-US" sz="1600">
                        <a:effectLst/>
                        <a:latin typeface="Cambria" panose="02040503050406030204" pitchFamily="18" charset="0"/>
                        <a:ea typeface="Times New Roman"/>
                      </a:endParaRPr>
                    </a:p>
                  </a:txBody>
                  <a:tcPr anchor="ctr"/>
                </a:tc>
              </a:tr>
              <a:tr h="331470">
                <a:tc>
                  <a:txBody>
                    <a:bodyPr/>
                    <a:lstStyle/>
                    <a:p>
                      <a:pPr marL="57150" marR="0" algn="ctr">
                        <a:spcBef>
                          <a:spcPts val="0"/>
                        </a:spcBef>
                        <a:spcAft>
                          <a:spcPts val="0"/>
                        </a:spcAft>
                        <a:tabLst>
                          <a:tab pos="342900" algn="l"/>
                        </a:tabLst>
                      </a:pPr>
                      <a:r>
                        <a:rPr lang="en-US" sz="1600">
                          <a:effectLst/>
                          <a:latin typeface="Cambria" panose="02040503050406030204" pitchFamily="18" charset="0"/>
                        </a:rPr>
                        <a:t>F6</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dirty="0">
                          <a:solidFill>
                            <a:srgbClr val="000000"/>
                          </a:solidFill>
                          <a:effectLst/>
                          <a:latin typeface="Cambria" panose="02040503050406030204" pitchFamily="18" charset="0"/>
                        </a:rPr>
                        <a:t>Yeast extract</a:t>
                      </a:r>
                      <a:endParaRPr lang="en-US" sz="1600" dirty="0">
                        <a:solidFill>
                          <a:srgbClr val="000000"/>
                        </a:solidFill>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0.01 g%</a:t>
                      </a:r>
                      <a:endParaRPr lang="en-US" sz="1600">
                        <a:effectLst/>
                        <a:latin typeface="Cambria" panose="02040503050406030204" pitchFamily="18" charset="0"/>
                        <a:ea typeface="Times New Roman"/>
                      </a:endParaRPr>
                    </a:p>
                  </a:txBody>
                  <a:tcPr anchor="ctr"/>
                </a:tc>
              </a:tr>
              <a:tr h="331470">
                <a:tc>
                  <a:txBody>
                    <a:bodyPr/>
                    <a:lstStyle/>
                    <a:p>
                      <a:pPr marL="57150" marR="0" algn="ctr">
                        <a:spcBef>
                          <a:spcPts val="0"/>
                        </a:spcBef>
                        <a:spcAft>
                          <a:spcPts val="0"/>
                        </a:spcAft>
                        <a:tabLst>
                          <a:tab pos="342900" algn="l"/>
                        </a:tabLst>
                      </a:pPr>
                      <a:r>
                        <a:rPr lang="en-US" sz="1600">
                          <a:effectLst/>
                          <a:latin typeface="Cambria" panose="02040503050406030204" pitchFamily="18" charset="0"/>
                        </a:rPr>
                        <a:t>F7</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Peptone</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0.01 g%</a:t>
                      </a:r>
                      <a:endParaRPr lang="en-US" sz="1600">
                        <a:effectLst/>
                        <a:latin typeface="Cambria" panose="02040503050406030204" pitchFamily="18" charset="0"/>
                        <a:ea typeface="Times New Roman"/>
                      </a:endParaRPr>
                    </a:p>
                  </a:txBody>
                  <a:tcPr anchor="ctr"/>
                </a:tc>
              </a:tr>
              <a:tr h="331470">
                <a:tc>
                  <a:txBody>
                    <a:bodyPr/>
                    <a:lstStyle/>
                    <a:p>
                      <a:pPr marL="57150" marR="0" algn="ctr">
                        <a:spcBef>
                          <a:spcPts val="0"/>
                        </a:spcBef>
                        <a:spcAft>
                          <a:spcPts val="0"/>
                        </a:spcAft>
                        <a:tabLst>
                          <a:tab pos="342900" algn="l"/>
                        </a:tabLst>
                      </a:pPr>
                      <a:r>
                        <a:rPr lang="en-US" sz="1600">
                          <a:effectLst/>
                          <a:latin typeface="Cambria" panose="02040503050406030204" pitchFamily="18" charset="0"/>
                        </a:rPr>
                        <a:t>F8</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dirty="0">
                          <a:solidFill>
                            <a:schemeClr val="tx1"/>
                          </a:solidFill>
                          <a:effectLst/>
                          <a:latin typeface="Cambria" panose="02040503050406030204" pitchFamily="18" charset="0"/>
                        </a:rPr>
                        <a:t>NH</a:t>
                      </a:r>
                      <a:r>
                        <a:rPr lang="en-US" sz="1600" baseline="-25000" dirty="0">
                          <a:solidFill>
                            <a:schemeClr val="tx1"/>
                          </a:solidFill>
                          <a:effectLst/>
                          <a:latin typeface="Cambria" panose="02040503050406030204" pitchFamily="18" charset="0"/>
                        </a:rPr>
                        <a:t>4</a:t>
                      </a:r>
                      <a:r>
                        <a:rPr lang="en-US" sz="1600" dirty="0">
                          <a:solidFill>
                            <a:schemeClr val="tx1"/>
                          </a:solidFill>
                          <a:effectLst/>
                          <a:latin typeface="Cambria" panose="02040503050406030204" pitchFamily="18" charset="0"/>
                        </a:rPr>
                        <a:t>Cl</a:t>
                      </a:r>
                      <a:endParaRPr lang="en-US" sz="1600" dirty="0">
                        <a:solidFill>
                          <a:schemeClr val="tx1"/>
                        </a:solidFill>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0.02 g%</a:t>
                      </a:r>
                      <a:endParaRPr lang="en-US" sz="1600">
                        <a:effectLst/>
                        <a:latin typeface="Cambria" panose="02040503050406030204" pitchFamily="18" charset="0"/>
                        <a:ea typeface="Times New Roman"/>
                      </a:endParaRPr>
                    </a:p>
                  </a:txBody>
                  <a:tcPr anchor="ctr"/>
                </a:tc>
              </a:tr>
              <a:tr h="331470">
                <a:tc>
                  <a:txBody>
                    <a:bodyPr/>
                    <a:lstStyle/>
                    <a:p>
                      <a:pPr marL="57150" marR="0" algn="ctr">
                        <a:spcBef>
                          <a:spcPts val="0"/>
                        </a:spcBef>
                        <a:spcAft>
                          <a:spcPts val="0"/>
                        </a:spcAft>
                        <a:tabLst>
                          <a:tab pos="342900" algn="l"/>
                        </a:tabLst>
                      </a:pPr>
                      <a:r>
                        <a:rPr lang="en-US" sz="1600">
                          <a:effectLst/>
                          <a:latin typeface="Cambria" panose="02040503050406030204" pitchFamily="18" charset="0"/>
                        </a:rPr>
                        <a:t>F9</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dirty="0">
                          <a:solidFill>
                            <a:srgbClr val="FF0000"/>
                          </a:solidFill>
                          <a:effectLst/>
                          <a:latin typeface="Cambria" panose="02040503050406030204" pitchFamily="18" charset="0"/>
                        </a:rPr>
                        <a:t>NH</a:t>
                      </a:r>
                      <a:r>
                        <a:rPr lang="en-US" sz="1600" baseline="-25000" dirty="0">
                          <a:solidFill>
                            <a:srgbClr val="FF0000"/>
                          </a:solidFill>
                          <a:effectLst/>
                          <a:latin typeface="Cambria" panose="02040503050406030204" pitchFamily="18" charset="0"/>
                        </a:rPr>
                        <a:t>4</a:t>
                      </a:r>
                      <a:r>
                        <a:rPr lang="en-US" sz="1600" dirty="0">
                          <a:solidFill>
                            <a:srgbClr val="FF0000"/>
                          </a:solidFill>
                          <a:effectLst/>
                          <a:latin typeface="Cambria" panose="02040503050406030204" pitchFamily="18" charset="0"/>
                        </a:rPr>
                        <a:t>NO</a:t>
                      </a:r>
                      <a:r>
                        <a:rPr lang="en-US" sz="1600" baseline="-25000" dirty="0">
                          <a:solidFill>
                            <a:srgbClr val="FF0000"/>
                          </a:solidFill>
                          <a:effectLst/>
                          <a:latin typeface="Cambria" panose="02040503050406030204" pitchFamily="18" charset="0"/>
                        </a:rPr>
                        <a:t>3</a:t>
                      </a:r>
                      <a:endParaRPr lang="en-US" sz="1600" dirty="0">
                        <a:solidFill>
                          <a:srgbClr val="FF0000"/>
                        </a:solidFill>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0.02 g%</a:t>
                      </a:r>
                      <a:endParaRPr lang="en-US" sz="1600">
                        <a:effectLst/>
                        <a:latin typeface="Cambria" panose="02040503050406030204" pitchFamily="18" charset="0"/>
                        <a:ea typeface="Times New Roman"/>
                      </a:endParaRPr>
                    </a:p>
                  </a:txBody>
                  <a:tcPr anchor="ctr"/>
                </a:tc>
              </a:tr>
              <a:tr h="331470">
                <a:tc>
                  <a:txBody>
                    <a:bodyPr/>
                    <a:lstStyle/>
                    <a:p>
                      <a:pPr marL="57150" marR="0" algn="ctr">
                        <a:spcBef>
                          <a:spcPts val="0"/>
                        </a:spcBef>
                        <a:spcAft>
                          <a:spcPts val="0"/>
                        </a:spcAft>
                        <a:tabLst>
                          <a:tab pos="342900" algn="l"/>
                        </a:tabLst>
                      </a:pPr>
                      <a:r>
                        <a:rPr lang="en-US" sz="1600">
                          <a:effectLst/>
                          <a:latin typeface="Cambria" panose="02040503050406030204" pitchFamily="18" charset="0"/>
                        </a:rPr>
                        <a:t>F10</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(NH</a:t>
                      </a:r>
                      <a:r>
                        <a:rPr lang="en-US" sz="1600" baseline="-25000">
                          <a:effectLst/>
                          <a:latin typeface="Cambria" panose="02040503050406030204" pitchFamily="18" charset="0"/>
                        </a:rPr>
                        <a:t>4</a:t>
                      </a:r>
                      <a:r>
                        <a:rPr lang="en-US" sz="1600">
                          <a:effectLst/>
                          <a:latin typeface="Cambria" panose="02040503050406030204" pitchFamily="18" charset="0"/>
                        </a:rPr>
                        <a:t>)</a:t>
                      </a:r>
                      <a:r>
                        <a:rPr lang="en-US" sz="1600" baseline="-25000">
                          <a:effectLst/>
                          <a:latin typeface="Cambria" panose="02040503050406030204" pitchFamily="18" charset="0"/>
                        </a:rPr>
                        <a:t>2</a:t>
                      </a:r>
                      <a:r>
                        <a:rPr lang="en-US" sz="1600">
                          <a:effectLst/>
                          <a:latin typeface="Cambria" panose="02040503050406030204" pitchFamily="18" charset="0"/>
                        </a:rPr>
                        <a:t>SO</a:t>
                      </a:r>
                      <a:r>
                        <a:rPr lang="en-US" sz="1600" baseline="-25000">
                          <a:effectLst/>
                          <a:latin typeface="Cambria" panose="02040503050406030204" pitchFamily="18" charset="0"/>
                        </a:rPr>
                        <a:t>4</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0.02 g%</a:t>
                      </a:r>
                      <a:endParaRPr lang="en-US" sz="1600">
                        <a:effectLst/>
                        <a:latin typeface="Cambria" panose="02040503050406030204" pitchFamily="18" charset="0"/>
                        <a:ea typeface="Times New Roman"/>
                      </a:endParaRPr>
                    </a:p>
                  </a:txBody>
                  <a:tcPr anchor="ctr"/>
                </a:tc>
              </a:tr>
              <a:tr h="331470">
                <a:tc>
                  <a:txBody>
                    <a:bodyPr/>
                    <a:lstStyle/>
                    <a:p>
                      <a:pPr marL="57150" marR="0" algn="ctr">
                        <a:spcBef>
                          <a:spcPts val="0"/>
                        </a:spcBef>
                        <a:spcAft>
                          <a:spcPts val="0"/>
                        </a:spcAft>
                        <a:tabLst>
                          <a:tab pos="342900" algn="l"/>
                        </a:tabLst>
                      </a:pPr>
                      <a:r>
                        <a:rPr lang="en-US" sz="1600" dirty="0">
                          <a:effectLst/>
                          <a:latin typeface="Cambria" panose="02040503050406030204" pitchFamily="18" charset="0"/>
                        </a:rPr>
                        <a:t>F11</a:t>
                      </a:r>
                      <a:endParaRPr lang="en-US" sz="1600" dirty="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Mineral salts</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a:effectLst/>
                          <a:latin typeface="Cambria" panose="02040503050406030204" pitchFamily="18" charset="0"/>
                        </a:rPr>
                        <a:t>0</a:t>
                      </a:r>
                      <a:endParaRPr lang="en-US" sz="1600">
                        <a:effectLst/>
                        <a:latin typeface="Cambria" panose="02040503050406030204" pitchFamily="18" charset="0"/>
                        <a:ea typeface="Times New Roman"/>
                      </a:endParaRPr>
                    </a:p>
                  </a:txBody>
                  <a:tcPr anchor="ctr"/>
                </a:tc>
                <a:tc>
                  <a:txBody>
                    <a:bodyPr/>
                    <a:lstStyle/>
                    <a:p>
                      <a:pPr marL="0" marR="0" algn="ctr">
                        <a:spcBef>
                          <a:spcPts val="0"/>
                        </a:spcBef>
                        <a:spcAft>
                          <a:spcPts val="0"/>
                        </a:spcAft>
                      </a:pPr>
                      <a:r>
                        <a:rPr lang="en-US" sz="1600" dirty="0">
                          <a:effectLst/>
                          <a:latin typeface="Cambria" panose="02040503050406030204" pitchFamily="18" charset="0"/>
                        </a:rPr>
                        <a:t>present*</a:t>
                      </a:r>
                      <a:endParaRPr lang="en-US" sz="1600" dirty="0">
                        <a:effectLst/>
                        <a:latin typeface="Cambria" panose="02040503050406030204" pitchFamily="18" charset="0"/>
                        <a:ea typeface="Times New Roman"/>
                      </a:endParaRPr>
                    </a:p>
                  </a:txBody>
                  <a:tcPr anchor="ctr"/>
                </a:tc>
              </a:tr>
            </a:tbl>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27814110"/>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74638"/>
            <a:ext cx="8763000" cy="1143000"/>
          </a:xfrm>
        </p:spPr>
        <p:txBody>
          <a:bodyPr>
            <a:noAutofit/>
          </a:bodyPr>
          <a:lstStyle/>
          <a:p>
            <a:pPr lvl="0" algn="ctr"/>
            <a:r>
              <a:rPr lang="en-US" sz="2800" dirty="0">
                <a:solidFill>
                  <a:schemeClr val="tx1"/>
                </a:solidFill>
                <a:latin typeface="Cambria" panose="02040503050406030204" pitchFamily="18" charset="0"/>
                <a:cs typeface="Times New Roman" pitchFamily="18" charset="0"/>
              </a:rPr>
              <a:t>1- </a:t>
            </a:r>
            <a:r>
              <a:rPr lang="en-US" sz="2800" dirty="0" smtClean="0">
                <a:solidFill>
                  <a:schemeClr val="tx1"/>
                </a:solidFill>
                <a:latin typeface="Cambria" panose="02040503050406030204" pitchFamily="18" charset="0"/>
                <a:cs typeface="Times New Roman" pitchFamily="18" charset="0"/>
              </a:rPr>
              <a:t>Screening for 11 Variables Affecting the </a:t>
            </a:r>
            <a:r>
              <a:rPr lang="en-US" sz="2800" dirty="0" err="1" smtClean="0">
                <a:solidFill>
                  <a:schemeClr val="tx1"/>
                </a:solidFill>
                <a:latin typeface="Cambria" panose="02040503050406030204" pitchFamily="18" charset="0"/>
                <a:cs typeface="Times New Roman" pitchFamily="18" charset="0"/>
              </a:rPr>
              <a:t>Biosurfactants</a:t>
            </a:r>
            <a:r>
              <a:rPr lang="en-US" sz="2800" dirty="0" smtClean="0">
                <a:solidFill>
                  <a:schemeClr val="tx1"/>
                </a:solidFill>
                <a:latin typeface="Cambria" panose="02040503050406030204" pitchFamily="18" charset="0"/>
                <a:cs typeface="Times New Roman" pitchFamily="18" charset="0"/>
              </a:rPr>
              <a:t> Production by B4 in </a:t>
            </a:r>
            <a:r>
              <a:rPr lang="en-US" sz="2800" dirty="0">
                <a:solidFill>
                  <a:schemeClr val="tx1"/>
                </a:solidFill>
                <a:latin typeface="Cambria" panose="02040503050406030204" pitchFamily="18" charset="0"/>
                <a:cs typeface="Times New Roman" pitchFamily="18" charset="0"/>
              </a:rPr>
              <a:t>2 Different Levels </a:t>
            </a:r>
            <a:r>
              <a:rPr lang="en-US" sz="2800" dirty="0" smtClean="0">
                <a:solidFill>
                  <a:schemeClr val="tx1"/>
                </a:solidFill>
                <a:latin typeface="Cambria" panose="02040503050406030204" pitchFamily="18" charset="0"/>
                <a:cs typeface="Times New Roman" pitchFamily="18" charset="0"/>
              </a:rPr>
              <a:t>Using </a:t>
            </a:r>
            <a:r>
              <a:rPr lang="en-US" sz="2800" dirty="0" err="1" smtClean="0">
                <a:solidFill>
                  <a:schemeClr val="tx1"/>
                </a:solidFill>
                <a:latin typeface="Cambria" panose="02040503050406030204" pitchFamily="18" charset="0"/>
                <a:cs typeface="Times New Roman" pitchFamily="18" charset="0"/>
              </a:rPr>
              <a:t>Plackett-Burman</a:t>
            </a:r>
            <a:r>
              <a:rPr lang="en-US" sz="2800" dirty="0" smtClean="0">
                <a:solidFill>
                  <a:schemeClr val="tx1"/>
                </a:solidFill>
                <a:latin typeface="Cambria" panose="02040503050406030204" pitchFamily="18" charset="0"/>
                <a:cs typeface="Times New Roman" pitchFamily="18" charset="0"/>
              </a:rPr>
              <a:t> Design</a:t>
            </a:r>
            <a:r>
              <a:rPr lang="en-US" sz="2800" dirty="0">
                <a:solidFill>
                  <a:schemeClr val="tx1"/>
                </a:solidFill>
                <a:latin typeface="Cambria" panose="02040503050406030204" pitchFamily="18" charset="0"/>
                <a:cs typeface="Times New Roman" pitchFamily="18" charset="0"/>
              </a:rPr>
              <a:t/>
            </a:r>
            <a:br>
              <a:rPr lang="en-US" sz="2800" dirty="0">
                <a:solidFill>
                  <a:schemeClr val="tx1"/>
                </a:solidFill>
                <a:latin typeface="Cambria" panose="02040503050406030204" pitchFamily="18" charset="0"/>
                <a:cs typeface="Times New Roman" pitchFamily="18" charset="0"/>
              </a:rPr>
            </a:br>
            <a:endParaRPr lang="en-US" sz="2800" dirty="0">
              <a:solidFill>
                <a:schemeClr val="tx1"/>
              </a:solidFill>
              <a:latin typeface="Cambria" panose="02040503050406030204" pitchFamily="18" charset="0"/>
            </a:endParaRPr>
          </a:p>
        </p:txBody>
      </p:sp>
      <p:graphicFrame>
        <p:nvGraphicFramePr>
          <p:cNvPr id="8" name="Table 7"/>
          <p:cNvGraphicFramePr>
            <a:graphicFrameLocks noGrp="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39292652"/>
              </p:ext>
            </p:extLst>
          </p:nvPr>
        </p:nvGraphicFramePr>
        <p:xfrm>
          <a:off x="685798" y="1600200"/>
          <a:ext cx="8382002" cy="4716564"/>
        </p:xfrm>
        <a:graphic>
          <a:graphicData uri="http://schemas.openxmlformats.org/drawingml/2006/table">
            <a:tbl>
              <a:tblPr>
                <a:tableStyleId>{5C22544A-7EE6-4342-B048-85BDC9FD1C3A}</a:tableStyleId>
              </a:tblPr>
              <a:tblGrid>
                <a:gridCol w="619378"/>
                <a:gridCol w="619378"/>
                <a:gridCol w="619378"/>
                <a:gridCol w="619378"/>
                <a:gridCol w="619378"/>
                <a:gridCol w="619378"/>
                <a:gridCol w="619378"/>
                <a:gridCol w="619378"/>
                <a:gridCol w="619378"/>
                <a:gridCol w="619378"/>
                <a:gridCol w="619378"/>
                <a:gridCol w="619378"/>
                <a:gridCol w="949466"/>
              </a:tblGrid>
              <a:tr h="398564">
                <a:tc>
                  <a:txBody>
                    <a:bodyPr/>
                    <a:lstStyle/>
                    <a:p>
                      <a:pPr marL="0" marR="0" algn="ctr">
                        <a:spcBef>
                          <a:spcPts val="0"/>
                        </a:spcBef>
                        <a:spcAft>
                          <a:spcPts val="0"/>
                        </a:spcAft>
                      </a:pPr>
                      <a:r>
                        <a:rPr lang="en-US" sz="1400" dirty="0" err="1">
                          <a:effectLst/>
                          <a:latin typeface="Cambria" panose="02040503050406030204" pitchFamily="18" charset="0"/>
                        </a:rPr>
                        <a:t>Exp</a:t>
                      </a:r>
                      <a:r>
                        <a:rPr lang="en-US" sz="1400" dirty="0">
                          <a:effectLst/>
                          <a:latin typeface="Cambria" panose="02040503050406030204" pitchFamily="18" charset="0"/>
                        </a:rPr>
                        <a:t> #</a:t>
                      </a:r>
                      <a:endParaRPr lang="en-US" sz="1400" dirty="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dirty="0">
                          <a:effectLst/>
                          <a:latin typeface="Cambria" panose="02040503050406030204" pitchFamily="18" charset="0"/>
                        </a:rPr>
                        <a:t>F1</a:t>
                      </a:r>
                      <a:endParaRPr lang="en-US" sz="1400" dirty="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F2</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F3</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dirty="0">
                          <a:effectLst/>
                          <a:latin typeface="Cambria" panose="02040503050406030204" pitchFamily="18" charset="0"/>
                        </a:rPr>
                        <a:t>F4</a:t>
                      </a:r>
                      <a:endParaRPr lang="en-US" sz="1400" dirty="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F5</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F6</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F7</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dirty="0">
                          <a:effectLst/>
                          <a:latin typeface="Cambria" panose="02040503050406030204" pitchFamily="18" charset="0"/>
                        </a:rPr>
                        <a:t>F8</a:t>
                      </a:r>
                      <a:endParaRPr lang="en-US" sz="1400" dirty="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F9</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F10</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dirty="0">
                          <a:effectLst/>
                          <a:latin typeface="Cambria" panose="02040503050406030204" pitchFamily="18" charset="0"/>
                        </a:rPr>
                        <a:t>F11</a:t>
                      </a:r>
                      <a:endParaRPr lang="en-US" sz="1400" dirty="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dirty="0">
                          <a:effectLst/>
                          <a:latin typeface="Cambria" panose="02040503050406030204" pitchFamily="18" charset="0"/>
                        </a:rPr>
                        <a:t>Response*</a:t>
                      </a:r>
                      <a:endParaRPr lang="en-US" sz="1400" dirty="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68</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2</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19</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3</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30</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4</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dirty="0">
                          <a:effectLst/>
                          <a:latin typeface="Cambria" panose="02040503050406030204" pitchFamily="18" charset="0"/>
                        </a:rPr>
                        <a:t>1</a:t>
                      </a:r>
                      <a:endParaRPr lang="en-US" sz="1400" dirty="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45</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5</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61</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6</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37</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7</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19</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8</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18</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9</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21</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10</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45</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11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dirty="0">
                          <a:effectLst/>
                          <a:latin typeface="Cambria" panose="02040503050406030204" pitchFamily="18" charset="0"/>
                        </a:rPr>
                        <a:t>1</a:t>
                      </a:r>
                      <a:endParaRPr lang="en-US" sz="1400" dirty="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20</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12</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19</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13</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39</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14</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33</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15</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46</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16</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56</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17</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45</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18</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18</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19</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22</a:t>
                      </a:r>
                      <a:endParaRPr lang="en-US" sz="1400">
                        <a:effectLst/>
                        <a:latin typeface="Cambria" panose="02040503050406030204" pitchFamily="18" charset="0"/>
                        <a:ea typeface="Times New Roman"/>
                      </a:endParaRPr>
                    </a:p>
                  </a:txBody>
                  <a:tcPr marL="68538" marR="68538" marT="0" marB="0" anchor="ctr"/>
                </a:tc>
              </a:tr>
              <a:tr h="199282">
                <a:tc>
                  <a:txBody>
                    <a:bodyPr/>
                    <a:lstStyle/>
                    <a:p>
                      <a:pPr marL="0" marR="0" algn="ctr">
                        <a:spcBef>
                          <a:spcPts val="0"/>
                        </a:spcBef>
                        <a:spcAft>
                          <a:spcPts val="0"/>
                        </a:spcAft>
                      </a:pPr>
                      <a:r>
                        <a:rPr lang="en-US" sz="1400">
                          <a:effectLst/>
                          <a:latin typeface="Cambria" panose="02040503050406030204" pitchFamily="18" charset="0"/>
                        </a:rPr>
                        <a:t>20</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38" marR="68538" marT="0" marB="0" anchor="ctr"/>
                </a:tc>
                <a:tc>
                  <a:txBody>
                    <a:bodyPr/>
                    <a:lstStyle/>
                    <a:p>
                      <a:pPr marL="0" marR="0" algn="ctr">
                        <a:spcBef>
                          <a:spcPts val="0"/>
                        </a:spcBef>
                        <a:spcAft>
                          <a:spcPts val="0"/>
                        </a:spcAft>
                      </a:pPr>
                      <a:r>
                        <a:rPr lang="en-US" sz="1400" dirty="0">
                          <a:effectLst/>
                          <a:latin typeface="Cambria" panose="02040503050406030204" pitchFamily="18" charset="0"/>
                        </a:rPr>
                        <a:t>78</a:t>
                      </a:r>
                      <a:endParaRPr lang="en-US" sz="1400" dirty="0">
                        <a:effectLst/>
                        <a:latin typeface="Cambria" panose="02040503050406030204" pitchFamily="18" charset="0"/>
                        <a:ea typeface="Times New Roman"/>
                      </a:endParaRPr>
                    </a:p>
                  </a:txBody>
                  <a:tcPr marL="68538" marR="68538" marT="0" marB="0" anchor="ctr"/>
                </a:tc>
              </a:tr>
            </a:tbl>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27814110"/>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grayscl/>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124" t="5119" r="1491" b="4800"/>
          <a:stretch>
            <a:fillRect/>
          </a:stretch>
        </p:blipFill>
        <p:spPr bwMode="auto">
          <a:xfrm>
            <a:off x="0" y="1752600"/>
            <a:ext cx="9144000" cy="4267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3" name="Title 2"/>
          <p:cNvSpPr>
            <a:spLocks noGrp="1"/>
          </p:cNvSpPr>
          <p:nvPr>
            <p:ph type="title"/>
          </p:nvPr>
        </p:nvSpPr>
        <p:spPr>
          <a:xfrm>
            <a:off x="228600" y="914400"/>
            <a:ext cx="8763000" cy="1143000"/>
          </a:xfrm>
        </p:spPr>
        <p:txBody>
          <a:bodyPr>
            <a:noAutofit/>
          </a:bodyPr>
          <a:lstStyle/>
          <a:p>
            <a:pPr lvl="0"/>
            <a:r>
              <a:rPr lang="en-US" sz="2800" dirty="0">
                <a:solidFill>
                  <a:schemeClr val="tx1"/>
                </a:solidFill>
                <a:latin typeface="Cambria" panose="02040503050406030204" pitchFamily="18" charset="0"/>
                <a:cs typeface="Times New Roman" pitchFamily="18" charset="0"/>
              </a:rPr>
              <a:t>1- </a:t>
            </a:r>
            <a:r>
              <a:rPr lang="en-US" sz="2800" dirty="0" smtClean="0">
                <a:solidFill>
                  <a:schemeClr val="tx1"/>
                </a:solidFill>
                <a:latin typeface="Cambria" panose="02040503050406030204" pitchFamily="18" charset="0"/>
                <a:cs typeface="Times New Roman" pitchFamily="18" charset="0"/>
              </a:rPr>
              <a:t>Screening for 11 Variables Affecting the Biosurfactants Production by</a:t>
            </a:r>
            <a:r>
              <a:rPr lang="en-US" sz="2800" dirty="0" smtClean="0">
                <a:solidFill>
                  <a:schemeClr val="tx1"/>
                </a:solidFill>
                <a:latin typeface="Cambria" panose="02040503050406030204" pitchFamily="18" charset="0"/>
                <a:cs typeface="Times New Roman" pitchFamily="18" charset="0"/>
              </a:rPr>
              <a:t> tested Bacillus </a:t>
            </a:r>
            <a:r>
              <a:rPr lang="en-US" sz="2800" dirty="0" smtClean="0">
                <a:solidFill>
                  <a:schemeClr val="tx1"/>
                </a:solidFill>
                <a:latin typeface="Cambria" panose="02040503050406030204" pitchFamily="18" charset="0"/>
                <a:cs typeface="Times New Roman" pitchFamily="18" charset="0"/>
              </a:rPr>
              <a:t>in </a:t>
            </a:r>
            <a:r>
              <a:rPr lang="en-US" sz="2800" dirty="0">
                <a:solidFill>
                  <a:schemeClr val="tx1"/>
                </a:solidFill>
                <a:latin typeface="Cambria" panose="02040503050406030204" pitchFamily="18" charset="0"/>
                <a:cs typeface="Times New Roman" pitchFamily="18" charset="0"/>
              </a:rPr>
              <a:t>2</a:t>
            </a:r>
            <a:r>
              <a:rPr lang="en-US" sz="2800" dirty="0" smtClean="0">
                <a:solidFill>
                  <a:schemeClr val="tx1"/>
                </a:solidFill>
                <a:latin typeface="Cambria" panose="02040503050406030204" pitchFamily="18" charset="0"/>
                <a:cs typeface="Times New Roman" pitchFamily="18" charset="0"/>
              </a:rPr>
              <a:t> </a:t>
            </a:r>
            <a:br>
              <a:rPr lang="en-US" sz="2800" dirty="0" smtClean="0">
                <a:solidFill>
                  <a:schemeClr val="tx1"/>
                </a:solidFill>
                <a:latin typeface="Cambria" panose="02040503050406030204" pitchFamily="18" charset="0"/>
                <a:cs typeface="Times New Roman" pitchFamily="18" charset="0"/>
              </a:rPr>
            </a:br>
            <a:r>
              <a:rPr lang="en-US" sz="2800" dirty="0" smtClean="0">
                <a:solidFill>
                  <a:schemeClr val="tx1"/>
                </a:solidFill>
                <a:latin typeface="Cambria" panose="02040503050406030204" pitchFamily="18" charset="0"/>
                <a:cs typeface="Times New Roman" pitchFamily="18" charset="0"/>
              </a:rPr>
              <a:t>Different </a:t>
            </a:r>
            <a:r>
              <a:rPr lang="en-US" sz="2800" dirty="0">
                <a:solidFill>
                  <a:schemeClr val="tx1"/>
                </a:solidFill>
                <a:latin typeface="Cambria" panose="02040503050406030204" pitchFamily="18" charset="0"/>
                <a:cs typeface="Times New Roman" pitchFamily="18" charset="0"/>
              </a:rPr>
              <a:t>Levels </a:t>
            </a:r>
            <a:r>
              <a:rPr lang="en-US" sz="2800" dirty="0" smtClean="0">
                <a:solidFill>
                  <a:schemeClr val="tx1"/>
                </a:solidFill>
                <a:latin typeface="Cambria" panose="02040503050406030204" pitchFamily="18" charset="0"/>
                <a:cs typeface="Times New Roman" pitchFamily="18" charset="0"/>
              </a:rPr>
              <a:t>Using </a:t>
            </a:r>
            <a:r>
              <a:rPr lang="en-US" sz="2800" dirty="0" err="1" smtClean="0">
                <a:solidFill>
                  <a:schemeClr val="tx1"/>
                </a:solidFill>
                <a:latin typeface="Cambria" panose="02040503050406030204" pitchFamily="18" charset="0"/>
                <a:cs typeface="Times New Roman" pitchFamily="18" charset="0"/>
              </a:rPr>
              <a:t>Plackett-Burman</a:t>
            </a:r>
            <a:r>
              <a:rPr lang="en-US" sz="2800" dirty="0" smtClean="0">
                <a:solidFill>
                  <a:schemeClr val="tx1"/>
                </a:solidFill>
                <a:latin typeface="Cambria" panose="02040503050406030204" pitchFamily="18" charset="0"/>
                <a:cs typeface="Times New Roman" pitchFamily="18" charset="0"/>
              </a:rPr>
              <a:t> Design</a:t>
            </a:r>
            <a:r>
              <a:rPr lang="en-US" sz="2800" dirty="0">
                <a:solidFill>
                  <a:schemeClr val="tx1"/>
                </a:solidFill>
                <a:latin typeface="Cambria" panose="02040503050406030204" pitchFamily="18" charset="0"/>
                <a:cs typeface="Times New Roman" pitchFamily="18" charset="0"/>
              </a:rPr>
              <a:t/>
            </a:r>
            <a:br>
              <a:rPr lang="en-US" sz="2800" dirty="0">
                <a:solidFill>
                  <a:schemeClr val="tx1"/>
                </a:solidFill>
                <a:latin typeface="Cambria" panose="02040503050406030204" pitchFamily="18" charset="0"/>
                <a:cs typeface="Times New Roman" pitchFamily="18" charset="0"/>
              </a:rPr>
            </a:br>
            <a:endParaRPr lang="en-US" sz="2800" dirty="0">
              <a:solidFill>
                <a:schemeClr val="tx1"/>
              </a:solidFill>
              <a:latin typeface="Cambria" panose="02040503050406030204" pitchFamily="18" charset="0"/>
            </a:endParaRPr>
          </a:p>
        </p:txBody>
      </p:sp>
      <p:sp>
        <p:nvSpPr>
          <p:cNvPr id="5" name="Rectangle 4"/>
          <p:cNvSpPr/>
          <p:nvPr/>
        </p:nvSpPr>
        <p:spPr>
          <a:xfrm>
            <a:off x="7086600" y="2781300"/>
            <a:ext cx="381000" cy="1295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Rectangle 5"/>
          <p:cNvSpPr/>
          <p:nvPr/>
        </p:nvSpPr>
        <p:spPr>
          <a:xfrm>
            <a:off x="2819400" y="3200400"/>
            <a:ext cx="381000" cy="914400"/>
          </a:xfrm>
          <a:prstGeom prst="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7" name="Rectangle 6"/>
          <p:cNvSpPr/>
          <p:nvPr/>
        </p:nvSpPr>
        <p:spPr>
          <a:xfrm>
            <a:off x="3505200" y="3352800"/>
            <a:ext cx="406400" cy="762000"/>
          </a:xfrm>
          <a:prstGeom prst="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pic>
        <p:nvPicPr>
          <p:cNvPr id="9" name="Picture 8"/>
          <p:cNvPicPr>
            <a:picLocks noChangeAspect="1" noChangeArrowheads="1"/>
          </p:cNvPicPr>
          <p:nvPr/>
        </p:nvPicPr>
        <p:blipFill>
          <a:blip r:embed="rId4"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27814110"/>
      </p:ext>
    </p:extLst>
  </p:cSld>
  <p:clrMapOvr>
    <a:masterClrMapping/>
  </p:clrMapOvr>
  <p:transition>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381000"/>
            <a:ext cx="9220200" cy="1143000"/>
          </a:xfrm>
        </p:spPr>
        <p:txBody>
          <a:bodyPr>
            <a:noAutofit/>
          </a:bodyPr>
          <a:lstStyle/>
          <a:p>
            <a:pPr lvl="0" algn="ctr"/>
            <a:r>
              <a:rPr lang="en-US" sz="2400" dirty="0">
                <a:solidFill>
                  <a:schemeClr val="tx1"/>
                </a:solidFill>
                <a:latin typeface="Cambria" panose="02040503050406030204" pitchFamily="18" charset="0"/>
                <a:cs typeface="Times New Roman" pitchFamily="18" charset="0"/>
              </a:rPr>
              <a:t>2- Optimization of the L</a:t>
            </a:r>
            <a:r>
              <a:rPr lang="en-US" sz="2400" dirty="0" smtClean="0">
                <a:solidFill>
                  <a:schemeClr val="tx1"/>
                </a:solidFill>
                <a:latin typeface="Cambria" panose="02040503050406030204" pitchFamily="18" charset="0"/>
                <a:cs typeface="Times New Roman" pitchFamily="18" charset="0"/>
              </a:rPr>
              <a:t>evel of the 3 Significant Independent Variables in Culture </a:t>
            </a:r>
            <a:r>
              <a:rPr lang="en-US" sz="2400" dirty="0">
                <a:solidFill>
                  <a:schemeClr val="tx1"/>
                </a:solidFill>
                <a:latin typeface="Cambria" panose="02040503050406030204" pitchFamily="18" charset="0"/>
                <a:cs typeface="Times New Roman" pitchFamily="18" charset="0"/>
              </a:rPr>
              <a:t>Conditions Using Box-</a:t>
            </a:r>
            <a:r>
              <a:rPr lang="en-US" sz="2400" dirty="0" err="1">
                <a:solidFill>
                  <a:schemeClr val="tx1"/>
                </a:solidFill>
                <a:latin typeface="Cambria" panose="02040503050406030204" pitchFamily="18" charset="0"/>
                <a:cs typeface="Times New Roman" pitchFamily="18" charset="0"/>
              </a:rPr>
              <a:t>Behnken</a:t>
            </a:r>
            <a:r>
              <a:rPr lang="en-US" sz="2400" dirty="0">
                <a:solidFill>
                  <a:schemeClr val="tx1"/>
                </a:solidFill>
                <a:latin typeface="Cambria" panose="02040503050406030204" pitchFamily="18" charset="0"/>
                <a:cs typeface="Times New Roman" pitchFamily="18" charset="0"/>
              </a:rPr>
              <a:t> </a:t>
            </a:r>
            <a:r>
              <a:rPr lang="en-US" sz="2400" dirty="0" smtClean="0">
                <a:solidFill>
                  <a:schemeClr val="tx1"/>
                </a:solidFill>
                <a:latin typeface="Cambria" panose="02040503050406030204" pitchFamily="18" charset="0"/>
                <a:cs typeface="Times New Roman" pitchFamily="18" charset="0"/>
              </a:rPr>
              <a:t>Design (Response Surface Methodology)</a:t>
            </a:r>
            <a:r>
              <a:rPr lang="en-US" sz="2400" dirty="0">
                <a:solidFill>
                  <a:schemeClr val="tx1"/>
                </a:solidFill>
                <a:latin typeface="Cambria" panose="02040503050406030204" pitchFamily="18" charset="0"/>
              </a:rPr>
              <a:t/>
            </a:r>
            <a:br>
              <a:rPr lang="en-US" sz="2400" dirty="0">
                <a:solidFill>
                  <a:schemeClr val="tx1"/>
                </a:solidFill>
                <a:latin typeface="Cambria" panose="02040503050406030204" pitchFamily="18" charset="0"/>
              </a:rPr>
            </a:br>
            <a:endParaRPr lang="en-US" sz="2400" dirty="0">
              <a:solidFill>
                <a:schemeClr val="tx1"/>
              </a:solidFill>
              <a:latin typeface="Cambria" panose="02040503050406030204" pitchFamily="18" charset="0"/>
            </a:endParaRPr>
          </a:p>
        </p:txBody>
      </p:sp>
      <p:graphicFrame>
        <p:nvGraphicFramePr>
          <p:cNvPr id="2" name="Table 1"/>
          <p:cNvGraphicFramePr>
            <a:graphicFrameLocks noGrp="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53941471"/>
              </p:ext>
            </p:extLst>
          </p:nvPr>
        </p:nvGraphicFramePr>
        <p:xfrm>
          <a:off x="2678112" y="2209799"/>
          <a:ext cx="4484688" cy="1948531"/>
        </p:xfrm>
        <a:graphic>
          <a:graphicData uri="http://schemas.openxmlformats.org/drawingml/2006/table">
            <a:tbl>
              <a:tblPr>
                <a:tableStyleId>{5C22544A-7EE6-4342-B048-85BDC9FD1C3A}</a:tableStyleId>
              </a:tblPr>
              <a:tblGrid>
                <a:gridCol w="578160"/>
                <a:gridCol w="1119480"/>
                <a:gridCol w="1045801"/>
                <a:gridCol w="1741247"/>
              </a:tblGrid>
              <a:tr h="609601">
                <a:tc>
                  <a:txBody>
                    <a:bodyPr/>
                    <a:lstStyle/>
                    <a:p>
                      <a:pPr marL="0" marR="0">
                        <a:spcBef>
                          <a:spcPts val="0"/>
                        </a:spcBef>
                        <a:spcAft>
                          <a:spcPts val="0"/>
                        </a:spcAft>
                      </a:pPr>
                      <a:r>
                        <a:rPr lang="en-US" sz="1400" dirty="0">
                          <a:effectLst/>
                          <a:latin typeface="Cambria" panose="02040503050406030204" pitchFamily="18" charset="0"/>
                        </a:rPr>
                        <a:t>level</a:t>
                      </a:r>
                      <a:endParaRPr lang="en-US" sz="1400" dirty="0">
                        <a:effectLst/>
                        <a:latin typeface="Cambria" panose="02040503050406030204" pitchFamily="18" charset="0"/>
                        <a:ea typeface="Times New Roman"/>
                      </a:endParaRPr>
                    </a:p>
                  </a:txBody>
                  <a:tcPr marL="68580" marR="68580" marT="0" marB="0" anchor="b"/>
                </a:tc>
                <a:tc>
                  <a:txBody>
                    <a:bodyPr/>
                    <a:lstStyle/>
                    <a:p>
                      <a:pPr marL="0" marR="0" algn="ctr">
                        <a:spcBef>
                          <a:spcPts val="0"/>
                        </a:spcBef>
                        <a:spcAft>
                          <a:spcPts val="0"/>
                        </a:spcAft>
                      </a:pPr>
                      <a:r>
                        <a:rPr lang="en-US" sz="1400" dirty="0">
                          <a:effectLst/>
                          <a:latin typeface="Cambria" panose="02040503050406030204" pitchFamily="18" charset="0"/>
                        </a:rPr>
                        <a:t>pH</a:t>
                      </a:r>
                      <a:endParaRPr lang="en-US" sz="1400" dirty="0">
                        <a:effectLst/>
                        <a:latin typeface="Cambria" panose="02040503050406030204" pitchFamily="18" charset="0"/>
                        <a:ea typeface="Times New Roman"/>
                      </a:endParaRPr>
                    </a:p>
                  </a:txBody>
                  <a:tcPr marL="68580" marR="68580" marT="0" marB="0" anchor="b"/>
                </a:tc>
                <a:tc>
                  <a:txBody>
                    <a:bodyPr/>
                    <a:lstStyle/>
                    <a:p>
                      <a:pPr marL="0" marR="0" algn="ctr">
                        <a:spcBef>
                          <a:spcPts val="0"/>
                        </a:spcBef>
                        <a:spcAft>
                          <a:spcPts val="0"/>
                        </a:spcAft>
                      </a:pPr>
                      <a:r>
                        <a:rPr lang="en-US" sz="1400" dirty="0">
                          <a:effectLst/>
                          <a:latin typeface="Cambria" panose="02040503050406030204" pitchFamily="18" charset="0"/>
                        </a:rPr>
                        <a:t>Glucose</a:t>
                      </a:r>
                      <a:endParaRPr lang="en-US" sz="1400" dirty="0">
                        <a:effectLst/>
                        <a:latin typeface="Cambria" panose="02040503050406030204" pitchFamily="18" charset="0"/>
                        <a:ea typeface="Times New Roman"/>
                      </a:endParaRPr>
                    </a:p>
                  </a:txBody>
                  <a:tcPr marL="68580" marR="68580" marT="0" marB="0" anchor="b"/>
                </a:tc>
                <a:tc>
                  <a:txBody>
                    <a:bodyPr/>
                    <a:lstStyle/>
                    <a:p>
                      <a:pPr marL="0" marR="0" algn="ctr">
                        <a:spcBef>
                          <a:spcPts val="0"/>
                        </a:spcBef>
                        <a:spcAft>
                          <a:spcPts val="0"/>
                        </a:spcAft>
                      </a:pPr>
                      <a:r>
                        <a:rPr lang="en-US" sz="1400">
                          <a:effectLst/>
                          <a:latin typeface="Cambria" panose="02040503050406030204" pitchFamily="18" charset="0"/>
                        </a:rPr>
                        <a:t>Ammonium nitrate</a:t>
                      </a:r>
                      <a:endParaRPr lang="en-US" sz="1400">
                        <a:effectLst/>
                        <a:latin typeface="Cambria" panose="02040503050406030204" pitchFamily="18" charset="0"/>
                        <a:ea typeface="Times New Roman"/>
                      </a:endParaRPr>
                    </a:p>
                  </a:txBody>
                  <a:tcPr marL="68580" marR="68580" marT="0" marB="0" anchor="b"/>
                </a:tc>
              </a:tr>
              <a:tr h="446310">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0" marR="0" algn="ctr">
                        <a:spcBef>
                          <a:spcPts val="0"/>
                        </a:spcBef>
                        <a:spcAft>
                          <a:spcPts val="0"/>
                        </a:spcAft>
                      </a:pPr>
                      <a:r>
                        <a:rPr lang="en-US" sz="1400">
                          <a:effectLst/>
                          <a:latin typeface="Cambria" panose="02040503050406030204" pitchFamily="18" charset="0"/>
                        </a:rPr>
                        <a:t>7.8</a:t>
                      </a:r>
                      <a:endParaRPr lang="en-US" sz="1400">
                        <a:effectLst/>
                        <a:latin typeface="Cambria" panose="02040503050406030204" pitchFamily="18" charset="0"/>
                        <a:ea typeface="Times New Roman"/>
                      </a:endParaRPr>
                    </a:p>
                  </a:txBody>
                  <a:tcPr marL="68580" marR="68580" marT="0" marB="0" anchor="b"/>
                </a:tc>
                <a:tc>
                  <a:txBody>
                    <a:bodyPr/>
                    <a:lstStyle/>
                    <a:p>
                      <a:pPr marL="0" marR="0" algn="ctr">
                        <a:spcBef>
                          <a:spcPts val="0"/>
                        </a:spcBef>
                        <a:spcAft>
                          <a:spcPts val="0"/>
                        </a:spcAft>
                      </a:pPr>
                      <a:r>
                        <a:rPr lang="en-US" sz="1400">
                          <a:effectLst/>
                          <a:latin typeface="Cambria" panose="02040503050406030204" pitchFamily="18" charset="0"/>
                        </a:rPr>
                        <a:t>3%</a:t>
                      </a:r>
                      <a:endParaRPr lang="en-US" sz="1400">
                        <a:effectLst/>
                        <a:latin typeface="Cambria" panose="02040503050406030204" pitchFamily="18" charset="0"/>
                        <a:ea typeface="Times New Roman"/>
                      </a:endParaRPr>
                    </a:p>
                  </a:txBody>
                  <a:tcPr marL="68580" marR="68580" marT="0" marB="0" anchor="b"/>
                </a:tc>
                <a:tc>
                  <a:txBody>
                    <a:bodyPr/>
                    <a:lstStyle/>
                    <a:p>
                      <a:pPr marL="0" marR="0" algn="ctr">
                        <a:spcBef>
                          <a:spcPts val="0"/>
                        </a:spcBef>
                        <a:spcAft>
                          <a:spcPts val="0"/>
                        </a:spcAft>
                      </a:pPr>
                      <a:r>
                        <a:rPr lang="en-US" sz="1400">
                          <a:effectLst/>
                          <a:latin typeface="Cambria" panose="02040503050406030204" pitchFamily="18" charset="0"/>
                        </a:rPr>
                        <a:t>0.30%</a:t>
                      </a:r>
                      <a:endParaRPr lang="en-US" sz="1400">
                        <a:effectLst/>
                        <a:latin typeface="Cambria" panose="02040503050406030204" pitchFamily="18" charset="0"/>
                        <a:ea typeface="Times New Roman"/>
                      </a:endParaRPr>
                    </a:p>
                  </a:txBody>
                  <a:tcPr marL="68580" marR="68580" marT="0" marB="0" anchor="b"/>
                </a:tc>
              </a:tr>
              <a:tr h="446310">
                <a:tc>
                  <a:txBody>
                    <a:bodyPr/>
                    <a:lstStyle/>
                    <a:p>
                      <a:pPr marL="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0" marR="0" algn="ctr">
                        <a:spcBef>
                          <a:spcPts val="0"/>
                        </a:spcBef>
                        <a:spcAft>
                          <a:spcPts val="0"/>
                        </a:spcAft>
                      </a:pPr>
                      <a:r>
                        <a:rPr lang="en-US" sz="1400">
                          <a:effectLst/>
                          <a:latin typeface="Cambria" panose="02040503050406030204" pitchFamily="18" charset="0"/>
                        </a:rPr>
                        <a:t>7.3</a:t>
                      </a:r>
                      <a:endParaRPr lang="en-US" sz="1400">
                        <a:effectLst/>
                        <a:latin typeface="Cambria" panose="02040503050406030204" pitchFamily="18" charset="0"/>
                        <a:ea typeface="Times New Roman"/>
                      </a:endParaRPr>
                    </a:p>
                  </a:txBody>
                  <a:tcPr marL="68580" marR="68580" marT="0" marB="0" anchor="b"/>
                </a:tc>
                <a:tc>
                  <a:txBody>
                    <a:bodyPr/>
                    <a:lstStyle/>
                    <a:p>
                      <a:pPr marL="0" marR="0" algn="ctr">
                        <a:spcBef>
                          <a:spcPts val="0"/>
                        </a:spcBef>
                        <a:spcAft>
                          <a:spcPts val="0"/>
                        </a:spcAft>
                      </a:pPr>
                      <a:r>
                        <a:rPr lang="en-US" sz="1400">
                          <a:effectLst/>
                          <a:latin typeface="Cambria" panose="02040503050406030204" pitchFamily="18" charset="0"/>
                        </a:rPr>
                        <a:t>2%</a:t>
                      </a:r>
                      <a:endParaRPr lang="en-US" sz="1400">
                        <a:effectLst/>
                        <a:latin typeface="Cambria" panose="02040503050406030204" pitchFamily="18" charset="0"/>
                        <a:ea typeface="Times New Roman"/>
                      </a:endParaRPr>
                    </a:p>
                  </a:txBody>
                  <a:tcPr marL="68580" marR="68580" marT="0" marB="0" anchor="b"/>
                </a:tc>
                <a:tc>
                  <a:txBody>
                    <a:bodyPr/>
                    <a:lstStyle/>
                    <a:p>
                      <a:pPr marL="0" marR="0" algn="ctr">
                        <a:spcBef>
                          <a:spcPts val="0"/>
                        </a:spcBef>
                        <a:spcAft>
                          <a:spcPts val="0"/>
                        </a:spcAft>
                      </a:pPr>
                      <a:r>
                        <a:rPr lang="en-US" sz="1400">
                          <a:effectLst/>
                          <a:latin typeface="Cambria" panose="02040503050406030204" pitchFamily="18" charset="0"/>
                        </a:rPr>
                        <a:t>0.20%</a:t>
                      </a:r>
                      <a:endParaRPr lang="en-US" sz="1400">
                        <a:effectLst/>
                        <a:latin typeface="Cambria" panose="02040503050406030204" pitchFamily="18" charset="0"/>
                        <a:ea typeface="Times New Roman"/>
                      </a:endParaRPr>
                    </a:p>
                  </a:txBody>
                  <a:tcPr marL="68580" marR="68580" marT="0" marB="0" anchor="b"/>
                </a:tc>
              </a:tr>
              <a:tr h="446310">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0" marR="0" algn="ctr">
                        <a:spcBef>
                          <a:spcPts val="0"/>
                        </a:spcBef>
                        <a:spcAft>
                          <a:spcPts val="0"/>
                        </a:spcAft>
                      </a:pPr>
                      <a:r>
                        <a:rPr lang="en-US" sz="1400">
                          <a:effectLst/>
                          <a:latin typeface="Cambria" panose="02040503050406030204" pitchFamily="18" charset="0"/>
                        </a:rPr>
                        <a:t>6.8</a:t>
                      </a:r>
                      <a:endParaRPr lang="en-US" sz="1400">
                        <a:effectLst/>
                        <a:latin typeface="Cambria" panose="02040503050406030204" pitchFamily="18" charset="0"/>
                        <a:ea typeface="Times New Roman"/>
                      </a:endParaRPr>
                    </a:p>
                  </a:txBody>
                  <a:tcPr marL="68580" marR="68580" marT="0" marB="0" anchor="b"/>
                </a:tc>
                <a:tc>
                  <a:txBody>
                    <a:bodyPr/>
                    <a:lstStyle/>
                    <a:p>
                      <a:pPr marL="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b"/>
                </a:tc>
                <a:tc>
                  <a:txBody>
                    <a:bodyPr/>
                    <a:lstStyle/>
                    <a:p>
                      <a:pPr marL="0" marR="0" algn="ctr">
                        <a:spcBef>
                          <a:spcPts val="0"/>
                        </a:spcBef>
                        <a:spcAft>
                          <a:spcPts val="0"/>
                        </a:spcAft>
                      </a:pPr>
                      <a:r>
                        <a:rPr lang="en-US" sz="1400" dirty="0">
                          <a:effectLst/>
                          <a:latin typeface="Cambria" panose="02040503050406030204" pitchFamily="18" charset="0"/>
                        </a:rPr>
                        <a:t>0.10%</a:t>
                      </a:r>
                      <a:endParaRPr lang="en-US" sz="1400" dirty="0">
                        <a:effectLst/>
                        <a:latin typeface="Cambria" panose="02040503050406030204" pitchFamily="18" charset="0"/>
                        <a:ea typeface="Times New Roman"/>
                      </a:endParaRPr>
                    </a:p>
                  </a:txBody>
                  <a:tcPr marL="68580" marR="68580" marT="0" marB="0" anchor="b"/>
                </a:tc>
              </a:tr>
            </a:tbl>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87735953"/>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381000"/>
            <a:ext cx="9220200" cy="1143000"/>
          </a:xfrm>
        </p:spPr>
        <p:txBody>
          <a:bodyPr>
            <a:noAutofit/>
          </a:bodyPr>
          <a:lstStyle/>
          <a:p>
            <a:pPr lvl="0" algn="ctr"/>
            <a:r>
              <a:rPr lang="en-US" sz="2400" dirty="0">
                <a:solidFill>
                  <a:schemeClr val="tx1"/>
                </a:solidFill>
                <a:latin typeface="Cambria" panose="02040503050406030204" pitchFamily="18" charset="0"/>
                <a:cs typeface="Times New Roman" pitchFamily="18" charset="0"/>
              </a:rPr>
              <a:t>2- Optimization of the L</a:t>
            </a:r>
            <a:r>
              <a:rPr lang="en-US" sz="2400" dirty="0" smtClean="0">
                <a:solidFill>
                  <a:schemeClr val="tx1"/>
                </a:solidFill>
                <a:latin typeface="Cambria" panose="02040503050406030204" pitchFamily="18" charset="0"/>
                <a:cs typeface="Times New Roman" pitchFamily="18" charset="0"/>
              </a:rPr>
              <a:t>evel of the 3 Significant Independent Variables in Culture </a:t>
            </a:r>
            <a:r>
              <a:rPr lang="en-US" sz="2400" dirty="0">
                <a:solidFill>
                  <a:schemeClr val="tx1"/>
                </a:solidFill>
                <a:latin typeface="Cambria" panose="02040503050406030204" pitchFamily="18" charset="0"/>
                <a:cs typeface="Times New Roman" pitchFamily="18" charset="0"/>
              </a:rPr>
              <a:t>Conditions Using Box-</a:t>
            </a:r>
            <a:r>
              <a:rPr lang="en-US" sz="2400" dirty="0" err="1">
                <a:solidFill>
                  <a:schemeClr val="tx1"/>
                </a:solidFill>
                <a:latin typeface="Cambria" panose="02040503050406030204" pitchFamily="18" charset="0"/>
                <a:cs typeface="Times New Roman" pitchFamily="18" charset="0"/>
              </a:rPr>
              <a:t>Behnken</a:t>
            </a:r>
            <a:r>
              <a:rPr lang="en-US" sz="2400" dirty="0">
                <a:solidFill>
                  <a:schemeClr val="tx1"/>
                </a:solidFill>
                <a:latin typeface="Cambria" panose="02040503050406030204" pitchFamily="18" charset="0"/>
                <a:cs typeface="Times New Roman" pitchFamily="18" charset="0"/>
              </a:rPr>
              <a:t> </a:t>
            </a:r>
            <a:r>
              <a:rPr lang="en-US" sz="2400" dirty="0" smtClean="0">
                <a:solidFill>
                  <a:schemeClr val="tx1"/>
                </a:solidFill>
                <a:latin typeface="Cambria" panose="02040503050406030204" pitchFamily="18" charset="0"/>
                <a:cs typeface="Times New Roman" pitchFamily="18" charset="0"/>
              </a:rPr>
              <a:t>Design (Response Surface Methodology)</a:t>
            </a:r>
            <a:r>
              <a:rPr lang="en-US" sz="2400" dirty="0">
                <a:solidFill>
                  <a:schemeClr val="tx1"/>
                </a:solidFill>
                <a:latin typeface="Cambria" panose="02040503050406030204" pitchFamily="18" charset="0"/>
              </a:rPr>
              <a:t/>
            </a:r>
            <a:br>
              <a:rPr lang="en-US" sz="2400" dirty="0">
                <a:solidFill>
                  <a:schemeClr val="tx1"/>
                </a:solidFill>
                <a:latin typeface="Cambria" panose="02040503050406030204" pitchFamily="18" charset="0"/>
              </a:rPr>
            </a:br>
            <a:endParaRPr lang="en-US" sz="2400" dirty="0">
              <a:solidFill>
                <a:schemeClr val="tx1"/>
              </a:solidFill>
              <a:latin typeface="Cambria" panose="02040503050406030204" pitchFamily="18" charset="0"/>
            </a:endParaRPr>
          </a:p>
        </p:txBody>
      </p:sp>
      <p:graphicFrame>
        <p:nvGraphicFramePr>
          <p:cNvPr id="4" name="Table 3"/>
          <p:cNvGraphicFramePr>
            <a:graphicFrameLocks noGrp="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30482937"/>
              </p:ext>
            </p:extLst>
          </p:nvPr>
        </p:nvGraphicFramePr>
        <p:xfrm>
          <a:off x="1524002" y="1828800"/>
          <a:ext cx="6324598" cy="3924306"/>
        </p:xfrm>
        <a:graphic>
          <a:graphicData uri="http://schemas.openxmlformats.org/drawingml/2006/table">
            <a:tbl>
              <a:tblPr>
                <a:tableStyleId>{5C22544A-7EE6-4342-B048-85BDC9FD1C3A}</a:tableStyleId>
              </a:tblPr>
              <a:tblGrid>
                <a:gridCol w="1119709"/>
                <a:gridCol w="1119709"/>
                <a:gridCol w="1119709"/>
                <a:gridCol w="1119709"/>
                <a:gridCol w="1845762"/>
              </a:tblGrid>
              <a:tr h="594591">
                <a:tc>
                  <a:txBody>
                    <a:bodyPr/>
                    <a:lstStyle/>
                    <a:p>
                      <a:pPr marL="57150" marR="0" algn="l">
                        <a:spcBef>
                          <a:spcPts val="0"/>
                        </a:spcBef>
                        <a:spcAft>
                          <a:spcPts val="0"/>
                        </a:spcAft>
                      </a:pPr>
                      <a:r>
                        <a:rPr lang="en-US" sz="1400" dirty="0" err="1">
                          <a:effectLst/>
                          <a:latin typeface="Cambria" panose="02040503050406030204" pitchFamily="18" charset="0"/>
                        </a:rPr>
                        <a:t>Exp</a:t>
                      </a:r>
                      <a:r>
                        <a:rPr lang="en-US" sz="1400" dirty="0">
                          <a:effectLst/>
                          <a:latin typeface="Cambria" panose="02040503050406030204" pitchFamily="18" charset="0"/>
                        </a:rPr>
                        <a:t> #</a:t>
                      </a:r>
                      <a:endParaRPr lang="en-US" sz="1400" dirty="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dirty="0">
                          <a:effectLst/>
                          <a:latin typeface="Cambria" panose="02040503050406030204" pitchFamily="18" charset="0"/>
                        </a:rPr>
                        <a:t>pH</a:t>
                      </a:r>
                      <a:endParaRPr lang="en-US" sz="1400" dirty="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Glucose</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Ammonium nitrate</a:t>
                      </a:r>
                      <a:endParaRPr lang="en-US" sz="1400">
                        <a:effectLst/>
                        <a:latin typeface="Cambria" panose="02040503050406030204" pitchFamily="18" charset="0"/>
                        <a:ea typeface="Times New Roman"/>
                      </a:endParaRPr>
                    </a:p>
                  </a:txBody>
                  <a:tcPr marL="68580" marR="68580" marT="0" marB="0" anchor="ctr"/>
                </a:tc>
                <a:tc>
                  <a:txBody>
                    <a:bodyPr/>
                    <a:lstStyle/>
                    <a:p>
                      <a:pPr marL="57150" marR="0" algn="l">
                        <a:spcBef>
                          <a:spcPts val="0"/>
                        </a:spcBef>
                        <a:spcAft>
                          <a:spcPts val="0"/>
                        </a:spcAft>
                      </a:pPr>
                      <a:r>
                        <a:rPr lang="en-US" sz="1400" dirty="0">
                          <a:effectLst/>
                          <a:latin typeface="Cambria" panose="02040503050406030204" pitchFamily="18" charset="0"/>
                        </a:rPr>
                        <a:t>Response*     </a:t>
                      </a:r>
                      <a:endParaRPr lang="en-US" sz="1400" dirty="0">
                        <a:effectLst/>
                        <a:latin typeface="Cambria" panose="02040503050406030204" pitchFamily="18" charset="0"/>
                        <a:ea typeface="Times New Roman"/>
                      </a:endParaRPr>
                    </a:p>
                  </a:txBody>
                  <a:tcPr marL="68580" marR="68580" marT="0" marB="0" anchor="ctr"/>
                </a:tc>
              </a:tr>
              <a:tr h="221981">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52.5</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2</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44.6</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dirty="0">
                          <a:effectLst/>
                          <a:latin typeface="Cambria" panose="02040503050406030204" pitchFamily="18" charset="0"/>
                        </a:rPr>
                        <a:t>3</a:t>
                      </a:r>
                      <a:endParaRPr lang="en-US" sz="1400" dirty="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dirty="0">
                          <a:effectLst/>
                          <a:latin typeface="Cambria" panose="02040503050406030204" pitchFamily="18" charset="0"/>
                        </a:rPr>
                        <a:t>45.4</a:t>
                      </a:r>
                      <a:endParaRPr lang="en-US" sz="1400" dirty="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4</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54.05</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5</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54.05</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6</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53.19</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7</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46.08</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8</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45.04</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9</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53.19</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10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dirty="0">
                          <a:effectLst/>
                          <a:latin typeface="Cambria" panose="02040503050406030204" pitchFamily="18" charset="0"/>
                        </a:rPr>
                        <a:t>1</a:t>
                      </a:r>
                      <a:endParaRPr lang="en-US" sz="1400" dirty="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44.24</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11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46.51</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12</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53.19</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13</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49.26</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14</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a:effectLst/>
                          <a:latin typeface="Cambria" panose="02040503050406030204" pitchFamily="18" charset="0"/>
                        </a:rPr>
                        <a:t>45.45</a:t>
                      </a:r>
                      <a:endParaRPr lang="en-US" sz="1400">
                        <a:effectLst/>
                        <a:latin typeface="Cambria" panose="02040503050406030204" pitchFamily="18" charset="0"/>
                        <a:ea typeface="Times New Roman"/>
                      </a:endParaRPr>
                    </a:p>
                  </a:txBody>
                  <a:tcPr marL="68580" marR="68580" marT="0" marB="0"/>
                </a:tc>
              </a:tr>
              <a:tr h="221981">
                <a:tc>
                  <a:txBody>
                    <a:bodyPr/>
                    <a:lstStyle/>
                    <a:p>
                      <a:pPr marL="57150" marR="0" algn="ctr">
                        <a:spcBef>
                          <a:spcPts val="0"/>
                        </a:spcBef>
                        <a:spcAft>
                          <a:spcPts val="0"/>
                        </a:spcAft>
                      </a:pPr>
                      <a:r>
                        <a:rPr lang="en-US" sz="1400">
                          <a:effectLst/>
                          <a:latin typeface="Cambria" panose="02040503050406030204" pitchFamily="18" charset="0"/>
                        </a:rPr>
                        <a:t>15</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0</a:t>
                      </a:r>
                      <a:endParaRPr lang="en-US" sz="1400">
                        <a:effectLst/>
                        <a:latin typeface="Cambria" panose="02040503050406030204" pitchFamily="18" charset="0"/>
                        <a:ea typeface="Times New Roman"/>
                      </a:endParaRPr>
                    </a:p>
                  </a:txBody>
                  <a:tcPr marL="68580" marR="68580" marT="0" marB="0" anchor="ctr"/>
                </a:tc>
                <a:tc>
                  <a:txBody>
                    <a:bodyPr/>
                    <a:lstStyle/>
                    <a:p>
                      <a:pPr marL="57150" marR="0" algn="ctr">
                        <a:spcBef>
                          <a:spcPts val="0"/>
                        </a:spcBef>
                        <a:spcAft>
                          <a:spcPts val="0"/>
                        </a:spcAft>
                      </a:pPr>
                      <a:r>
                        <a:rPr lang="en-US" sz="1400">
                          <a:effectLst/>
                          <a:latin typeface="Cambria" panose="02040503050406030204" pitchFamily="18" charset="0"/>
                        </a:rPr>
                        <a:t>-1</a:t>
                      </a:r>
                      <a:endParaRPr lang="en-US" sz="1400">
                        <a:effectLst/>
                        <a:latin typeface="Cambria" panose="02040503050406030204" pitchFamily="18" charset="0"/>
                        <a:ea typeface="Times New Roman"/>
                      </a:endParaRPr>
                    </a:p>
                  </a:txBody>
                  <a:tcPr marL="68580" marR="68580" marT="0" marB="0" anchor="ctr"/>
                </a:tc>
                <a:tc>
                  <a:txBody>
                    <a:bodyPr/>
                    <a:lstStyle/>
                    <a:p>
                      <a:pPr marL="0" marR="0" algn="l">
                        <a:spcBef>
                          <a:spcPts val="0"/>
                        </a:spcBef>
                        <a:spcAft>
                          <a:spcPts val="0"/>
                        </a:spcAft>
                      </a:pPr>
                      <a:r>
                        <a:rPr lang="en-US" sz="1400" dirty="0">
                          <a:effectLst/>
                          <a:latin typeface="Cambria" panose="02040503050406030204" pitchFamily="18" charset="0"/>
                        </a:rPr>
                        <a:t>46.94</a:t>
                      </a:r>
                      <a:endParaRPr lang="en-US" sz="1400" dirty="0">
                        <a:effectLst/>
                        <a:latin typeface="Cambria" panose="02040503050406030204" pitchFamily="18" charset="0"/>
                        <a:ea typeface="Times New Roman"/>
                      </a:endParaRPr>
                    </a:p>
                  </a:txBody>
                  <a:tcPr marL="68580" marR="68580" marT="0" marB="0"/>
                </a:tc>
              </a:tr>
            </a:tbl>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87735953"/>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381000"/>
            <a:ext cx="9220200" cy="1143000"/>
          </a:xfrm>
        </p:spPr>
        <p:txBody>
          <a:bodyPr>
            <a:noAutofit/>
          </a:bodyPr>
          <a:lstStyle/>
          <a:p>
            <a:pPr lvl="0" algn="ctr"/>
            <a:r>
              <a:rPr lang="en-US" sz="2400" dirty="0">
                <a:solidFill>
                  <a:schemeClr val="tx1"/>
                </a:solidFill>
                <a:latin typeface="Cambria" panose="02040503050406030204" pitchFamily="18" charset="0"/>
                <a:cs typeface="Times New Roman" pitchFamily="18" charset="0"/>
              </a:rPr>
              <a:t>2- Optimization of the L</a:t>
            </a:r>
            <a:r>
              <a:rPr lang="en-US" sz="2400" dirty="0" smtClean="0">
                <a:solidFill>
                  <a:schemeClr val="tx1"/>
                </a:solidFill>
                <a:latin typeface="Cambria" panose="02040503050406030204" pitchFamily="18" charset="0"/>
                <a:cs typeface="Times New Roman" pitchFamily="18" charset="0"/>
              </a:rPr>
              <a:t>evel of the 3 Significant Independent Variables in Culture </a:t>
            </a:r>
            <a:r>
              <a:rPr lang="en-US" sz="2400" dirty="0">
                <a:solidFill>
                  <a:schemeClr val="tx1"/>
                </a:solidFill>
                <a:latin typeface="Cambria" panose="02040503050406030204" pitchFamily="18" charset="0"/>
                <a:cs typeface="Times New Roman" pitchFamily="18" charset="0"/>
              </a:rPr>
              <a:t>Conditions Using Box-</a:t>
            </a:r>
            <a:r>
              <a:rPr lang="en-US" sz="2400" dirty="0" err="1">
                <a:solidFill>
                  <a:schemeClr val="tx1"/>
                </a:solidFill>
                <a:latin typeface="Cambria" panose="02040503050406030204" pitchFamily="18" charset="0"/>
                <a:cs typeface="Times New Roman" pitchFamily="18" charset="0"/>
              </a:rPr>
              <a:t>Behnken</a:t>
            </a:r>
            <a:r>
              <a:rPr lang="en-US" sz="2400" dirty="0">
                <a:solidFill>
                  <a:schemeClr val="tx1"/>
                </a:solidFill>
                <a:latin typeface="Cambria" panose="02040503050406030204" pitchFamily="18" charset="0"/>
                <a:cs typeface="Times New Roman" pitchFamily="18" charset="0"/>
              </a:rPr>
              <a:t> </a:t>
            </a:r>
            <a:r>
              <a:rPr lang="en-US" sz="2400" dirty="0" smtClean="0">
                <a:solidFill>
                  <a:schemeClr val="tx1"/>
                </a:solidFill>
                <a:latin typeface="Cambria" panose="02040503050406030204" pitchFamily="18" charset="0"/>
                <a:cs typeface="Times New Roman" pitchFamily="18" charset="0"/>
              </a:rPr>
              <a:t>Design (Response Surface Methodology)</a:t>
            </a:r>
            <a:r>
              <a:rPr lang="en-US" sz="2400" dirty="0">
                <a:solidFill>
                  <a:schemeClr val="tx1"/>
                </a:solidFill>
                <a:latin typeface="Cambria" panose="02040503050406030204" pitchFamily="18" charset="0"/>
              </a:rPr>
              <a:t/>
            </a:r>
            <a:br>
              <a:rPr lang="en-US" sz="2400" dirty="0">
                <a:solidFill>
                  <a:schemeClr val="tx1"/>
                </a:solidFill>
                <a:latin typeface="Cambria" panose="02040503050406030204" pitchFamily="18" charset="0"/>
              </a:rPr>
            </a:br>
            <a:endParaRPr lang="en-US" sz="2400" dirty="0">
              <a:solidFill>
                <a:schemeClr val="tx1"/>
              </a:solidFill>
              <a:latin typeface="Cambria" panose="02040503050406030204" pitchFamily="18" charset="0"/>
            </a:endParaRPr>
          </a:p>
        </p:txBody>
      </p:sp>
      <p:pic>
        <p:nvPicPr>
          <p:cNvPr id="4100" name="Picture 3"/>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19687" t="16125" r="40392" b="20250"/>
          <a:stretch>
            <a:fillRect/>
          </a:stretch>
        </p:blipFill>
        <p:spPr bwMode="auto">
          <a:xfrm>
            <a:off x="457200" y="1752600"/>
            <a:ext cx="7911171" cy="362585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4101" name="Picture 2"/>
          <p:cNvPicPr>
            <a:picLocks noChangeAspect="1" noChangeArrowheads="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19609" t="16251" r="40469" b="20250"/>
          <a:stretch>
            <a:fillRect/>
          </a:stretch>
        </p:blipFill>
        <p:spPr bwMode="auto">
          <a:xfrm>
            <a:off x="297985" y="1447800"/>
            <a:ext cx="8229600" cy="3598876"/>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000000"/>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rgbClr val="808080"/>
                  </a:outerShdw>
                </a:effectLst>
              </a14:hiddenEffects>
            </a:ext>
          </a:extLst>
        </p:spPr>
      </p:pic>
      <p:pic>
        <p:nvPicPr>
          <p:cNvPr id="4102" name="Picture 1"/>
          <p:cNvPicPr>
            <a:picLocks noChangeAspect="1" noChangeArrowheads="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19063" t="16251" r="40234" b="19875"/>
          <a:stretch>
            <a:fillRect/>
          </a:stretch>
        </p:blipFill>
        <p:spPr bwMode="auto">
          <a:xfrm>
            <a:off x="712852" y="1447800"/>
            <a:ext cx="8382000" cy="4495799"/>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000000"/>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rgbClr val="808080"/>
                  </a:outerShdw>
                </a:effectLst>
              </a14:hiddenEffects>
            </a:ext>
          </a:ex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87735953"/>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fade">
                                      <p:cBhvr>
                                        <p:cTn id="7" dur="500"/>
                                        <p:tgtEl>
                                          <p:spTgt spid="410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410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101"/>
                                        </p:tgtEl>
                                        <p:attrNameLst>
                                          <p:attrName>style.visibility</p:attrName>
                                        </p:attrNameLst>
                                      </p:cBhvr>
                                      <p:to>
                                        <p:strVal val="visible"/>
                                      </p:to>
                                    </p:set>
                                    <p:animEffect transition="in" filter="fade">
                                      <p:cBhvr>
                                        <p:cTn id="16" dur="500"/>
                                        <p:tgtEl>
                                          <p:spTgt spid="410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410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100"/>
                                        </p:tgtEl>
                                        <p:attrNameLst>
                                          <p:attrName>style.visibility</p:attrName>
                                        </p:attrNameLst>
                                      </p:cBhvr>
                                      <p:to>
                                        <p:strVal val="visible"/>
                                      </p:to>
                                    </p:set>
                                    <p:animEffect transition="in" filter="fade">
                                      <p:cBhvr>
                                        <p:cTn id="25" dur="500"/>
                                        <p:tgtEl>
                                          <p:spTgt spid="4100"/>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41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88917279"/>
              </p:ext>
            </p:extLst>
          </p:nvPr>
        </p:nvGraphicFramePr>
        <p:xfrm>
          <a:off x="457200" y="1371600"/>
          <a:ext cx="5105400" cy="4572000"/>
        </p:xfrm>
        <a:graphic>
          <a:graphicData uri="http://schemas.openxmlformats.org/drawingml/2006/table">
            <a:tbl>
              <a:tblPr firstRow="1" firstCol="1" lastRow="1" lastCol="1" bandRow="1" bandCol="1">
                <a:tableStyleId>{5C22544A-7EE6-4342-B048-85BDC9FD1C3A}</a:tableStyleId>
              </a:tblPr>
              <a:tblGrid>
                <a:gridCol w="2533333"/>
                <a:gridCol w="2572067"/>
              </a:tblGrid>
              <a:tr h="381000">
                <a:tc>
                  <a:txBody>
                    <a:bodyPr/>
                    <a:lstStyle/>
                    <a:p>
                      <a:pPr marL="0" marR="0">
                        <a:spcBef>
                          <a:spcPts val="0"/>
                        </a:spcBef>
                        <a:spcAft>
                          <a:spcPts val="0"/>
                        </a:spcAft>
                      </a:pPr>
                      <a:r>
                        <a:rPr lang="en-US" sz="1800" dirty="0">
                          <a:solidFill>
                            <a:schemeClr val="tx1"/>
                          </a:solidFill>
                          <a:effectLst/>
                          <a:latin typeface="Times New Roman" pitchFamily="18" charset="0"/>
                          <a:cs typeface="Times New Roman" pitchFamily="18" charset="0"/>
                        </a:rPr>
                        <a:t>Components</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Concentration (g)</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r>
              <a:tr h="381000">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Na</a:t>
                      </a:r>
                      <a:r>
                        <a:rPr lang="en-US" sz="1800" baseline="-25000">
                          <a:solidFill>
                            <a:schemeClr val="tx1"/>
                          </a:solidFill>
                          <a:effectLst/>
                          <a:latin typeface="Times New Roman" pitchFamily="18" charset="0"/>
                          <a:cs typeface="Times New Roman" pitchFamily="18" charset="0"/>
                        </a:rPr>
                        <a:t>2</a:t>
                      </a:r>
                      <a:r>
                        <a:rPr lang="en-US" sz="1800">
                          <a:solidFill>
                            <a:schemeClr val="tx1"/>
                          </a:solidFill>
                          <a:effectLst/>
                          <a:latin typeface="Times New Roman" pitchFamily="18" charset="0"/>
                          <a:cs typeface="Times New Roman" pitchFamily="18" charset="0"/>
                        </a:rPr>
                        <a:t>HPO</a:t>
                      </a:r>
                      <a:r>
                        <a:rPr lang="en-US" sz="1800" baseline="-25000">
                          <a:solidFill>
                            <a:schemeClr val="tx1"/>
                          </a:solidFill>
                          <a:effectLst/>
                          <a:latin typeface="Times New Roman" pitchFamily="18" charset="0"/>
                          <a:cs typeface="Times New Roman" pitchFamily="18" charset="0"/>
                        </a:rPr>
                        <a:t>4</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dirty="0">
                          <a:solidFill>
                            <a:schemeClr val="tx1"/>
                          </a:solidFill>
                          <a:effectLst/>
                          <a:latin typeface="Times New Roman" pitchFamily="18" charset="0"/>
                          <a:cs typeface="Times New Roman" pitchFamily="18" charset="0"/>
                        </a:rPr>
                        <a:t>0.36</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oFill/>
                  </a:tcPr>
                </a:tc>
              </a:tr>
              <a:tr h="381000">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KH</a:t>
                      </a:r>
                      <a:r>
                        <a:rPr lang="en-US" sz="1800" baseline="-25000">
                          <a:solidFill>
                            <a:schemeClr val="tx1"/>
                          </a:solidFill>
                          <a:effectLst/>
                          <a:latin typeface="Times New Roman" pitchFamily="18" charset="0"/>
                          <a:cs typeface="Times New Roman" pitchFamily="18" charset="0"/>
                        </a:rPr>
                        <a:t>2</a:t>
                      </a:r>
                      <a:r>
                        <a:rPr lang="en-US" sz="1800">
                          <a:solidFill>
                            <a:schemeClr val="tx1"/>
                          </a:solidFill>
                          <a:effectLst/>
                          <a:latin typeface="Times New Roman" pitchFamily="18" charset="0"/>
                          <a:cs typeface="Times New Roman" pitchFamily="18" charset="0"/>
                        </a:rPr>
                        <a:t>PO</a:t>
                      </a:r>
                      <a:r>
                        <a:rPr lang="en-US" sz="1800" baseline="-25000">
                          <a:solidFill>
                            <a:schemeClr val="tx1"/>
                          </a:solidFill>
                          <a:effectLst/>
                          <a:latin typeface="Times New Roman" pitchFamily="18" charset="0"/>
                          <a:cs typeface="Times New Roman" pitchFamily="18" charset="0"/>
                        </a:rPr>
                        <a:t>4</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dirty="0">
                          <a:solidFill>
                            <a:schemeClr val="tx1"/>
                          </a:solidFill>
                          <a:effectLst/>
                          <a:latin typeface="Times New Roman" pitchFamily="18" charset="0"/>
                          <a:cs typeface="Times New Roman" pitchFamily="18" charset="0"/>
                        </a:rPr>
                        <a:t>0.24</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oFill/>
                  </a:tcPr>
                </a:tc>
              </a:tr>
              <a:tr h="381000">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NH</a:t>
                      </a:r>
                      <a:r>
                        <a:rPr lang="en-US" sz="1800" baseline="-25000">
                          <a:solidFill>
                            <a:schemeClr val="tx1"/>
                          </a:solidFill>
                          <a:effectLst/>
                          <a:latin typeface="Times New Roman" pitchFamily="18" charset="0"/>
                          <a:cs typeface="Times New Roman" pitchFamily="18" charset="0"/>
                        </a:rPr>
                        <a:t>4</a:t>
                      </a:r>
                      <a:r>
                        <a:rPr lang="en-US" sz="1800">
                          <a:solidFill>
                            <a:schemeClr val="tx1"/>
                          </a:solidFill>
                          <a:effectLst/>
                          <a:latin typeface="Times New Roman" pitchFamily="18" charset="0"/>
                          <a:cs typeface="Times New Roman" pitchFamily="18" charset="0"/>
                        </a:rPr>
                        <a:t>Cl</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0.2</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r>
              <a:tr h="381000">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NH</a:t>
                      </a:r>
                      <a:r>
                        <a:rPr lang="en-US" sz="1800" baseline="-25000">
                          <a:solidFill>
                            <a:schemeClr val="tx1"/>
                          </a:solidFill>
                          <a:effectLst/>
                          <a:latin typeface="Times New Roman" pitchFamily="18" charset="0"/>
                          <a:cs typeface="Times New Roman" pitchFamily="18" charset="0"/>
                        </a:rPr>
                        <a:t>4</a:t>
                      </a:r>
                      <a:r>
                        <a:rPr lang="en-US" sz="1800">
                          <a:solidFill>
                            <a:schemeClr val="tx1"/>
                          </a:solidFill>
                          <a:effectLst/>
                          <a:latin typeface="Times New Roman" pitchFamily="18" charset="0"/>
                          <a:cs typeface="Times New Roman" pitchFamily="18" charset="0"/>
                        </a:rPr>
                        <a:t>NO</a:t>
                      </a:r>
                      <a:r>
                        <a:rPr lang="en-US" sz="1800" baseline="-25000">
                          <a:solidFill>
                            <a:schemeClr val="tx1"/>
                          </a:solidFill>
                          <a:effectLst/>
                          <a:latin typeface="Times New Roman" pitchFamily="18" charset="0"/>
                          <a:cs typeface="Times New Roman" pitchFamily="18" charset="0"/>
                        </a:rPr>
                        <a:t>3</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0.208</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r>
              <a:tr h="381000">
                <a:tc>
                  <a:txBody>
                    <a:bodyPr/>
                    <a:lstStyle/>
                    <a:p>
                      <a:pPr marL="0" marR="0">
                        <a:spcBef>
                          <a:spcPts val="0"/>
                        </a:spcBef>
                        <a:spcAft>
                          <a:spcPts val="0"/>
                        </a:spcAft>
                      </a:pPr>
                      <a:r>
                        <a:rPr lang="en-US" sz="1800" dirty="0">
                          <a:solidFill>
                            <a:schemeClr val="tx1"/>
                          </a:solidFill>
                          <a:effectLst/>
                          <a:latin typeface="Times New Roman" pitchFamily="18" charset="0"/>
                          <a:cs typeface="Times New Roman" pitchFamily="18" charset="0"/>
                        </a:rPr>
                        <a:t>Yeast Extract</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0.1</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r>
              <a:tr h="381000">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Glycerol </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2</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r>
              <a:tr h="381000">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Glucose* </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3</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r>
              <a:tr h="381000">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H</a:t>
                      </a:r>
                      <a:r>
                        <a:rPr lang="en-US" sz="1800" baseline="-25000">
                          <a:solidFill>
                            <a:schemeClr val="tx1"/>
                          </a:solidFill>
                          <a:effectLst/>
                          <a:latin typeface="Times New Roman" pitchFamily="18" charset="0"/>
                          <a:cs typeface="Times New Roman" pitchFamily="18" charset="0"/>
                        </a:rPr>
                        <a:t>2</a:t>
                      </a:r>
                      <a:r>
                        <a:rPr lang="en-US" sz="1800">
                          <a:solidFill>
                            <a:schemeClr val="tx1"/>
                          </a:solidFill>
                          <a:effectLst/>
                          <a:latin typeface="Times New Roman" pitchFamily="18" charset="0"/>
                          <a:cs typeface="Times New Roman" pitchFamily="18" charset="0"/>
                        </a:rPr>
                        <a:t>O</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to 100 mL</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r>
              <a:tr h="381000">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pH</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7.323</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r>
              <a:tr h="381000">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Inoculum size</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dirty="0">
                          <a:solidFill>
                            <a:schemeClr val="tx1"/>
                          </a:solidFill>
                          <a:effectLst/>
                          <a:latin typeface="Times New Roman" pitchFamily="18" charset="0"/>
                          <a:cs typeface="Times New Roman" pitchFamily="18" charset="0"/>
                        </a:rPr>
                        <a:t>10</a:t>
                      </a:r>
                      <a:r>
                        <a:rPr lang="en-US" sz="1800" baseline="30000" dirty="0">
                          <a:solidFill>
                            <a:schemeClr val="tx1"/>
                          </a:solidFill>
                          <a:effectLst/>
                          <a:latin typeface="Times New Roman" pitchFamily="18" charset="0"/>
                          <a:cs typeface="Times New Roman" pitchFamily="18" charset="0"/>
                        </a:rPr>
                        <a:t>5 </a:t>
                      </a:r>
                      <a:r>
                        <a:rPr lang="en-US" sz="1800" dirty="0">
                          <a:solidFill>
                            <a:schemeClr val="tx1"/>
                          </a:solidFill>
                          <a:effectLst/>
                          <a:latin typeface="Times New Roman" pitchFamily="18" charset="0"/>
                          <a:cs typeface="Times New Roman" pitchFamily="18" charset="0"/>
                        </a:rPr>
                        <a:t>cells/mL</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oFill/>
                  </a:tcPr>
                </a:tc>
              </a:tr>
              <a:tr h="381000">
                <a:tc>
                  <a:txBody>
                    <a:bodyPr/>
                    <a:lstStyle/>
                    <a:p>
                      <a:pPr marL="0" marR="0">
                        <a:spcBef>
                          <a:spcPts val="0"/>
                        </a:spcBef>
                        <a:spcAft>
                          <a:spcPts val="0"/>
                        </a:spcAft>
                      </a:pPr>
                      <a:r>
                        <a:rPr lang="en-US" sz="1800">
                          <a:solidFill>
                            <a:schemeClr val="tx1"/>
                          </a:solidFill>
                          <a:effectLst/>
                          <a:latin typeface="Times New Roman" pitchFamily="18" charset="0"/>
                          <a:cs typeface="Times New Roman" pitchFamily="18" charset="0"/>
                        </a:rPr>
                        <a:t>Incubation temperature</a:t>
                      </a:r>
                      <a:endParaRPr lang="en-US" sz="1800">
                        <a:solidFill>
                          <a:schemeClr val="tx1"/>
                        </a:solidFill>
                        <a:effectLst/>
                        <a:latin typeface="Times New Roman" pitchFamily="18" charset="0"/>
                        <a:ea typeface="Times New Roman"/>
                        <a:cs typeface="Times New Roman" pitchFamily="18" charset="0"/>
                      </a:endParaRPr>
                    </a:p>
                  </a:txBody>
                  <a:tcPr marL="68580" marR="68580" marT="0" marB="0">
                    <a:noFill/>
                  </a:tcPr>
                </a:tc>
                <a:tc>
                  <a:txBody>
                    <a:bodyPr/>
                    <a:lstStyle/>
                    <a:p>
                      <a:pPr marL="0" marR="0">
                        <a:spcBef>
                          <a:spcPts val="0"/>
                        </a:spcBef>
                        <a:spcAft>
                          <a:spcPts val="0"/>
                        </a:spcAft>
                      </a:pPr>
                      <a:r>
                        <a:rPr lang="en-US" sz="1800" dirty="0">
                          <a:solidFill>
                            <a:schemeClr val="tx1"/>
                          </a:solidFill>
                          <a:effectLst/>
                          <a:latin typeface="Times New Roman" pitchFamily="18" charset="0"/>
                          <a:cs typeface="Times New Roman" pitchFamily="18" charset="0"/>
                        </a:rPr>
                        <a:t>30°C</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oFill/>
                  </a:tcPr>
                </a:tc>
              </a:tr>
            </a:tbl>
          </a:graphicData>
        </a:graphic>
      </p:graphicFrame>
      <p:sp>
        <p:nvSpPr>
          <p:cNvPr id="3" name="Title 2"/>
          <p:cNvSpPr>
            <a:spLocks noGrp="1"/>
          </p:cNvSpPr>
          <p:nvPr>
            <p:ph type="title"/>
          </p:nvPr>
        </p:nvSpPr>
        <p:spPr/>
        <p:txBody>
          <a:bodyPr>
            <a:normAutofit fontScale="90000"/>
          </a:bodyPr>
          <a:lstStyle/>
          <a:p>
            <a:pPr lvl="0"/>
            <a:r>
              <a:rPr lang="en-US" sz="2400" dirty="0">
                <a:solidFill>
                  <a:schemeClr val="tx1"/>
                </a:solidFill>
                <a:latin typeface="Cambria" panose="02040503050406030204" pitchFamily="18" charset="0"/>
                <a:cs typeface="Times New Roman" pitchFamily="18" charset="0"/>
              </a:rPr>
              <a:t>3- Verification of the Final </a:t>
            </a:r>
            <a:r>
              <a:rPr lang="en-US" sz="2400" dirty="0" smtClean="0">
                <a:solidFill>
                  <a:schemeClr val="tx1"/>
                </a:solidFill>
                <a:latin typeface="Cambria" panose="02040503050406030204" pitchFamily="18" charset="0"/>
                <a:cs typeface="Times New Roman" pitchFamily="18" charset="0"/>
              </a:rPr>
              <a:t>Culture Condition Model </a:t>
            </a:r>
            <a:br>
              <a:rPr lang="en-US" sz="2400" dirty="0" smtClean="0">
                <a:solidFill>
                  <a:schemeClr val="tx1"/>
                </a:solidFill>
                <a:latin typeface="Cambria" panose="02040503050406030204" pitchFamily="18" charset="0"/>
                <a:cs typeface="Times New Roman" pitchFamily="18" charset="0"/>
              </a:rPr>
            </a:br>
            <a:r>
              <a:rPr lang="en-US" sz="2400" dirty="0" smtClean="0">
                <a:solidFill>
                  <a:schemeClr val="tx1"/>
                </a:solidFill>
                <a:latin typeface="Cambria" panose="02040503050406030204" pitchFamily="18" charset="0"/>
                <a:cs typeface="Times New Roman" pitchFamily="18" charset="0"/>
              </a:rPr>
              <a:t>for Maximum Biosurfactants Production by B4 Isolate</a:t>
            </a:r>
            <a:r>
              <a:rPr lang="en-US" sz="2400" dirty="0">
                <a:solidFill>
                  <a:schemeClr val="tx1"/>
                </a:solidFill>
                <a:latin typeface="Cambria" panose="02040503050406030204" pitchFamily="18" charset="0"/>
              </a:rPr>
              <a:t/>
            </a:r>
            <a:br>
              <a:rPr lang="en-US" sz="2400" dirty="0">
                <a:solidFill>
                  <a:schemeClr val="tx1"/>
                </a:solidFill>
                <a:latin typeface="Cambria" panose="02040503050406030204" pitchFamily="18" charset="0"/>
              </a:rPr>
            </a:br>
            <a:endParaRPr lang="en-US" sz="2400" dirty="0">
              <a:solidFill>
                <a:schemeClr val="tx1"/>
              </a:solidFill>
              <a:latin typeface="Cambria" panose="02040503050406030204" pitchFamily="18" charset="0"/>
            </a:endParaRPr>
          </a:p>
        </p:txBody>
      </p:sp>
      <p:graphicFrame>
        <p:nvGraphicFramePr>
          <p:cNvPr id="8" name="Table 7"/>
          <p:cNvGraphicFramePr>
            <a:graphicFrameLocks noGrp="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7499436"/>
              </p:ext>
            </p:extLst>
          </p:nvPr>
        </p:nvGraphicFramePr>
        <p:xfrm>
          <a:off x="5334000" y="1905000"/>
          <a:ext cx="3810000" cy="3200400"/>
        </p:xfrm>
        <a:graphic>
          <a:graphicData uri="http://schemas.openxmlformats.org/drawingml/2006/table">
            <a:tbl>
              <a:tblPr firstRow="1" bandRow="1">
                <a:tableStyleId>{5C22544A-7EE6-4342-B048-85BDC9FD1C3A}</a:tableStyleId>
              </a:tblPr>
              <a:tblGrid>
                <a:gridCol w="2070652"/>
                <a:gridCol w="1739348"/>
              </a:tblGrid>
              <a:tr h="1600200">
                <a:tc>
                  <a:txBody>
                    <a:bodyPr/>
                    <a:lstStyle/>
                    <a:p>
                      <a:r>
                        <a:rPr lang="en-US" sz="1800" b="1" dirty="0" smtClean="0">
                          <a:solidFill>
                            <a:srgbClr val="002060"/>
                          </a:solidFill>
                          <a:latin typeface="Cambria" panose="02040503050406030204" pitchFamily="18" charset="0"/>
                        </a:rPr>
                        <a:t>Predicted  ST</a:t>
                      </a:r>
                      <a:endParaRPr lang="en-US" sz="1800" b="1" dirty="0">
                        <a:solidFill>
                          <a:srgbClr val="002060"/>
                        </a:solidFill>
                        <a:latin typeface="Cambria" panose="02040503050406030204"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800" b="1" dirty="0" smtClean="0">
                          <a:solidFill>
                            <a:srgbClr val="002060"/>
                          </a:solidFill>
                          <a:latin typeface="Cambria" panose="02040503050406030204" pitchFamily="18" charset="0"/>
                        </a:rPr>
                        <a:t>18.29 mN/m</a:t>
                      </a:r>
                      <a:endParaRPr lang="en-US" sz="1800" b="1" dirty="0">
                        <a:solidFill>
                          <a:srgbClr val="002060"/>
                        </a:solidFill>
                        <a:latin typeface="Cambria" panose="02040503050406030204"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1600200">
                <a:tc>
                  <a:txBody>
                    <a:bodyPr/>
                    <a:lstStyle/>
                    <a:p>
                      <a:r>
                        <a:rPr lang="en-US" sz="1800" b="1" dirty="0" smtClean="0">
                          <a:solidFill>
                            <a:srgbClr val="002060"/>
                          </a:solidFill>
                          <a:latin typeface="Cambria" panose="02040503050406030204" pitchFamily="18" charset="0"/>
                        </a:rPr>
                        <a:t>Experimental ST</a:t>
                      </a:r>
                      <a:endParaRPr lang="en-US" sz="1800" b="1" dirty="0">
                        <a:solidFill>
                          <a:srgbClr val="002060"/>
                        </a:solidFill>
                        <a:latin typeface="Cambria" panose="02040503050406030204"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1800" b="1" dirty="0" smtClean="0">
                          <a:solidFill>
                            <a:srgbClr val="002060"/>
                          </a:solidFill>
                          <a:latin typeface="Cambria" panose="02040503050406030204" pitchFamily="18" charset="0"/>
                        </a:rPr>
                        <a:t>18.16 mN/m</a:t>
                      </a:r>
                      <a:endParaRPr lang="en-US" sz="1800" b="1" dirty="0">
                        <a:solidFill>
                          <a:srgbClr val="002060"/>
                        </a:solidFill>
                        <a:latin typeface="Cambria" panose="02040503050406030204"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pic>
        <p:nvPicPr>
          <p:cNvPr id="5" name="Picture 4"/>
          <p:cNvPicPr>
            <a:picLocks noChangeAspect="1" noChangeArrowheads="1"/>
          </p:cNvPicPr>
          <p:nvPr/>
        </p:nvPicPr>
        <p:blipFill>
          <a:blip r:embed="rId3"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31030882"/>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914400"/>
            <a:ext cx="8229600" cy="1143000"/>
          </a:xfrm>
        </p:spPr>
        <p:txBody>
          <a:bodyPr>
            <a:noAutofit/>
          </a:bodyPr>
          <a:lstStyle/>
          <a:p>
            <a:r>
              <a:rPr lang="en-US" sz="3200" dirty="0">
                <a:solidFill>
                  <a:schemeClr val="tx1"/>
                </a:solidFill>
                <a:latin typeface="Cambria" panose="02040503050406030204" pitchFamily="18" charset="0"/>
                <a:ea typeface="Times New Roman"/>
              </a:rPr>
              <a:t>Study of Cell Growth and Biosurfactants </a:t>
            </a:r>
            <a:r>
              <a:rPr lang="en-US" sz="3200" dirty="0" smtClean="0">
                <a:solidFill>
                  <a:schemeClr val="tx1"/>
                </a:solidFill>
                <a:latin typeface="Cambria" panose="02040503050406030204" pitchFamily="18" charset="0"/>
                <a:ea typeface="Times New Roman"/>
              </a:rPr>
              <a:t>Production of</a:t>
            </a:r>
            <a:r>
              <a:rPr lang="en-US" sz="3200" dirty="0" smtClean="0">
                <a:solidFill>
                  <a:schemeClr val="tx1"/>
                </a:solidFill>
                <a:latin typeface="Cambria" panose="02040503050406030204" pitchFamily="18" charset="0"/>
                <a:ea typeface="Times New Roman"/>
              </a:rPr>
              <a:t> isolate B4 </a:t>
            </a:r>
            <a:r>
              <a:rPr lang="en-US" sz="3200" dirty="0">
                <a:solidFill>
                  <a:schemeClr val="tx1"/>
                </a:solidFill>
                <a:latin typeface="Cambria" panose="02040503050406030204" pitchFamily="18" charset="0"/>
                <a:ea typeface="Times New Roman"/>
              </a:rPr>
              <a:t>Kinetics on Shake Flask and Bioreactor Scales</a:t>
            </a:r>
            <a:r>
              <a:rPr lang="en-US" sz="3200" dirty="0">
                <a:solidFill>
                  <a:schemeClr val="tx1"/>
                </a:solidFill>
                <a:latin typeface="Cambria" panose="02040503050406030204" pitchFamily="18" charset="0"/>
              </a:rPr>
              <a:t/>
            </a:r>
            <a:br>
              <a:rPr lang="en-US" sz="3200" dirty="0">
                <a:solidFill>
                  <a:schemeClr val="tx1"/>
                </a:solidFill>
                <a:latin typeface="Cambria" panose="02040503050406030204" pitchFamily="18" charset="0"/>
              </a:rPr>
            </a:br>
            <a:endParaRPr lang="en-US" sz="3200" dirty="0">
              <a:solidFill>
                <a:schemeClr val="tx1"/>
              </a:solidFill>
              <a:latin typeface="Cambria" panose="02040503050406030204" pitchFamily="18" charset="0"/>
            </a:endParaRPr>
          </a:p>
        </p:txBody>
      </p:sp>
      <p:pic>
        <p:nvPicPr>
          <p:cNvPr id="4" name="Picture 2" descr="http://www.scientific-equipment.com/equipment/NB_BioFlow110_1.JPG"/>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09600" y="3048000"/>
            <a:ext cx="4048070" cy="3109686"/>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pic>
        <p:nvPicPr>
          <p:cNvPr id="5122" name="Picture 2" descr="http://4.bp.blogspot.com/_PPb8oskdFy4/SiyIIFOpnvI/AAAAAAAAASk/EqqiCm6MpvM/s320/P6080017.JPG">
            <a:hlinkClick r:id="rId3"/>
          </p:cNvPr>
          <p:cNvPicPr>
            <a:picLocks noChangeAspect="1" noChangeArrowheads="1"/>
          </p:cNvPicPr>
          <p:nvPr/>
        </p:nvPicPr>
        <p:blipFill rotWithShape="1">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b="11765"/>
          <a:stretch/>
        </p:blipFill>
        <p:spPr bwMode="auto">
          <a:xfrm>
            <a:off x="4902200" y="3048000"/>
            <a:ext cx="3556000" cy="3109686"/>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pic>
        <p:nvPicPr>
          <p:cNvPr id="5" name="Picture 4"/>
          <p:cNvPicPr>
            <a:picLocks noChangeAspect="1" noChangeArrowheads="1"/>
          </p:cNvPicPr>
          <p:nvPr/>
        </p:nvPicPr>
        <p:blipFill>
          <a:blip r:embed="rId5" cstate="print"/>
          <a:srcRect/>
          <a:stretch>
            <a:fillRect/>
          </a:stretch>
        </p:blipFill>
        <p:spPr bwMode="auto">
          <a:xfrm>
            <a:off x="7772400" y="0"/>
            <a:ext cx="1224305" cy="1295400"/>
          </a:xfrm>
          <a:prstGeom prst="rect">
            <a:avLst/>
          </a:prstGeom>
          <a:noFill/>
          <a:ln w="9525">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57922941"/>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rmAutofit/>
          </a:bodyPr>
          <a:lstStyle/>
          <a:p>
            <a:r>
              <a:rPr lang="en-GB" sz="3200" dirty="0" smtClean="0">
                <a:solidFill>
                  <a:schemeClr val="tx1"/>
                </a:solidFill>
                <a:latin typeface="Cambria" panose="02040503050406030204" pitchFamily="18" charset="0"/>
                <a:ea typeface="Times New Roman"/>
              </a:rPr>
              <a:t>Comparison of Kinetics Parameters in Shake Flask and Bioreactor Culture</a:t>
            </a:r>
            <a:endParaRPr lang="en-US" sz="3200" dirty="0">
              <a:solidFill>
                <a:schemeClr val="tx1"/>
              </a:solidFill>
              <a:latin typeface="Cambria" panose="02040503050406030204" pitchFamily="18" charset="0"/>
              <a:ea typeface="Times New Roman"/>
            </a:endParaRPr>
          </a:p>
        </p:txBody>
      </p:sp>
      <p:graphicFrame>
        <p:nvGraphicFramePr>
          <p:cNvPr id="4" name="Content Placeholder 3"/>
          <p:cNvGraphicFramePr>
            <a:graphicFrameLocks noGrp="1"/>
          </p:cNvGraphicFramePr>
          <p:nvPr>
            <p:ph idx="1"/>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11223206"/>
              </p:ext>
            </p:extLst>
          </p:nvPr>
        </p:nvGraphicFramePr>
        <p:xfrm>
          <a:off x="1219200" y="1600200"/>
          <a:ext cx="6629400" cy="4267199"/>
        </p:xfrm>
        <a:graphic>
          <a:graphicData uri="http://schemas.openxmlformats.org/drawingml/2006/table">
            <a:tbl>
              <a:tblPr>
                <a:tableStyleId>{5C22544A-7EE6-4342-B048-85BDC9FD1C3A}</a:tableStyleId>
              </a:tblPr>
              <a:tblGrid>
                <a:gridCol w="2267953"/>
                <a:gridCol w="2267953"/>
                <a:gridCol w="2093494"/>
              </a:tblGrid>
              <a:tr h="563593">
                <a:tc rowSpan="2">
                  <a:txBody>
                    <a:bodyPr/>
                    <a:lstStyle/>
                    <a:p>
                      <a:pPr marL="0" marR="0" algn="ctr">
                        <a:spcBef>
                          <a:spcPts val="0"/>
                        </a:spcBef>
                        <a:spcAft>
                          <a:spcPts val="0"/>
                        </a:spcAft>
                      </a:pPr>
                      <a:r>
                        <a:rPr lang="en-GB" sz="1600" b="1" dirty="0">
                          <a:effectLst/>
                          <a:latin typeface="Times New Roman" pitchFamily="18" charset="0"/>
                          <a:cs typeface="Times New Roman" pitchFamily="18" charset="0"/>
                        </a:rPr>
                        <a:t> </a:t>
                      </a:r>
                      <a:endParaRPr lang="en-US" sz="1600" b="1" dirty="0">
                        <a:effectLst/>
                        <a:latin typeface="Times New Roman" pitchFamily="18" charset="0"/>
                        <a:cs typeface="Times New Roman" pitchFamily="18" charset="0"/>
                      </a:endParaRPr>
                    </a:p>
                    <a:p>
                      <a:pPr marL="0" marR="0" algn="ctr">
                        <a:spcBef>
                          <a:spcPts val="1200"/>
                        </a:spcBef>
                        <a:spcAft>
                          <a:spcPts val="300"/>
                        </a:spcAft>
                      </a:pPr>
                      <a:r>
                        <a:rPr lang="de-DE" sz="1600" b="1" dirty="0">
                          <a:effectLst/>
                          <a:latin typeface="Times New Roman" pitchFamily="18" charset="0"/>
                          <a:cs typeface="Times New Roman" pitchFamily="18" charset="0"/>
                        </a:rPr>
                        <a:t>Parameter</a:t>
                      </a:r>
                      <a:endParaRPr lang="en-US" sz="1600" b="1" i="1" dirty="0">
                        <a:effectLst/>
                        <a:latin typeface="Times New Roman" pitchFamily="18" charset="0"/>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pPr marL="0" marR="0" algn="ctr">
                        <a:spcBef>
                          <a:spcPts val="600"/>
                        </a:spcBef>
                        <a:spcAft>
                          <a:spcPts val="600"/>
                        </a:spcAft>
                      </a:pPr>
                      <a:r>
                        <a:rPr lang="en-US" sz="1600" b="1" kern="1600">
                          <a:effectLst/>
                          <a:latin typeface="Times New Roman" pitchFamily="18" charset="0"/>
                          <a:cs typeface="Times New Roman" pitchFamily="18" charset="0"/>
                        </a:rPr>
                        <a:t>Type of cultivation vessel</a:t>
                      </a:r>
                    </a:p>
                  </a:txBody>
                  <a:tcPr marL="44450" marR="44450" marT="0" marB="0">
                    <a:lnL w="381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en-US"/>
                    </a:p>
                  </a:txBody>
                  <a:tcPr/>
                </a:tc>
              </a:tr>
              <a:tr h="805132">
                <a:tc vMerge="1">
                  <a:txBody>
                    <a:bodyPr/>
                    <a:lstStyle/>
                    <a:p>
                      <a:endParaRPr lang="en-US"/>
                    </a:p>
                  </a:txBody>
                  <a:tcPr/>
                </a:tc>
                <a:tc>
                  <a:txBody>
                    <a:bodyPr/>
                    <a:lstStyle/>
                    <a:p>
                      <a:pPr marL="0" marR="0" algn="ctr">
                        <a:spcBef>
                          <a:spcPts val="600"/>
                        </a:spcBef>
                        <a:spcAft>
                          <a:spcPts val="600"/>
                        </a:spcAft>
                      </a:pPr>
                      <a:r>
                        <a:rPr lang="en-US" sz="1600" b="1" kern="1600" dirty="0">
                          <a:effectLst/>
                          <a:latin typeface="Times New Roman" pitchFamily="18" charset="0"/>
                          <a:cs typeface="Times New Roman" pitchFamily="18" charset="0"/>
                        </a:rPr>
                        <a:t>Shake flask</a:t>
                      </a:r>
                    </a:p>
                  </a:txBody>
                  <a:tcPr marL="44450" marR="44450" marT="0" marB="0">
                    <a:lnL w="381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de-DE" sz="1600" b="1" dirty="0">
                          <a:effectLst/>
                          <a:latin typeface="Times New Roman" pitchFamily="18" charset="0"/>
                          <a:cs typeface="Times New Roman" pitchFamily="18" charset="0"/>
                        </a:rPr>
                        <a:t>Bioreactor</a:t>
                      </a:r>
                      <a:endParaRPr lang="en-US" sz="1600" b="1" dirty="0">
                        <a:effectLst/>
                        <a:latin typeface="Times New Roman" pitchFamily="18" charset="0"/>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483079">
                <a:tc>
                  <a:txBody>
                    <a:bodyPr/>
                    <a:lstStyle/>
                    <a:p>
                      <a:pPr marL="0" marR="0">
                        <a:spcBef>
                          <a:spcPts val="600"/>
                        </a:spcBef>
                        <a:spcAft>
                          <a:spcPts val="600"/>
                        </a:spcAft>
                      </a:pPr>
                      <a:r>
                        <a:rPr lang="en-US" sz="1600" b="1" dirty="0">
                          <a:effectLst/>
                          <a:latin typeface="Times New Roman" pitchFamily="18" charset="0"/>
                          <a:cs typeface="Times New Roman" pitchFamily="18" charset="0"/>
                        </a:rPr>
                        <a:t> </a:t>
                      </a:r>
                      <a:r>
                        <a:rPr lang="en-US" sz="1600" b="1" dirty="0" err="1">
                          <a:effectLst/>
                          <a:latin typeface="Times New Roman" pitchFamily="18" charset="0"/>
                          <a:cs typeface="Times New Roman" pitchFamily="18" charset="0"/>
                        </a:rPr>
                        <a:t>OD</a:t>
                      </a:r>
                      <a:r>
                        <a:rPr lang="en-US" sz="1600" b="1" baseline="-25000" dirty="0" err="1">
                          <a:effectLst/>
                          <a:latin typeface="Times New Roman" pitchFamily="18" charset="0"/>
                          <a:cs typeface="Times New Roman" pitchFamily="18" charset="0"/>
                        </a:rPr>
                        <a:t>max</a:t>
                      </a:r>
                      <a:r>
                        <a:rPr lang="en-US" sz="1600" b="1" dirty="0">
                          <a:effectLst/>
                          <a:latin typeface="Times New Roman" pitchFamily="18" charset="0"/>
                          <a:cs typeface="Times New Roman" pitchFamily="18" charset="0"/>
                        </a:rPr>
                        <a:t> </a:t>
                      </a:r>
                      <a:endParaRPr lang="en-US" sz="1600" b="1" dirty="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a:effectLst/>
                          <a:latin typeface="Times New Roman" pitchFamily="18" charset="0"/>
                          <a:cs typeface="Times New Roman" pitchFamily="18" charset="0"/>
                        </a:rPr>
                        <a:t>0.87</a:t>
                      </a:r>
                      <a:endParaRPr lang="en-US" sz="1600">
                        <a:effectLst/>
                        <a:latin typeface="Times New Roman" pitchFamily="18" charset="0"/>
                        <a:ea typeface="Times New Roman"/>
                        <a:cs typeface="Times New Roman" pitchFamily="18" charset="0"/>
                      </a:endParaRPr>
                    </a:p>
                  </a:txBody>
                  <a:tcPr marL="44450" marR="44450" marT="0" marB="0">
                    <a:lnL w="381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dirty="0">
                          <a:effectLst/>
                          <a:latin typeface="Times New Roman" pitchFamily="18" charset="0"/>
                          <a:cs typeface="Times New Roman" pitchFamily="18" charset="0"/>
                        </a:rPr>
                        <a:t>1.09</a:t>
                      </a:r>
                      <a:endParaRPr lang="en-US" sz="1600" dirty="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483079">
                <a:tc>
                  <a:txBody>
                    <a:bodyPr/>
                    <a:lstStyle/>
                    <a:p>
                      <a:pPr marL="0" marR="0">
                        <a:spcBef>
                          <a:spcPts val="600"/>
                        </a:spcBef>
                        <a:spcAft>
                          <a:spcPts val="600"/>
                        </a:spcAft>
                      </a:pPr>
                      <a:r>
                        <a:rPr lang="en-US" sz="1600" b="1" dirty="0">
                          <a:effectLst/>
                          <a:latin typeface="Times New Roman" pitchFamily="18" charset="0"/>
                          <a:cs typeface="Times New Roman" pitchFamily="18" charset="0"/>
                        </a:rPr>
                        <a:t>Growth rate [h</a:t>
                      </a:r>
                      <a:r>
                        <a:rPr lang="en-US" sz="1600" b="1" baseline="30000" dirty="0">
                          <a:effectLst/>
                          <a:latin typeface="Times New Roman" pitchFamily="18" charset="0"/>
                          <a:cs typeface="Times New Roman" pitchFamily="18" charset="0"/>
                        </a:rPr>
                        <a:t>-1</a:t>
                      </a:r>
                      <a:r>
                        <a:rPr lang="en-US" sz="1600" b="1" dirty="0">
                          <a:effectLst/>
                          <a:latin typeface="Times New Roman" pitchFamily="18" charset="0"/>
                          <a:cs typeface="Times New Roman" pitchFamily="18" charset="0"/>
                        </a:rPr>
                        <a:t>]</a:t>
                      </a:r>
                      <a:endParaRPr lang="en-US" sz="1600" b="1" dirty="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a:effectLst/>
                          <a:latin typeface="Times New Roman" pitchFamily="18" charset="0"/>
                          <a:cs typeface="Times New Roman" pitchFamily="18" charset="0"/>
                        </a:rPr>
                        <a:t>0.1325</a:t>
                      </a:r>
                      <a:endParaRPr lang="en-US" sz="1600">
                        <a:effectLst/>
                        <a:latin typeface="Times New Roman" pitchFamily="18" charset="0"/>
                        <a:ea typeface="Times New Roman"/>
                        <a:cs typeface="Times New Roman" pitchFamily="18" charset="0"/>
                      </a:endParaRPr>
                    </a:p>
                  </a:txBody>
                  <a:tcPr marL="44450" marR="44450" marT="0" marB="0">
                    <a:lnL w="381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a:effectLst/>
                          <a:latin typeface="Times New Roman" pitchFamily="18" charset="0"/>
                          <a:cs typeface="Times New Roman" pitchFamily="18" charset="0"/>
                        </a:rPr>
                        <a:t>0.115</a:t>
                      </a:r>
                      <a:endParaRPr lang="en-US" sz="160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483079">
                <a:tc>
                  <a:txBody>
                    <a:bodyPr/>
                    <a:lstStyle/>
                    <a:p>
                      <a:pPr marL="0" marR="0">
                        <a:spcBef>
                          <a:spcPts val="600"/>
                        </a:spcBef>
                        <a:spcAft>
                          <a:spcPts val="600"/>
                        </a:spcAft>
                      </a:pPr>
                      <a:r>
                        <a:rPr lang="en-US" sz="1600" b="1" dirty="0">
                          <a:effectLst/>
                          <a:latin typeface="Times New Roman" pitchFamily="18" charset="0"/>
                          <a:cs typeface="Times New Roman" pitchFamily="18" charset="0"/>
                        </a:rPr>
                        <a:t> µ [h</a:t>
                      </a:r>
                      <a:r>
                        <a:rPr lang="en-US" sz="1600" b="1" baseline="30000" dirty="0">
                          <a:effectLst/>
                          <a:latin typeface="Times New Roman" pitchFamily="18" charset="0"/>
                          <a:cs typeface="Times New Roman" pitchFamily="18" charset="0"/>
                        </a:rPr>
                        <a:t>-1</a:t>
                      </a:r>
                      <a:r>
                        <a:rPr lang="en-US" sz="1600" b="1" dirty="0">
                          <a:effectLst/>
                          <a:latin typeface="Times New Roman" pitchFamily="18" charset="0"/>
                          <a:cs typeface="Times New Roman" pitchFamily="18" charset="0"/>
                        </a:rPr>
                        <a:t>]</a:t>
                      </a:r>
                      <a:endParaRPr lang="en-US" sz="1600" b="1" dirty="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a:effectLst/>
                          <a:latin typeface="Times New Roman" pitchFamily="18" charset="0"/>
                          <a:cs typeface="Times New Roman" pitchFamily="18" charset="0"/>
                        </a:rPr>
                        <a:t>0.305</a:t>
                      </a:r>
                      <a:endParaRPr lang="en-US" sz="1600">
                        <a:effectLst/>
                        <a:latin typeface="Times New Roman" pitchFamily="18" charset="0"/>
                        <a:ea typeface="Times New Roman"/>
                        <a:cs typeface="Times New Roman" pitchFamily="18" charset="0"/>
                      </a:endParaRPr>
                    </a:p>
                  </a:txBody>
                  <a:tcPr marL="44450" marR="44450" marT="0" marB="0">
                    <a:lnL w="381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a:effectLst/>
                          <a:latin typeface="Times New Roman" pitchFamily="18" charset="0"/>
                          <a:cs typeface="Times New Roman" pitchFamily="18" charset="0"/>
                        </a:rPr>
                        <a:t>0.468</a:t>
                      </a:r>
                      <a:endParaRPr lang="en-US" sz="160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483079">
                <a:tc>
                  <a:txBody>
                    <a:bodyPr/>
                    <a:lstStyle/>
                    <a:p>
                      <a:pPr marL="0" marR="0">
                        <a:spcBef>
                          <a:spcPts val="600"/>
                        </a:spcBef>
                        <a:spcAft>
                          <a:spcPts val="600"/>
                        </a:spcAft>
                      </a:pPr>
                      <a:r>
                        <a:rPr lang="en-US" sz="1600" b="1" dirty="0" err="1">
                          <a:effectLst/>
                          <a:latin typeface="Times New Roman" pitchFamily="18" charset="0"/>
                          <a:cs typeface="Times New Roman" pitchFamily="18" charset="0"/>
                        </a:rPr>
                        <a:t>ST</a:t>
                      </a:r>
                      <a:r>
                        <a:rPr lang="en-US" sz="1600" b="1" baseline="-25000" dirty="0" err="1">
                          <a:effectLst/>
                          <a:latin typeface="Times New Roman" pitchFamily="18" charset="0"/>
                          <a:cs typeface="Times New Roman" pitchFamily="18" charset="0"/>
                        </a:rPr>
                        <a:t>min</a:t>
                      </a:r>
                      <a:r>
                        <a:rPr lang="en-US" sz="1600" b="1" dirty="0">
                          <a:effectLst/>
                          <a:latin typeface="Times New Roman" pitchFamily="18" charset="0"/>
                          <a:cs typeface="Times New Roman" pitchFamily="18" charset="0"/>
                        </a:rPr>
                        <a:t> [mNm</a:t>
                      </a:r>
                      <a:r>
                        <a:rPr lang="en-US" sz="1600" b="1" baseline="30000" dirty="0">
                          <a:effectLst/>
                          <a:latin typeface="Times New Roman" pitchFamily="18" charset="0"/>
                          <a:cs typeface="Times New Roman" pitchFamily="18" charset="0"/>
                        </a:rPr>
                        <a:t>-1</a:t>
                      </a:r>
                      <a:r>
                        <a:rPr lang="en-US" sz="1600" b="1" dirty="0">
                          <a:effectLst/>
                          <a:latin typeface="Times New Roman" pitchFamily="18" charset="0"/>
                          <a:cs typeface="Times New Roman" pitchFamily="18" charset="0"/>
                        </a:rPr>
                        <a:t>]</a:t>
                      </a:r>
                      <a:endParaRPr lang="en-US" sz="1600" b="1" dirty="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a:effectLst/>
                          <a:latin typeface="Times New Roman" pitchFamily="18" charset="0"/>
                          <a:cs typeface="Times New Roman" pitchFamily="18" charset="0"/>
                        </a:rPr>
                        <a:t>11.1</a:t>
                      </a:r>
                      <a:endParaRPr lang="en-US" sz="1600">
                        <a:effectLst/>
                        <a:latin typeface="Times New Roman" pitchFamily="18" charset="0"/>
                        <a:ea typeface="Times New Roman"/>
                        <a:cs typeface="Times New Roman" pitchFamily="18" charset="0"/>
                      </a:endParaRPr>
                    </a:p>
                  </a:txBody>
                  <a:tcPr marL="44450" marR="44450" marT="0" marB="0">
                    <a:lnL w="381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a:effectLst/>
                          <a:latin typeface="Times New Roman" pitchFamily="18" charset="0"/>
                          <a:cs typeface="Times New Roman" pitchFamily="18" charset="0"/>
                        </a:rPr>
                        <a:t>11.2</a:t>
                      </a:r>
                      <a:endParaRPr lang="en-US" sz="160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483079">
                <a:tc>
                  <a:txBody>
                    <a:bodyPr/>
                    <a:lstStyle/>
                    <a:p>
                      <a:pPr marL="0" marR="0">
                        <a:spcBef>
                          <a:spcPts val="600"/>
                        </a:spcBef>
                        <a:spcAft>
                          <a:spcPts val="600"/>
                        </a:spcAft>
                      </a:pPr>
                      <a:r>
                        <a:rPr lang="en-US" sz="1600" b="1" dirty="0">
                          <a:effectLst/>
                          <a:latin typeface="Times New Roman" pitchFamily="18" charset="0"/>
                          <a:cs typeface="Times New Roman" pitchFamily="18" charset="0"/>
                        </a:rPr>
                        <a:t>Q</a:t>
                      </a:r>
                      <a:r>
                        <a:rPr lang="en-US" sz="1600" b="1" baseline="-25000" dirty="0">
                          <a:effectLst/>
                          <a:latin typeface="Times New Roman" pitchFamily="18" charset="0"/>
                          <a:cs typeface="Times New Roman" pitchFamily="18" charset="0"/>
                        </a:rPr>
                        <a:t>P </a:t>
                      </a:r>
                      <a:r>
                        <a:rPr lang="en-GB" sz="1600" b="1" dirty="0">
                          <a:effectLst/>
                          <a:latin typeface="Times New Roman" pitchFamily="18" charset="0"/>
                          <a:cs typeface="Times New Roman" pitchFamily="18" charset="0"/>
                        </a:rPr>
                        <a:t> [mNm</a:t>
                      </a:r>
                      <a:r>
                        <a:rPr lang="en-GB" sz="1600" b="1" baseline="30000" dirty="0">
                          <a:effectLst/>
                          <a:latin typeface="Times New Roman" pitchFamily="18" charset="0"/>
                          <a:cs typeface="Times New Roman" pitchFamily="18" charset="0"/>
                        </a:rPr>
                        <a:t>-1</a:t>
                      </a:r>
                      <a:r>
                        <a:rPr lang="en-GB" sz="1600" b="1" dirty="0">
                          <a:effectLst/>
                          <a:latin typeface="Times New Roman" pitchFamily="18" charset="0"/>
                          <a:cs typeface="Times New Roman" pitchFamily="18" charset="0"/>
                        </a:rPr>
                        <a:t> h</a:t>
                      </a:r>
                      <a:r>
                        <a:rPr lang="en-GB" sz="1600" b="1" baseline="30000" dirty="0">
                          <a:effectLst/>
                          <a:latin typeface="Times New Roman" pitchFamily="18" charset="0"/>
                          <a:cs typeface="Times New Roman" pitchFamily="18" charset="0"/>
                        </a:rPr>
                        <a:t>-1</a:t>
                      </a:r>
                      <a:r>
                        <a:rPr lang="en-GB" sz="1600" b="1" dirty="0">
                          <a:effectLst/>
                          <a:latin typeface="Times New Roman" pitchFamily="18" charset="0"/>
                          <a:cs typeface="Times New Roman" pitchFamily="18" charset="0"/>
                        </a:rPr>
                        <a:t>]</a:t>
                      </a:r>
                      <a:endParaRPr lang="en-US" sz="1600" b="1" dirty="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a:effectLst/>
                          <a:latin typeface="Times New Roman" pitchFamily="18" charset="0"/>
                          <a:cs typeface="Times New Roman" pitchFamily="18" charset="0"/>
                        </a:rPr>
                        <a:t>-7.35</a:t>
                      </a:r>
                      <a:endParaRPr lang="en-US" sz="1600">
                        <a:effectLst/>
                        <a:latin typeface="Times New Roman" pitchFamily="18" charset="0"/>
                        <a:ea typeface="Times New Roman"/>
                        <a:cs typeface="Times New Roman" pitchFamily="18" charset="0"/>
                      </a:endParaRPr>
                    </a:p>
                  </a:txBody>
                  <a:tcPr marL="44450" marR="44450" marT="0" marB="0">
                    <a:lnL w="381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a:effectLst/>
                          <a:latin typeface="Times New Roman" pitchFamily="18" charset="0"/>
                          <a:cs typeface="Times New Roman" pitchFamily="18" charset="0"/>
                        </a:rPr>
                        <a:t>-4.5</a:t>
                      </a:r>
                      <a:endParaRPr lang="en-US" sz="160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483079">
                <a:tc>
                  <a:txBody>
                    <a:bodyPr/>
                    <a:lstStyle/>
                    <a:p>
                      <a:pPr marL="0" marR="0">
                        <a:spcBef>
                          <a:spcPts val="600"/>
                        </a:spcBef>
                        <a:spcAft>
                          <a:spcPts val="600"/>
                        </a:spcAft>
                      </a:pPr>
                      <a:r>
                        <a:rPr lang="en-US" sz="1600" b="1" dirty="0" err="1">
                          <a:effectLst/>
                          <a:latin typeface="Times New Roman" pitchFamily="18" charset="0"/>
                          <a:cs typeface="Times New Roman" pitchFamily="18" charset="0"/>
                        </a:rPr>
                        <a:t>Qglu</a:t>
                      </a:r>
                      <a:r>
                        <a:rPr lang="en-US" sz="1600" b="1" baseline="-25000" dirty="0">
                          <a:effectLst/>
                          <a:latin typeface="Times New Roman" pitchFamily="18" charset="0"/>
                          <a:cs typeface="Times New Roman" pitchFamily="18" charset="0"/>
                        </a:rPr>
                        <a:t> </a:t>
                      </a:r>
                      <a:r>
                        <a:rPr lang="en-GB" sz="1600" b="1" dirty="0">
                          <a:effectLst/>
                          <a:latin typeface="Times New Roman" pitchFamily="18" charset="0"/>
                          <a:cs typeface="Times New Roman" pitchFamily="18" charset="0"/>
                        </a:rPr>
                        <a:t> [g L</a:t>
                      </a:r>
                      <a:r>
                        <a:rPr lang="en-GB" sz="1600" b="1" baseline="30000" dirty="0">
                          <a:effectLst/>
                          <a:latin typeface="Times New Roman" pitchFamily="18" charset="0"/>
                          <a:cs typeface="Times New Roman" pitchFamily="18" charset="0"/>
                        </a:rPr>
                        <a:t>-1</a:t>
                      </a:r>
                      <a:r>
                        <a:rPr lang="en-GB" sz="1600" b="1" dirty="0">
                          <a:effectLst/>
                          <a:latin typeface="Times New Roman" pitchFamily="18" charset="0"/>
                          <a:cs typeface="Times New Roman" pitchFamily="18" charset="0"/>
                        </a:rPr>
                        <a:t> h</a:t>
                      </a:r>
                      <a:r>
                        <a:rPr lang="en-GB" sz="1600" b="1" baseline="30000" dirty="0">
                          <a:effectLst/>
                          <a:latin typeface="Times New Roman" pitchFamily="18" charset="0"/>
                          <a:cs typeface="Times New Roman" pitchFamily="18" charset="0"/>
                        </a:rPr>
                        <a:t>-1</a:t>
                      </a:r>
                      <a:r>
                        <a:rPr lang="en-GB" sz="1600" b="1" dirty="0">
                          <a:effectLst/>
                          <a:latin typeface="Times New Roman" pitchFamily="18" charset="0"/>
                          <a:cs typeface="Times New Roman" pitchFamily="18" charset="0"/>
                        </a:rPr>
                        <a:t>]</a:t>
                      </a:r>
                      <a:endParaRPr lang="en-US" sz="1600" b="1" dirty="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a:effectLst/>
                          <a:latin typeface="Times New Roman" pitchFamily="18" charset="0"/>
                          <a:cs typeface="Times New Roman" pitchFamily="18" charset="0"/>
                        </a:rPr>
                        <a:t>-0.225</a:t>
                      </a:r>
                      <a:endParaRPr lang="en-US" sz="1600">
                        <a:effectLst/>
                        <a:latin typeface="Times New Roman" pitchFamily="18" charset="0"/>
                        <a:ea typeface="Times New Roman"/>
                        <a:cs typeface="Times New Roman" pitchFamily="18" charset="0"/>
                      </a:endParaRPr>
                    </a:p>
                  </a:txBody>
                  <a:tcPr marL="44450" marR="44450" marT="0" marB="0">
                    <a:lnL w="381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spcBef>
                          <a:spcPts val="600"/>
                        </a:spcBef>
                        <a:spcAft>
                          <a:spcPts val="600"/>
                        </a:spcAft>
                      </a:pPr>
                      <a:r>
                        <a:rPr lang="en-US" sz="1600" dirty="0">
                          <a:effectLst/>
                          <a:latin typeface="Times New Roman" pitchFamily="18" charset="0"/>
                          <a:cs typeface="Times New Roman" pitchFamily="18" charset="0"/>
                        </a:rPr>
                        <a:t>-0.65</a:t>
                      </a:r>
                      <a:endParaRPr lang="en-US" sz="1600" dirty="0">
                        <a:effectLst/>
                        <a:latin typeface="Times New Roman" pitchFamily="18" charset="0"/>
                        <a:ea typeface="Times New Roman"/>
                        <a:cs typeface="Times New Roman" pitchFamily="18"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55116409"/>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51038765"/>
              </p:ext>
            </p:extLst>
          </p:nvPr>
        </p:nvGraphicFramePr>
        <p:xfrm>
          <a:off x="990600" y="2209800"/>
          <a:ext cx="7848600" cy="381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860511"/>
              </p:ext>
            </p:extLst>
          </p:nvPr>
        </p:nvGraphicFramePr>
        <p:xfrm>
          <a:off x="533400" y="1676400"/>
          <a:ext cx="8610600" cy="4114800"/>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p:cNvSpPr/>
          <p:nvPr/>
        </p:nvSpPr>
        <p:spPr>
          <a:xfrm>
            <a:off x="533400" y="533400"/>
            <a:ext cx="8153400" cy="1077218"/>
          </a:xfrm>
          <a:prstGeom prst="rect">
            <a:avLst/>
          </a:prstGeom>
        </p:spPr>
        <p:txBody>
          <a:bodyPr wrap="square">
            <a:spAutoFit/>
          </a:bodyPr>
          <a:lstStyle/>
          <a:p>
            <a:r>
              <a:rPr lang="en-US" sz="3200" b="1" dirty="0">
                <a:latin typeface="Cambria" panose="02040503050406030204" pitchFamily="18" charset="0"/>
                <a:ea typeface="Times New Roman"/>
              </a:rPr>
              <a:t>Kinetics on Shake Flask and Bioreactor Scales</a:t>
            </a:r>
            <a:endParaRPr lang="en-US" sz="3200" b="1"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82461224"/>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p:push dir="u"/>
      </p:transition>
    </mc:Choice>
    <mc:Fallback>
      <mp:transition xmlns:mp="http://schemas.microsoft.com/office/mac/powerpoint/2008/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xit" presetSubtype="0" fill="hold" grpId="1" nodeType="clickEffect">
                                  <p:stCondLst>
                                    <p:cond delay="0"/>
                                  </p:stCondLst>
                                  <p:childTnLst>
                                    <p:animEffect transition="out" filter="fade">
                                      <p:cBhvr>
                                        <p:cTn id="11" dur="1000"/>
                                        <p:tgtEl>
                                          <p:spTgt spid="5"/>
                                        </p:tgtEl>
                                      </p:cBhvr>
                                    </p:animEffect>
                                    <p:anim calcmode="lin" valueType="num">
                                      <p:cBhvr>
                                        <p:cTn id="12" dur="1000"/>
                                        <p:tgtEl>
                                          <p:spTgt spid="5"/>
                                        </p:tgtEl>
                                        <p:attrNameLst>
                                          <p:attrName>ppt_x</p:attrName>
                                        </p:attrNameLst>
                                      </p:cBhvr>
                                      <p:tavLst>
                                        <p:tav tm="0">
                                          <p:val>
                                            <p:strVal val="ppt_x"/>
                                          </p:val>
                                        </p:tav>
                                        <p:tav tm="100000">
                                          <p:val>
                                            <p:strVal val="ppt_x"/>
                                          </p:val>
                                        </p:tav>
                                      </p:tavLst>
                                    </p:anim>
                                    <p:anim calcmode="lin" valueType="num">
                                      <p:cBhvr>
                                        <p:cTn id="13" dur="1000"/>
                                        <p:tgtEl>
                                          <p:spTgt spid="5"/>
                                        </p:tgtEl>
                                        <p:attrNameLst>
                                          <p:attrName>ppt_y</p:attrName>
                                        </p:attrNameLst>
                                      </p:cBhvr>
                                      <p:tavLst>
                                        <p:tav tm="0">
                                          <p:val>
                                            <p:strVal val="ppt_y"/>
                                          </p:val>
                                        </p:tav>
                                        <p:tav tm="100000">
                                          <p:val>
                                            <p:strVal val="ppt_y+.1"/>
                                          </p:val>
                                        </p:tav>
                                      </p:tavLst>
                                    </p:anim>
                                    <p:set>
                                      <p:cBhvr>
                                        <p:cTn id="14" dur="1" fill="hold">
                                          <p:stCondLst>
                                            <p:cond delay="999"/>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xit" presetSubtype="0" fill="hold" grpId="1" nodeType="clickEffect">
                                  <p:stCondLst>
                                    <p:cond delay="0"/>
                                  </p:stCondLst>
                                  <p:childTnLst>
                                    <p:animEffect transition="out" filter="fade">
                                      <p:cBhvr>
                                        <p:cTn id="23" dur="1000"/>
                                        <p:tgtEl>
                                          <p:spTgt spid="4"/>
                                        </p:tgtEl>
                                      </p:cBhvr>
                                    </p:animEffect>
                                    <p:anim calcmode="lin" valueType="num">
                                      <p:cBhvr>
                                        <p:cTn id="24" dur="1000"/>
                                        <p:tgtEl>
                                          <p:spTgt spid="4"/>
                                        </p:tgtEl>
                                        <p:attrNameLst>
                                          <p:attrName>ppt_x</p:attrName>
                                        </p:attrNameLst>
                                      </p:cBhvr>
                                      <p:tavLst>
                                        <p:tav tm="0">
                                          <p:val>
                                            <p:strVal val="ppt_x"/>
                                          </p:val>
                                        </p:tav>
                                        <p:tav tm="100000">
                                          <p:val>
                                            <p:strVal val="ppt_x"/>
                                          </p:val>
                                        </p:tav>
                                      </p:tavLst>
                                    </p:anim>
                                    <p:anim calcmode="lin" valueType="num">
                                      <p:cBhvr>
                                        <p:cTn id="25" dur="1000"/>
                                        <p:tgtEl>
                                          <p:spTgt spid="4"/>
                                        </p:tgtEl>
                                        <p:attrNameLst>
                                          <p:attrName>ppt_y</p:attrName>
                                        </p:attrNameLst>
                                      </p:cBhvr>
                                      <p:tavLst>
                                        <p:tav tm="0">
                                          <p:val>
                                            <p:strVal val="ppt_y"/>
                                          </p:val>
                                        </p:tav>
                                        <p:tav tm="100000">
                                          <p:val>
                                            <p:strVal val="ppt_y+.1"/>
                                          </p:val>
                                        </p:tav>
                                      </p:tavLst>
                                    </p:anim>
                                    <p:set>
                                      <p:cBhvr>
                                        <p:cTn id="26"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Graphic spid="5" grpId="0">
        <p:bldAsOne/>
      </p:bldGraphic>
      <p:bldGraphic spid="5" grpId="1">
        <p:bldAsOne/>
      </p:bldGraphic>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787400" y="1375708"/>
            <a:ext cx="8001000" cy="1938992"/>
          </a:xfrm>
          <a:prstGeom prst="rect">
            <a:avLst/>
          </a:prstGeom>
          <a:noFill/>
        </p:spPr>
        <p:txBody>
          <a:bodyPr wrap="square" rtlCol="0">
            <a:spAutoFit/>
          </a:bodyPr>
          <a:lstStyle/>
          <a:p>
            <a:pPr>
              <a:buClr>
                <a:schemeClr val="tx2"/>
              </a:buClr>
              <a:buSzPct val="200000"/>
            </a:pPr>
            <a:r>
              <a:rPr lang="en-US" sz="2400" dirty="0">
                <a:latin typeface="Cambria Math" panose="02040503050406030204" pitchFamily="18" charset="0"/>
                <a:ea typeface="Cambria Math" panose="02040503050406030204" pitchFamily="18" charset="0"/>
                <a:cs typeface="Times New Roman" pitchFamily="18" charset="0"/>
              </a:rPr>
              <a:t>The combined </a:t>
            </a:r>
            <a:r>
              <a:rPr lang="en-US" sz="2400" dirty="0" smtClean="0">
                <a:latin typeface="Cambria Math" panose="02040503050406030204" pitchFamily="18" charset="0"/>
                <a:ea typeface="Cambria Math" panose="02040503050406030204" pitchFamily="18" charset="0"/>
                <a:cs typeface="Times New Roman" pitchFamily="18" charset="0"/>
              </a:rPr>
              <a:t>pharmaceutical activities </a:t>
            </a:r>
            <a:r>
              <a:rPr lang="en-US" sz="2400" dirty="0">
                <a:latin typeface="Cambria Math" panose="02040503050406030204" pitchFamily="18" charset="0"/>
                <a:ea typeface="Cambria Math" panose="02040503050406030204" pitchFamily="18" charset="0"/>
                <a:cs typeface="Times New Roman" pitchFamily="18" charset="0"/>
              </a:rPr>
              <a:t>for some biosurfactants together with their stability  at extreme condition may allow their use as a multifunctional material in pharmaceutical preparation.</a:t>
            </a:r>
          </a:p>
          <a:p>
            <a:endParaRPr lang="en-US" sz="2400" dirty="0">
              <a:latin typeface="Cambria Math" panose="02040503050406030204" pitchFamily="18" charset="0"/>
              <a:ea typeface="Cambria Math" panose="02040503050406030204" pitchFamily="18" charset="0"/>
            </a:endParaRPr>
          </a:p>
        </p:txBody>
      </p:sp>
      <p:sp>
        <p:nvSpPr>
          <p:cNvPr id="7" name="TextBox 6"/>
          <p:cNvSpPr txBox="1"/>
          <p:nvPr/>
        </p:nvSpPr>
        <p:spPr>
          <a:xfrm>
            <a:off x="508000" y="3170829"/>
            <a:ext cx="7391400" cy="1200329"/>
          </a:xfrm>
          <a:prstGeom prst="rect">
            <a:avLst/>
          </a:prstGeom>
          <a:noFill/>
        </p:spPr>
        <p:txBody>
          <a:bodyPr wrap="square" rtlCol="0">
            <a:spAutoFit/>
          </a:bodyPr>
          <a:lstStyle/>
          <a:p>
            <a:pPr>
              <a:buClr>
                <a:schemeClr val="accent1"/>
              </a:buClr>
              <a:buSzPct val="200000"/>
            </a:pPr>
            <a:r>
              <a:rPr lang="en-US" sz="2400" dirty="0">
                <a:solidFill>
                  <a:prstClr val="black"/>
                </a:solidFill>
                <a:latin typeface="Cambria Math" panose="02040503050406030204" pitchFamily="18" charset="0"/>
                <a:ea typeface="Cambria Math" panose="02040503050406030204" pitchFamily="18" charset="0"/>
                <a:cs typeface="Times New Roman" pitchFamily="18" charset="0"/>
              </a:rPr>
              <a:t>For more application studies, further researches are needed for good recovery and purification of biosurfactants in high </a:t>
            </a:r>
            <a:r>
              <a:rPr lang="en-US" sz="2400" dirty="0" smtClean="0">
                <a:solidFill>
                  <a:prstClr val="black"/>
                </a:solidFill>
                <a:latin typeface="Cambria Math" panose="02040503050406030204" pitchFamily="18" charset="0"/>
                <a:ea typeface="Cambria Math" panose="02040503050406030204" pitchFamily="18" charset="0"/>
                <a:cs typeface="Times New Roman" pitchFamily="18" charset="0"/>
              </a:rPr>
              <a:t>concentration.</a:t>
            </a:r>
            <a:endParaRPr lang="en-US" dirty="0">
              <a:latin typeface="Cambria Math" panose="02040503050406030204" pitchFamily="18" charset="0"/>
              <a:ea typeface="Cambria Math" panose="02040503050406030204" pitchFamily="18" charset="0"/>
            </a:endParaRPr>
          </a:p>
        </p:txBody>
      </p:sp>
      <p:sp>
        <p:nvSpPr>
          <p:cNvPr id="2" name="Rectangle 1"/>
          <p:cNvSpPr/>
          <p:nvPr/>
        </p:nvSpPr>
        <p:spPr>
          <a:xfrm>
            <a:off x="864837" y="533400"/>
            <a:ext cx="3338863" cy="707886"/>
          </a:xfrm>
          <a:prstGeom prst="rect">
            <a:avLst/>
          </a:prstGeom>
        </p:spPr>
        <p:txBody>
          <a:bodyPr wrap="none">
            <a:spAutoFit/>
          </a:bodyPr>
          <a:lstStyle/>
          <a:p>
            <a:pPr algn="r"/>
            <a:r>
              <a:rPr lang="en-US" sz="4000" b="1" dirty="0">
                <a:solidFill>
                  <a:schemeClr val="tx2"/>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haroni" pitchFamily="2" charset="-79"/>
              </a:rPr>
              <a:t>CONCLUSIONS</a:t>
            </a:r>
          </a:p>
        </p:txBody>
      </p:sp>
      <p:sp>
        <p:nvSpPr>
          <p:cNvPr id="9" name="Rectangle 8"/>
          <p:cNvSpPr/>
          <p:nvPr/>
        </p:nvSpPr>
        <p:spPr>
          <a:xfrm>
            <a:off x="584200" y="2201334"/>
            <a:ext cx="8115300" cy="1569660"/>
          </a:xfrm>
          <a:prstGeom prst="rect">
            <a:avLst/>
          </a:prstGeom>
        </p:spPr>
        <p:txBody>
          <a:bodyPr wrap="square">
            <a:spAutoFit/>
          </a:bodyPr>
          <a:lstStyle/>
          <a:p>
            <a:r>
              <a:rPr lang="en-US" sz="2400" dirty="0">
                <a:latin typeface="Cambria Math" panose="02040503050406030204" pitchFamily="18" charset="0"/>
                <a:ea typeface="Cambria Math" panose="02040503050406030204" pitchFamily="18" charset="0"/>
              </a:rPr>
              <a:t>S</a:t>
            </a:r>
            <a:r>
              <a:rPr lang="en-US" sz="2400" dirty="0" smtClean="0">
                <a:latin typeface="Cambria Math" panose="02040503050406030204" pitchFamily="18" charset="0"/>
                <a:ea typeface="Cambria Math" panose="02040503050406030204" pitchFamily="18" charset="0"/>
              </a:rPr>
              <a:t>tatistical </a:t>
            </a:r>
            <a:r>
              <a:rPr lang="en-US" sz="2400" dirty="0">
                <a:latin typeface="Cambria Math" panose="02040503050406030204" pitchFamily="18" charset="0"/>
                <a:ea typeface="Cambria Math" panose="02040503050406030204" pitchFamily="18" charset="0"/>
              </a:rPr>
              <a:t>experimental design is an accurate, easy and time saving technique for preparing an optimized medium necessary for the maximum production of secondary metabolites, such as </a:t>
            </a:r>
            <a:r>
              <a:rPr lang="en-US" sz="2400" dirty="0" err="1">
                <a:latin typeface="Cambria Math" panose="02040503050406030204" pitchFamily="18" charset="0"/>
                <a:ea typeface="Cambria Math" panose="02040503050406030204" pitchFamily="18" charset="0"/>
              </a:rPr>
              <a:t>biosurfactants</a:t>
            </a:r>
            <a:r>
              <a:rPr lang="en-US" sz="2400" dirty="0">
                <a:latin typeface="Cambria Math" panose="02040503050406030204" pitchFamily="18" charset="0"/>
                <a:ea typeface="Cambria Math" panose="02040503050406030204" pitchFamily="18" charset="0"/>
              </a:rPr>
              <a:t>, for scaling up modeling. </a:t>
            </a:r>
            <a:endParaRPr lang="en-US" sz="2400" dirty="0" smtClean="0">
              <a:latin typeface="Cambria Math" panose="02040503050406030204" pitchFamily="18" charset="0"/>
              <a:ea typeface="Cambria Math" panose="02040503050406030204" pitchFamily="18" charset="0"/>
            </a:endParaRPr>
          </a:p>
        </p:txBody>
      </p:sp>
    </p:spTree>
    <p:custDataLst>
      <p:tags r:id="rId1"/>
    </p:custDataLst>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77226534"/>
      </p:ext>
    </p:extLst>
  </p:cSld>
  <p:clrMapOvr>
    <a:masterClrMapping/>
  </p:clrMapOvr>
  <mc:AlternateContent>
    <mc:Choice xmlns="" xmlns:a="http://schemas.openxmlformats.org/drawingml/2006/main" xmlns:r="http://schemas.openxmlformats.org/officeDocument/2006/relationships" xmlns:p="http://schemas.openxmlformats.org/presentationml/2006/main" xmlns:p14="http://schemas.microsoft.com/office/powerpoint/2010/main" xmlns:mc="http://schemas.openxmlformats.org/markup-compatibility/2006" xmlns:mv="urn:schemas-microsoft-com:mac:vml" Requires="p14">
      <p:transition p14:dur="10" advTm="42316">
        <p:push dir="u"/>
      </p:transition>
    </mc:Choice>
    <mc:Fallback>
      <mp:transition xmlns:mp="http://schemas.microsoft.com/office/mac/powerpoint/2008/main" advTm="423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1"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7" grpId="0"/>
      <p:bldP spid="7" grpId="1"/>
      <p:bldP spid="9" grpId="0"/>
      <p:bldP spid="9" grpId="1"/>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chemeClr val="accent2"/>
                </a:solidFill>
                <a:latin typeface="Monotype Corsiva"/>
                <a:cs typeface="Monotype Corsiva"/>
              </a:rPr>
              <a:t>Acknowledgement</a:t>
            </a:r>
            <a:endParaRPr lang="en-US" b="1" u="sng" dirty="0">
              <a:solidFill>
                <a:schemeClr val="accent2"/>
              </a:solidFill>
              <a:latin typeface="Monotype Corsiva"/>
              <a:cs typeface="Monotype Corsiva"/>
            </a:endParaRPr>
          </a:p>
        </p:txBody>
      </p:sp>
      <p:sp>
        <p:nvSpPr>
          <p:cNvPr id="4" name="Content Placeholder 3"/>
          <p:cNvSpPr>
            <a:spLocks noGrp="1"/>
          </p:cNvSpPr>
          <p:nvPr>
            <p:ph sz="half" idx="2"/>
          </p:nvPr>
        </p:nvSpPr>
        <p:spPr>
          <a:xfrm>
            <a:off x="0" y="1295400"/>
            <a:ext cx="3733800" cy="1142999"/>
          </a:xfrm>
        </p:spPr>
        <p:txBody>
          <a:bodyPr/>
          <a:lstStyle/>
          <a:p>
            <a:r>
              <a:rPr lang="en-US" dirty="0" smtClean="0"/>
              <a:t>Alexandria University</a:t>
            </a:r>
          </a:p>
          <a:p>
            <a:r>
              <a:rPr lang="en-US" dirty="0" smtClean="0"/>
              <a:t>Faculty of Pharmacy</a:t>
            </a:r>
          </a:p>
          <a:p>
            <a:endParaRPr lang="en-US" dirty="0"/>
          </a:p>
        </p:txBody>
      </p:sp>
      <p:sp>
        <p:nvSpPr>
          <p:cNvPr id="7" name="Date Placeholder 6"/>
          <p:cNvSpPr>
            <a:spLocks noGrp="1"/>
          </p:cNvSpPr>
          <p:nvPr>
            <p:ph type="dt" sz="half" idx="10"/>
          </p:nvPr>
        </p:nvSpPr>
        <p:spPr/>
        <p:txBody>
          <a:bodyPr/>
          <a:lstStyle/>
          <a:p>
            <a:fld id="{F4D81863-369D-489E-84B1-D4FA927F57FA}" type="datetime3">
              <a:rPr lang="en-US" smtClean="0"/>
              <a:pPr/>
              <a:t>August 16, 15</a:t>
            </a:fld>
            <a:endParaRPr lang="en-US" dirty="0"/>
          </a:p>
        </p:txBody>
      </p:sp>
      <p:pic>
        <p:nvPicPr>
          <p:cNvPr id="8" name="Picture 7"/>
          <p:cNvPicPr>
            <a:picLocks noChangeAspect="1"/>
          </p:cNvPicPr>
          <p:nvPr/>
        </p:nvPicPr>
        <p:blipFill>
          <a:blip r:embed="rId3"/>
          <a:stretch>
            <a:fillRect/>
          </a:stretch>
        </p:blipFill>
        <p:spPr>
          <a:xfrm>
            <a:off x="5651500" y="4114800"/>
            <a:ext cx="3492500" cy="2324100"/>
          </a:xfrm>
          <a:prstGeom prst="rect">
            <a:avLst/>
          </a:prstGeom>
        </p:spPr>
      </p:pic>
      <p:pic>
        <p:nvPicPr>
          <p:cNvPr id="9" name="Picture 8"/>
          <p:cNvPicPr>
            <a:picLocks noChangeAspect="1"/>
          </p:cNvPicPr>
          <p:nvPr/>
        </p:nvPicPr>
        <p:blipFill>
          <a:blip r:embed="rId4"/>
          <a:stretch>
            <a:fillRect/>
          </a:stretch>
        </p:blipFill>
        <p:spPr>
          <a:xfrm>
            <a:off x="0" y="4114800"/>
            <a:ext cx="3581400" cy="2209800"/>
          </a:xfrm>
          <a:prstGeom prst="rect">
            <a:avLst/>
          </a:prstGeom>
        </p:spPr>
      </p:pic>
      <p:sp>
        <p:nvSpPr>
          <p:cNvPr id="10" name="TextBox 9"/>
          <p:cNvSpPr txBox="1"/>
          <p:nvPr/>
        </p:nvSpPr>
        <p:spPr>
          <a:xfrm>
            <a:off x="3733800" y="1812429"/>
            <a:ext cx="5334000" cy="1692771"/>
          </a:xfrm>
          <a:prstGeom prst="rect">
            <a:avLst/>
          </a:prstGeom>
          <a:noFill/>
        </p:spPr>
        <p:txBody>
          <a:bodyPr wrap="square" rtlCol="0">
            <a:spAutoFit/>
          </a:bodyPr>
          <a:lstStyle/>
          <a:p>
            <a:pPr>
              <a:buFont typeface="Arial"/>
              <a:buChar char="•"/>
            </a:pPr>
            <a:r>
              <a:rPr lang="en-US" sz="2600" dirty="0" smtClean="0"/>
              <a:t>Assistant Prof. </a:t>
            </a:r>
            <a:r>
              <a:rPr lang="en-US" sz="2600" dirty="0" err="1" smtClean="0"/>
              <a:t>Fatma</a:t>
            </a:r>
            <a:r>
              <a:rPr lang="en-US" sz="2600" dirty="0" smtClean="0"/>
              <a:t> </a:t>
            </a:r>
            <a:r>
              <a:rPr lang="en-US" sz="2600" dirty="0" err="1" smtClean="0"/>
              <a:t>Dabous</a:t>
            </a:r>
            <a:r>
              <a:rPr lang="en-US" sz="2600" dirty="0" smtClean="0"/>
              <a:t>, Prof. Dr. </a:t>
            </a:r>
            <a:r>
              <a:rPr lang="en-US" sz="2600" dirty="0" err="1" smtClean="0"/>
              <a:t>Hamida</a:t>
            </a:r>
            <a:r>
              <a:rPr lang="en-US" sz="2600" dirty="0" smtClean="0"/>
              <a:t> </a:t>
            </a:r>
            <a:r>
              <a:rPr lang="en-US" sz="2600" dirty="0" err="1" smtClean="0"/>
              <a:t>AbouShlieb</a:t>
            </a:r>
            <a:r>
              <a:rPr lang="en-US" sz="2600" dirty="0" smtClean="0"/>
              <a:t>, </a:t>
            </a:r>
          </a:p>
          <a:p>
            <a:pPr>
              <a:buFont typeface="Arial"/>
              <a:buChar char="•"/>
            </a:pPr>
            <a:r>
              <a:rPr lang="en-US" sz="2600" dirty="0" smtClean="0"/>
              <a:t>Prof. Dr. </a:t>
            </a:r>
            <a:r>
              <a:rPr lang="en-US" sz="2600" dirty="0" err="1" smtClean="0"/>
              <a:t>Nourhan</a:t>
            </a:r>
            <a:r>
              <a:rPr lang="en-US" sz="2600" dirty="0" smtClean="0"/>
              <a:t> </a:t>
            </a:r>
            <a:r>
              <a:rPr lang="en-US" sz="2600" dirty="0" err="1" smtClean="0"/>
              <a:t>Fanaki</a:t>
            </a:r>
            <a:r>
              <a:rPr lang="en-US" sz="2600" dirty="0" smtClean="0"/>
              <a:t>.</a:t>
            </a:r>
          </a:p>
          <a:p>
            <a:r>
              <a:rPr lang="en-US" sz="2600" dirty="0" smtClean="0"/>
              <a:t>         </a:t>
            </a:r>
            <a:endParaRPr lang="en-US" sz="2600" dirty="0"/>
          </a:p>
        </p:txBody>
      </p:sp>
    </p:spTree>
  </p:cSld>
  <p:clrMapOvr>
    <a:masterClrMapping/>
  </p:clrMapOvr>
  <p:transition>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20140404_174631.jpg"/>
          <p:cNvPicPr>
            <a:picLocks noGrp="1" noChangeAspect="1"/>
          </p:cNvPicPr>
          <p:nvPr>
            <p:ph idx="1"/>
          </p:nvPr>
        </p:nvPicPr>
        <p:blipFill>
          <a:blip r:embed="rId2"/>
          <a:stretch>
            <a:fillRect/>
          </a:stretch>
        </p:blipFill>
        <p:spPr>
          <a:xfrm>
            <a:off x="0" y="0"/>
            <a:ext cx="9174691" cy="6858000"/>
          </a:xfrm>
        </p:spPr>
      </p:pic>
      <p:sp>
        <p:nvSpPr>
          <p:cNvPr id="6" name="Rectangle 5"/>
          <p:cNvSpPr/>
          <p:nvPr/>
        </p:nvSpPr>
        <p:spPr>
          <a:xfrm>
            <a:off x="76200" y="4639270"/>
            <a:ext cx="4037790" cy="1754327"/>
          </a:xfrm>
          <a:prstGeom prst="rect">
            <a:avLst/>
          </a:prstGeom>
        </p:spPr>
        <p:txBody>
          <a:bodyPr wrap="none">
            <a:spAutoFit/>
          </a:bodyPr>
          <a:lstStyle/>
          <a:p>
            <a:r>
              <a:rPr lang="en-US" sz="5400" b="1" dirty="0" smtClean="0">
                <a:solidFill>
                  <a:schemeClr val="accent6">
                    <a:lumMod val="40000"/>
                    <a:lumOff val="60000"/>
                  </a:schemeClr>
                </a:solidFill>
                <a:latin typeface="Monotype Corsiva" pitchFamily="-84" charset="0"/>
              </a:rPr>
              <a:t>THANK YOU</a:t>
            </a:r>
          </a:p>
          <a:p>
            <a:r>
              <a:rPr lang="en-US" sz="5400" b="1" dirty="0" smtClean="0">
                <a:solidFill>
                  <a:schemeClr val="accent6">
                    <a:lumMod val="40000"/>
                    <a:lumOff val="60000"/>
                  </a:schemeClr>
                </a:solidFill>
                <a:latin typeface="Monotype Corsiva" pitchFamily="-84" charset="0"/>
              </a:rPr>
              <a:t>DANKE</a:t>
            </a:r>
          </a:p>
        </p:txBody>
      </p:sp>
      <p:sp>
        <p:nvSpPr>
          <p:cNvPr id="7" name="Rectangle 6"/>
          <p:cNvSpPr/>
          <p:nvPr/>
        </p:nvSpPr>
        <p:spPr>
          <a:xfrm>
            <a:off x="5181600" y="228600"/>
            <a:ext cx="3959676" cy="1323439"/>
          </a:xfrm>
          <a:prstGeom prst="rect">
            <a:avLst/>
          </a:prstGeom>
        </p:spPr>
        <p:txBody>
          <a:bodyPr wrap="none">
            <a:spAutoFit/>
          </a:bodyPr>
          <a:lstStyle/>
          <a:p>
            <a:pPr algn="ctr"/>
            <a:r>
              <a:rPr lang="en-US" sz="4000" b="1" dirty="0" smtClean="0">
                <a:solidFill>
                  <a:schemeClr val="accent6">
                    <a:lumMod val="20000"/>
                    <a:lumOff val="80000"/>
                  </a:schemeClr>
                </a:solidFill>
                <a:latin typeface="Monotype Corsiva"/>
                <a:cs typeface="Monotype Corsiva"/>
              </a:rPr>
              <a:t>Lovely Alexandria</a:t>
            </a:r>
          </a:p>
          <a:p>
            <a:pPr algn="ctr"/>
            <a:r>
              <a:rPr lang="en-US" sz="4000" b="1" dirty="0" err="1" smtClean="0">
                <a:solidFill>
                  <a:schemeClr val="accent6">
                    <a:lumMod val="20000"/>
                    <a:lumOff val="80000"/>
                  </a:schemeClr>
                </a:solidFill>
                <a:latin typeface="Monotype Corsiva"/>
                <a:cs typeface="Monotype Corsiva"/>
              </a:rPr>
              <a:t>Schönen</a:t>
            </a:r>
            <a:r>
              <a:rPr lang="en-US" sz="3200" dirty="0" smtClean="0"/>
              <a:t> </a:t>
            </a:r>
            <a:r>
              <a:rPr lang="en-US" sz="4000" b="1" dirty="0" smtClean="0">
                <a:solidFill>
                  <a:schemeClr val="accent6">
                    <a:lumMod val="20000"/>
                    <a:lumOff val="80000"/>
                  </a:schemeClr>
                </a:solidFill>
                <a:latin typeface="Monotype Corsiva"/>
                <a:cs typeface="Monotype Corsiva"/>
              </a:rPr>
              <a:t>Alexandria</a:t>
            </a:r>
          </a:p>
        </p:txBody>
      </p:sp>
      <p:sp>
        <p:nvSpPr>
          <p:cNvPr id="8" name="Rectangle 7"/>
          <p:cNvSpPr/>
          <p:nvPr/>
        </p:nvSpPr>
        <p:spPr>
          <a:xfrm>
            <a:off x="3581400" y="1981200"/>
            <a:ext cx="2026971" cy="1384995"/>
          </a:xfrm>
          <a:prstGeom prst="rect">
            <a:avLst/>
          </a:prstGeom>
        </p:spPr>
        <p:txBody>
          <a:bodyPr wrap="none">
            <a:spAutoFit/>
          </a:bodyPr>
          <a:lstStyle/>
          <a:p>
            <a:pPr algn="ctr"/>
            <a:r>
              <a:rPr lang="en-US" sz="4000" b="1" dirty="0" smtClean="0">
                <a:latin typeface="Monotype Corsiva"/>
                <a:cs typeface="Monotype Corsiva"/>
              </a:rPr>
              <a:t>EGYPT</a:t>
            </a:r>
          </a:p>
          <a:p>
            <a:pPr algn="ctr"/>
            <a:r>
              <a:rPr lang="en-US" sz="4400" b="1" dirty="0" err="1" smtClean="0">
                <a:latin typeface="Monotype Corsiva"/>
                <a:cs typeface="Monotype Corsiva"/>
              </a:rPr>
              <a:t>Ägypten</a:t>
            </a:r>
            <a:endParaRPr lang="en-US" sz="4000" b="1" dirty="0" smtClean="0">
              <a:latin typeface="Monotype Corsiva"/>
              <a:cs typeface="Monotype Corsiva"/>
            </a:endParaRPr>
          </a:p>
        </p:txBody>
      </p:sp>
      <p:sp>
        <p:nvSpPr>
          <p:cNvPr id="9" name="Rectangle 8"/>
          <p:cNvSpPr/>
          <p:nvPr/>
        </p:nvSpPr>
        <p:spPr>
          <a:xfrm>
            <a:off x="4479667" y="3244334"/>
            <a:ext cx="184666" cy="369332"/>
          </a:xfrm>
          <a:prstGeom prst="rect">
            <a:avLst/>
          </a:prstGeom>
        </p:spPr>
        <p:txBody>
          <a:bodyPr wrap="none">
            <a:spAutoFit/>
          </a:bodyPr>
          <a:lstStyle/>
          <a:p>
            <a:r>
              <a:rPr lang="en-US" dirty="0" smtClean="0"/>
              <a:t> </a:t>
            </a:r>
            <a:endParaRPr lang="en-US" dirty="0"/>
          </a:p>
        </p:txBody>
      </p:sp>
    </p:spTree>
  </p:cSld>
  <p:clrMapOvr>
    <a:masterClrMapping/>
  </p:clrMapOvr>
  <p:transition>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4|1.1"/>
</p:tagLst>
</file>

<file path=ppt/tags/tag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4|1.1"/>
</p:tagLst>
</file>

<file path=ppt/tags/tag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2.6|4.9"/>
</p:tagLst>
</file>

<file path=ppt/tags/tag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1|0.3|26.2|7.3"/>
</p:tagLst>
</file>

<file path=ppt/tags/tag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3|7|0.5|8.7|0.7|5.5|0.6|10.3|0.6|6.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9912</TotalTime>
  <Words>3254</Words>
  <Application>Microsoft Office PowerPoint</Application>
  <PresentationFormat>On-screen Show (4:3)</PresentationFormat>
  <Paragraphs>690</Paragraphs>
  <Slides>30</Slides>
  <Notes>24</Notes>
  <HiddenSlides>1</HiddenSlides>
  <MMClips>0</MMClips>
  <ScaleCrop>false</ScaleCrop>
  <HeadingPairs>
    <vt:vector size="4" baseType="variant">
      <vt:variant>
        <vt:lpstr>Design Template</vt:lpstr>
      </vt:variant>
      <vt:variant>
        <vt:i4>1</vt:i4>
      </vt:variant>
      <vt:variant>
        <vt:lpstr>Slide Titles</vt:lpstr>
      </vt:variant>
      <vt:variant>
        <vt:i4>30</vt:i4>
      </vt:variant>
    </vt:vector>
  </HeadingPairs>
  <TitlesOfParts>
    <vt:vector size="31" baseType="lpstr">
      <vt:lpstr>Concourse</vt:lpstr>
      <vt:lpstr>Slide 1</vt:lpstr>
      <vt:lpstr>Slide 2</vt:lpstr>
      <vt:lpstr>Slide 3</vt:lpstr>
      <vt:lpstr>Slide 4</vt:lpstr>
      <vt:lpstr>Slide 5</vt:lpstr>
      <vt:lpstr>Slide 6</vt:lpstr>
      <vt:lpstr>Slide 7</vt:lpstr>
      <vt:lpstr>Aim of the work</vt:lpstr>
      <vt:lpstr>Slide 9</vt:lpstr>
      <vt:lpstr>Results</vt:lpstr>
      <vt:lpstr>Slide 11</vt:lpstr>
      <vt:lpstr>Isolation and Collection of Microbial Isolates</vt:lpstr>
      <vt:lpstr>Screening of Biosurfactants-Producing Microbial Isolates using OST (mm) and EI24 (%)</vt:lpstr>
      <vt:lpstr>Screening of Biosurfactants-Producing Microbial Isolates using OST (mm) and EI24 (%)</vt:lpstr>
      <vt:lpstr>Characterization of B4 Biosurfactants- Producing Microbial Strain</vt:lpstr>
      <vt:lpstr>Slide 16</vt:lpstr>
      <vt:lpstr>Optimization of Biosurfactants Production  from B. subtilis isolate Using Experimental  Factorial Design</vt:lpstr>
      <vt:lpstr>1- Screening for 11 Variables Affecting the Biosurfactants Production in 2 Different Levels Using Plackett-Burman Design </vt:lpstr>
      <vt:lpstr>1- Screening for 11 Variables Affecting the Biosurfactants Production by B4 in 2 Different Levels Using Plackett-Burman Design </vt:lpstr>
      <vt:lpstr>1- Screening for 11 Variables Affecting the Biosurfactants Production by tested Bacillus in 2  Different Levels Using Plackett-Burman Design </vt:lpstr>
      <vt:lpstr>2- Optimization of the Level of the 3 Significant Independent Variables in Culture Conditions Using Box-Behnken Design (Response Surface Methodology) </vt:lpstr>
      <vt:lpstr>2- Optimization of the Level of the 3 Significant Independent Variables in Culture Conditions Using Box-Behnken Design (Response Surface Methodology) </vt:lpstr>
      <vt:lpstr>2- Optimization of the Level of the 3 Significant Independent Variables in Culture Conditions Using Box-Behnken Design (Response Surface Methodology) </vt:lpstr>
      <vt:lpstr>3- Verification of the Final Culture Condition Model  for Maximum Biosurfactants Production by B4 Isolate </vt:lpstr>
      <vt:lpstr>Study of Cell Growth and Biosurfactants Production of isolate B4 Kinetics on Shake Flask and Bioreactor Scales </vt:lpstr>
      <vt:lpstr>Comparison of Kinetics Parameters in Shake Flask and Bioreactor Culture</vt:lpstr>
      <vt:lpstr>Slide 27</vt:lpstr>
      <vt:lpstr>Slide 28</vt:lpstr>
      <vt:lpstr>Acknowledgement</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Fatma Dabbous</dc:creator>
  <cp:lastModifiedBy>Mervat Kassem</cp:lastModifiedBy>
  <cp:revision>86</cp:revision>
  <dcterms:created xsi:type="dcterms:W3CDTF">2015-08-13T11:36:26Z</dcterms:created>
  <dcterms:modified xsi:type="dcterms:W3CDTF">2015-08-16T19:47:25Z</dcterms:modified>
</cp:coreProperties>
</file>